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1" r:id="rId4"/>
    <p:sldId id="275" r:id="rId5"/>
    <p:sldId id="272" r:id="rId6"/>
    <p:sldId id="274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11B95D-02C5-4693-B31A-75B955B1B476}" v="264" dt="2022-03-11T13:39:06.0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7" autoAdjust="0"/>
    <p:restoredTop sz="94660"/>
  </p:normalViewPr>
  <p:slideViewPr>
    <p:cSldViewPr snapToGrid="0">
      <p:cViewPr varScale="1">
        <p:scale>
          <a:sx n="86" d="100"/>
          <a:sy n="86" d="100"/>
        </p:scale>
        <p:origin x="360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@piximaths.onmicrosoft.com" userId="e2554c37-e717-43a0-ba79-1183ca921ccd" providerId="ADAL" clId="{F311B95D-02C5-4693-B31A-75B955B1B476}"/>
    <pc:docChg chg="undo custSel addSld delSld modSld modMainMaster">
      <pc:chgData name="Danielle@piximaths.onmicrosoft.com" userId="e2554c37-e717-43a0-ba79-1183ca921ccd" providerId="ADAL" clId="{F311B95D-02C5-4693-B31A-75B955B1B476}" dt="2022-03-11T13:39:41.746" v="1463" actId="20577"/>
      <pc:docMkLst>
        <pc:docMk/>
      </pc:docMkLst>
      <pc:sldChg chg="addSp delSp modSp mod">
        <pc:chgData name="Danielle@piximaths.onmicrosoft.com" userId="e2554c37-e717-43a0-ba79-1183ca921ccd" providerId="ADAL" clId="{F311B95D-02C5-4693-B31A-75B955B1B476}" dt="2022-03-11T13:03:08.833" v="497" actId="20577"/>
        <pc:sldMkLst>
          <pc:docMk/>
          <pc:sldMk cId="4016034515" sldId="256"/>
        </pc:sldMkLst>
        <pc:spChg chg="add mod">
          <ac:chgData name="Danielle@piximaths.onmicrosoft.com" userId="e2554c37-e717-43a0-ba79-1183ca921ccd" providerId="ADAL" clId="{F311B95D-02C5-4693-B31A-75B955B1B476}" dt="2022-03-11T13:03:08.833" v="497" actId="20577"/>
          <ac:spMkLst>
            <pc:docMk/>
            <pc:sldMk cId="4016034515" sldId="256"/>
            <ac:spMk id="2" creationId="{D27164A0-B9F5-4567-8B76-B4D27C643139}"/>
          </ac:spMkLst>
        </pc:spChg>
        <pc:spChg chg="del">
          <ac:chgData name="Danielle@piximaths.onmicrosoft.com" userId="e2554c37-e717-43a0-ba79-1183ca921ccd" providerId="ADAL" clId="{F311B95D-02C5-4693-B31A-75B955B1B476}" dt="2022-03-11T12:50:17.947" v="56" actId="478"/>
          <ac:spMkLst>
            <pc:docMk/>
            <pc:sldMk cId="4016034515" sldId="256"/>
            <ac:spMk id="4" creationId="{6899FA96-D213-4A43-8C97-297E774D2216}"/>
          </ac:spMkLst>
        </pc:spChg>
        <pc:spChg chg="del">
          <ac:chgData name="Danielle@piximaths.onmicrosoft.com" userId="e2554c37-e717-43a0-ba79-1183ca921ccd" providerId="ADAL" clId="{F311B95D-02C5-4693-B31A-75B955B1B476}" dt="2022-03-11T12:50:17.947" v="56" actId="478"/>
          <ac:spMkLst>
            <pc:docMk/>
            <pc:sldMk cId="4016034515" sldId="256"/>
            <ac:spMk id="22" creationId="{9A504031-9C1B-42AC-9877-A9F9A425EFB3}"/>
          </ac:spMkLst>
        </pc:spChg>
        <pc:spChg chg="del">
          <ac:chgData name="Danielle@piximaths.onmicrosoft.com" userId="e2554c37-e717-43a0-ba79-1183ca921ccd" providerId="ADAL" clId="{F311B95D-02C5-4693-B31A-75B955B1B476}" dt="2022-03-11T12:50:17.947" v="56" actId="478"/>
          <ac:spMkLst>
            <pc:docMk/>
            <pc:sldMk cId="4016034515" sldId="256"/>
            <ac:spMk id="23" creationId="{1D58B385-C51B-4A61-8037-9FE5D08874BC}"/>
          </ac:spMkLst>
        </pc:spChg>
        <pc:spChg chg="del">
          <ac:chgData name="Danielle@piximaths.onmicrosoft.com" userId="e2554c37-e717-43a0-ba79-1183ca921ccd" providerId="ADAL" clId="{F311B95D-02C5-4693-B31A-75B955B1B476}" dt="2022-03-11T12:50:17.947" v="56" actId="478"/>
          <ac:spMkLst>
            <pc:docMk/>
            <pc:sldMk cId="4016034515" sldId="256"/>
            <ac:spMk id="24" creationId="{7498D24C-DEE7-4819-8E9D-F0366A55814C}"/>
          </ac:spMkLst>
        </pc:spChg>
        <pc:spChg chg="del">
          <ac:chgData name="Danielle@piximaths.onmicrosoft.com" userId="e2554c37-e717-43a0-ba79-1183ca921ccd" providerId="ADAL" clId="{F311B95D-02C5-4693-B31A-75B955B1B476}" dt="2022-03-11T12:50:17.947" v="56" actId="478"/>
          <ac:spMkLst>
            <pc:docMk/>
            <pc:sldMk cId="4016034515" sldId="256"/>
            <ac:spMk id="25" creationId="{52141570-3BA9-4C06-8A90-55861AE3B275}"/>
          </ac:spMkLst>
        </pc:spChg>
        <pc:spChg chg="del">
          <ac:chgData name="Danielle@piximaths.onmicrosoft.com" userId="e2554c37-e717-43a0-ba79-1183ca921ccd" providerId="ADAL" clId="{F311B95D-02C5-4693-B31A-75B955B1B476}" dt="2022-03-11T12:50:17.947" v="56" actId="478"/>
          <ac:spMkLst>
            <pc:docMk/>
            <pc:sldMk cId="4016034515" sldId="256"/>
            <ac:spMk id="26" creationId="{43C68A02-AEC2-47A9-BB90-ABE8D7A4BF69}"/>
          </ac:spMkLst>
        </pc:spChg>
        <pc:spChg chg="del">
          <ac:chgData name="Danielle@piximaths.onmicrosoft.com" userId="e2554c37-e717-43a0-ba79-1183ca921ccd" providerId="ADAL" clId="{F311B95D-02C5-4693-B31A-75B955B1B476}" dt="2022-03-11T12:50:17.947" v="56" actId="478"/>
          <ac:spMkLst>
            <pc:docMk/>
            <pc:sldMk cId="4016034515" sldId="256"/>
            <ac:spMk id="27" creationId="{8D16BE2C-2E0E-4208-8079-B5EC2F3DA9ED}"/>
          </ac:spMkLst>
        </pc:spChg>
        <pc:spChg chg="del">
          <ac:chgData name="Danielle@piximaths.onmicrosoft.com" userId="e2554c37-e717-43a0-ba79-1183ca921ccd" providerId="ADAL" clId="{F311B95D-02C5-4693-B31A-75B955B1B476}" dt="2022-03-11T12:50:17.947" v="56" actId="478"/>
          <ac:spMkLst>
            <pc:docMk/>
            <pc:sldMk cId="4016034515" sldId="256"/>
            <ac:spMk id="28" creationId="{CB1AA28E-B1C2-45E7-A552-331174E2FE41}"/>
          </ac:spMkLst>
        </pc:spChg>
        <pc:spChg chg="del">
          <ac:chgData name="Danielle@piximaths.onmicrosoft.com" userId="e2554c37-e717-43a0-ba79-1183ca921ccd" providerId="ADAL" clId="{F311B95D-02C5-4693-B31A-75B955B1B476}" dt="2022-03-11T12:50:17.947" v="56" actId="478"/>
          <ac:spMkLst>
            <pc:docMk/>
            <pc:sldMk cId="4016034515" sldId="256"/>
            <ac:spMk id="29" creationId="{9CAF9E1B-D94C-4812-B25D-1B0CF775AF12}"/>
          </ac:spMkLst>
        </pc:spChg>
        <pc:spChg chg="del">
          <ac:chgData name="Danielle@piximaths.onmicrosoft.com" userId="e2554c37-e717-43a0-ba79-1183ca921ccd" providerId="ADAL" clId="{F311B95D-02C5-4693-B31A-75B955B1B476}" dt="2022-03-11T12:50:17.947" v="56" actId="478"/>
          <ac:spMkLst>
            <pc:docMk/>
            <pc:sldMk cId="4016034515" sldId="256"/>
            <ac:spMk id="30" creationId="{3C440330-B5EB-4EE5-B68D-18224389AF96}"/>
          </ac:spMkLst>
        </pc:spChg>
        <pc:grpChg chg="del">
          <ac:chgData name="Danielle@piximaths.onmicrosoft.com" userId="e2554c37-e717-43a0-ba79-1183ca921ccd" providerId="ADAL" clId="{F311B95D-02C5-4693-B31A-75B955B1B476}" dt="2022-03-11T12:50:17.947" v="56" actId="478"/>
          <ac:grpSpMkLst>
            <pc:docMk/>
            <pc:sldMk cId="4016034515" sldId="256"/>
            <ac:grpSpMk id="19" creationId="{DA294D6F-1A88-4456-98CD-FB2B3B4661AA}"/>
          </ac:grpSpMkLst>
        </pc:grpChg>
        <pc:grpChg chg="del">
          <ac:chgData name="Danielle@piximaths.onmicrosoft.com" userId="e2554c37-e717-43a0-ba79-1183ca921ccd" providerId="ADAL" clId="{F311B95D-02C5-4693-B31A-75B955B1B476}" dt="2022-03-11T12:50:17.947" v="56" actId="478"/>
          <ac:grpSpMkLst>
            <pc:docMk/>
            <pc:sldMk cId="4016034515" sldId="256"/>
            <ac:grpSpMk id="20" creationId="{D0662AA4-5966-48F5-AF8D-5E809A451E04}"/>
          </ac:grpSpMkLst>
        </pc:grpChg>
        <pc:grpChg chg="del">
          <ac:chgData name="Danielle@piximaths.onmicrosoft.com" userId="e2554c37-e717-43a0-ba79-1183ca921ccd" providerId="ADAL" clId="{F311B95D-02C5-4693-B31A-75B955B1B476}" dt="2022-03-11T12:50:17.947" v="56" actId="478"/>
          <ac:grpSpMkLst>
            <pc:docMk/>
            <pc:sldMk cId="4016034515" sldId="256"/>
            <ac:grpSpMk id="21" creationId="{7B831B7B-C23A-4612-AA3A-3185FFDC655B}"/>
          </ac:grpSpMkLst>
        </pc:grpChg>
      </pc:sldChg>
      <pc:sldChg chg="del">
        <pc:chgData name="Danielle@piximaths.onmicrosoft.com" userId="e2554c37-e717-43a0-ba79-1183ca921ccd" providerId="ADAL" clId="{F311B95D-02C5-4693-B31A-75B955B1B476}" dt="2022-03-11T12:50:09.632" v="51" actId="47"/>
        <pc:sldMkLst>
          <pc:docMk/>
          <pc:sldMk cId="3445861378" sldId="257"/>
        </pc:sldMkLst>
      </pc:sldChg>
      <pc:sldChg chg="addSp delSp modSp mod modAnim">
        <pc:chgData name="Danielle@piximaths.onmicrosoft.com" userId="e2554c37-e717-43a0-ba79-1183ca921ccd" providerId="ADAL" clId="{F311B95D-02C5-4693-B31A-75B955B1B476}" dt="2022-03-11T13:09:43.268" v="782" actId="122"/>
        <pc:sldMkLst>
          <pc:docMk/>
          <pc:sldMk cId="2511167924" sldId="258"/>
        </pc:sldMkLst>
        <pc:spChg chg="add mod">
          <ac:chgData name="Danielle@piximaths.onmicrosoft.com" userId="e2554c37-e717-43a0-ba79-1183ca921ccd" providerId="ADAL" clId="{F311B95D-02C5-4693-B31A-75B955B1B476}" dt="2022-03-11T13:09:43.268" v="782" actId="122"/>
          <ac:spMkLst>
            <pc:docMk/>
            <pc:sldMk cId="2511167924" sldId="258"/>
            <ac:spMk id="2" creationId="{CA075A9A-5505-4B23-B62B-2B612CE0D39A}"/>
          </ac:spMkLst>
        </pc:spChg>
        <pc:spChg chg="del">
          <ac:chgData name="Danielle@piximaths.onmicrosoft.com" userId="e2554c37-e717-43a0-ba79-1183ca921ccd" providerId="ADAL" clId="{F311B95D-02C5-4693-B31A-75B955B1B476}" dt="2022-03-11T12:50:03.034" v="50" actId="478"/>
          <ac:spMkLst>
            <pc:docMk/>
            <pc:sldMk cId="2511167924" sldId="258"/>
            <ac:spMk id="4" creationId="{6899FA96-D213-4A43-8C97-297E774D2216}"/>
          </ac:spMkLst>
        </pc:spChg>
        <pc:spChg chg="del">
          <ac:chgData name="Danielle@piximaths.onmicrosoft.com" userId="e2554c37-e717-43a0-ba79-1183ca921ccd" providerId="ADAL" clId="{F311B95D-02C5-4693-B31A-75B955B1B476}" dt="2022-03-11T12:50:03.034" v="50" actId="478"/>
          <ac:spMkLst>
            <pc:docMk/>
            <pc:sldMk cId="2511167924" sldId="258"/>
            <ac:spMk id="22" creationId="{9A504031-9C1B-42AC-9877-A9F9A425EFB3}"/>
          </ac:spMkLst>
        </pc:spChg>
        <pc:spChg chg="del">
          <ac:chgData name="Danielle@piximaths.onmicrosoft.com" userId="e2554c37-e717-43a0-ba79-1183ca921ccd" providerId="ADAL" clId="{F311B95D-02C5-4693-B31A-75B955B1B476}" dt="2022-03-11T12:50:03.034" v="50" actId="478"/>
          <ac:spMkLst>
            <pc:docMk/>
            <pc:sldMk cId="2511167924" sldId="258"/>
            <ac:spMk id="23" creationId="{1D58B385-C51B-4A61-8037-9FE5D08874BC}"/>
          </ac:spMkLst>
        </pc:spChg>
        <pc:spChg chg="del">
          <ac:chgData name="Danielle@piximaths.onmicrosoft.com" userId="e2554c37-e717-43a0-ba79-1183ca921ccd" providerId="ADAL" clId="{F311B95D-02C5-4693-B31A-75B955B1B476}" dt="2022-03-11T12:50:03.034" v="50" actId="478"/>
          <ac:spMkLst>
            <pc:docMk/>
            <pc:sldMk cId="2511167924" sldId="258"/>
            <ac:spMk id="24" creationId="{7498D24C-DEE7-4819-8E9D-F0366A55814C}"/>
          </ac:spMkLst>
        </pc:spChg>
        <pc:spChg chg="del">
          <ac:chgData name="Danielle@piximaths.onmicrosoft.com" userId="e2554c37-e717-43a0-ba79-1183ca921ccd" providerId="ADAL" clId="{F311B95D-02C5-4693-B31A-75B955B1B476}" dt="2022-03-11T12:50:03.034" v="50" actId="478"/>
          <ac:spMkLst>
            <pc:docMk/>
            <pc:sldMk cId="2511167924" sldId="258"/>
            <ac:spMk id="25" creationId="{52141570-3BA9-4C06-8A90-55861AE3B275}"/>
          </ac:spMkLst>
        </pc:spChg>
        <pc:spChg chg="del">
          <ac:chgData name="Danielle@piximaths.onmicrosoft.com" userId="e2554c37-e717-43a0-ba79-1183ca921ccd" providerId="ADAL" clId="{F311B95D-02C5-4693-B31A-75B955B1B476}" dt="2022-03-11T12:50:03.034" v="50" actId="478"/>
          <ac:spMkLst>
            <pc:docMk/>
            <pc:sldMk cId="2511167924" sldId="258"/>
            <ac:spMk id="26" creationId="{43C68A02-AEC2-47A9-BB90-ABE8D7A4BF69}"/>
          </ac:spMkLst>
        </pc:spChg>
        <pc:spChg chg="del">
          <ac:chgData name="Danielle@piximaths.onmicrosoft.com" userId="e2554c37-e717-43a0-ba79-1183ca921ccd" providerId="ADAL" clId="{F311B95D-02C5-4693-B31A-75B955B1B476}" dt="2022-03-11T12:50:03.034" v="50" actId="478"/>
          <ac:spMkLst>
            <pc:docMk/>
            <pc:sldMk cId="2511167924" sldId="258"/>
            <ac:spMk id="27" creationId="{8D16BE2C-2E0E-4208-8079-B5EC2F3DA9ED}"/>
          </ac:spMkLst>
        </pc:spChg>
        <pc:spChg chg="del">
          <ac:chgData name="Danielle@piximaths.onmicrosoft.com" userId="e2554c37-e717-43a0-ba79-1183ca921ccd" providerId="ADAL" clId="{F311B95D-02C5-4693-B31A-75B955B1B476}" dt="2022-03-11T12:50:03.034" v="50" actId="478"/>
          <ac:spMkLst>
            <pc:docMk/>
            <pc:sldMk cId="2511167924" sldId="258"/>
            <ac:spMk id="28" creationId="{CB1AA28E-B1C2-45E7-A552-331174E2FE41}"/>
          </ac:spMkLst>
        </pc:spChg>
        <pc:spChg chg="del">
          <ac:chgData name="Danielle@piximaths.onmicrosoft.com" userId="e2554c37-e717-43a0-ba79-1183ca921ccd" providerId="ADAL" clId="{F311B95D-02C5-4693-B31A-75B955B1B476}" dt="2022-03-11T12:50:03.034" v="50" actId="478"/>
          <ac:spMkLst>
            <pc:docMk/>
            <pc:sldMk cId="2511167924" sldId="258"/>
            <ac:spMk id="29" creationId="{9CAF9E1B-D94C-4812-B25D-1B0CF775AF12}"/>
          </ac:spMkLst>
        </pc:spChg>
        <pc:spChg chg="del">
          <ac:chgData name="Danielle@piximaths.onmicrosoft.com" userId="e2554c37-e717-43a0-ba79-1183ca921ccd" providerId="ADAL" clId="{F311B95D-02C5-4693-B31A-75B955B1B476}" dt="2022-03-11T12:50:03.034" v="50" actId="478"/>
          <ac:spMkLst>
            <pc:docMk/>
            <pc:sldMk cId="2511167924" sldId="258"/>
            <ac:spMk id="30" creationId="{3C440330-B5EB-4EE5-B68D-18224389AF96}"/>
          </ac:spMkLst>
        </pc:spChg>
        <pc:spChg chg="del">
          <ac:chgData name="Danielle@piximaths.onmicrosoft.com" userId="e2554c37-e717-43a0-ba79-1183ca921ccd" providerId="ADAL" clId="{F311B95D-02C5-4693-B31A-75B955B1B476}" dt="2022-03-11T12:50:03.034" v="50" actId="478"/>
          <ac:spMkLst>
            <pc:docMk/>
            <pc:sldMk cId="2511167924" sldId="258"/>
            <ac:spMk id="31" creationId="{79FF4DE1-914E-4E65-A6DB-D84920FF4B4E}"/>
          </ac:spMkLst>
        </pc:spChg>
        <pc:spChg chg="del">
          <ac:chgData name="Danielle@piximaths.onmicrosoft.com" userId="e2554c37-e717-43a0-ba79-1183ca921ccd" providerId="ADAL" clId="{F311B95D-02C5-4693-B31A-75B955B1B476}" dt="2022-03-11T12:50:03.034" v="50" actId="478"/>
          <ac:spMkLst>
            <pc:docMk/>
            <pc:sldMk cId="2511167924" sldId="258"/>
            <ac:spMk id="32" creationId="{D8D314A3-A438-4C79-A118-9A4B7733D016}"/>
          </ac:spMkLst>
        </pc:spChg>
        <pc:spChg chg="del">
          <ac:chgData name="Danielle@piximaths.onmicrosoft.com" userId="e2554c37-e717-43a0-ba79-1183ca921ccd" providerId="ADAL" clId="{F311B95D-02C5-4693-B31A-75B955B1B476}" dt="2022-03-11T12:50:03.034" v="50" actId="478"/>
          <ac:spMkLst>
            <pc:docMk/>
            <pc:sldMk cId="2511167924" sldId="258"/>
            <ac:spMk id="33" creationId="{64C9AD34-1442-417A-9980-47D040D70A75}"/>
          </ac:spMkLst>
        </pc:spChg>
        <pc:grpChg chg="del">
          <ac:chgData name="Danielle@piximaths.onmicrosoft.com" userId="e2554c37-e717-43a0-ba79-1183ca921ccd" providerId="ADAL" clId="{F311B95D-02C5-4693-B31A-75B955B1B476}" dt="2022-03-11T12:50:03.034" v="50" actId="478"/>
          <ac:grpSpMkLst>
            <pc:docMk/>
            <pc:sldMk cId="2511167924" sldId="258"/>
            <ac:grpSpMk id="19" creationId="{DA294D6F-1A88-4456-98CD-FB2B3B4661AA}"/>
          </ac:grpSpMkLst>
        </pc:grpChg>
        <pc:grpChg chg="del">
          <ac:chgData name="Danielle@piximaths.onmicrosoft.com" userId="e2554c37-e717-43a0-ba79-1183ca921ccd" providerId="ADAL" clId="{F311B95D-02C5-4693-B31A-75B955B1B476}" dt="2022-03-11T12:50:03.034" v="50" actId="478"/>
          <ac:grpSpMkLst>
            <pc:docMk/>
            <pc:sldMk cId="2511167924" sldId="258"/>
            <ac:grpSpMk id="20" creationId="{D0662AA4-5966-48F5-AF8D-5E809A451E04}"/>
          </ac:grpSpMkLst>
        </pc:grpChg>
        <pc:grpChg chg="del">
          <ac:chgData name="Danielle@piximaths.onmicrosoft.com" userId="e2554c37-e717-43a0-ba79-1183ca921ccd" providerId="ADAL" clId="{F311B95D-02C5-4693-B31A-75B955B1B476}" dt="2022-03-11T12:50:03.034" v="50" actId="478"/>
          <ac:grpSpMkLst>
            <pc:docMk/>
            <pc:sldMk cId="2511167924" sldId="258"/>
            <ac:grpSpMk id="21" creationId="{7B831B7B-C23A-4612-AA3A-3185FFDC655B}"/>
          </ac:grpSpMkLst>
        </pc:grpChg>
      </pc:sldChg>
      <pc:sldChg chg="del">
        <pc:chgData name="Danielle@piximaths.onmicrosoft.com" userId="e2554c37-e717-43a0-ba79-1183ca921ccd" providerId="ADAL" clId="{F311B95D-02C5-4693-B31A-75B955B1B476}" dt="2022-03-11T12:50:09.632" v="51" actId="47"/>
        <pc:sldMkLst>
          <pc:docMk/>
          <pc:sldMk cId="3106325428" sldId="259"/>
        </pc:sldMkLst>
      </pc:sldChg>
      <pc:sldChg chg="del">
        <pc:chgData name="Danielle@piximaths.onmicrosoft.com" userId="e2554c37-e717-43a0-ba79-1183ca921ccd" providerId="ADAL" clId="{F311B95D-02C5-4693-B31A-75B955B1B476}" dt="2022-03-11T12:50:09.632" v="51" actId="47"/>
        <pc:sldMkLst>
          <pc:docMk/>
          <pc:sldMk cId="2272286949" sldId="260"/>
        </pc:sldMkLst>
      </pc:sldChg>
      <pc:sldChg chg="del">
        <pc:chgData name="Danielle@piximaths.onmicrosoft.com" userId="e2554c37-e717-43a0-ba79-1183ca921ccd" providerId="ADAL" clId="{F311B95D-02C5-4693-B31A-75B955B1B476}" dt="2022-03-11T12:50:09.632" v="51" actId="47"/>
        <pc:sldMkLst>
          <pc:docMk/>
          <pc:sldMk cId="3224982667" sldId="261"/>
        </pc:sldMkLst>
      </pc:sldChg>
      <pc:sldChg chg="del">
        <pc:chgData name="Danielle@piximaths.onmicrosoft.com" userId="e2554c37-e717-43a0-ba79-1183ca921ccd" providerId="ADAL" clId="{F311B95D-02C5-4693-B31A-75B955B1B476}" dt="2022-03-11T12:50:09.632" v="51" actId="47"/>
        <pc:sldMkLst>
          <pc:docMk/>
          <pc:sldMk cId="526316204" sldId="262"/>
        </pc:sldMkLst>
      </pc:sldChg>
      <pc:sldChg chg="del">
        <pc:chgData name="Danielle@piximaths.onmicrosoft.com" userId="e2554c37-e717-43a0-ba79-1183ca921ccd" providerId="ADAL" clId="{F311B95D-02C5-4693-B31A-75B955B1B476}" dt="2022-03-11T12:50:09.632" v="51" actId="47"/>
        <pc:sldMkLst>
          <pc:docMk/>
          <pc:sldMk cId="1471004693" sldId="263"/>
        </pc:sldMkLst>
      </pc:sldChg>
      <pc:sldChg chg="del">
        <pc:chgData name="Danielle@piximaths.onmicrosoft.com" userId="e2554c37-e717-43a0-ba79-1183ca921ccd" providerId="ADAL" clId="{F311B95D-02C5-4693-B31A-75B955B1B476}" dt="2022-03-11T12:50:09.632" v="51" actId="47"/>
        <pc:sldMkLst>
          <pc:docMk/>
          <pc:sldMk cId="3834788917" sldId="264"/>
        </pc:sldMkLst>
      </pc:sldChg>
      <pc:sldChg chg="del">
        <pc:chgData name="Danielle@piximaths.onmicrosoft.com" userId="e2554c37-e717-43a0-ba79-1183ca921ccd" providerId="ADAL" clId="{F311B95D-02C5-4693-B31A-75B955B1B476}" dt="2022-03-11T12:50:09.632" v="51" actId="47"/>
        <pc:sldMkLst>
          <pc:docMk/>
          <pc:sldMk cId="2269435216" sldId="265"/>
        </pc:sldMkLst>
      </pc:sldChg>
      <pc:sldChg chg="del">
        <pc:chgData name="Danielle@piximaths.onmicrosoft.com" userId="e2554c37-e717-43a0-ba79-1183ca921ccd" providerId="ADAL" clId="{F311B95D-02C5-4693-B31A-75B955B1B476}" dt="2022-03-11T12:50:09.632" v="51" actId="47"/>
        <pc:sldMkLst>
          <pc:docMk/>
          <pc:sldMk cId="898023910" sldId="266"/>
        </pc:sldMkLst>
      </pc:sldChg>
      <pc:sldChg chg="del">
        <pc:chgData name="Danielle@piximaths.onmicrosoft.com" userId="e2554c37-e717-43a0-ba79-1183ca921ccd" providerId="ADAL" clId="{F311B95D-02C5-4693-B31A-75B955B1B476}" dt="2022-03-11T12:50:09.632" v="51" actId="47"/>
        <pc:sldMkLst>
          <pc:docMk/>
          <pc:sldMk cId="1071784563" sldId="267"/>
        </pc:sldMkLst>
      </pc:sldChg>
      <pc:sldChg chg="del">
        <pc:chgData name="Danielle@piximaths.onmicrosoft.com" userId="e2554c37-e717-43a0-ba79-1183ca921ccd" providerId="ADAL" clId="{F311B95D-02C5-4693-B31A-75B955B1B476}" dt="2022-03-11T12:50:09.632" v="51" actId="47"/>
        <pc:sldMkLst>
          <pc:docMk/>
          <pc:sldMk cId="973242489" sldId="268"/>
        </pc:sldMkLst>
      </pc:sldChg>
      <pc:sldChg chg="del">
        <pc:chgData name="Danielle@piximaths.onmicrosoft.com" userId="e2554c37-e717-43a0-ba79-1183ca921ccd" providerId="ADAL" clId="{F311B95D-02C5-4693-B31A-75B955B1B476}" dt="2022-03-11T12:50:09.632" v="51" actId="47"/>
        <pc:sldMkLst>
          <pc:docMk/>
          <pc:sldMk cId="2203987024" sldId="269"/>
        </pc:sldMkLst>
      </pc:sldChg>
      <pc:sldChg chg="addSp delSp modSp add mod modAnim">
        <pc:chgData name="Danielle@piximaths.onmicrosoft.com" userId="e2554c37-e717-43a0-ba79-1183ca921ccd" providerId="ADAL" clId="{F311B95D-02C5-4693-B31A-75B955B1B476}" dt="2022-03-11T13:33:11.726" v="1114" actId="14100"/>
        <pc:sldMkLst>
          <pc:docMk/>
          <pc:sldMk cId="532416704" sldId="271"/>
        </pc:sldMkLst>
        <pc:spChg chg="add del mod ord topLvl">
          <ac:chgData name="Danielle@piximaths.onmicrosoft.com" userId="e2554c37-e717-43a0-ba79-1183ca921ccd" providerId="ADAL" clId="{F311B95D-02C5-4693-B31A-75B955B1B476}" dt="2022-03-11T13:13:23.556" v="805" actId="478"/>
          <ac:spMkLst>
            <pc:docMk/>
            <pc:sldMk cId="532416704" sldId="271"/>
            <ac:spMk id="3" creationId="{E08D8F8C-A8AA-4846-B3E7-36ED29CCDA7F}"/>
          </ac:spMkLst>
        </pc:spChg>
        <pc:spChg chg="add mod">
          <ac:chgData name="Danielle@piximaths.onmicrosoft.com" userId="e2554c37-e717-43a0-ba79-1183ca921ccd" providerId="ADAL" clId="{F311B95D-02C5-4693-B31A-75B955B1B476}" dt="2022-03-11T13:17:04.919" v="937" actId="20577"/>
          <ac:spMkLst>
            <pc:docMk/>
            <pc:sldMk cId="532416704" sldId="271"/>
            <ac:spMk id="5" creationId="{2D30E94C-CABF-4DDA-A921-0E543125C744}"/>
          </ac:spMkLst>
        </pc:spChg>
        <pc:spChg chg="add mod">
          <ac:chgData name="Danielle@piximaths.onmicrosoft.com" userId="e2554c37-e717-43a0-ba79-1183ca921ccd" providerId="ADAL" clId="{F311B95D-02C5-4693-B31A-75B955B1B476}" dt="2022-03-11T13:28:25.924" v="1028" actId="1076"/>
          <ac:spMkLst>
            <pc:docMk/>
            <pc:sldMk cId="532416704" sldId="271"/>
            <ac:spMk id="10" creationId="{16382291-4F6A-4DF8-8614-A001645E6B61}"/>
          </ac:spMkLst>
        </pc:spChg>
        <pc:spChg chg="add mod">
          <ac:chgData name="Danielle@piximaths.onmicrosoft.com" userId="e2554c37-e717-43a0-ba79-1183ca921ccd" providerId="ADAL" clId="{F311B95D-02C5-4693-B31A-75B955B1B476}" dt="2022-03-11T13:28:35.752" v="1031" actId="1076"/>
          <ac:spMkLst>
            <pc:docMk/>
            <pc:sldMk cId="532416704" sldId="271"/>
            <ac:spMk id="11" creationId="{172B5C02-5A96-4BF2-B1FB-4EC03E22572F}"/>
          </ac:spMkLst>
        </pc:spChg>
        <pc:spChg chg="add mod">
          <ac:chgData name="Danielle@piximaths.onmicrosoft.com" userId="e2554c37-e717-43a0-ba79-1183ca921ccd" providerId="ADAL" clId="{F311B95D-02C5-4693-B31A-75B955B1B476}" dt="2022-03-11T13:29:12.251" v="1040" actId="1035"/>
          <ac:spMkLst>
            <pc:docMk/>
            <pc:sldMk cId="532416704" sldId="271"/>
            <ac:spMk id="12" creationId="{A4996220-CD29-4890-BDBB-CE3EF8428EC9}"/>
          </ac:spMkLst>
        </pc:spChg>
        <pc:spChg chg="add mod">
          <ac:chgData name="Danielle@piximaths.onmicrosoft.com" userId="e2554c37-e717-43a0-ba79-1183ca921ccd" providerId="ADAL" clId="{F311B95D-02C5-4693-B31A-75B955B1B476}" dt="2022-03-11T13:29:20.422" v="1042" actId="1076"/>
          <ac:spMkLst>
            <pc:docMk/>
            <pc:sldMk cId="532416704" sldId="271"/>
            <ac:spMk id="13" creationId="{6BC1A41C-661E-4207-B913-DB30AD6391BC}"/>
          </ac:spMkLst>
        </pc:spChg>
        <pc:spChg chg="add mod">
          <ac:chgData name="Danielle@piximaths.onmicrosoft.com" userId="e2554c37-e717-43a0-ba79-1183ca921ccd" providerId="ADAL" clId="{F311B95D-02C5-4693-B31A-75B955B1B476}" dt="2022-03-11T13:32:13.333" v="1069" actId="207"/>
          <ac:spMkLst>
            <pc:docMk/>
            <pc:sldMk cId="532416704" sldId="271"/>
            <ac:spMk id="17" creationId="{3F76D8E1-4191-4604-BDED-2EB174868512}"/>
          </ac:spMkLst>
        </pc:spChg>
        <pc:spChg chg="add mod">
          <ac:chgData name="Danielle@piximaths.onmicrosoft.com" userId="e2554c37-e717-43a0-ba79-1183ca921ccd" providerId="ADAL" clId="{F311B95D-02C5-4693-B31A-75B955B1B476}" dt="2022-03-11T13:32:13.333" v="1069" actId="207"/>
          <ac:spMkLst>
            <pc:docMk/>
            <pc:sldMk cId="532416704" sldId="271"/>
            <ac:spMk id="18" creationId="{2A26E315-741D-4A02-9A0F-989BF775B683}"/>
          </ac:spMkLst>
        </pc:spChg>
        <pc:spChg chg="add mod">
          <ac:chgData name="Danielle@piximaths.onmicrosoft.com" userId="e2554c37-e717-43a0-ba79-1183ca921ccd" providerId="ADAL" clId="{F311B95D-02C5-4693-B31A-75B955B1B476}" dt="2022-03-11T13:32:04.054" v="1068" actId="207"/>
          <ac:spMkLst>
            <pc:docMk/>
            <pc:sldMk cId="532416704" sldId="271"/>
            <ac:spMk id="19" creationId="{4ACF189B-1912-4C1C-8ABD-E8D62BB569B3}"/>
          </ac:spMkLst>
        </pc:spChg>
        <pc:spChg chg="add mod">
          <ac:chgData name="Danielle@piximaths.onmicrosoft.com" userId="e2554c37-e717-43a0-ba79-1183ca921ccd" providerId="ADAL" clId="{F311B95D-02C5-4693-B31A-75B955B1B476}" dt="2022-03-11T13:32:04.054" v="1068" actId="207"/>
          <ac:spMkLst>
            <pc:docMk/>
            <pc:sldMk cId="532416704" sldId="271"/>
            <ac:spMk id="20" creationId="{5E22FF81-070D-49CF-BEFD-CC2D2519603A}"/>
          </ac:spMkLst>
        </pc:spChg>
        <pc:grpChg chg="add del mod">
          <ac:chgData name="Danielle@piximaths.onmicrosoft.com" userId="e2554c37-e717-43a0-ba79-1183ca921ccd" providerId="ADAL" clId="{F311B95D-02C5-4693-B31A-75B955B1B476}" dt="2022-03-11T13:13:23.556" v="805" actId="478"/>
          <ac:grpSpMkLst>
            <pc:docMk/>
            <pc:sldMk cId="532416704" sldId="271"/>
            <ac:grpSpMk id="4" creationId="{6082C7DE-8F8F-4A19-953C-0DEF727AE44F}"/>
          </ac:grpSpMkLst>
        </pc:grpChg>
        <pc:graphicFrameChg chg="add mod modGraphic">
          <ac:chgData name="Danielle@piximaths.onmicrosoft.com" userId="e2554c37-e717-43a0-ba79-1183ca921ccd" providerId="ADAL" clId="{F311B95D-02C5-4693-B31A-75B955B1B476}" dt="2022-03-11T13:23:49.828" v="970" actId="1076"/>
          <ac:graphicFrameMkLst>
            <pc:docMk/>
            <pc:sldMk cId="532416704" sldId="271"/>
            <ac:graphicFrameMk id="8" creationId="{972C505A-474D-4426-BDEE-91032796EE79}"/>
          </ac:graphicFrameMkLst>
        </pc:graphicFrameChg>
        <pc:graphicFrameChg chg="add mod">
          <ac:chgData name="Danielle@piximaths.onmicrosoft.com" userId="e2554c37-e717-43a0-ba79-1183ca921ccd" providerId="ADAL" clId="{F311B95D-02C5-4693-B31A-75B955B1B476}" dt="2022-03-11T13:23:59.358" v="973" actId="1076"/>
          <ac:graphicFrameMkLst>
            <pc:docMk/>
            <pc:sldMk cId="532416704" sldId="271"/>
            <ac:graphicFrameMk id="9" creationId="{526E7CD0-E103-4540-953F-5EC170280BB2}"/>
          </ac:graphicFrameMkLst>
        </pc:graphicFrameChg>
        <pc:picChg chg="add mod topLvl">
          <ac:chgData name="Danielle@piximaths.onmicrosoft.com" userId="e2554c37-e717-43a0-ba79-1183ca921ccd" providerId="ADAL" clId="{F311B95D-02C5-4693-B31A-75B955B1B476}" dt="2022-03-11T13:15:37.523" v="931" actId="1038"/>
          <ac:picMkLst>
            <pc:docMk/>
            <pc:sldMk cId="532416704" sldId="271"/>
            <ac:picMk id="2" creationId="{479B4018-D276-4E3D-A090-444666B492F9}"/>
          </ac:picMkLst>
        </pc:picChg>
        <pc:picChg chg="add del mod">
          <ac:chgData name="Danielle@piximaths.onmicrosoft.com" userId="e2554c37-e717-43a0-ba79-1183ca921ccd" providerId="ADAL" clId="{F311B95D-02C5-4693-B31A-75B955B1B476}" dt="2022-03-11T13:22:52.808" v="948" actId="478"/>
          <ac:picMkLst>
            <pc:docMk/>
            <pc:sldMk cId="532416704" sldId="271"/>
            <ac:picMk id="6" creationId="{FEEE4F66-5F6B-4FDF-BFCF-532EE4D17882}"/>
          </ac:picMkLst>
        </pc:picChg>
        <pc:picChg chg="add del mod">
          <ac:chgData name="Danielle@piximaths.onmicrosoft.com" userId="e2554c37-e717-43a0-ba79-1183ca921ccd" providerId="ADAL" clId="{F311B95D-02C5-4693-B31A-75B955B1B476}" dt="2022-03-11T13:23:51.160" v="971" actId="478"/>
          <ac:picMkLst>
            <pc:docMk/>
            <pc:sldMk cId="532416704" sldId="271"/>
            <ac:picMk id="7" creationId="{BA2DB6F5-9305-47E0-BB5C-83250E235B90}"/>
          </ac:picMkLst>
        </pc:picChg>
        <pc:cxnChg chg="add mod">
          <ac:chgData name="Danielle@piximaths.onmicrosoft.com" userId="e2554c37-e717-43a0-ba79-1183ca921ccd" providerId="ADAL" clId="{F311B95D-02C5-4693-B31A-75B955B1B476}" dt="2022-03-11T13:29:59.523" v="1046" actId="14100"/>
          <ac:cxnSpMkLst>
            <pc:docMk/>
            <pc:sldMk cId="532416704" sldId="271"/>
            <ac:cxnSpMk id="15" creationId="{F5DF515D-A25C-4478-8231-DB84B44B5192}"/>
          </ac:cxnSpMkLst>
        </pc:cxnChg>
        <pc:cxnChg chg="add mod">
          <ac:chgData name="Danielle@piximaths.onmicrosoft.com" userId="e2554c37-e717-43a0-ba79-1183ca921ccd" providerId="ADAL" clId="{F311B95D-02C5-4693-B31A-75B955B1B476}" dt="2022-03-11T13:33:11.726" v="1114" actId="14100"/>
          <ac:cxnSpMkLst>
            <pc:docMk/>
            <pc:sldMk cId="532416704" sldId="271"/>
            <ac:cxnSpMk id="21" creationId="{B345D15B-1130-4E95-AC8E-1A1C14F1BA08}"/>
          </ac:cxnSpMkLst>
        </pc:cxnChg>
      </pc:sldChg>
      <pc:sldChg chg="addSp modSp add mod modAnim">
        <pc:chgData name="Danielle@piximaths.onmicrosoft.com" userId="e2554c37-e717-43a0-ba79-1183ca921ccd" providerId="ADAL" clId="{F311B95D-02C5-4693-B31A-75B955B1B476}" dt="2022-03-11T13:27:09.251" v="1021" actId="1076"/>
        <pc:sldMkLst>
          <pc:docMk/>
          <pc:sldMk cId="1330724066" sldId="272"/>
        </pc:sldMkLst>
        <pc:spChg chg="add mod">
          <ac:chgData name="Danielle@piximaths.onmicrosoft.com" userId="e2554c37-e717-43a0-ba79-1183ca921ccd" providerId="ADAL" clId="{F311B95D-02C5-4693-B31A-75B955B1B476}" dt="2022-03-11T13:27:09.251" v="1021" actId="1076"/>
          <ac:spMkLst>
            <pc:docMk/>
            <pc:sldMk cId="1330724066" sldId="272"/>
            <ac:spMk id="2" creationId="{5DE345BF-2984-4C78-89D5-43422556EC4A}"/>
          </ac:spMkLst>
        </pc:spChg>
        <pc:spChg chg="add mod">
          <ac:chgData name="Danielle@piximaths.onmicrosoft.com" userId="e2554c37-e717-43a0-ba79-1183ca921ccd" providerId="ADAL" clId="{F311B95D-02C5-4693-B31A-75B955B1B476}" dt="2022-03-11T13:25:16.202" v="980" actId="20577"/>
          <ac:spMkLst>
            <pc:docMk/>
            <pc:sldMk cId="1330724066" sldId="272"/>
            <ac:spMk id="3" creationId="{AE46FDF7-A77E-4450-91A3-24AED5A4A6DD}"/>
          </ac:spMkLst>
        </pc:spChg>
      </pc:sldChg>
      <pc:sldChg chg="add del">
        <pc:chgData name="Danielle@piximaths.onmicrosoft.com" userId="e2554c37-e717-43a0-ba79-1183ca921ccd" providerId="ADAL" clId="{F311B95D-02C5-4693-B31A-75B955B1B476}" dt="2022-03-11T13:38:12.713" v="1383" actId="47"/>
        <pc:sldMkLst>
          <pc:docMk/>
          <pc:sldMk cId="355389428" sldId="273"/>
        </pc:sldMkLst>
      </pc:sldChg>
      <pc:sldChg chg="addSp modSp add mod">
        <pc:chgData name="Danielle@piximaths.onmicrosoft.com" userId="e2554c37-e717-43a0-ba79-1183ca921ccd" providerId="ADAL" clId="{F311B95D-02C5-4693-B31A-75B955B1B476}" dt="2022-03-11T13:39:41.746" v="1463" actId="20577"/>
        <pc:sldMkLst>
          <pc:docMk/>
          <pc:sldMk cId="1246268609" sldId="274"/>
        </pc:sldMkLst>
        <pc:spChg chg="add mod">
          <ac:chgData name="Danielle@piximaths.onmicrosoft.com" userId="e2554c37-e717-43a0-ba79-1183ca921ccd" providerId="ADAL" clId="{F311B95D-02C5-4693-B31A-75B955B1B476}" dt="2022-03-11T13:39:41.746" v="1463" actId="20577"/>
          <ac:spMkLst>
            <pc:docMk/>
            <pc:sldMk cId="1246268609" sldId="274"/>
            <ac:spMk id="2" creationId="{5510C26A-3A06-4682-B952-93C31C5F66D2}"/>
          </ac:spMkLst>
        </pc:spChg>
      </pc:sldChg>
      <pc:sldChg chg="addSp delSp modSp add mod modAnim">
        <pc:chgData name="Danielle@piximaths.onmicrosoft.com" userId="e2554c37-e717-43a0-ba79-1183ca921ccd" providerId="ADAL" clId="{F311B95D-02C5-4693-B31A-75B955B1B476}" dt="2022-03-11T13:37:37.802" v="1382" actId="1036"/>
        <pc:sldMkLst>
          <pc:docMk/>
          <pc:sldMk cId="1541636118" sldId="275"/>
        </pc:sldMkLst>
        <pc:spChg chg="mod">
          <ac:chgData name="Danielle@piximaths.onmicrosoft.com" userId="e2554c37-e717-43a0-ba79-1183ca921ccd" providerId="ADAL" clId="{F311B95D-02C5-4693-B31A-75B955B1B476}" dt="2022-03-11T13:37:18.697" v="1350" actId="207"/>
          <ac:spMkLst>
            <pc:docMk/>
            <pc:sldMk cId="1541636118" sldId="275"/>
            <ac:spMk id="5" creationId="{2D30E94C-CABF-4DDA-A921-0E543125C744}"/>
          </ac:spMkLst>
        </pc:spChg>
        <pc:spChg chg="add mod">
          <ac:chgData name="Danielle@piximaths.onmicrosoft.com" userId="e2554c37-e717-43a0-ba79-1183ca921ccd" providerId="ADAL" clId="{F311B95D-02C5-4693-B31A-75B955B1B476}" dt="2022-03-11T13:34:02.610" v="1128" actId="20577"/>
          <ac:spMkLst>
            <pc:docMk/>
            <pc:sldMk cId="1541636118" sldId="275"/>
            <ac:spMk id="8" creationId="{77CA200B-00A3-4311-8376-B5D0886ED4DE}"/>
          </ac:spMkLst>
        </pc:spChg>
        <pc:spChg chg="add mod">
          <ac:chgData name="Danielle@piximaths.onmicrosoft.com" userId="e2554c37-e717-43a0-ba79-1183ca921ccd" providerId="ADAL" clId="{F311B95D-02C5-4693-B31A-75B955B1B476}" dt="2022-03-11T13:34:05.086" v="1129" actId="20577"/>
          <ac:spMkLst>
            <pc:docMk/>
            <pc:sldMk cId="1541636118" sldId="275"/>
            <ac:spMk id="9" creationId="{A245DD96-CE21-4910-8063-6F17C6CBF423}"/>
          </ac:spMkLst>
        </pc:spChg>
        <pc:spChg chg="add mod">
          <ac:chgData name="Danielle@piximaths.onmicrosoft.com" userId="e2554c37-e717-43a0-ba79-1183ca921ccd" providerId="ADAL" clId="{F311B95D-02C5-4693-B31A-75B955B1B476}" dt="2022-03-11T13:34:50.761" v="1206" actId="1035"/>
          <ac:spMkLst>
            <pc:docMk/>
            <pc:sldMk cId="1541636118" sldId="275"/>
            <ac:spMk id="10" creationId="{27A0FAEF-8152-4260-89AB-769E24D4F69D}"/>
          </ac:spMkLst>
        </pc:spChg>
        <pc:spChg chg="add mod">
          <ac:chgData name="Danielle@piximaths.onmicrosoft.com" userId="e2554c37-e717-43a0-ba79-1183ca921ccd" providerId="ADAL" clId="{F311B95D-02C5-4693-B31A-75B955B1B476}" dt="2022-03-11T13:34:58.527" v="1238" actId="1037"/>
          <ac:spMkLst>
            <pc:docMk/>
            <pc:sldMk cId="1541636118" sldId="275"/>
            <ac:spMk id="11" creationId="{CA899587-C9D4-4747-9519-AC1E5F2CCF76}"/>
          </ac:spMkLst>
        </pc:spChg>
        <pc:spChg chg="add mod">
          <ac:chgData name="Danielle@piximaths.onmicrosoft.com" userId="e2554c37-e717-43a0-ba79-1183ca921ccd" providerId="ADAL" clId="{F311B95D-02C5-4693-B31A-75B955B1B476}" dt="2022-03-11T13:37:37.802" v="1382" actId="1036"/>
          <ac:spMkLst>
            <pc:docMk/>
            <pc:sldMk cId="1541636118" sldId="275"/>
            <ac:spMk id="13" creationId="{557BB11C-2024-4D84-9F23-2EB1968F9504}"/>
          </ac:spMkLst>
        </pc:spChg>
        <pc:spChg chg="add mod">
          <ac:chgData name="Danielle@piximaths.onmicrosoft.com" userId="e2554c37-e717-43a0-ba79-1183ca921ccd" providerId="ADAL" clId="{F311B95D-02C5-4693-B31A-75B955B1B476}" dt="2022-03-11T13:37:37.802" v="1382" actId="1036"/>
          <ac:spMkLst>
            <pc:docMk/>
            <pc:sldMk cId="1541636118" sldId="275"/>
            <ac:spMk id="14" creationId="{5AB9AAB8-0719-4E26-B392-34FB99D8AD41}"/>
          </ac:spMkLst>
        </pc:spChg>
        <pc:spChg chg="add mod">
          <ac:chgData name="Danielle@piximaths.onmicrosoft.com" userId="e2554c37-e717-43a0-ba79-1183ca921ccd" providerId="ADAL" clId="{F311B95D-02C5-4693-B31A-75B955B1B476}" dt="2022-03-11T13:35:28.687" v="1264" actId="1036"/>
          <ac:spMkLst>
            <pc:docMk/>
            <pc:sldMk cId="1541636118" sldId="275"/>
            <ac:spMk id="15" creationId="{5893A998-5169-4C8D-93A3-2AA2541D72A9}"/>
          </ac:spMkLst>
        </pc:spChg>
        <pc:spChg chg="add mod">
          <ac:chgData name="Danielle@piximaths.onmicrosoft.com" userId="e2554c37-e717-43a0-ba79-1183ca921ccd" providerId="ADAL" clId="{F311B95D-02C5-4693-B31A-75B955B1B476}" dt="2022-03-11T13:35:36.755" v="1294" actId="1037"/>
          <ac:spMkLst>
            <pc:docMk/>
            <pc:sldMk cId="1541636118" sldId="275"/>
            <ac:spMk id="16" creationId="{FF0EDB24-106F-4873-962C-2BAFCD83C3B9}"/>
          </ac:spMkLst>
        </pc:spChg>
        <pc:graphicFrameChg chg="add mod">
          <ac:chgData name="Danielle@piximaths.onmicrosoft.com" userId="e2554c37-e717-43a0-ba79-1183ca921ccd" providerId="ADAL" clId="{F311B95D-02C5-4693-B31A-75B955B1B476}" dt="2022-03-11T13:24:02.585" v="974"/>
          <ac:graphicFrameMkLst>
            <pc:docMk/>
            <pc:sldMk cId="1541636118" sldId="275"/>
            <ac:graphicFrameMk id="6" creationId="{C9C0CDDA-6A64-425C-B067-5191DEF02EA4}"/>
          </ac:graphicFrameMkLst>
        </pc:graphicFrameChg>
        <pc:graphicFrameChg chg="add mod">
          <ac:chgData name="Danielle@piximaths.onmicrosoft.com" userId="e2554c37-e717-43a0-ba79-1183ca921ccd" providerId="ADAL" clId="{F311B95D-02C5-4693-B31A-75B955B1B476}" dt="2022-03-11T13:37:37.802" v="1382" actId="1036"/>
          <ac:graphicFrameMkLst>
            <pc:docMk/>
            <pc:sldMk cId="1541636118" sldId="275"/>
            <ac:graphicFrameMk id="7" creationId="{9EF3DE0F-B615-4DB9-9906-647531EB530D}"/>
          </ac:graphicFrameMkLst>
        </pc:graphicFrameChg>
        <pc:picChg chg="del">
          <ac:chgData name="Danielle@piximaths.onmicrosoft.com" userId="e2554c37-e717-43a0-ba79-1183ca921ccd" providerId="ADAL" clId="{F311B95D-02C5-4693-B31A-75B955B1B476}" dt="2022-03-11T13:15:45.517" v="933" actId="478"/>
          <ac:picMkLst>
            <pc:docMk/>
            <pc:sldMk cId="1541636118" sldId="275"/>
            <ac:picMk id="2" creationId="{479B4018-D276-4E3D-A090-444666B492F9}"/>
          </ac:picMkLst>
        </pc:picChg>
        <pc:picChg chg="add mod">
          <ac:chgData name="Danielle@piximaths.onmicrosoft.com" userId="e2554c37-e717-43a0-ba79-1183ca921ccd" providerId="ADAL" clId="{F311B95D-02C5-4693-B31A-75B955B1B476}" dt="2022-03-11T13:15:45.912" v="934"/>
          <ac:picMkLst>
            <pc:docMk/>
            <pc:sldMk cId="1541636118" sldId="275"/>
            <ac:picMk id="4" creationId="{A0C030F9-027A-4FBA-BFC9-089DFC9C9157}"/>
          </ac:picMkLst>
        </pc:picChg>
        <pc:cxnChg chg="add mod">
          <ac:chgData name="Danielle@piximaths.onmicrosoft.com" userId="e2554c37-e717-43a0-ba79-1183ca921ccd" providerId="ADAL" clId="{F311B95D-02C5-4693-B31A-75B955B1B476}" dt="2022-03-11T13:35:20.515" v="1243" actId="14100"/>
          <ac:cxnSpMkLst>
            <pc:docMk/>
            <pc:sldMk cId="1541636118" sldId="275"/>
            <ac:cxnSpMk id="12" creationId="{D7E1B979-CE1C-45A9-9691-D6F10F53B406}"/>
          </ac:cxnSpMkLst>
        </pc:cxnChg>
        <pc:cxnChg chg="add mod">
          <ac:chgData name="Danielle@piximaths.onmicrosoft.com" userId="e2554c37-e717-43a0-ba79-1183ca921ccd" providerId="ADAL" clId="{F311B95D-02C5-4693-B31A-75B955B1B476}" dt="2022-03-11T13:36:08.640" v="1316" actId="14100"/>
          <ac:cxnSpMkLst>
            <pc:docMk/>
            <pc:sldMk cId="1541636118" sldId="275"/>
            <ac:cxnSpMk id="17" creationId="{EDBA7830-EF4A-464B-93A9-A492D1F4840E}"/>
          </ac:cxnSpMkLst>
        </pc:cxnChg>
      </pc:sldChg>
      <pc:sldMasterChg chg="modSp mod">
        <pc:chgData name="Danielle@piximaths.onmicrosoft.com" userId="e2554c37-e717-43a0-ba79-1183ca921ccd" providerId="ADAL" clId="{F311B95D-02C5-4693-B31A-75B955B1B476}" dt="2022-03-11T12:49:58.208" v="49" actId="1076"/>
        <pc:sldMasterMkLst>
          <pc:docMk/>
          <pc:sldMasterMk cId="2319268197" sldId="2147483660"/>
        </pc:sldMasterMkLst>
        <pc:spChg chg="mod">
          <ac:chgData name="Danielle@piximaths.onmicrosoft.com" userId="e2554c37-e717-43a0-ba79-1183ca921ccd" providerId="ADAL" clId="{F311B95D-02C5-4693-B31A-75B955B1B476}" dt="2022-03-11T12:49:58.208" v="49" actId="1076"/>
          <ac:spMkLst>
            <pc:docMk/>
            <pc:sldMasterMk cId="2319268197" sldId="2147483660"/>
            <ac:spMk id="12" creationId="{CB29C5C1-74F0-49D4-AA50-07580CD800BF}"/>
          </ac:spMkLst>
        </pc:sp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845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2D4A5F1-5DD6-4E1C-81BA-3FA48BC5839E}"/>
              </a:ext>
            </a:extLst>
          </p:cNvPr>
          <p:cNvSpPr/>
          <p:nvPr userDrawn="1"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rgbClr val="984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63F93DBB-74A3-4DBF-AA54-46C43EC40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C8F1AA9-D7FE-43D3-A66B-3A7028CB2401}"/>
              </a:ext>
            </a:extLst>
          </p:cNvPr>
          <p:cNvSpPr/>
          <p:nvPr userDrawn="1"/>
        </p:nvSpPr>
        <p:spPr>
          <a:xfrm>
            <a:off x="5630828" y="168892"/>
            <a:ext cx="3348372" cy="733425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CF0DB9-23F6-4E22-8037-8C99959C2A85}"/>
              </a:ext>
            </a:extLst>
          </p:cNvPr>
          <p:cNvSpPr txBox="1"/>
          <p:nvPr userDrawn="1"/>
        </p:nvSpPr>
        <p:spPr>
          <a:xfrm>
            <a:off x="563082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11 March 2022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6DB732-DD74-422F-940F-FCF7D9B7828F}"/>
              </a:ext>
            </a:extLst>
          </p:cNvPr>
          <p:cNvSpPr/>
          <p:nvPr userDrawn="1"/>
        </p:nvSpPr>
        <p:spPr>
          <a:xfrm>
            <a:off x="2088234" y="171074"/>
            <a:ext cx="3348372" cy="733425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29C5C1-74F0-49D4-AA50-07580CD800BF}"/>
              </a:ext>
            </a:extLst>
          </p:cNvPr>
          <p:cNvSpPr txBox="1"/>
          <p:nvPr userDrawn="1"/>
        </p:nvSpPr>
        <p:spPr>
          <a:xfrm>
            <a:off x="2088234" y="24962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Sketching Straight Line Graphs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Implicit Equations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6E8ED7-B86C-4079-8571-DD7D0A7EC4EE}"/>
              </a:ext>
            </a:extLst>
          </p:cNvPr>
          <p:cNvSpPr/>
          <p:nvPr userDrawn="1"/>
        </p:nvSpPr>
        <p:spPr>
          <a:xfrm>
            <a:off x="179512" y="1084014"/>
            <a:ext cx="8799688" cy="5605094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26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7164A0-B9F5-4567-8B76-B4D27C643139}"/>
              </a:ext>
            </a:extLst>
          </p:cNvPr>
          <p:cNvSpPr txBox="1"/>
          <p:nvPr/>
        </p:nvSpPr>
        <p:spPr>
          <a:xfrm>
            <a:off x="193964" y="1097280"/>
            <a:ext cx="87671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Starter – Coordinate Picture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For each instruction, join up the coordinates.</a:t>
            </a:r>
          </a:p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Do not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join one instruction to the next.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1.	(5, 1)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(7, 2)  (8, 4)  (8, 6)  (6, 8)  (4, 8)  (2, 6)  (2, 4)  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(3, 2)  (5, 1)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2.	(1, 0)  (0, 2)  (0, 6)  (2, 9)  (4, 10)  (6, 10)  (8, 9)  (10, 6)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 (10, 2)  (9, 0)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3.	(6, 0)  (6, 1.5)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4.	(4, 0)  (4, 1.5)</a:t>
            </a:r>
          </a:p>
          <a:p>
            <a:pPr marL="457200" indent="-457200">
              <a:buAutoNum type="arabicPeriod" startAt="4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5.	(4, 3)  (6, 3)</a:t>
            </a:r>
          </a:p>
          <a:p>
            <a:pPr marL="457200" indent="-457200">
              <a:buAutoNum type="arabicPeriod" startAt="4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6.	Big dots at (4, 5) and (6, 5)</a:t>
            </a:r>
          </a:p>
        </p:txBody>
      </p:sp>
    </p:spTree>
    <p:extLst>
      <p:ext uri="{BB962C8B-B14F-4D97-AF65-F5344CB8AC3E}">
        <p14:creationId xmlns:p14="http://schemas.microsoft.com/office/powerpoint/2010/main" val="4016034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A075A9A-5505-4B23-B62B-2B612CE0D39A}"/>
                  </a:ext>
                </a:extLst>
              </p:cNvPr>
              <p:cNvSpPr txBox="1"/>
              <p:nvPr/>
            </p:nvSpPr>
            <p:spPr>
              <a:xfrm>
                <a:off x="238298" y="1124989"/>
                <a:ext cx="8689571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We’ve looked at using a table of values to sketch graphs where their equations are in the form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But what about graphs that are not in this format?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about</a:t>
                </a:r>
              </a:p>
              <a:p>
                <a:pPr algn="ctr"/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We need to tactically pick coordinates that work!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(0, ?)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(?, 0)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A075A9A-5505-4B23-B62B-2B612CE0D3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298" y="1124989"/>
                <a:ext cx="8689571" cy="4401205"/>
              </a:xfrm>
              <a:prstGeom prst="rect">
                <a:avLst/>
              </a:prstGeom>
              <a:blipFill>
                <a:blip r:embed="rId2"/>
                <a:stretch>
                  <a:fillRect t="-693" b="-16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116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79B4018-D276-4E3D-A090-444666B492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393" y="1136075"/>
            <a:ext cx="5529682" cy="5497929"/>
          </a:xfrm>
          <a:prstGeom prst="rect">
            <a:avLst/>
          </a:prstGeom>
          <a:solidFill>
            <a:schemeClr val="bg1"/>
          </a:solidFill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D30E94C-CABF-4DDA-A921-0E543125C744}"/>
                  </a:ext>
                </a:extLst>
              </p:cNvPr>
              <p:cNvSpPr txBox="1"/>
              <p:nvPr/>
            </p:nvSpPr>
            <p:spPr>
              <a:xfrm>
                <a:off x="221673" y="1108364"/>
                <a:ext cx="3166720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 1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Sketch the graph of </a:t>
                </a:r>
                <a:endParaRPr lang="en-GB" sz="20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=4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 2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Sketch the graph of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=6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D30E94C-CABF-4DDA-A921-0E543125C7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73" y="1108364"/>
                <a:ext cx="3166720" cy="4093428"/>
              </a:xfrm>
              <a:prstGeom prst="rect">
                <a:avLst/>
              </a:prstGeom>
              <a:blipFill>
                <a:blip r:embed="rId3"/>
                <a:stretch>
                  <a:fillRect l="-1923" t="-745" b="-7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e 8">
                <a:extLst>
                  <a:ext uri="{FF2B5EF4-FFF2-40B4-BE49-F238E27FC236}">
                    <a16:creationId xmlns:a16="http://schemas.microsoft.com/office/drawing/2014/main" id="{972C505A-474D-4426-BDEE-91032796EE7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18581803"/>
                  </p:ext>
                </p:extLst>
              </p:nvPr>
            </p:nvGraphicFramePr>
            <p:xfrm>
              <a:off x="699440" y="2636520"/>
              <a:ext cx="2211186" cy="792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37062">
                      <a:extLst>
                        <a:ext uri="{9D8B030D-6E8A-4147-A177-3AD203B41FA5}">
                          <a16:colId xmlns:a16="http://schemas.microsoft.com/office/drawing/2014/main" val="2421514427"/>
                        </a:ext>
                      </a:extLst>
                    </a:gridCol>
                    <a:gridCol w="737062">
                      <a:extLst>
                        <a:ext uri="{9D8B030D-6E8A-4147-A177-3AD203B41FA5}">
                          <a16:colId xmlns:a16="http://schemas.microsoft.com/office/drawing/2014/main" val="673635020"/>
                        </a:ext>
                      </a:extLst>
                    </a:gridCol>
                    <a:gridCol w="737062">
                      <a:extLst>
                        <a:ext uri="{9D8B030D-6E8A-4147-A177-3AD203B41FA5}">
                          <a16:colId xmlns:a16="http://schemas.microsoft.com/office/drawing/2014/main" val="117813178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53515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64606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8">
                <a:extLst>
                  <a:ext uri="{FF2B5EF4-FFF2-40B4-BE49-F238E27FC236}">
                    <a16:creationId xmlns:a16="http://schemas.microsoft.com/office/drawing/2014/main" id="{972C505A-474D-4426-BDEE-91032796EE7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18581803"/>
                  </p:ext>
                </p:extLst>
              </p:nvPr>
            </p:nvGraphicFramePr>
            <p:xfrm>
              <a:off x="699440" y="2636520"/>
              <a:ext cx="2211186" cy="792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37062">
                      <a:extLst>
                        <a:ext uri="{9D8B030D-6E8A-4147-A177-3AD203B41FA5}">
                          <a16:colId xmlns:a16="http://schemas.microsoft.com/office/drawing/2014/main" val="2421514427"/>
                        </a:ext>
                      </a:extLst>
                    </a:gridCol>
                    <a:gridCol w="737062">
                      <a:extLst>
                        <a:ext uri="{9D8B030D-6E8A-4147-A177-3AD203B41FA5}">
                          <a16:colId xmlns:a16="http://schemas.microsoft.com/office/drawing/2014/main" val="673635020"/>
                        </a:ext>
                      </a:extLst>
                    </a:gridCol>
                    <a:gridCol w="737062">
                      <a:extLst>
                        <a:ext uri="{9D8B030D-6E8A-4147-A177-3AD203B41FA5}">
                          <a16:colId xmlns:a16="http://schemas.microsoft.com/office/drawing/2014/main" val="1178131783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826" t="-6061" r="-202479" b="-1257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5351514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826" t="-107692" r="-202479" b="-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6460600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526E7CD0-E103-4540-953F-5EC170280BB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0474968"/>
                  </p:ext>
                </p:extLst>
              </p:nvPr>
            </p:nvGraphicFramePr>
            <p:xfrm>
              <a:off x="699440" y="5454535"/>
              <a:ext cx="2211186" cy="792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37062">
                      <a:extLst>
                        <a:ext uri="{9D8B030D-6E8A-4147-A177-3AD203B41FA5}">
                          <a16:colId xmlns:a16="http://schemas.microsoft.com/office/drawing/2014/main" val="2421514427"/>
                        </a:ext>
                      </a:extLst>
                    </a:gridCol>
                    <a:gridCol w="737062">
                      <a:extLst>
                        <a:ext uri="{9D8B030D-6E8A-4147-A177-3AD203B41FA5}">
                          <a16:colId xmlns:a16="http://schemas.microsoft.com/office/drawing/2014/main" val="673635020"/>
                        </a:ext>
                      </a:extLst>
                    </a:gridCol>
                    <a:gridCol w="737062">
                      <a:extLst>
                        <a:ext uri="{9D8B030D-6E8A-4147-A177-3AD203B41FA5}">
                          <a16:colId xmlns:a16="http://schemas.microsoft.com/office/drawing/2014/main" val="117813178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53515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64606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526E7CD0-E103-4540-953F-5EC170280BB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0474968"/>
                  </p:ext>
                </p:extLst>
              </p:nvPr>
            </p:nvGraphicFramePr>
            <p:xfrm>
              <a:off x="699440" y="5454535"/>
              <a:ext cx="2211186" cy="792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37062">
                      <a:extLst>
                        <a:ext uri="{9D8B030D-6E8A-4147-A177-3AD203B41FA5}">
                          <a16:colId xmlns:a16="http://schemas.microsoft.com/office/drawing/2014/main" val="2421514427"/>
                        </a:ext>
                      </a:extLst>
                    </a:gridCol>
                    <a:gridCol w="737062">
                      <a:extLst>
                        <a:ext uri="{9D8B030D-6E8A-4147-A177-3AD203B41FA5}">
                          <a16:colId xmlns:a16="http://schemas.microsoft.com/office/drawing/2014/main" val="673635020"/>
                        </a:ext>
                      </a:extLst>
                    </a:gridCol>
                    <a:gridCol w="737062">
                      <a:extLst>
                        <a:ext uri="{9D8B030D-6E8A-4147-A177-3AD203B41FA5}">
                          <a16:colId xmlns:a16="http://schemas.microsoft.com/office/drawing/2014/main" val="1178131783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6" t="-6061" r="-202479" b="-127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5351514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6" t="-107692" r="-202479" b="-2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64606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16382291-4F6A-4DF8-8614-A001645E6B61}"/>
              </a:ext>
            </a:extLst>
          </p:cNvPr>
          <p:cNvSpPr txBox="1"/>
          <p:nvPr/>
        </p:nvSpPr>
        <p:spPr>
          <a:xfrm>
            <a:off x="1627695" y="3032760"/>
            <a:ext cx="354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2B5C02-5A96-4BF2-B1FB-4EC03E22572F}"/>
              </a:ext>
            </a:extLst>
          </p:cNvPr>
          <p:cNvSpPr txBox="1"/>
          <p:nvPr/>
        </p:nvSpPr>
        <p:spPr>
          <a:xfrm>
            <a:off x="2373069" y="2632650"/>
            <a:ext cx="3546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4996220-CD29-4890-BDBB-CE3EF8428EC9}"/>
              </a:ext>
            </a:extLst>
          </p:cNvPr>
          <p:cNvSpPr/>
          <p:nvPr/>
        </p:nvSpPr>
        <p:spPr>
          <a:xfrm>
            <a:off x="6030240" y="3010592"/>
            <a:ext cx="94211" cy="9421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BC1A41C-661E-4207-B913-DB30AD6391BC}"/>
              </a:ext>
            </a:extLst>
          </p:cNvPr>
          <p:cNvSpPr/>
          <p:nvPr/>
        </p:nvSpPr>
        <p:spPr>
          <a:xfrm>
            <a:off x="6997288" y="3988723"/>
            <a:ext cx="94211" cy="9421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5DF515D-A25C-4478-8231-DB84B44B5192}"/>
              </a:ext>
            </a:extLst>
          </p:cNvPr>
          <p:cNvCxnSpPr>
            <a:cxnSpLocks/>
          </p:cNvCxnSpPr>
          <p:nvPr/>
        </p:nvCxnSpPr>
        <p:spPr>
          <a:xfrm>
            <a:off x="4662211" y="1601585"/>
            <a:ext cx="3822313" cy="38529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F76D8E1-4191-4604-BDED-2EB174868512}"/>
              </a:ext>
            </a:extLst>
          </p:cNvPr>
          <p:cNvSpPr txBox="1"/>
          <p:nvPr/>
        </p:nvSpPr>
        <p:spPr>
          <a:xfrm>
            <a:off x="1489336" y="5844420"/>
            <a:ext cx="592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26E315-741D-4A02-9A0F-989BF775B683}"/>
              </a:ext>
            </a:extLst>
          </p:cNvPr>
          <p:cNvSpPr txBox="1"/>
          <p:nvPr/>
        </p:nvSpPr>
        <p:spPr>
          <a:xfrm>
            <a:off x="2234710" y="5444310"/>
            <a:ext cx="592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ACF189B-1912-4C1C-8ABD-E8D62BB569B3}"/>
              </a:ext>
            </a:extLst>
          </p:cNvPr>
          <p:cNvSpPr/>
          <p:nvPr/>
        </p:nvSpPr>
        <p:spPr>
          <a:xfrm>
            <a:off x="6030240" y="4464914"/>
            <a:ext cx="94211" cy="9421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E22FF81-070D-49CF-BEFD-CC2D2519603A}"/>
              </a:ext>
            </a:extLst>
          </p:cNvPr>
          <p:cNvSpPr/>
          <p:nvPr/>
        </p:nvSpPr>
        <p:spPr>
          <a:xfrm>
            <a:off x="6753877" y="3988723"/>
            <a:ext cx="94211" cy="9421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345D15B-1130-4E95-AC8E-1A1C14F1BA08}"/>
              </a:ext>
            </a:extLst>
          </p:cNvPr>
          <p:cNvCxnSpPr>
            <a:cxnSpLocks/>
          </p:cNvCxnSpPr>
          <p:nvPr/>
        </p:nvCxnSpPr>
        <p:spPr>
          <a:xfrm flipV="1">
            <a:off x="3656000" y="2937164"/>
            <a:ext cx="4828524" cy="3181003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241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  <p:bldP spid="13" grpId="0" animBg="1"/>
      <p:bldP spid="17" grpId="0"/>
      <p:bldP spid="18" grpId="0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D30E94C-CABF-4DDA-A921-0E543125C744}"/>
                  </a:ext>
                </a:extLst>
              </p:cNvPr>
              <p:cNvSpPr txBox="1"/>
              <p:nvPr/>
            </p:nvSpPr>
            <p:spPr>
              <a:xfrm>
                <a:off x="221673" y="1108364"/>
                <a:ext cx="3166720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 3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Sketch the graph of </a:t>
                </a:r>
                <a:endParaRPr lang="en-GB" sz="20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=7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 4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Sketch the graph of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−4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𝑦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−12=0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b="0" dirty="0">
                    <a:cs typeface="Arial" panose="020B0604020202020204" pitchFamily="34" charset="0"/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  <m:r>
                      <a:rPr lang="en-GB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  <m:r>
                      <a:rPr lang="en-GB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=12</m:t>
                    </m:r>
                  </m:oMath>
                </a14:m>
                <a:endParaRPr lang="en-GB" sz="2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D30E94C-CABF-4DDA-A921-0E543125C7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73" y="1108364"/>
                <a:ext cx="3166720" cy="4401205"/>
              </a:xfrm>
              <a:prstGeom prst="rect">
                <a:avLst/>
              </a:prstGeom>
              <a:blipFill>
                <a:blip r:embed="rId2"/>
                <a:stretch>
                  <a:fillRect l="-1923" t="-693" b="-2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A0C030F9-027A-4FBA-BFC9-089DFC9C91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393" y="1136075"/>
            <a:ext cx="5529682" cy="5497929"/>
          </a:xfrm>
          <a:prstGeom prst="rect">
            <a:avLst/>
          </a:prstGeom>
          <a:solidFill>
            <a:schemeClr val="bg1"/>
          </a:solidFill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8">
                <a:extLst>
                  <a:ext uri="{FF2B5EF4-FFF2-40B4-BE49-F238E27FC236}">
                    <a16:creationId xmlns:a16="http://schemas.microsoft.com/office/drawing/2014/main" id="{C9C0CDDA-6A64-425C-B067-5191DEF02EA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48016386"/>
                  </p:ext>
                </p:extLst>
              </p:nvPr>
            </p:nvGraphicFramePr>
            <p:xfrm>
              <a:off x="699440" y="2636520"/>
              <a:ext cx="2211186" cy="792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37062">
                      <a:extLst>
                        <a:ext uri="{9D8B030D-6E8A-4147-A177-3AD203B41FA5}">
                          <a16:colId xmlns:a16="http://schemas.microsoft.com/office/drawing/2014/main" val="2421514427"/>
                        </a:ext>
                      </a:extLst>
                    </a:gridCol>
                    <a:gridCol w="737062">
                      <a:extLst>
                        <a:ext uri="{9D8B030D-6E8A-4147-A177-3AD203B41FA5}">
                          <a16:colId xmlns:a16="http://schemas.microsoft.com/office/drawing/2014/main" val="673635020"/>
                        </a:ext>
                      </a:extLst>
                    </a:gridCol>
                    <a:gridCol w="737062">
                      <a:extLst>
                        <a:ext uri="{9D8B030D-6E8A-4147-A177-3AD203B41FA5}">
                          <a16:colId xmlns:a16="http://schemas.microsoft.com/office/drawing/2014/main" val="117813178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53515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64606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8">
                <a:extLst>
                  <a:ext uri="{FF2B5EF4-FFF2-40B4-BE49-F238E27FC236}">
                    <a16:creationId xmlns:a16="http://schemas.microsoft.com/office/drawing/2014/main" id="{C9C0CDDA-6A64-425C-B067-5191DEF02EA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48016386"/>
                  </p:ext>
                </p:extLst>
              </p:nvPr>
            </p:nvGraphicFramePr>
            <p:xfrm>
              <a:off x="699440" y="2636520"/>
              <a:ext cx="2211186" cy="792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37062">
                      <a:extLst>
                        <a:ext uri="{9D8B030D-6E8A-4147-A177-3AD203B41FA5}">
                          <a16:colId xmlns:a16="http://schemas.microsoft.com/office/drawing/2014/main" val="2421514427"/>
                        </a:ext>
                      </a:extLst>
                    </a:gridCol>
                    <a:gridCol w="737062">
                      <a:extLst>
                        <a:ext uri="{9D8B030D-6E8A-4147-A177-3AD203B41FA5}">
                          <a16:colId xmlns:a16="http://schemas.microsoft.com/office/drawing/2014/main" val="673635020"/>
                        </a:ext>
                      </a:extLst>
                    </a:gridCol>
                    <a:gridCol w="737062">
                      <a:extLst>
                        <a:ext uri="{9D8B030D-6E8A-4147-A177-3AD203B41FA5}">
                          <a16:colId xmlns:a16="http://schemas.microsoft.com/office/drawing/2014/main" val="1178131783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826" t="-6061" r="-202479" b="-1257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5351514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826" t="-107692" r="-202479" b="-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6460600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9EF3DE0F-B615-4DB9-9906-647531EB530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73951227"/>
                  </p:ext>
                </p:extLst>
              </p:nvPr>
            </p:nvGraphicFramePr>
            <p:xfrm>
              <a:off x="699440" y="5631879"/>
              <a:ext cx="2211186" cy="792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37062">
                      <a:extLst>
                        <a:ext uri="{9D8B030D-6E8A-4147-A177-3AD203B41FA5}">
                          <a16:colId xmlns:a16="http://schemas.microsoft.com/office/drawing/2014/main" val="2421514427"/>
                        </a:ext>
                      </a:extLst>
                    </a:gridCol>
                    <a:gridCol w="737062">
                      <a:extLst>
                        <a:ext uri="{9D8B030D-6E8A-4147-A177-3AD203B41FA5}">
                          <a16:colId xmlns:a16="http://schemas.microsoft.com/office/drawing/2014/main" val="673635020"/>
                        </a:ext>
                      </a:extLst>
                    </a:gridCol>
                    <a:gridCol w="737062">
                      <a:extLst>
                        <a:ext uri="{9D8B030D-6E8A-4147-A177-3AD203B41FA5}">
                          <a16:colId xmlns:a16="http://schemas.microsoft.com/office/drawing/2014/main" val="117813178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535151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64606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9EF3DE0F-B615-4DB9-9906-647531EB530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73951227"/>
                  </p:ext>
                </p:extLst>
              </p:nvPr>
            </p:nvGraphicFramePr>
            <p:xfrm>
              <a:off x="699440" y="5631879"/>
              <a:ext cx="2211186" cy="7924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737062">
                      <a:extLst>
                        <a:ext uri="{9D8B030D-6E8A-4147-A177-3AD203B41FA5}">
                          <a16:colId xmlns:a16="http://schemas.microsoft.com/office/drawing/2014/main" val="2421514427"/>
                        </a:ext>
                      </a:extLst>
                    </a:gridCol>
                    <a:gridCol w="737062">
                      <a:extLst>
                        <a:ext uri="{9D8B030D-6E8A-4147-A177-3AD203B41FA5}">
                          <a16:colId xmlns:a16="http://schemas.microsoft.com/office/drawing/2014/main" val="673635020"/>
                        </a:ext>
                      </a:extLst>
                    </a:gridCol>
                    <a:gridCol w="737062">
                      <a:extLst>
                        <a:ext uri="{9D8B030D-6E8A-4147-A177-3AD203B41FA5}">
                          <a16:colId xmlns:a16="http://schemas.microsoft.com/office/drawing/2014/main" val="1178131783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6" t="-6061" r="-202479" b="-127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15351514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826" t="-107692" r="-202479" b="-292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0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64606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77CA200B-00A3-4311-8376-B5D0886ED4DE}"/>
              </a:ext>
            </a:extLst>
          </p:cNvPr>
          <p:cNvSpPr txBox="1"/>
          <p:nvPr/>
        </p:nvSpPr>
        <p:spPr>
          <a:xfrm>
            <a:off x="1533482" y="3032760"/>
            <a:ext cx="5375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45DD96-CE21-4910-8063-6F17C6CBF423}"/>
              </a:ext>
            </a:extLst>
          </p:cNvPr>
          <p:cNvSpPr txBox="1"/>
          <p:nvPr/>
        </p:nvSpPr>
        <p:spPr>
          <a:xfrm>
            <a:off x="2278856" y="2632650"/>
            <a:ext cx="5375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7A0FAEF-8152-4260-89AB-769E24D4F69D}"/>
              </a:ext>
            </a:extLst>
          </p:cNvPr>
          <p:cNvSpPr/>
          <p:nvPr/>
        </p:nvSpPr>
        <p:spPr>
          <a:xfrm>
            <a:off x="6030240" y="5670659"/>
            <a:ext cx="94211" cy="9421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A899587-C9D4-4747-9519-AC1E5F2CCF76}"/>
              </a:ext>
            </a:extLst>
          </p:cNvPr>
          <p:cNvSpPr/>
          <p:nvPr/>
        </p:nvSpPr>
        <p:spPr>
          <a:xfrm>
            <a:off x="7728808" y="3988723"/>
            <a:ext cx="94211" cy="9421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7E1B979-CE1C-45A9-9691-D6F10F53B406}"/>
              </a:ext>
            </a:extLst>
          </p:cNvPr>
          <p:cNvCxnSpPr>
            <a:cxnSpLocks/>
          </p:cNvCxnSpPr>
          <p:nvPr/>
        </p:nvCxnSpPr>
        <p:spPr>
          <a:xfrm flipV="1">
            <a:off x="5297978" y="3232815"/>
            <a:ext cx="3291840" cy="32677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57BB11C-2024-4D84-9F23-2EB1968F9504}"/>
              </a:ext>
            </a:extLst>
          </p:cNvPr>
          <p:cNvSpPr txBox="1"/>
          <p:nvPr/>
        </p:nvSpPr>
        <p:spPr>
          <a:xfrm>
            <a:off x="1489336" y="6021764"/>
            <a:ext cx="592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B9AAB8-0719-4E26-B392-34FB99D8AD41}"/>
              </a:ext>
            </a:extLst>
          </p:cNvPr>
          <p:cNvSpPr txBox="1"/>
          <p:nvPr/>
        </p:nvSpPr>
        <p:spPr>
          <a:xfrm>
            <a:off x="2234710" y="5621654"/>
            <a:ext cx="592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893A998-5169-4C8D-93A3-2AA2541D72A9}"/>
              </a:ext>
            </a:extLst>
          </p:cNvPr>
          <p:cNvSpPr/>
          <p:nvPr/>
        </p:nvSpPr>
        <p:spPr>
          <a:xfrm>
            <a:off x="6030240" y="4708755"/>
            <a:ext cx="94211" cy="9421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F0EDB24-106F-4873-962C-2BAFCD83C3B9}"/>
              </a:ext>
            </a:extLst>
          </p:cNvPr>
          <p:cNvSpPr/>
          <p:nvPr/>
        </p:nvSpPr>
        <p:spPr>
          <a:xfrm>
            <a:off x="7003258" y="3988723"/>
            <a:ext cx="94211" cy="9421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DBA7830-EF4A-464B-93A9-A492D1F4840E}"/>
              </a:ext>
            </a:extLst>
          </p:cNvPr>
          <p:cNvCxnSpPr>
            <a:cxnSpLocks/>
          </p:cNvCxnSpPr>
          <p:nvPr/>
        </p:nvCxnSpPr>
        <p:spPr>
          <a:xfrm flipV="1">
            <a:off x="3807229" y="2959331"/>
            <a:ext cx="4677295" cy="346363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63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  <p:bldP spid="11" grpId="0" animBg="1"/>
      <p:bldP spid="13" grpId="0"/>
      <p:bldP spid="14" grpId="0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DE345BF-2984-4C78-89D5-43422556EC4A}"/>
                  </a:ext>
                </a:extLst>
              </p:cNvPr>
              <p:cNvSpPr/>
              <p:nvPr/>
            </p:nvSpPr>
            <p:spPr>
              <a:xfrm>
                <a:off x="2160734" y="4188159"/>
                <a:ext cx="4822531" cy="1631216"/>
              </a:xfrm>
              <a:prstGeom prst="rect">
                <a:avLst/>
              </a:prstGeom>
              <a:noFill/>
              <a:ln w="76200">
                <a:solidFill>
                  <a:srgbClr val="9842B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Finished? 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Sketch these in your book: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5)	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endParaRPr lang="en-GB" sz="20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6)	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−5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7)	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0=3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</m:t>
                    </m:r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DE345BF-2984-4C78-89D5-43422556EC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0734" y="4188159"/>
                <a:ext cx="4822531" cy="1631216"/>
              </a:xfrm>
              <a:prstGeom prst="rect">
                <a:avLst/>
              </a:prstGeom>
              <a:blipFill>
                <a:blip r:embed="rId2"/>
                <a:stretch>
                  <a:fillRect b="-3203"/>
                </a:stretch>
              </a:blipFill>
              <a:ln w="76200">
                <a:solidFill>
                  <a:srgbClr val="9842B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AE46FDF7-A77E-4450-91A3-24AED5A4A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1767488"/>
            <a:ext cx="691276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</p:txBody>
      </p:sp>
    </p:spTree>
    <p:extLst>
      <p:ext uri="{BB962C8B-B14F-4D97-AF65-F5344CB8AC3E}">
        <p14:creationId xmlns:p14="http://schemas.microsoft.com/office/powerpoint/2010/main" val="133072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10C26A-3A06-4682-B952-93C31C5F66D2}"/>
              </a:ext>
            </a:extLst>
          </p:cNvPr>
          <p:cNvSpPr txBox="1"/>
          <p:nvPr/>
        </p:nvSpPr>
        <p:spPr>
          <a:xfrm>
            <a:off x="2388523" y="3075709"/>
            <a:ext cx="43669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Teachers: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Geogebra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to show solutions!</a:t>
            </a: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(or other graphing software)</a:t>
            </a:r>
          </a:p>
        </p:txBody>
      </p:sp>
    </p:spTree>
    <p:extLst>
      <p:ext uri="{BB962C8B-B14F-4D97-AF65-F5344CB8AC3E}">
        <p14:creationId xmlns:p14="http://schemas.microsoft.com/office/powerpoint/2010/main" val="1246268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9485B55-3BB4-4A30-B19A-928E496901FC}"/>
              </a:ext>
            </a:extLst>
          </p:cNvPr>
          <p:cNvGrpSpPr/>
          <p:nvPr/>
        </p:nvGrpSpPr>
        <p:grpSpPr>
          <a:xfrm>
            <a:off x="1856616" y="2021892"/>
            <a:ext cx="5430768" cy="4032451"/>
            <a:chOff x="4469824" y="1124744"/>
            <a:chExt cx="6236041" cy="4032451"/>
          </a:xfrm>
        </p:grpSpPr>
        <p:sp>
          <p:nvSpPr>
            <p:cNvPr id="3" name="Isosceles Triangle 2">
              <a:extLst>
                <a:ext uri="{FF2B5EF4-FFF2-40B4-BE49-F238E27FC236}">
                  <a16:creationId xmlns:a16="http://schemas.microsoft.com/office/drawing/2014/main" id="{C2377A49-D40A-4025-88B4-006C1C45F563}"/>
                </a:ext>
              </a:extLst>
            </p:cNvPr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166CA0DC-5527-4A5E-9FD9-FC5E49FAAC1E}"/>
                </a:ext>
              </a:extLst>
            </p:cNvPr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F834B21-0F46-4A64-8A64-4FD2EF8F7CB5}"/>
                </a:ext>
              </a:extLst>
            </p:cNvPr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3E1F4E0A-AEFD-463B-A26C-FDF8791F7447}"/>
                </a:ext>
              </a:extLst>
            </p:cNvPr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4083FE8-9587-431A-93EB-9B9FB04563D9}"/>
                </a:ext>
              </a:extLst>
            </p:cNvPr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CEAF68E-F031-421F-8705-029B00E60BF8}"/>
                </a:ext>
              </a:extLst>
            </p:cNvPr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0B62792-EC84-4475-948A-1241BBEB4D4A}"/>
                </a:ext>
              </a:extLst>
            </p:cNvPr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7E0201F-267D-4CE4-8986-7893D8CADEB3}"/>
                </a:ext>
              </a:extLst>
            </p:cNvPr>
            <p:cNvSpPr txBox="1"/>
            <p:nvPr userDrawn="1"/>
          </p:nvSpPr>
          <p:spPr>
            <a:xfrm>
              <a:off x="6479199" y="2963029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9D19972-02CB-4A7B-A1FC-C950601A9B67}"/>
                </a:ext>
              </a:extLst>
            </p:cNvPr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46069428-9AC1-4513-8126-5CC809CCEC75}"/>
              </a:ext>
            </a:extLst>
          </p:cNvPr>
          <p:cNvSpPr txBox="1"/>
          <p:nvPr/>
        </p:nvSpPr>
        <p:spPr>
          <a:xfrm>
            <a:off x="236071" y="1135529"/>
            <a:ext cx="8671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874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1667</TotalTime>
  <Words>440</Words>
  <Application>Microsoft Office PowerPoint</Application>
  <PresentationFormat>On-screen Show (4:3)</PresentationFormat>
  <Paragraphs>100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Moosajee</dc:creator>
  <cp:lastModifiedBy>Danielle Moosajee</cp:lastModifiedBy>
  <cp:revision>2</cp:revision>
  <dcterms:created xsi:type="dcterms:W3CDTF">2022-03-03T13:29:09Z</dcterms:created>
  <dcterms:modified xsi:type="dcterms:W3CDTF">2022-03-11T13:39:49Z</dcterms:modified>
</cp:coreProperties>
</file>