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696" r:id="rId2"/>
  </p:sldMasterIdLst>
  <p:sldIdLst>
    <p:sldId id="258" r:id="rId3"/>
    <p:sldId id="256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BD6E582-F855-435F-BA86-73381138EC89}">
          <p14:sldIdLst>
            <p14:sldId id="258"/>
            <p14:sldId id="256"/>
            <p14:sldId id="264"/>
            <p14:sldId id="265"/>
            <p14:sldId id="266"/>
            <p14:sldId id="267"/>
            <p14:sldId id="268"/>
            <p14:sldId id="269"/>
            <p14:sldId id="270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9B7F79-843C-4779-9171-872C056F3E78}" v="18" dt="2020-05-21T20:48:24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469B7F79-843C-4779-9171-872C056F3E78}"/>
    <pc:docChg chg="modSld modMainMaster">
      <pc:chgData name="Danielle" userId="e2554c37-e717-43a0-ba79-1183ca921ccd" providerId="ADAL" clId="{469B7F79-843C-4779-9171-872C056F3E78}" dt="2020-05-21T20:48:33.158" v="46" actId="2711"/>
      <pc:docMkLst>
        <pc:docMk/>
      </pc:docMkLst>
      <pc:sldChg chg="modSp mod">
        <pc:chgData name="Danielle" userId="e2554c37-e717-43a0-ba79-1183ca921ccd" providerId="ADAL" clId="{469B7F79-843C-4779-9171-872C056F3E78}" dt="2020-05-21T20:37:35.879" v="18" actId="403"/>
        <pc:sldMkLst>
          <pc:docMk/>
          <pc:sldMk cId="2976972385" sldId="256"/>
        </pc:sldMkLst>
        <pc:spChg chg="mod">
          <ac:chgData name="Danielle" userId="e2554c37-e717-43a0-ba79-1183ca921ccd" providerId="ADAL" clId="{469B7F79-843C-4779-9171-872C056F3E78}" dt="2020-05-21T20:37:35.879" v="18" actId="403"/>
          <ac:spMkLst>
            <pc:docMk/>
            <pc:sldMk cId="2976972385" sldId="256"/>
            <ac:spMk id="13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31.755" v="17" actId="2711"/>
          <ac:spMkLst>
            <pc:docMk/>
            <pc:sldMk cId="2976972385" sldId="256"/>
            <ac:spMk id="14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31.755" v="17" actId="2711"/>
          <ac:spMkLst>
            <pc:docMk/>
            <pc:sldMk cId="2976972385" sldId="256"/>
            <ac:spMk id="15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31.755" v="17" actId="2711"/>
          <ac:spMkLst>
            <pc:docMk/>
            <pc:sldMk cId="2976972385" sldId="256"/>
            <ac:spMk id="16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31.755" v="17" actId="2711"/>
          <ac:spMkLst>
            <pc:docMk/>
            <pc:sldMk cId="2976972385" sldId="256"/>
            <ac:spMk id="17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31.755" v="17" actId="2711"/>
          <ac:spMkLst>
            <pc:docMk/>
            <pc:sldMk cId="2976972385" sldId="256"/>
            <ac:spMk id="18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31.755" v="17" actId="2711"/>
          <ac:spMkLst>
            <pc:docMk/>
            <pc:sldMk cId="2976972385" sldId="256"/>
            <ac:spMk id="19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31.755" v="17" actId="2711"/>
          <ac:spMkLst>
            <pc:docMk/>
            <pc:sldMk cId="2976972385" sldId="256"/>
            <ac:spMk id="20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31.755" v="17" actId="2711"/>
          <ac:spMkLst>
            <pc:docMk/>
            <pc:sldMk cId="2976972385" sldId="256"/>
            <ac:spMk id="21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31.755" v="17" actId="2711"/>
          <ac:spMkLst>
            <pc:docMk/>
            <pc:sldMk cId="2976972385" sldId="256"/>
            <ac:spMk id="22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31.755" v="17" actId="2711"/>
          <ac:spMkLst>
            <pc:docMk/>
            <pc:sldMk cId="2976972385" sldId="256"/>
            <ac:spMk id="23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31.755" v="17" actId="2711"/>
          <ac:spMkLst>
            <pc:docMk/>
            <pc:sldMk cId="2976972385" sldId="256"/>
            <ac:spMk id="24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31.755" v="17" actId="2711"/>
          <ac:spMkLst>
            <pc:docMk/>
            <pc:sldMk cId="2976972385" sldId="256"/>
            <ac:spMk id="25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31.755" v="17" actId="2711"/>
          <ac:spMkLst>
            <pc:docMk/>
            <pc:sldMk cId="2976972385" sldId="256"/>
            <ac:spMk id="26" creationId="{00000000-0000-0000-0000-000000000000}"/>
          </ac:spMkLst>
        </pc:spChg>
      </pc:sldChg>
      <pc:sldChg chg="modSp mod">
        <pc:chgData name="Danielle" userId="e2554c37-e717-43a0-ba79-1183ca921ccd" providerId="ADAL" clId="{469B7F79-843C-4779-9171-872C056F3E78}" dt="2020-05-21T20:37:03.908" v="14" actId="2711"/>
        <pc:sldMkLst>
          <pc:docMk/>
          <pc:sldMk cId="421187505" sldId="258"/>
        </pc:sldMkLst>
        <pc:spChg chg="mod">
          <ac:chgData name="Danielle" userId="e2554c37-e717-43a0-ba79-1183ca921ccd" providerId="ADAL" clId="{469B7F79-843C-4779-9171-872C056F3E78}" dt="2020-05-21T20:37:03.908" v="14" actId="2711"/>
          <ac:spMkLst>
            <pc:docMk/>
            <pc:sldMk cId="421187505" sldId="258"/>
            <ac:spMk id="19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03.908" v="14" actId="2711"/>
          <ac:spMkLst>
            <pc:docMk/>
            <pc:sldMk cId="421187505" sldId="258"/>
            <ac:spMk id="22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03.908" v="14" actId="2711"/>
          <ac:spMkLst>
            <pc:docMk/>
            <pc:sldMk cId="421187505" sldId="258"/>
            <ac:spMk id="23" creationId="{00000000-0000-0000-0000-000000000000}"/>
          </ac:spMkLst>
        </pc:spChg>
      </pc:sldChg>
      <pc:sldChg chg="modSp mod">
        <pc:chgData name="Danielle" userId="e2554c37-e717-43a0-ba79-1183ca921ccd" providerId="ADAL" clId="{469B7F79-843C-4779-9171-872C056F3E78}" dt="2020-05-21T20:48:33.158" v="46" actId="2711"/>
        <pc:sldMkLst>
          <pc:docMk/>
          <pc:sldMk cId="3097225497" sldId="262"/>
        </pc:sldMkLst>
        <pc:spChg chg="mod">
          <ac:chgData name="Danielle" userId="e2554c37-e717-43a0-ba79-1183ca921ccd" providerId="ADAL" clId="{469B7F79-843C-4779-9171-872C056F3E78}" dt="2020-05-21T20:48:33.158" v="46" actId="2711"/>
          <ac:spMkLst>
            <pc:docMk/>
            <pc:sldMk cId="3097225497" sldId="262"/>
            <ac:spMk id="2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48:33.158" v="46" actId="2711"/>
          <ac:spMkLst>
            <pc:docMk/>
            <pc:sldMk cId="3097225497" sldId="262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469B7F79-843C-4779-9171-872C056F3E78}" dt="2020-05-21T20:37:54.823" v="22" actId="207"/>
        <pc:sldMkLst>
          <pc:docMk/>
          <pc:sldMk cId="2410967077" sldId="264"/>
        </pc:sldMkLst>
        <pc:spChg chg="mod">
          <ac:chgData name="Danielle" userId="e2554c37-e717-43a0-ba79-1183ca921ccd" providerId="ADAL" clId="{469B7F79-843C-4779-9171-872C056F3E78}" dt="2020-05-21T20:37:54.823" v="22" actId="207"/>
          <ac:spMkLst>
            <pc:docMk/>
            <pc:sldMk cId="2410967077" sldId="264"/>
            <ac:spMk id="3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44.960" v="20" actId="2711"/>
          <ac:spMkLst>
            <pc:docMk/>
            <pc:sldMk cId="2410967077" sldId="264"/>
            <ac:spMk id="7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44.960" v="20" actId="2711"/>
          <ac:spMkLst>
            <pc:docMk/>
            <pc:sldMk cId="2410967077" sldId="264"/>
            <ac:spMk id="13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44.960" v="20" actId="2711"/>
          <ac:spMkLst>
            <pc:docMk/>
            <pc:sldMk cId="2410967077" sldId="264"/>
            <ac:spMk id="14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44.960" v="20" actId="2711"/>
          <ac:spMkLst>
            <pc:docMk/>
            <pc:sldMk cId="2410967077" sldId="264"/>
            <ac:spMk id="27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44.960" v="20" actId="2711"/>
          <ac:spMkLst>
            <pc:docMk/>
            <pc:sldMk cId="2410967077" sldId="264"/>
            <ac:spMk id="29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44.960" v="20" actId="2711"/>
          <ac:spMkLst>
            <pc:docMk/>
            <pc:sldMk cId="2410967077" sldId="264"/>
            <ac:spMk id="30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44.960" v="20" actId="2711"/>
          <ac:spMkLst>
            <pc:docMk/>
            <pc:sldMk cId="2410967077" sldId="264"/>
            <ac:spMk id="32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54.823" v="22" actId="207"/>
          <ac:spMkLst>
            <pc:docMk/>
            <pc:sldMk cId="2410967077" sldId="264"/>
            <ac:spMk id="34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44.960" v="20" actId="2711"/>
          <ac:spMkLst>
            <pc:docMk/>
            <pc:sldMk cId="2410967077" sldId="264"/>
            <ac:spMk id="35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7:44.960" v="20" actId="2711"/>
          <ac:spMkLst>
            <pc:docMk/>
            <pc:sldMk cId="2410967077" sldId="264"/>
            <ac:spMk id="36" creationId="{00000000-0000-0000-0000-000000000000}"/>
          </ac:spMkLst>
        </pc:spChg>
        <pc:grpChg chg="mod">
          <ac:chgData name="Danielle" userId="e2554c37-e717-43a0-ba79-1183ca921ccd" providerId="ADAL" clId="{469B7F79-843C-4779-9171-872C056F3E78}" dt="2020-05-21T20:37:54.823" v="22" actId="207"/>
          <ac:grpSpMkLst>
            <pc:docMk/>
            <pc:sldMk cId="2410967077" sldId="264"/>
            <ac:grpSpMk id="4" creationId="{00000000-0000-0000-0000-000000000000}"/>
          </ac:grpSpMkLst>
        </pc:grpChg>
      </pc:sldChg>
      <pc:sldChg chg="modSp mod">
        <pc:chgData name="Danielle" userId="e2554c37-e717-43a0-ba79-1183ca921ccd" providerId="ADAL" clId="{469B7F79-843C-4779-9171-872C056F3E78}" dt="2020-05-21T20:38:32.096" v="28" actId="1076"/>
        <pc:sldMkLst>
          <pc:docMk/>
          <pc:sldMk cId="2410967077" sldId="265"/>
        </pc:sldMkLst>
        <pc:spChg chg="mod">
          <ac:chgData name="Danielle" userId="e2554c37-e717-43a0-ba79-1183ca921ccd" providerId="ADAL" clId="{469B7F79-843C-4779-9171-872C056F3E78}" dt="2020-05-21T20:38:32.096" v="28" actId="1076"/>
          <ac:spMkLst>
            <pc:docMk/>
            <pc:sldMk cId="2410967077" sldId="265"/>
            <ac:spMk id="13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06.608" v="24" actId="2711"/>
          <ac:spMkLst>
            <pc:docMk/>
            <pc:sldMk cId="2410967077" sldId="265"/>
            <ac:spMk id="14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06.608" v="24" actId="2711"/>
          <ac:spMkLst>
            <pc:docMk/>
            <pc:sldMk cId="2410967077" sldId="265"/>
            <ac:spMk id="15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06.608" v="24" actId="2711"/>
          <ac:spMkLst>
            <pc:docMk/>
            <pc:sldMk cId="2410967077" sldId="265"/>
            <ac:spMk id="16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06.608" v="24" actId="2711"/>
          <ac:spMkLst>
            <pc:docMk/>
            <pc:sldMk cId="2410967077" sldId="265"/>
            <ac:spMk id="17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06.608" v="24" actId="2711"/>
          <ac:spMkLst>
            <pc:docMk/>
            <pc:sldMk cId="2410967077" sldId="265"/>
            <ac:spMk id="18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06.608" v="24" actId="2711"/>
          <ac:spMkLst>
            <pc:docMk/>
            <pc:sldMk cId="2410967077" sldId="265"/>
            <ac:spMk id="19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06.608" v="24" actId="2711"/>
          <ac:spMkLst>
            <pc:docMk/>
            <pc:sldMk cId="2410967077" sldId="265"/>
            <ac:spMk id="20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18.434" v="25" actId="1582"/>
          <ac:spMkLst>
            <pc:docMk/>
            <pc:sldMk cId="2410967077" sldId="265"/>
            <ac:spMk id="21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18.434" v="25" actId="1582"/>
          <ac:spMkLst>
            <pc:docMk/>
            <pc:sldMk cId="2410967077" sldId="265"/>
            <ac:spMk id="22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18.434" v="25" actId="1582"/>
          <ac:spMkLst>
            <pc:docMk/>
            <pc:sldMk cId="2410967077" sldId="265"/>
            <ac:spMk id="23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06.608" v="24" actId="2711"/>
          <ac:spMkLst>
            <pc:docMk/>
            <pc:sldMk cId="2410967077" sldId="265"/>
            <ac:spMk id="24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06.608" v="24" actId="2711"/>
          <ac:spMkLst>
            <pc:docMk/>
            <pc:sldMk cId="2410967077" sldId="265"/>
            <ac:spMk id="25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06.608" v="24" actId="2711"/>
          <ac:spMkLst>
            <pc:docMk/>
            <pc:sldMk cId="2410967077" sldId="265"/>
            <ac:spMk id="26" creationId="{00000000-0000-0000-0000-000000000000}"/>
          </ac:spMkLst>
        </pc:spChg>
      </pc:sldChg>
      <pc:sldChg chg="modSp mod">
        <pc:chgData name="Danielle" userId="e2554c37-e717-43a0-ba79-1183ca921ccd" providerId="ADAL" clId="{469B7F79-843C-4779-9171-872C056F3E78}" dt="2020-05-21T20:48:14.637" v="44" actId="403"/>
        <pc:sldMkLst>
          <pc:docMk/>
          <pc:sldMk cId="2410967077" sldId="266"/>
        </pc:sldMkLst>
        <pc:spChg chg="mod">
          <ac:chgData name="Danielle" userId="e2554c37-e717-43a0-ba79-1183ca921ccd" providerId="ADAL" clId="{469B7F79-843C-4779-9171-872C056F3E78}" dt="2020-05-21T20:48:14.637" v="44" actId="403"/>
          <ac:spMkLst>
            <pc:docMk/>
            <pc:sldMk cId="2410967077" sldId="266"/>
            <ac:spMk id="13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58.282" v="33" actId="2711"/>
          <ac:spMkLst>
            <pc:docMk/>
            <pc:sldMk cId="2410967077" sldId="266"/>
            <ac:spMk id="14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58.282" v="33" actId="2711"/>
          <ac:spMkLst>
            <pc:docMk/>
            <pc:sldMk cId="2410967077" sldId="266"/>
            <ac:spMk id="15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58.282" v="33" actId="2711"/>
          <ac:spMkLst>
            <pc:docMk/>
            <pc:sldMk cId="2410967077" sldId="266"/>
            <ac:spMk id="16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58.282" v="33" actId="2711"/>
          <ac:spMkLst>
            <pc:docMk/>
            <pc:sldMk cId="2410967077" sldId="266"/>
            <ac:spMk id="17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58.282" v="33" actId="2711"/>
          <ac:spMkLst>
            <pc:docMk/>
            <pc:sldMk cId="2410967077" sldId="266"/>
            <ac:spMk id="18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58.282" v="33" actId="2711"/>
          <ac:spMkLst>
            <pc:docMk/>
            <pc:sldMk cId="2410967077" sldId="266"/>
            <ac:spMk id="19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58.282" v="33" actId="2711"/>
          <ac:spMkLst>
            <pc:docMk/>
            <pc:sldMk cId="2410967077" sldId="266"/>
            <ac:spMk id="20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58.282" v="33" actId="2711"/>
          <ac:spMkLst>
            <pc:docMk/>
            <pc:sldMk cId="2410967077" sldId="266"/>
            <ac:spMk id="21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58.282" v="33" actId="2711"/>
          <ac:spMkLst>
            <pc:docMk/>
            <pc:sldMk cId="2410967077" sldId="266"/>
            <ac:spMk id="22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58.282" v="33" actId="2711"/>
          <ac:spMkLst>
            <pc:docMk/>
            <pc:sldMk cId="2410967077" sldId="266"/>
            <ac:spMk id="23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58.282" v="33" actId="2711"/>
          <ac:spMkLst>
            <pc:docMk/>
            <pc:sldMk cId="2410967077" sldId="266"/>
            <ac:spMk id="24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58.282" v="33" actId="2711"/>
          <ac:spMkLst>
            <pc:docMk/>
            <pc:sldMk cId="2410967077" sldId="266"/>
            <ac:spMk id="25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8:58.282" v="33" actId="2711"/>
          <ac:spMkLst>
            <pc:docMk/>
            <pc:sldMk cId="2410967077" sldId="266"/>
            <ac:spMk id="26" creationId="{00000000-0000-0000-0000-000000000000}"/>
          </ac:spMkLst>
        </pc:spChg>
      </pc:sldChg>
      <pc:sldChg chg="modSp mod">
        <pc:chgData name="Danielle" userId="e2554c37-e717-43a0-ba79-1183ca921ccd" providerId="ADAL" clId="{469B7F79-843C-4779-9171-872C056F3E78}" dt="2020-05-21T20:48:07.349" v="43" actId="113"/>
        <pc:sldMkLst>
          <pc:docMk/>
          <pc:sldMk cId="174004224" sldId="267"/>
        </pc:sldMkLst>
        <pc:spChg chg="mod">
          <ac:chgData name="Danielle" userId="e2554c37-e717-43a0-ba79-1183ca921ccd" providerId="ADAL" clId="{469B7F79-843C-4779-9171-872C056F3E78}" dt="2020-05-21T20:39:22.263" v="36" actId="403"/>
          <ac:spMkLst>
            <pc:docMk/>
            <pc:sldMk cId="174004224" sldId="267"/>
            <ac:spMk id="2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48:07.349" v="43" actId="113"/>
          <ac:spMkLst>
            <pc:docMk/>
            <pc:sldMk cId="174004224" sldId="267"/>
            <ac:spMk id="13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9:12.571" v="34" actId="2711"/>
          <ac:spMkLst>
            <pc:docMk/>
            <pc:sldMk cId="174004224" sldId="267"/>
            <ac:spMk id="14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9:12.571" v="34" actId="2711"/>
          <ac:spMkLst>
            <pc:docMk/>
            <pc:sldMk cId="174004224" sldId="267"/>
            <ac:spMk id="27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9:12.571" v="34" actId="2711"/>
          <ac:spMkLst>
            <pc:docMk/>
            <pc:sldMk cId="174004224" sldId="267"/>
            <ac:spMk id="28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9:12.571" v="34" actId="2711"/>
          <ac:spMkLst>
            <pc:docMk/>
            <pc:sldMk cId="174004224" sldId="267"/>
            <ac:spMk id="29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9:12.571" v="34" actId="2711"/>
          <ac:spMkLst>
            <pc:docMk/>
            <pc:sldMk cId="174004224" sldId="267"/>
            <ac:spMk id="30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9:12.571" v="34" actId="2711"/>
          <ac:spMkLst>
            <pc:docMk/>
            <pc:sldMk cId="174004224" sldId="267"/>
            <ac:spMk id="31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9:12.571" v="34" actId="2711"/>
          <ac:spMkLst>
            <pc:docMk/>
            <pc:sldMk cId="174004224" sldId="267"/>
            <ac:spMk id="32" creationId="{00000000-0000-0000-0000-000000000000}"/>
          </ac:spMkLst>
        </pc:spChg>
      </pc:sldChg>
      <pc:sldChg chg="modSp mod">
        <pc:chgData name="Danielle" userId="e2554c37-e717-43a0-ba79-1183ca921ccd" providerId="ADAL" clId="{469B7F79-843C-4779-9171-872C056F3E78}" dt="2020-05-21T20:48:03.230" v="42" actId="207"/>
        <pc:sldMkLst>
          <pc:docMk/>
          <pc:sldMk cId="531892939" sldId="268"/>
        </pc:sldMkLst>
        <pc:spChg chg="mod">
          <ac:chgData name="Danielle" userId="e2554c37-e717-43a0-ba79-1183ca921ccd" providerId="ADAL" clId="{469B7F79-843C-4779-9171-872C056F3E78}" dt="2020-05-21T20:47:55.033" v="39" actId="2711"/>
          <ac:spMkLst>
            <pc:docMk/>
            <pc:sldMk cId="531892939" sldId="268"/>
            <ac:spMk id="11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48:03.230" v="42" actId="207"/>
          <ac:spMkLst>
            <pc:docMk/>
            <pc:sldMk cId="531892939" sldId="268"/>
            <ac:spMk id="12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47:59.416" v="41" actId="403"/>
          <ac:spMkLst>
            <pc:docMk/>
            <pc:sldMk cId="531892939" sldId="268"/>
            <ac:spMk id="13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47:55.033" v="39" actId="2711"/>
          <ac:spMkLst>
            <pc:docMk/>
            <pc:sldMk cId="531892939" sldId="268"/>
            <ac:spMk id="14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47:55.033" v="39" actId="2711"/>
          <ac:spMkLst>
            <pc:docMk/>
            <pc:sldMk cId="531892939" sldId="268"/>
            <ac:spMk id="15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47:55.033" v="39" actId="2711"/>
          <ac:spMkLst>
            <pc:docMk/>
            <pc:sldMk cId="531892939" sldId="268"/>
            <ac:spMk id="27" creationId="{00000000-0000-0000-0000-000000000000}"/>
          </ac:spMkLst>
        </pc:spChg>
      </pc:sldChg>
      <pc:sldChg chg="modSp">
        <pc:chgData name="Danielle" userId="e2554c37-e717-43a0-ba79-1183ca921ccd" providerId="ADAL" clId="{469B7F79-843C-4779-9171-872C056F3E78}" dt="2020-05-21T20:48:24.782" v="45" actId="2711"/>
        <pc:sldMkLst>
          <pc:docMk/>
          <pc:sldMk cId="324612666" sldId="270"/>
        </pc:sldMkLst>
        <pc:spChg chg="mod">
          <ac:chgData name="Danielle" userId="e2554c37-e717-43a0-ba79-1183ca921ccd" providerId="ADAL" clId="{469B7F79-843C-4779-9171-872C056F3E78}" dt="2020-05-21T20:48:24.782" v="45" actId="2711"/>
          <ac:spMkLst>
            <pc:docMk/>
            <pc:sldMk cId="324612666" sldId="270"/>
            <ac:spMk id="3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48:24.782" v="45" actId="2711"/>
          <ac:spMkLst>
            <pc:docMk/>
            <pc:sldMk cId="324612666" sldId="270"/>
            <ac:spMk id="18" creationId="{00000000-0000-0000-0000-000000000000}"/>
          </ac:spMkLst>
        </pc:spChg>
      </pc:sldChg>
      <pc:sldMasterChg chg="modSp modSldLayout">
        <pc:chgData name="Danielle" userId="e2554c37-e717-43a0-ba79-1183ca921ccd" providerId="ADAL" clId="{469B7F79-843C-4779-9171-872C056F3E78}" dt="2020-05-21T20:36:48.680" v="13" actId="1036"/>
        <pc:sldMasterMkLst>
          <pc:docMk/>
          <pc:sldMasterMk cId="2765500012" sldId="2147483690"/>
        </pc:sldMasterMkLst>
        <pc:spChg chg="mod">
          <ac:chgData name="Danielle" userId="e2554c37-e717-43a0-ba79-1183ca921ccd" providerId="ADAL" clId="{469B7F79-843C-4779-9171-872C056F3E78}" dt="2020-05-21T20:36:21.525" v="2" actId="2711"/>
          <ac:spMkLst>
            <pc:docMk/>
            <pc:sldMasterMk cId="2765500012" sldId="2147483690"/>
            <ac:spMk id="14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6:21.525" v="2" actId="2711"/>
          <ac:spMkLst>
            <pc:docMk/>
            <pc:sldMasterMk cId="2765500012" sldId="2147483690"/>
            <ac:spMk id="15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6:21.525" v="2" actId="2711"/>
          <ac:spMkLst>
            <pc:docMk/>
            <pc:sldMasterMk cId="2765500012" sldId="2147483690"/>
            <ac:spMk id="16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6:21.525" v="2" actId="2711"/>
          <ac:spMkLst>
            <pc:docMk/>
            <pc:sldMasterMk cId="2765500012" sldId="2147483690"/>
            <ac:spMk id="17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6:21.525" v="2" actId="2711"/>
          <ac:spMkLst>
            <pc:docMk/>
            <pc:sldMasterMk cId="2765500012" sldId="2147483690"/>
            <ac:spMk id="18" creationId="{00000000-0000-0000-0000-000000000000}"/>
          </ac:spMkLst>
        </pc:spChg>
        <pc:picChg chg="mod">
          <ac:chgData name="Danielle" userId="e2554c37-e717-43a0-ba79-1183ca921ccd" providerId="ADAL" clId="{469B7F79-843C-4779-9171-872C056F3E78}" dt="2020-05-21T20:36:21.525" v="2" actId="2711"/>
          <ac:picMkLst>
            <pc:docMk/>
            <pc:sldMasterMk cId="2765500012" sldId="2147483690"/>
            <ac:picMk id="13" creationId="{00000000-0000-0000-0000-000000000000}"/>
          </ac:picMkLst>
        </pc:picChg>
        <pc:picChg chg="mod">
          <ac:chgData name="Danielle" userId="e2554c37-e717-43a0-ba79-1183ca921ccd" providerId="ADAL" clId="{469B7F79-843C-4779-9171-872C056F3E78}" dt="2020-05-21T20:36:21.525" v="2" actId="2711"/>
          <ac:picMkLst>
            <pc:docMk/>
            <pc:sldMasterMk cId="2765500012" sldId="2147483690"/>
            <ac:picMk id="29" creationId="{00000000-0000-0000-0000-000000000000}"/>
          </ac:picMkLst>
        </pc:picChg>
        <pc:picChg chg="mod">
          <ac:chgData name="Danielle" userId="e2554c37-e717-43a0-ba79-1183ca921ccd" providerId="ADAL" clId="{469B7F79-843C-4779-9171-872C056F3E78}" dt="2020-05-21T20:36:21.525" v="2" actId="2711"/>
          <ac:picMkLst>
            <pc:docMk/>
            <pc:sldMasterMk cId="2765500012" sldId="2147483690"/>
            <ac:picMk id="31" creationId="{00000000-0000-0000-0000-000000000000}"/>
          </ac:picMkLst>
        </pc:picChg>
        <pc:picChg chg="mod">
          <ac:chgData name="Danielle" userId="e2554c37-e717-43a0-ba79-1183ca921ccd" providerId="ADAL" clId="{469B7F79-843C-4779-9171-872C056F3E78}" dt="2020-05-21T20:36:21.525" v="2" actId="2711"/>
          <ac:picMkLst>
            <pc:docMk/>
            <pc:sldMasterMk cId="2765500012" sldId="2147483690"/>
            <ac:picMk id="32" creationId="{00000000-0000-0000-0000-000000000000}"/>
          </ac:picMkLst>
        </pc:picChg>
        <pc:picChg chg="mod">
          <ac:chgData name="Danielle" userId="e2554c37-e717-43a0-ba79-1183ca921ccd" providerId="ADAL" clId="{469B7F79-843C-4779-9171-872C056F3E78}" dt="2020-05-21T20:36:21.525" v="2" actId="2711"/>
          <ac:picMkLst>
            <pc:docMk/>
            <pc:sldMasterMk cId="2765500012" sldId="2147483690"/>
            <ac:picMk id="33" creationId="{00000000-0000-0000-0000-000000000000}"/>
          </ac:picMkLst>
        </pc:picChg>
        <pc:picChg chg="mod">
          <ac:chgData name="Danielle" userId="e2554c37-e717-43a0-ba79-1183ca921ccd" providerId="ADAL" clId="{469B7F79-843C-4779-9171-872C056F3E78}" dt="2020-05-21T20:36:21.525" v="2" actId="2711"/>
          <ac:picMkLst>
            <pc:docMk/>
            <pc:sldMasterMk cId="2765500012" sldId="2147483690"/>
            <ac:picMk id="34" creationId="{00000000-0000-0000-0000-000000000000}"/>
          </ac:picMkLst>
        </pc:picChg>
        <pc:picChg chg="mod">
          <ac:chgData name="Danielle" userId="e2554c37-e717-43a0-ba79-1183ca921ccd" providerId="ADAL" clId="{469B7F79-843C-4779-9171-872C056F3E78}" dt="2020-05-21T20:36:21.525" v="2" actId="2711"/>
          <ac:picMkLst>
            <pc:docMk/>
            <pc:sldMasterMk cId="2765500012" sldId="2147483690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469B7F79-843C-4779-9171-872C056F3E78}" dt="2020-05-21T20:36:28.747" v="3" actId="2711"/>
          <pc:sldLayoutMkLst>
            <pc:docMk/>
            <pc:sldMasterMk cId="2765500012" sldId="2147483690"/>
            <pc:sldLayoutMk cId="2628628578" sldId="2147483692"/>
          </pc:sldLayoutMkLst>
          <pc:spChg chg="mod">
            <ac:chgData name="Danielle" userId="e2554c37-e717-43a0-ba79-1183ca921ccd" providerId="ADAL" clId="{469B7F79-843C-4779-9171-872C056F3E78}" dt="2020-05-21T20:36:28.747" v="3" actId="2711"/>
            <ac:spMkLst>
              <pc:docMk/>
              <pc:sldMasterMk cId="2765500012" sldId="2147483690"/>
              <pc:sldLayoutMk cId="2628628578" sldId="2147483692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469B7F79-843C-4779-9171-872C056F3E78}" dt="2020-05-21T20:36:42.816" v="10" actId="1035"/>
          <pc:sldLayoutMkLst>
            <pc:docMk/>
            <pc:sldMasterMk cId="2765500012" sldId="2147483690"/>
            <pc:sldLayoutMk cId="1246396528" sldId="2147483693"/>
          </pc:sldLayoutMkLst>
          <pc:spChg chg="mod">
            <ac:chgData name="Danielle" userId="e2554c37-e717-43a0-ba79-1183ca921ccd" providerId="ADAL" clId="{469B7F79-843C-4779-9171-872C056F3E78}" dt="2020-05-21T20:36:36.171" v="5" actId="2711"/>
            <ac:spMkLst>
              <pc:docMk/>
              <pc:sldMasterMk cId="2765500012" sldId="2147483690"/>
              <pc:sldLayoutMk cId="1246396528" sldId="2147483693"/>
              <ac:spMk id="2" creationId="{00000000-0000-0000-0000-000000000000}"/>
            </ac:spMkLst>
          </pc:spChg>
          <pc:spChg chg="mod">
            <ac:chgData name="Danielle" userId="e2554c37-e717-43a0-ba79-1183ca921ccd" providerId="ADAL" clId="{469B7F79-843C-4779-9171-872C056F3E78}" dt="2020-05-21T20:36:36.171" v="5" actId="2711"/>
            <ac:spMkLst>
              <pc:docMk/>
              <pc:sldMasterMk cId="2765500012" sldId="2147483690"/>
              <pc:sldLayoutMk cId="1246396528" sldId="2147483693"/>
              <ac:spMk id="8" creationId="{00000000-0000-0000-0000-000000000000}"/>
            </ac:spMkLst>
          </pc:spChg>
          <pc:spChg chg="mod">
            <ac:chgData name="Danielle" userId="e2554c37-e717-43a0-ba79-1183ca921ccd" providerId="ADAL" clId="{469B7F79-843C-4779-9171-872C056F3E78}" dt="2020-05-21T20:36:42.816" v="10" actId="1035"/>
            <ac:spMkLst>
              <pc:docMk/>
              <pc:sldMasterMk cId="2765500012" sldId="2147483690"/>
              <pc:sldLayoutMk cId="1246396528" sldId="2147483693"/>
              <ac:spMk id="9" creationId="{00000000-0000-0000-0000-000000000000}"/>
            </ac:spMkLst>
          </pc:spChg>
          <pc:spChg chg="mod">
            <ac:chgData name="Danielle" userId="e2554c37-e717-43a0-ba79-1183ca921ccd" providerId="ADAL" clId="{469B7F79-843C-4779-9171-872C056F3E78}" dt="2020-05-21T20:36:39.652" v="8" actId="1036"/>
            <ac:spMkLst>
              <pc:docMk/>
              <pc:sldMasterMk cId="2765500012" sldId="2147483690"/>
              <pc:sldLayoutMk cId="1246396528" sldId="214748369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469B7F79-843C-4779-9171-872C056F3E78}" dt="2020-05-21T20:36:33.252" v="4" actId="13822"/>
            <ac:cxnSpMkLst>
              <pc:docMk/>
              <pc:sldMasterMk cId="2765500012" sldId="2147483690"/>
              <pc:sldLayoutMk cId="1246396528" sldId="214748369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469B7F79-843C-4779-9171-872C056F3E78}" dt="2020-05-21T20:36:33.252" v="4" actId="13822"/>
            <ac:cxnSpMkLst>
              <pc:docMk/>
              <pc:sldMasterMk cId="2765500012" sldId="2147483690"/>
              <pc:sldLayoutMk cId="1246396528" sldId="214748369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469B7F79-843C-4779-9171-872C056F3E78}" dt="2020-05-21T20:36:33.252" v="4" actId="13822"/>
            <ac:cxnSpMkLst>
              <pc:docMk/>
              <pc:sldMasterMk cId="2765500012" sldId="2147483690"/>
              <pc:sldLayoutMk cId="1246396528" sldId="214748369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469B7F79-843C-4779-9171-872C056F3E78}" dt="2020-05-21T20:36:33.252" v="4" actId="13822"/>
            <ac:cxnSpMkLst>
              <pc:docMk/>
              <pc:sldMasterMk cId="2765500012" sldId="2147483690"/>
              <pc:sldLayoutMk cId="1246396528" sldId="214748369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469B7F79-843C-4779-9171-872C056F3E78}" dt="2020-05-21T20:36:33.252" v="4" actId="13822"/>
            <ac:cxnSpMkLst>
              <pc:docMk/>
              <pc:sldMasterMk cId="2765500012" sldId="2147483690"/>
              <pc:sldLayoutMk cId="1246396528" sldId="214748369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469B7F79-843C-4779-9171-872C056F3E78}" dt="2020-05-21T20:36:48.680" v="13" actId="1036"/>
          <pc:sldLayoutMkLst>
            <pc:docMk/>
            <pc:sldMasterMk cId="2765500012" sldId="2147483690"/>
            <pc:sldLayoutMk cId="2570128906" sldId="2147483694"/>
          </pc:sldLayoutMkLst>
          <pc:spChg chg="mod">
            <ac:chgData name="Danielle" userId="e2554c37-e717-43a0-ba79-1183ca921ccd" providerId="ADAL" clId="{469B7F79-843C-4779-9171-872C056F3E78}" dt="2020-05-21T20:36:48.680" v="13" actId="1036"/>
            <ac:spMkLst>
              <pc:docMk/>
              <pc:sldMasterMk cId="2765500012" sldId="2147483690"/>
              <pc:sldLayoutMk cId="2570128906" sldId="2147483694"/>
              <ac:spMk id="2" creationId="{00000000-0000-0000-0000-000000000000}"/>
            </ac:spMkLst>
          </pc:spChg>
          <pc:spChg chg="mod">
            <ac:chgData name="Danielle" userId="e2554c37-e717-43a0-ba79-1183ca921ccd" providerId="ADAL" clId="{469B7F79-843C-4779-9171-872C056F3E78}" dt="2020-05-21T20:36:48.680" v="13" actId="1036"/>
            <ac:spMkLst>
              <pc:docMk/>
              <pc:sldMasterMk cId="2765500012" sldId="2147483690"/>
              <pc:sldLayoutMk cId="2570128906" sldId="2147483694"/>
              <ac:spMk id="3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469B7F79-843C-4779-9171-872C056F3E78}" dt="2020-05-21T20:36:15.451" v="1" actId="2711"/>
        <pc:sldMasterMkLst>
          <pc:docMk/>
          <pc:sldMasterMk cId="288915152" sldId="2147483696"/>
        </pc:sldMasterMkLst>
        <pc:spChg chg="mod">
          <ac:chgData name="Danielle" userId="e2554c37-e717-43a0-ba79-1183ca921ccd" providerId="ADAL" clId="{469B7F79-843C-4779-9171-872C056F3E78}" dt="2020-05-21T20:36:10.345" v="0" actId="2711"/>
          <ac:spMkLst>
            <pc:docMk/>
            <pc:sldMasterMk cId="288915152" sldId="2147483696"/>
            <ac:spMk id="18" creationId="{00000000-0000-0000-0000-000000000000}"/>
          </ac:spMkLst>
        </pc:spChg>
        <pc:spChg chg="mod">
          <ac:chgData name="Danielle" userId="e2554c37-e717-43a0-ba79-1183ca921ccd" providerId="ADAL" clId="{469B7F79-843C-4779-9171-872C056F3E78}" dt="2020-05-21T20:36:10.345" v="0" actId="2711"/>
          <ac:spMkLst>
            <pc:docMk/>
            <pc:sldMasterMk cId="288915152" sldId="2147483696"/>
            <ac:spMk id="19" creationId="{00000000-0000-0000-0000-000000000000}"/>
          </ac:spMkLst>
        </pc:spChg>
        <pc:picChg chg="mod">
          <ac:chgData name="Danielle" userId="e2554c37-e717-43a0-ba79-1183ca921ccd" providerId="ADAL" clId="{469B7F79-843C-4779-9171-872C056F3E78}" dt="2020-05-21T20:36:10.345" v="0" actId="2711"/>
          <ac:picMkLst>
            <pc:docMk/>
            <pc:sldMasterMk cId="288915152" sldId="2147483696"/>
            <ac:picMk id="14" creationId="{00000000-0000-0000-0000-000000000000}"/>
          </ac:picMkLst>
        </pc:picChg>
        <pc:picChg chg="mod">
          <ac:chgData name="Danielle" userId="e2554c37-e717-43a0-ba79-1183ca921ccd" providerId="ADAL" clId="{469B7F79-843C-4779-9171-872C056F3E78}" dt="2020-05-21T20:36:10.345" v="0" actId="2711"/>
          <ac:picMkLst>
            <pc:docMk/>
            <pc:sldMasterMk cId="288915152" sldId="2147483696"/>
            <ac:picMk id="15" creationId="{00000000-0000-0000-0000-000000000000}"/>
          </ac:picMkLst>
        </pc:picChg>
        <pc:picChg chg="mod">
          <ac:chgData name="Danielle" userId="e2554c37-e717-43a0-ba79-1183ca921ccd" providerId="ADAL" clId="{469B7F79-843C-4779-9171-872C056F3E78}" dt="2020-05-21T20:36:10.345" v="0" actId="2711"/>
          <ac:picMkLst>
            <pc:docMk/>
            <pc:sldMasterMk cId="288915152" sldId="2147483696"/>
            <ac:picMk id="16" creationId="{00000000-0000-0000-0000-000000000000}"/>
          </ac:picMkLst>
        </pc:picChg>
        <pc:picChg chg="mod">
          <ac:chgData name="Danielle" userId="e2554c37-e717-43a0-ba79-1183ca921ccd" providerId="ADAL" clId="{469B7F79-843C-4779-9171-872C056F3E78}" dt="2020-05-21T20:36:10.345" v="0" actId="2711"/>
          <ac:picMkLst>
            <pc:docMk/>
            <pc:sldMasterMk cId="288915152" sldId="2147483696"/>
            <ac:picMk id="17" creationId="{00000000-0000-0000-0000-000000000000}"/>
          </ac:picMkLst>
        </pc:picChg>
        <pc:picChg chg="mod">
          <ac:chgData name="Danielle" userId="e2554c37-e717-43a0-ba79-1183ca921ccd" providerId="ADAL" clId="{469B7F79-843C-4779-9171-872C056F3E78}" dt="2020-05-21T20:36:10.345" v="0" actId="2711"/>
          <ac:picMkLst>
            <pc:docMk/>
            <pc:sldMasterMk cId="288915152" sldId="2147483696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469B7F79-843C-4779-9171-872C056F3E78}" dt="2020-05-21T20:36:15.451" v="1" actId="2711"/>
          <pc:sldLayoutMkLst>
            <pc:docMk/>
            <pc:sldMasterMk cId="288915152" sldId="2147483696"/>
            <pc:sldLayoutMk cId="219119851" sldId="2147483698"/>
          </pc:sldLayoutMkLst>
          <pc:spChg chg="mod">
            <ac:chgData name="Danielle" userId="e2554c37-e717-43a0-ba79-1183ca921ccd" providerId="ADAL" clId="{469B7F79-843C-4779-9171-872C056F3E78}" dt="2020-05-21T20:36:15.451" v="1" actId="2711"/>
            <ac:spMkLst>
              <pc:docMk/>
              <pc:sldMasterMk cId="288915152" sldId="2147483696"/>
              <pc:sldLayoutMk cId="219119851" sldId="2147483698"/>
              <ac:spMk id="2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102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27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1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2862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639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128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4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DB94B-8BA2-40E9-BE4B-BBE651DE4229}" type="datetimeFigureOut">
              <a:rPr lang="en-GB"/>
              <a:pPr>
                <a:defRPr/>
              </a:pPr>
              <a:t>21/05/2020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EF346-8DB9-4A91-A3DD-366F3BD116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52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283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506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797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21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Types of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Lines and Angles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46411" y="5953087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Angle, obtuse, acute,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reflex, right angle, estimate, parallel, perpendicular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identify types of angles.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identify parallel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and perpendicular lines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 estimate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measurements of angles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50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718" r:id="rId6"/>
    <p:sldLayoutId id="2147483719" r:id="rId7"/>
    <p:sldLayoutId id="2147483720" r:id="rId8"/>
    <p:sldLayoutId id="2147483721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21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Types of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Lines and Angles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1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970745" y="1124744"/>
            <a:ext cx="51499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  <a:endParaRPr lang="en-GB" sz="3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613720" y="2132855"/>
            <a:ext cx="58639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Write down everything you know about</a:t>
            </a:r>
          </a:p>
        </p:txBody>
      </p:sp>
      <p:sp>
        <p:nvSpPr>
          <p:cNvPr id="19" name="Explosion 1 18"/>
          <p:cNvSpPr/>
          <p:nvPr/>
        </p:nvSpPr>
        <p:spPr bwMode="auto">
          <a:xfrm>
            <a:off x="2047236" y="2780928"/>
            <a:ext cx="4996941" cy="2736304"/>
          </a:xfrm>
          <a:prstGeom prst="irregularSeal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6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angles</a:t>
            </a:r>
          </a:p>
        </p:txBody>
      </p:sp>
    </p:spTree>
    <p:extLst>
      <p:ext uri="{BB962C8B-B14F-4D97-AF65-F5344CB8AC3E}">
        <p14:creationId xmlns:p14="http://schemas.microsoft.com/office/powerpoint/2010/main" val="421187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8460" y="1428208"/>
            <a:ext cx="5149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  <a:endParaRPr lang="en-GB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7784" y="2420888"/>
            <a:ext cx="56166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Look at your partner’s work.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Do you agree with all the angles they’ve marked on their diagram?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Set a target for your partner for future angle work.</a:t>
            </a:r>
          </a:p>
        </p:txBody>
      </p:sp>
    </p:spTree>
    <p:extLst>
      <p:ext uri="{BB962C8B-B14F-4D97-AF65-F5344CB8AC3E}">
        <p14:creationId xmlns:p14="http://schemas.microsoft.com/office/powerpoint/2010/main" val="309722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086654" y="2161609"/>
            <a:ext cx="4876800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Acute angles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less than 90</a:t>
            </a:r>
            <a:r>
              <a:rPr lang="en-GB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86654" y="1297513"/>
            <a:ext cx="487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Types of angles</a:t>
            </a:r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 rot="1782886" flipH="1" flipV="1">
            <a:off x="6520829" y="2957221"/>
            <a:ext cx="41502" cy="11980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 rot="1782886" flipH="1" flipV="1">
            <a:off x="3255269" y="2993082"/>
            <a:ext cx="332557" cy="17807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rot="1782886" flipH="1" flipV="1">
            <a:off x="3360512" y="3166203"/>
            <a:ext cx="893079" cy="122956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 rot="1782886" flipH="1" flipV="1">
            <a:off x="4373552" y="3523751"/>
            <a:ext cx="904198" cy="10477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 rot="1782886" flipH="1" flipV="1">
            <a:off x="5181125" y="3379179"/>
            <a:ext cx="121097" cy="1410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rot="1782886" flipV="1">
            <a:off x="6207643" y="4174594"/>
            <a:ext cx="1337225" cy="2718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Pie 20"/>
          <p:cNvSpPr/>
          <p:nvPr/>
        </p:nvSpPr>
        <p:spPr bwMode="auto">
          <a:xfrm>
            <a:off x="3346309" y="2649024"/>
            <a:ext cx="757436" cy="757436"/>
          </a:xfrm>
          <a:prstGeom prst="pie">
            <a:avLst>
              <a:gd name="adj1" fmla="val 5075708"/>
              <a:gd name="adj2" fmla="val 6512969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2" name="Pie 21"/>
          <p:cNvSpPr/>
          <p:nvPr/>
        </p:nvSpPr>
        <p:spPr bwMode="auto">
          <a:xfrm>
            <a:off x="4570445" y="4310527"/>
            <a:ext cx="757436" cy="757436"/>
          </a:xfrm>
          <a:prstGeom prst="pie">
            <a:avLst>
              <a:gd name="adj1" fmla="val 15734257"/>
              <a:gd name="adj2" fmla="val 1765203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3" name="Pie 22"/>
          <p:cNvSpPr/>
          <p:nvPr/>
        </p:nvSpPr>
        <p:spPr bwMode="auto">
          <a:xfrm>
            <a:off x="5866589" y="3708077"/>
            <a:ext cx="757436" cy="757436"/>
          </a:xfrm>
          <a:prstGeom prst="pie">
            <a:avLst>
              <a:gd name="adj1" fmla="val 18039403"/>
              <a:gd name="adj2" fmla="val 124705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41500" y="4084297"/>
            <a:ext cx="534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14°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619215" y="3721310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83°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820841" y="3780986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28°</a:t>
            </a:r>
          </a:p>
        </p:txBody>
      </p:sp>
    </p:spTree>
    <p:extLst>
      <p:ext uri="{BB962C8B-B14F-4D97-AF65-F5344CB8AC3E}">
        <p14:creationId xmlns:p14="http://schemas.microsoft.com/office/powerpoint/2010/main" val="297697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915816" y="2348880"/>
            <a:ext cx="4876800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Right angles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exactly 90</a:t>
            </a:r>
            <a:r>
              <a:rPr lang="en-GB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15816" y="1484784"/>
            <a:ext cx="487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Types of angles</a:t>
            </a:r>
          </a:p>
        </p:txBody>
      </p:sp>
      <p:sp>
        <p:nvSpPr>
          <p:cNvPr id="27" name="Line 4"/>
          <p:cNvSpPr>
            <a:spLocks noChangeShapeType="1"/>
          </p:cNvSpPr>
          <p:nvPr/>
        </p:nvSpPr>
        <p:spPr bwMode="auto">
          <a:xfrm rot="1782886" flipH="1" flipV="1">
            <a:off x="2597716" y="3298595"/>
            <a:ext cx="636201" cy="11269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Line 4"/>
          <p:cNvSpPr>
            <a:spLocks noChangeShapeType="1"/>
          </p:cNvSpPr>
          <p:nvPr/>
        </p:nvSpPr>
        <p:spPr bwMode="auto">
          <a:xfrm rot="1782886" flipH="1" flipV="1">
            <a:off x="5213144" y="3806335"/>
            <a:ext cx="636201" cy="11269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Line 4"/>
          <p:cNvSpPr>
            <a:spLocks noChangeShapeType="1"/>
          </p:cNvSpPr>
          <p:nvPr/>
        </p:nvSpPr>
        <p:spPr bwMode="auto">
          <a:xfrm rot="1782886" flipV="1">
            <a:off x="3013378" y="4196244"/>
            <a:ext cx="1096412" cy="6257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Line 4"/>
          <p:cNvSpPr>
            <a:spLocks noChangeShapeType="1"/>
          </p:cNvSpPr>
          <p:nvPr/>
        </p:nvSpPr>
        <p:spPr bwMode="auto">
          <a:xfrm rot="1782886" flipV="1">
            <a:off x="4351830" y="3429132"/>
            <a:ext cx="1096412" cy="6257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915816" y="4241304"/>
            <a:ext cx="257004" cy="25700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 rot="18754252">
            <a:off x="6266282" y="3434774"/>
            <a:ext cx="1497513" cy="1523405"/>
            <a:chOff x="7149259" y="3572402"/>
            <a:chExt cx="1497513" cy="1523405"/>
          </a:xfrm>
          <a:noFill/>
        </p:grpSpPr>
        <p:sp>
          <p:nvSpPr>
            <p:cNvPr id="28" name="Line 4"/>
            <p:cNvSpPr>
              <a:spLocks noChangeShapeType="1"/>
            </p:cNvSpPr>
            <p:nvPr/>
          </p:nvSpPr>
          <p:spPr bwMode="auto">
            <a:xfrm rot="1782886" flipH="1" flipV="1">
              <a:off x="8010571" y="3572402"/>
              <a:ext cx="636201" cy="1126943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Line 4"/>
            <p:cNvSpPr>
              <a:spLocks noChangeShapeType="1"/>
            </p:cNvSpPr>
            <p:nvPr/>
          </p:nvSpPr>
          <p:spPr bwMode="auto">
            <a:xfrm rot="1782886" flipV="1">
              <a:off x="7149259" y="4470051"/>
              <a:ext cx="1096412" cy="625756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8056755" y="4512805"/>
              <a:ext cx="257004" cy="257004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</p:grpSp>
      <p:sp>
        <p:nvSpPr>
          <p:cNvPr id="34" name="Rectangle 33"/>
          <p:cNvSpPr/>
          <p:nvPr/>
        </p:nvSpPr>
        <p:spPr bwMode="auto">
          <a:xfrm>
            <a:off x="5276970" y="3742010"/>
            <a:ext cx="257004" cy="25700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1969" y="3913159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12058" y="410549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184494" y="381362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96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0" grpId="0" animBg="1"/>
      <p:bldP spid="32" grpId="0" animBg="1"/>
      <p:bldP spid="3" grpId="0" animBg="1"/>
      <p:bldP spid="34" grpId="0" animBg="1"/>
      <p:bldP spid="7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932553" y="2081215"/>
            <a:ext cx="5342322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Obtuse angles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between 90° and 180°</a:t>
            </a:r>
            <a:r>
              <a:rPr lang="en-GB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65314" y="1220478"/>
            <a:ext cx="4876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Types of angles</a:t>
            </a:r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 rot="1782886" flipH="1" flipV="1">
            <a:off x="7031536" y="3030349"/>
            <a:ext cx="41502" cy="11980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 rot="1782886">
            <a:off x="2864857" y="3254159"/>
            <a:ext cx="1351631" cy="44869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rot="1782886" flipH="1" flipV="1">
            <a:off x="3670989" y="4147592"/>
            <a:ext cx="893079" cy="122956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 rot="1782886" flipH="1" flipV="1">
            <a:off x="4210464" y="3304668"/>
            <a:ext cx="1518612" cy="30992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 rot="1782886" flipV="1">
            <a:off x="5915801" y="2600797"/>
            <a:ext cx="405068" cy="15736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rot="1782886">
            <a:off x="6546664" y="4315342"/>
            <a:ext cx="839594" cy="6361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Pie 20"/>
          <p:cNvSpPr/>
          <p:nvPr/>
        </p:nvSpPr>
        <p:spPr bwMode="auto">
          <a:xfrm>
            <a:off x="3629685" y="3636514"/>
            <a:ext cx="757436" cy="757436"/>
          </a:xfrm>
          <a:prstGeom prst="pie">
            <a:avLst>
              <a:gd name="adj1" fmla="val 5004613"/>
              <a:gd name="adj2" fmla="val 1371815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2" name="Pie 21"/>
          <p:cNvSpPr/>
          <p:nvPr/>
        </p:nvSpPr>
        <p:spPr bwMode="auto">
          <a:xfrm>
            <a:off x="5166562" y="3591871"/>
            <a:ext cx="757436" cy="757436"/>
          </a:xfrm>
          <a:prstGeom prst="pie">
            <a:avLst>
              <a:gd name="adj1" fmla="val 13482347"/>
              <a:gd name="adj2" fmla="val 18728164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3" name="Pie 22"/>
          <p:cNvSpPr/>
          <p:nvPr/>
        </p:nvSpPr>
        <p:spPr bwMode="auto">
          <a:xfrm>
            <a:off x="6377297" y="3770362"/>
            <a:ext cx="757436" cy="757436"/>
          </a:xfrm>
          <a:prstGeom prst="pie">
            <a:avLst>
              <a:gd name="adj1" fmla="val 18039403"/>
              <a:gd name="adj2" fmla="val 393598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42836" y="4427544"/>
            <a:ext cx="66556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144°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261304" y="3970589"/>
            <a:ext cx="66556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123°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219635" y="3193756"/>
            <a:ext cx="66556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108°</a:t>
            </a:r>
          </a:p>
        </p:txBody>
      </p:sp>
    </p:spTree>
    <p:extLst>
      <p:ext uri="{BB962C8B-B14F-4D97-AF65-F5344CB8AC3E}">
        <p14:creationId xmlns:p14="http://schemas.microsoft.com/office/powerpoint/2010/main" val="241096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759704" y="2042740"/>
            <a:ext cx="5666112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Reflex angles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between 180° and 360°</a:t>
            </a:r>
            <a:r>
              <a:rPr lang="en-GB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54360" y="1227272"/>
            <a:ext cx="487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Types of angles</a:t>
            </a:r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 rot="1782886" flipH="1" flipV="1">
            <a:off x="7498075" y="2721103"/>
            <a:ext cx="41502" cy="11980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 rot="1782886" flipH="1" flipV="1">
            <a:off x="3284341" y="3339023"/>
            <a:ext cx="332557" cy="17807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rot="1782886" flipH="1" flipV="1">
            <a:off x="3389584" y="3512144"/>
            <a:ext cx="893079" cy="122956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 rot="1782886" flipH="1" flipV="1">
            <a:off x="4787151" y="3076829"/>
            <a:ext cx="904198" cy="10477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 rot="1782886" flipH="1" flipV="1">
            <a:off x="5594724" y="2932257"/>
            <a:ext cx="121097" cy="1410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rot="1782886">
            <a:off x="6867833" y="4033745"/>
            <a:ext cx="988589" cy="109989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Pie 20"/>
          <p:cNvSpPr/>
          <p:nvPr/>
        </p:nvSpPr>
        <p:spPr bwMode="auto">
          <a:xfrm>
            <a:off x="3375381" y="2994965"/>
            <a:ext cx="757436" cy="757436"/>
          </a:xfrm>
          <a:prstGeom prst="pie">
            <a:avLst>
              <a:gd name="adj1" fmla="val 6811646"/>
              <a:gd name="adj2" fmla="val 5002578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2" name="Pie 21"/>
          <p:cNvSpPr/>
          <p:nvPr/>
        </p:nvSpPr>
        <p:spPr bwMode="auto">
          <a:xfrm>
            <a:off x="4984044" y="3863605"/>
            <a:ext cx="757436" cy="757436"/>
          </a:xfrm>
          <a:prstGeom prst="pie">
            <a:avLst>
              <a:gd name="adj1" fmla="val 17743973"/>
              <a:gd name="adj2" fmla="val 15450304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3" name="Pie 22"/>
          <p:cNvSpPr/>
          <p:nvPr/>
        </p:nvSpPr>
        <p:spPr bwMode="auto">
          <a:xfrm>
            <a:off x="6843835" y="3471959"/>
            <a:ext cx="757436" cy="757436"/>
          </a:xfrm>
          <a:prstGeom prst="pie">
            <a:avLst>
              <a:gd name="adj1" fmla="val 4714182"/>
              <a:gd name="adj2" fmla="val 17952544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61255" y="3603161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349°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511051" y="4246560"/>
            <a:ext cx="66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193°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560394" y="4621041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278°</a:t>
            </a:r>
          </a:p>
        </p:txBody>
      </p:sp>
    </p:spTree>
    <p:extLst>
      <p:ext uri="{BB962C8B-B14F-4D97-AF65-F5344CB8AC3E}">
        <p14:creationId xmlns:p14="http://schemas.microsoft.com/office/powerpoint/2010/main" val="241096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004523" y="2132856"/>
            <a:ext cx="4876800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Parallel lines never meet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04523" y="1268760"/>
            <a:ext cx="487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Types of lines</a:t>
            </a:r>
          </a:p>
        </p:txBody>
      </p:sp>
      <p:sp>
        <p:nvSpPr>
          <p:cNvPr id="27" name="Line 4"/>
          <p:cNvSpPr>
            <a:spLocks noChangeShapeType="1"/>
          </p:cNvSpPr>
          <p:nvPr/>
        </p:nvSpPr>
        <p:spPr bwMode="auto">
          <a:xfrm rot="1782886" flipV="1">
            <a:off x="3592123" y="2159371"/>
            <a:ext cx="1643760" cy="30737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 rot="1782886" flipV="1">
            <a:off x="5067719" y="2342479"/>
            <a:ext cx="1643760" cy="30737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Line 4"/>
          <p:cNvSpPr>
            <a:spLocks noChangeShapeType="1"/>
          </p:cNvSpPr>
          <p:nvPr/>
        </p:nvSpPr>
        <p:spPr bwMode="auto">
          <a:xfrm rot="1782886" flipV="1">
            <a:off x="4760366" y="3226838"/>
            <a:ext cx="236130" cy="1504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Line 4"/>
          <p:cNvSpPr>
            <a:spLocks noChangeShapeType="1"/>
          </p:cNvSpPr>
          <p:nvPr/>
        </p:nvSpPr>
        <p:spPr bwMode="auto">
          <a:xfrm rot="1782886" flipV="1">
            <a:off x="5443449" y="3914567"/>
            <a:ext cx="236130" cy="1504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Line 4"/>
          <p:cNvSpPr>
            <a:spLocks noChangeShapeType="1"/>
          </p:cNvSpPr>
          <p:nvPr/>
        </p:nvSpPr>
        <p:spPr bwMode="auto">
          <a:xfrm rot="1782886" flipH="1" flipV="1">
            <a:off x="4961525" y="3339710"/>
            <a:ext cx="123212" cy="2158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Line 4"/>
          <p:cNvSpPr>
            <a:spLocks noChangeShapeType="1"/>
          </p:cNvSpPr>
          <p:nvPr/>
        </p:nvSpPr>
        <p:spPr bwMode="auto">
          <a:xfrm rot="1782886" flipH="1" flipV="1">
            <a:off x="5648556" y="4006128"/>
            <a:ext cx="123212" cy="2158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99792" y="4941168"/>
            <a:ext cx="55329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We show they are parallel with two arrows</a:t>
            </a:r>
          </a:p>
        </p:txBody>
      </p:sp>
    </p:spTree>
    <p:extLst>
      <p:ext uri="{BB962C8B-B14F-4D97-AF65-F5344CB8AC3E}">
        <p14:creationId xmlns:p14="http://schemas.microsoft.com/office/powerpoint/2010/main" val="17400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067613" y="2277861"/>
            <a:ext cx="4876800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Perpendicular lines meet at a right angle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67613" y="1413765"/>
            <a:ext cx="487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Types of lines</a:t>
            </a:r>
          </a:p>
        </p:txBody>
      </p:sp>
      <p:sp>
        <p:nvSpPr>
          <p:cNvPr id="27" name="Line 4"/>
          <p:cNvSpPr>
            <a:spLocks noChangeShapeType="1"/>
          </p:cNvSpPr>
          <p:nvPr/>
        </p:nvSpPr>
        <p:spPr bwMode="auto">
          <a:xfrm rot="1782886" flipH="1" flipV="1">
            <a:off x="4863138" y="3129101"/>
            <a:ext cx="1005393" cy="176158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 rot="1782886" flipV="1">
            <a:off x="3507538" y="3136554"/>
            <a:ext cx="3060423" cy="174667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365834" y="3729694"/>
            <a:ext cx="257004" cy="25700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34860" y="348886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89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1" grpId="0" animBg="1"/>
      <p:bldP spid="12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6115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483768" y="2132856"/>
            <a:ext cx="604837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– Identify all the different types of angles and lines on the diagram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– Identify one of each type of angle and line, then estimate the angles</a:t>
            </a:r>
            <a:endParaRPr lang="en-GB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– Construct your own diagram and identify different types of angles</a:t>
            </a:r>
            <a:endParaRPr lang="en-GB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92149" y="1268760"/>
            <a:ext cx="487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</a:p>
        </p:txBody>
      </p:sp>
    </p:spTree>
    <p:extLst>
      <p:ext uri="{BB962C8B-B14F-4D97-AF65-F5344CB8AC3E}">
        <p14:creationId xmlns:p14="http://schemas.microsoft.com/office/powerpoint/2010/main" val="32461266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averages TDS</Template>
  <TotalTime>209</TotalTime>
  <Words>170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Custom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17</cp:revision>
  <dcterms:created xsi:type="dcterms:W3CDTF">2014-06-04T13:27:16Z</dcterms:created>
  <dcterms:modified xsi:type="dcterms:W3CDTF">2020-05-21T20:48:34Z</dcterms:modified>
</cp:coreProperties>
</file>