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6"/>
  </p:notesMasterIdLst>
  <p:sldIdLst>
    <p:sldId id="258" r:id="rId3"/>
    <p:sldId id="265" r:id="rId4"/>
    <p:sldId id="266" r:id="rId5"/>
    <p:sldId id="259" r:id="rId6"/>
    <p:sldId id="263" r:id="rId7"/>
    <p:sldId id="260" r:id="rId8"/>
    <p:sldId id="267" r:id="rId9"/>
    <p:sldId id="274" r:id="rId10"/>
    <p:sldId id="275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DA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8D9B56-FDB0-422E-99F9-F2054522F762}" v="211" dt="2020-11-07T09:31:59.0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688D9B56-FDB0-422E-99F9-F2054522F762}"/>
    <pc:docChg chg="undo custSel addSld delSld modSld sldOrd modMainMaster">
      <pc:chgData name="Danielle" userId="e2554c37-e717-43a0-ba79-1183ca921ccd" providerId="ADAL" clId="{688D9B56-FDB0-422E-99F9-F2054522F762}" dt="2020-11-07T09:31:59.056" v="552" actId="1076"/>
      <pc:docMkLst>
        <pc:docMk/>
      </pc:docMkLst>
      <pc:sldChg chg="modSp mod">
        <pc:chgData name="Danielle" userId="e2554c37-e717-43a0-ba79-1183ca921ccd" providerId="ADAL" clId="{688D9B56-FDB0-422E-99F9-F2054522F762}" dt="2020-11-03T13:13:34.813" v="16" actId="14100"/>
        <pc:sldMkLst>
          <pc:docMk/>
          <pc:sldMk cId="2726815308" sldId="258"/>
        </pc:sldMkLst>
        <pc:spChg chg="mod">
          <ac:chgData name="Danielle" userId="e2554c37-e717-43a0-ba79-1183ca921ccd" providerId="ADAL" clId="{688D9B56-FDB0-422E-99F9-F2054522F762}" dt="2020-11-03T13:13:27.886" v="15" actId="14100"/>
          <ac:spMkLst>
            <pc:docMk/>
            <pc:sldMk cId="2726815308" sldId="258"/>
            <ac:spMk id="2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13:34.813" v="16" actId="14100"/>
          <ac:spMkLst>
            <pc:docMk/>
            <pc:sldMk cId="2726815308" sldId="258"/>
            <ac:spMk id="38" creationId="{00000000-0000-0000-0000-000000000000}"/>
          </ac:spMkLst>
        </pc:spChg>
      </pc:sldChg>
      <pc:sldChg chg="modSp mod">
        <pc:chgData name="Danielle" userId="e2554c37-e717-43a0-ba79-1183ca921ccd" providerId="ADAL" clId="{688D9B56-FDB0-422E-99F9-F2054522F762}" dt="2020-11-03T13:15:29.860" v="45" actId="113"/>
        <pc:sldMkLst>
          <pc:docMk/>
          <pc:sldMk cId="118514710" sldId="259"/>
        </pc:sldMkLst>
        <pc:spChg chg="mod">
          <ac:chgData name="Danielle" userId="e2554c37-e717-43a0-ba79-1183ca921ccd" providerId="ADAL" clId="{688D9B56-FDB0-422E-99F9-F2054522F762}" dt="2020-11-03T13:15:29.860" v="45" actId="113"/>
          <ac:spMkLst>
            <pc:docMk/>
            <pc:sldMk cId="118514710" sldId="259"/>
            <ac:spMk id="6" creationId="{00000000-0000-0000-0000-000000000000}"/>
          </ac:spMkLst>
        </pc:spChg>
      </pc:sldChg>
      <pc:sldChg chg="addSp modSp mod ord">
        <pc:chgData name="Danielle" userId="e2554c37-e717-43a0-ba79-1183ca921ccd" providerId="ADAL" clId="{688D9B56-FDB0-422E-99F9-F2054522F762}" dt="2020-11-07T09:31:59.056" v="552" actId="1076"/>
        <pc:sldMkLst>
          <pc:docMk/>
          <pc:sldMk cId="1558829895" sldId="260"/>
        </pc:sldMkLst>
        <pc:spChg chg="mod">
          <ac:chgData name="Danielle" userId="e2554c37-e717-43a0-ba79-1183ca921ccd" providerId="ADAL" clId="{688D9B56-FDB0-422E-99F9-F2054522F762}" dt="2020-11-03T13:14:04.329" v="29" actId="14100"/>
          <ac:spMkLst>
            <pc:docMk/>
            <pc:sldMk cId="1558829895" sldId="260"/>
            <ac:spMk id="4" creationId="{00000000-0000-0000-0000-000000000000}"/>
          </ac:spMkLst>
        </pc:spChg>
        <pc:picChg chg="add mod">
          <ac:chgData name="Danielle" userId="e2554c37-e717-43a0-ba79-1183ca921ccd" providerId="ADAL" clId="{688D9B56-FDB0-422E-99F9-F2054522F762}" dt="2020-11-07T09:31:59.056" v="552" actId="1076"/>
          <ac:picMkLst>
            <pc:docMk/>
            <pc:sldMk cId="1558829895" sldId="260"/>
            <ac:picMk id="1026" creationId="{8DC03A25-A486-4ADF-A5EE-C90704E6E437}"/>
          </ac:picMkLst>
        </pc:picChg>
      </pc:sldChg>
      <pc:sldChg chg="del">
        <pc:chgData name="Danielle" userId="e2554c37-e717-43a0-ba79-1183ca921ccd" providerId="ADAL" clId="{688D9B56-FDB0-422E-99F9-F2054522F762}" dt="2020-11-03T13:16:28.837" v="46" actId="47"/>
        <pc:sldMkLst>
          <pc:docMk/>
          <pc:sldMk cId="38727267" sldId="261"/>
        </pc:sldMkLst>
      </pc:sldChg>
      <pc:sldChg chg="del">
        <pc:chgData name="Danielle" userId="e2554c37-e717-43a0-ba79-1183ca921ccd" providerId="ADAL" clId="{688D9B56-FDB0-422E-99F9-F2054522F762}" dt="2020-11-03T13:16:28.837" v="46" actId="47"/>
        <pc:sldMkLst>
          <pc:docMk/>
          <pc:sldMk cId="2480272973" sldId="262"/>
        </pc:sldMkLst>
      </pc:sldChg>
      <pc:sldChg chg="addSp delSp modSp mod modAnim">
        <pc:chgData name="Danielle" userId="e2554c37-e717-43a0-ba79-1183ca921ccd" providerId="ADAL" clId="{688D9B56-FDB0-422E-99F9-F2054522F762}" dt="2020-11-03T13:26:09.486" v="376" actId="14100"/>
        <pc:sldMkLst>
          <pc:docMk/>
          <pc:sldMk cId="22808896" sldId="263"/>
        </pc:sldMkLst>
        <pc:spChg chg="add mod">
          <ac:chgData name="Danielle" userId="e2554c37-e717-43a0-ba79-1183ca921ccd" providerId="ADAL" clId="{688D9B56-FDB0-422E-99F9-F2054522F762}" dt="2020-11-03T13:26:05.823" v="375" actId="14100"/>
          <ac:spMkLst>
            <pc:docMk/>
            <pc:sldMk cId="22808896" sldId="263"/>
            <ac:spMk id="4" creationId="{EDEF08C4-FB69-4305-8125-60A0A813B770}"/>
          </ac:spMkLst>
        </pc:spChg>
        <pc:spChg chg="add mod">
          <ac:chgData name="Danielle" userId="e2554c37-e717-43a0-ba79-1183ca921ccd" providerId="ADAL" clId="{688D9B56-FDB0-422E-99F9-F2054522F762}" dt="2020-11-03T13:26:09.486" v="376" actId="14100"/>
          <ac:spMkLst>
            <pc:docMk/>
            <pc:sldMk cId="22808896" sldId="263"/>
            <ac:spMk id="5" creationId="{2BCCA4C5-60BE-41B1-B784-071FB2F7BE8D}"/>
          </ac:spMkLst>
        </pc:spChg>
        <pc:spChg chg="mod">
          <ac:chgData name="Danielle" userId="e2554c37-e717-43a0-ba79-1183ca921ccd" providerId="ADAL" clId="{688D9B56-FDB0-422E-99F9-F2054522F762}" dt="2020-11-03T13:16:39.019" v="55" actId="1035"/>
          <ac:spMkLst>
            <pc:docMk/>
            <pc:sldMk cId="22808896" sldId="263"/>
            <ac:spMk id="20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20:26.139" v="179" actId="165"/>
          <ac:spMkLst>
            <pc:docMk/>
            <pc:sldMk cId="22808896" sldId="263"/>
            <ac:spMk id="24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20:26.139" v="179" actId="165"/>
          <ac:spMkLst>
            <pc:docMk/>
            <pc:sldMk cId="22808896" sldId="263"/>
            <ac:spMk id="26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20:26.139" v="179" actId="165"/>
          <ac:spMkLst>
            <pc:docMk/>
            <pc:sldMk cId="22808896" sldId="263"/>
            <ac:spMk id="32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20:26.139" v="179" actId="165"/>
          <ac:spMkLst>
            <pc:docMk/>
            <pc:sldMk cId="22808896" sldId="263"/>
            <ac:spMk id="37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20:26.139" v="179" actId="165"/>
          <ac:spMkLst>
            <pc:docMk/>
            <pc:sldMk cId="22808896" sldId="263"/>
            <ac:spMk id="38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20:26.139" v="179" actId="165"/>
          <ac:spMkLst>
            <pc:docMk/>
            <pc:sldMk cId="22808896" sldId="263"/>
            <ac:spMk id="39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20:26.139" v="179" actId="165"/>
          <ac:spMkLst>
            <pc:docMk/>
            <pc:sldMk cId="22808896" sldId="263"/>
            <ac:spMk id="40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20:26.139" v="179" actId="165"/>
          <ac:spMkLst>
            <pc:docMk/>
            <pc:sldMk cId="22808896" sldId="263"/>
            <ac:spMk id="41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20:26.139" v="179" actId="165"/>
          <ac:spMkLst>
            <pc:docMk/>
            <pc:sldMk cId="22808896" sldId="263"/>
            <ac:spMk id="42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20:26.139" v="179" actId="165"/>
          <ac:spMkLst>
            <pc:docMk/>
            <pc:sldMk cId="22808896" sldId="263"/>
            <ac:spMk id="43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20:26.139" v="179" actId="165"/>
          <ac:spMkLst>
            <pc:docMk/>
            <pc:sldMk cId="22808896" sldId="263"/>
            <ac:spMk id="44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20:26.139" v="179" actId="165"/>
          <ac:spMkLst>
            <pc:docMk/>
            <pc:sldMk cId="22808896" sldId="263"/>
            <ac:spMk id="45" creationId="{00000000-0000-0000-0000-000000000000}"/>
          </ac:spMkLst>
        </pc:spChg>
        <pc:spChg chg="del mod topLvl">
          <ac:chgData name="Danielle" userId="e2554c37-e717-43a0-ba79-1183ca921ccd" providerId="ADAL" clId="{688D9B56-FDB0-422E-99F9-F2054522F762}" dt="2020-11-03T13:20:28.930" v="180" actId="478"/>
          <ac:spMkLst>
            <pc:docMk/>
            <pc:sldMk cId="22808896" sldId="263"/>
            <ac:spMk id="46" creationId="{00000000-0000-0000-0000-000000000000}"/>
          </ac:spMkLst>
        </pc:spChg>
        <pc:spChg chg="del mod topLvl">
          <ac:chgData name="Danielle" userId="e2554c37-e717-43a0-ba79-1183ca921ccd" providerId="ADAL" clId="{688D9B56-FDB0-422E-99F9-F2054522F762}" dt="2020-11-03T13:21:40.445" v="289" actId="478"/>
          <ac:spMkLst>
            <pc:docMk/>
            <pc:sldMk cId="22808896" sldId="263"/>
            <ac:spMk id="47" creationId="{00000000-0000-0000-0000-000000000000}"/>
          </ac:spMkLst>
        </pc:spChg>
        <pc:spChg chg="del mod topLvl">
          <ac:chgData name="Danielle" userId="e2554c37-e717-43a0-ba79-1183ca921ccd" providerId="ADAL" clId="{688D9B56-FDB0-422E-99F9-F2054522F762}" dt="2020-11-03T13:20:28.930" v="180" actId="478"/>
          <ac:spMkLst>
            <pc:docMk/>
            <pc:sldMk cId="22808896" sldId="263"/>
            <ac:spMk id="48" creationId="{00000000-0000-0000-0000-000000000000}"/>
          </ac:spMkLst>
        </pc:spChg>
        <pc:spChg chg="del mod topLvl">
          <ac:chgData name="Danielle" userId="e2554c37-e717-43a0-ba79-1183ca921ccd" providerId="ADAL" clId="{688D9B56-FDB0-422E-99F9-F2054522F762}" dt="2020-11-03T13:21:40.445" v="289" actId="478"/>
          <ac:spMkLst>
            <pc:docMk/>
            <pc:sldMk cId="22808896" sldId="263"/>
            <ac:spMk id="49" creationId="{00000000-0000-0000-0000-000000000000}"/>
          </ac:spMkLst>
        </pc:spChg>
        <pc:spChg chg="del mod topLvl">
          <ac:chgData name="Danielle" userId="e2554c37-e717-43a0-ba79-1183ca921ccd" providerId="ADAL" clId="{688D9B56-FDB0-422E-99F9-F2054522F762}" dt="2020-11-03T13:20:28.930" v="180" actId="478"/>
          <ac:spMkLst>
            <pc:docMk/>
            <pc:sldMk cId="22808896" sldId="263"/>
            <ac:spMk id="50" creationId="{00000000-0000-0000-0000-000000000000}"/>
          </ac:spMkLst>
        </pc:spChg>
        <pc:spChg chg="del mod topLvl">
          <ac:chgData name="Danielle" userId="e2554c37-e717-43a0-ba79-1183ca921ccd" providerId="ADAL" clId="{688D9B56-FDB0-422E-99F9-F2054522F762}" dt="2020-11-03T13:21:40.445" v="289" actId="478"/>
          <ac:spMkLst>
            <pc:docMk/>
            <pc:sldMk cId="22808896" sldId="263"/>
            <ac:spMk id="51" creationId="{00000000-0000-0000-0000-000000000000}"/>
          </ac:spMkLst>
        </pc:spChg>
        <pc:spChg chg="del mod topLvl">
          <ac:chgData name="Danielle" userId="e2554c37-e717-43a0-ba79-1183ca921ccd" providerId="ADAL" clId="{688D9B56-FDB0-422E-99F9-F2054522F762}" dt="2020-11-03T13:20:28.930" v="180" actId="478"/>
          <ac:spMkLst>
            <pc:docMk/>
            <pc:sldMk cId="22808896" sldId="263"/>
            <ac:spMk id="52" creationId="{00000000-0000-0000-0000-000000000000}"/>
          </ac:spMkLst>
        </pc:spChg>
        <pc:spChg chg="del mod topLvl">
          <ac:chgData name="Danielle" userId="e2554c37-e717-43a0-ba79-1183ca921ccd" providerId="ADAL" clId="{688D9B56-FDB0-422E-99F9-F2054522F762}" dt="2020-11-03T13:21:40.445" v="289" actId="478"/>
          <ac:spMkLst>
            <pc:docMk/>
            <pc:sldMk cId="22808896" sldId="263"/>
            <ac:spMk id="53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20:26.139" v="179" actId="165"/>
          <ac:spMkLst>
            <pc:docMk/>
            <pc:sldMk cId="22808896" sldId="263"/>
            <ac:spMk id="55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20:26.139" v="179" actId="165"/>
          <ac:spMkLst>
            <pc:docMk/>
            <pc:sldMk cId="22808896" sldId="263"/>
            <ac:spMk id="57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20:26.139" v="179" actId="165"/>
          <ac:spMkLst>
            <pc:docMk/>
            <pc:sldMk cId="22808896" sldId="263"/>
            <ac:spMk id="58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20:26.139" v="179" actId="165"/>
          <ac:spMkLst>
            <pc:docMk/>
            <pc:sldMk cId="22808896" sldId="263"/>
            <ac:spMk id="59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20:26.139" v="179" actId="165"/>
          <ac:spMkLst>
            <pc:docMk/>
            <pc:sldMk cId="22808896" sldId="263"/>
            <ac:spMk id="61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20:26.139" v="179" actId="165"/>
          <ac:spMkLst>
            <pc:docMk/>
            <pc:sldMk cId="22808896" sldId="263"/>
            <ac:spMk id="63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20:26.139" v="179" actId="165"/>
          <ac:spMkLst>
            <pc:docMk/>
            <pc:sldMk cId="22808896" sldId="263"/>
            <ac:spMk id="64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20:26.139" v="179" actId="165"/>
          <ac:spMkLst>
            <pc:docMk/>
            <pc:sldMk cId="22808896" sldId="263"/>
            <ac:spMk id="65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20:26.139" v="179" actId="165"/>
          <ac:spMkLst>
            <pc:docMk/>
            <pc:sldMk cId="22808896" sldId="263"/>
            <ac:spMk id="67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20:26.139" v="179" actId="165"/>
          <ac:spMkLst>
            <pc:docMk/>
            <pc:sldMk cId="22808896" sldId="263"/>
            <ac:spMk id="69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20:26.139" v="179" actId="165"/>
          <ac:spMkLst>
            <pc:docMk/>
            <pc:sldMk cId="22808896" sldId="263"/>
            <ac:spMk id="70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20:26.139" v="179" actId="165"/>
          <ac:spMkLst>
            <pc:docMk/>
            <pc:sldMk cId="22808896" sldId="263"/>
            <ac:spMk id="71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20:26.139" v="179" actId="165"/>
          <ac:spMkLst>
            <pc:docMk/>
            <pc:sldMk cId="22808896" sldId="263"/>
            <ac:spMk id="73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20:26.139" v="179" actId="165"/>
          <ac:spMkLst>
            <pc:docMk/>
            <pc:sldMk cId="22808896" sldId="263"/>
            <ac:spMk id="75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20:26.139" v="179" actId="165"/>
          <ac:spMkLst>
            <pc:docMk/>
            <pc:sldMk cId="22808896" sldId="263"/>
            <ac:spMk id="76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20:26.139" v="179" actId="165"/>
          <ac:spMkLst>
            <pc:docMk/>
            <pc:sldMk cId="22808896" sldId="263"/>
            <ac:spMk id="77" creationId="{00000000-0000-0000-0000-000000000000}"/>
          </ac:spMkLst>
        </pc:spChg>
        <pc:grpChg chg="del">
          <ac:chgData name="Danielle" userId="e2554c37-e717-43a0-ba79-1183ca921ccd" providerId="ADAL" clId="{688D9B56-FDB0-422E-99F9-F2054522F762}" dt="2020-11-03T13:20:26.139" v="179" actId="165"/>
          <ac:grpSpMkLst>
            <pc:docMk/>
            <pc:sldMk cId="22808896" sldId="263"/>
            <ac:grpSpMk id="2" creationId="{00000000-0000-0000-0000-000000000000}"/>
          </ac:grpSpMkLst>
        </pc:grpChg>
        <pc:grpChg chg="del mod topLvl">
          <ac:chgData name="Danielle" userId="e2554c37-e717-43a0-ba79-1183ca921ccd" providerId="ADAL" clId="{688D9B56-FDB0-422E-99F9-F2054522F762}" dt="2020-11-03T13:20:32.689" v="181" actId="478"/>
          <ac:grpSpMkLst>
            <pc:docMk/>
            <pc:sldMk cId="22808896" sldId="263"/>
            <ac:grpSpMk id="22" creationId="{00000000-0000-0000-0000-000000000000}"/>
          </ac:grpSpMkLst>
        </pc:grpChg>
        <pc:grpChg chg="del mod topLvl">
          <ac:chgData name="Danielle" userId="e2554c37-e717-43a0-ba79-1183ca921ccd" providerId="ADAL" clId="{688D9B56-FDB0-422E-99F9-F2054522F762}" dt="2020-11-03T13:20:28.930" v="180" actId="478"/>
          <ac:grpSpMkLst>
            <pc:docMk/>
            <pc:sldMk cId="22808896" sldId="263"/>
            <ac:grpSpMk id="54" creationId="{00000000-0000-0000-0000-000000000000}"/>
          </ac:grpSpMkLst>
        </pc:grpChg>
        <pc:grpChg chg="mod">
          <ac:chgData name="Danielle" userId="e2554c37-e717-43a0-ba79-1183ca921ccd" providerId="ADAL" clId="{688D9B56-FDB0-422E-99F9-F2054522F762}" dt="2020-11-03T13:20:26.139" v="179" actId="165"/>
          <ac:grpSpMkLst>
            <pc:docMk/>
            <pc:sldMk cId="22808896" sldId="263"/>
            <ac:grpSpMk id="56" creationId="{00000000-0000-0000-0000-000000000000}"/>
          </ac:grpSpMkLst>
        </pc:grpChg>
        <pc:grpChg chg="del mod topLvl">
          <ac:chgData name="Danielle" userId="e2554c37-e717-43a0-ba79-1183ca921ccd" providerId="ADAL" clId="{688D9B56-FDB0-422E-99F9-F2054522F762}" dt="2020-11-03T13:20:28.930" v="180" actId="478"/>
          <ac:grpSpMkLst>
            <pc:docMk/>
            <pc:sldMk cId="22808896" sldId="263"/>
            <ac:grpSpMk id="60" creationId="{00000000-0000-0000-0000-000000000000}"/>
          </ac:grpSpMkLst>
        </pc:grpChg>
        <pc:grpChg chg="mod">
          <ac:chgData name="Danielle" userId="e2554c37-e717-43a0-ba79-1183ca921ccd" providerId="ADAL" clId="{688D9B56-FDB0-422E-99F9-F2054522F762}" dt="2020-11-03T13:20:26.139" v="179" actId="165"/>
          <ac:grpSpMkLst>
            <pc:docMk/>
            <pc:sldMk cId="22808896" sldId="263"/>
            <ac:grpSpMk id="62" creationId="{00000000-0000-0000-0000-000000000000}"/>
          </ac:grpSpMkLst>
        </pc:grpChg>
        <pc:grpChg chg="del mod topLvl">
          <ac:chgData name="Danielle" userId="e2554c37-e717-43a0-ba79-1183ca921ccd" providerId="ADAL" clId="{688D9B56-FDB0-422E-99F9-F2054522F762}" dt="2020-11-03T13:20:28.930" v="180" actId="478"/>
          <ac:grpSpMkLst>
            <pc:docMk/>
            <pc:sldMk cId="22808896" sldId="263"/>
            <ac:grpSpMk id="66" creationId="{00000000-0000-0000-0000-000000000000}"/>
          </ac:grpSpMkLst>
        </pc:grpChg>
        <pc:grpChg chg="mod">
          <ac:chgData name="Danielle" userId="e2554c37-e717-43a0-ba79-1183ca921ccd" providerId="ADAL" clId="{688D9B56-FDB0-422E-99F9-F2054522F762}" dt="2020-11-03T13:20:26.139" v="179" actId="165"/>
          <ac:grpSpMkLst>
            <pc:docMk/>
            <pc:sldMk cId="22808896" sldId="263"/>
            <ac:grpSpMk id="68" creationId="{00000000-0000-0000-0000-000000000000}"/>
          </ac:grpSpMkLst>
        </pc:grpChg>
        <pc:grpChg chg="del mod topLvl">
          <ac:chgData name="Danielle" userId="e2554c37-e717-43a0-ba79-1183ca921ccd" providerId="ADAL" clId="{688D9B56-FDB0-422E-99F9-F2054522F762}" dt="2020-11-03T13:20:28.930" v="180" actId="478"/>
          <ac:grpSpMkLst>
            <pc:docMk/>
            <pc:sldMk cId="22808896" sldId="263"/>
            <ac:grpSpMk id="72" creationId="{00000000-0000-0000-0000-000000000000}"/>
          </ac:grpSpMkLst>
        </pc:grpChg>
        <pc:grpChg chg="mod">
          <ac:chgData name="Danielle" userId="e2554c37-e717-43a0-ba79-1183ca921ccd" providerId="ADAL" clId="{688D9B56-FDB0-422E-99F9-F2054522F762}" dt="2020-11-03T13:20:26.139" v="179" actId="165"/>
          <ac:grpSpMkLst>
            <pc:docMk/>
            <pc:sldMk cId="22808896" sldId="263"/>
            <ac:grpSpMk id="74" creationId="{00000000-0000-0000-0000-000000000000}"/>
          </ac:grpSpMkLst>
        </pc:grpChg>
        <pc:graphicFrameChg chg="add mod modGraphic">
          <ac:chgData name="Danielle" userId="e2554c37-e717-43a0-ba79-1183ca921ccd" providerId="ADAL" clId="{688D9B56-FDB0-422E-99F9-F2054522F762}" dt="2020-11-03T13:22:48.509" v="303" actId="207"/>
          <ac:graphicFrameMkLst>
            <pc:docMk/>
            <pc:sldMk cId="22808896" sldId="263"/>
            <ac:graphicFrameMk id="3" creationId="{84438A05-A087-4C3C-A131-8B6E77AA4BEF}"/>
          </ac:graphicFrameMkLst>
        </pc:graphicFrameChg>
      </pc:sldChg>
      <pc:sldChg chg="del">
        <pc:chgData name="Danielle" userId="e2554c37-e717-43a0-ba79-1183ca921ccd" providerId="ADAL" clId="{688D9B56-FDB0-422E-99F9-F2054522F762}" dt="2020-11-03T13:22:52.389" v="304" actId="47"/>
        <pc:sldMkLst>
          <pc:docMk/>
          <pc:sldMk cId="163132107" sldId="264"/>
        </pc:sldMkLst>
      </pc:sldChg>
      <pc:sldChg chg="addSp delSp modSp mod ord modAnim">
        <pc:chgData name="Danielle" userId="e2554c37-e717-43a0-ba79-1183ca921ccd" providerId="ADAL" clId="{688D9B56-FDB0-422E-99F9-F2054522F762}" dt="2020-11-03T13:24:34.092" v="353" actId="1037"/>
        <pc:sldMkLst>
          <pc:docMk/>
          <pc:sldMk cId="178604689" sldId="265"/>
        </pc:sldMkLst>
        <pc:spChg chg="del mod">
          <ac:chgData name="Danielle" userId="e2554c37-e717-43a0-ba79-1183ca921ccd" providerId="ADAL" clId="{688D9B56-FDB0-422E-99F9-F2054522F762}" dt="2020-11-03T13:23:17.986" v="309" actId="478"/>
          <ac:spMkLst>
            <pc:docMk/>
            <pc:sldMk cId="178604689" sldId="265"/>
            <ac:spMk id="2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24:22.839" v="340" actId="1076"/>
          <ac:spMkLst>
            <pc:docMk/>
            <pc:sldMk cId="178604689" sldId="265"/>
            <ac:spMk id="5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24:28.850" v="344" actId="1037"/>
          <ac:spMkLst>
            <pc:docMk/>
            <pc:sldMk cId="178604689" sldId="265"/>
            <ac:spMk id="6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24:31.101" v="348" actId="1037"/>
          <ac:spMkLst>
            <pc:docMk/>
            <pc:sldMk cId="178604689" sldId="265"/>
            <ac:spMk id="7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24:34.092" v="353" actId="1037"/>
          <ac:spMkLst>
            <pc:docMk/>
            <pc:sldMk cId="178604689" sldId="265"/>
            <ac:spMk id="8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24:06.179" v="336" actId="1076"/>
          <ac:spMkLst>
            <pc:docMk/>
            <pc:sldMk cId="178604689" sldId="265"/>
            <ac:spMk id="9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24:06.179" v="336" actId="1076"/>
          <ac:spMkLst>
            <pc:docMk/>
            <pc:sldMk cId="178604689" sldId="265"/>
            <ac:spMk id="10" creationId="{00000000-0000-0000-0000-000000000000}"/>
          </ac:spMkLst>
        </pc:spChg>
        <pc:spChg chg="add mod">
          <ac:chgData name="Danielle" userId="e2554c37-e717-43a0-ba79-1183ca921ccd" providerId="ADAL" clId="{688D9B56-FDB0-422E-99F9-F2054522F762}" dt="2020-11-03T13:24:08.599" v="337" actId="403"/>
          <ac:spMkLst>
            <pc:docMk/>
            <pc:sldMk cId="178604689" sldId="265"/>
            <ac:spMk id="11" creationId="{1B18B50A-4EB3-40E4-82A9-28FB497450CA}"/>
          </ac:spMkLst>
        </pc:spChg>
      </pc:sldChg>
      <pc:sldChg chg="modSp mod ord">
        <pc:chgData name="Danielle" userId="e2554c37-e717-43a0-ba79-1183ca921ccd" providerId="ADAL" clId="{688D9B56-FDB0-422E-99F9-F2054522F762}" dt="2020-11-03T13:24:57.070" v="365" actId="1036"/>
        <pc:sldMkLst>
          <pc:docMk/>
          <pc:sldMk cId="2993315019" sldId="266"/>
        </pc:sldMkLst>
        <pc:spChg chg="mod">
          <ac:chgData name="Danielle" userId="e2554c37-e717-43a0-ba79-1183ca921ccd" providerId="ADAL" clId="{688D9B56-FDB0-422E-99F9-F2054522F762}" dt="2020-11-03T13:24:50.835" v="360" actId="115"/>
          <ac:spMkLst>
            <pc:docMk/>
            <pc:sldMk cId="2993315019" sldId="266"/>
            <ac:spMk id="3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24:57.070" v="365" actId="1036"/>
          <ac:spMkLst>
            <pc:docMk/>
            <pc:sldMk cId="2993315019" sldId="266"/>
            <ac:spMk id="4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24:57.070" v="365" actId="1036"/>
          <ac:spMkLst>
            <pc:docMk/>
            <pc:sldMk cId="2993315019" sldId="266"/>
            <ac:spMk id="5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24:57.070" v="365" actId="1036"/>
          <ac:spMkLst>
            <pc:docMk/>
            <pc:sldMk cId="2993315019" sldId="266"/>
            <ac:spMk id="6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24:57.070" v="365" actId="1036"/>
          <ac:spMkLst>
            <pc:docMk/>
            <pc:sldMk cId="2993315019" sldId="266"/>
            <ac:spMk id="7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24:57.070" v="365" actId="1036"/>
          <ac:spMkLst>
            <pc:docMk/>
            <pc:sldMk cId="2993315019" sldId="266"/>
            <ac:spMk id="8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24:57.070" v="365" actId="1036"/>
          <ac:spMkLst>
            <pc:docMk/>
            <pc:sldMk cId="2993315019" sldId="266"/>
            <ac:spMk id="9" creationId="{00000000-0000-0000-0000-000000000000}"/>
          </ac:spMkLst>
        </pc:spChg>
      </pc:sldChg>
      <pc:sldChg chg="addSp delSp modSp mod delAnim modAnim">
        <pc:chgData name="Danielle" userId="e2554c37-e717-43a0-ba79-1183ca921ccd" providerId="ADAL" clId="{688D9B56-FDB0-422E-99F9-F2054522F762}" dt="2020-11-03T13:33:41.835" v="458"/>
        <pc:sldMkLst>
          <pc:docMk/>
          <pc:sldMk cId="3732244061" sldId="267"/>
        </pc:sldMkLst>
        <pc:spChg chg="del">
          <ac:chgData name="Danielle" userId="e2554c37-e717-43a0-ba79-1183ca921ccd" providerId="ADAL" clId="{688D9B56-FDB0-422E-99F9-F2054522F762}" dt="2020-11-03T13:29:52.682" v="377" actId="478"/>
          <ac:spMkLst>
            <pc:docMk/>
            <pc:sldMk cId="3732244061" sldId="267"/>
            <ac:spMk id="2" creationId="{00000000-0000-0000-0000-000000000000}"/>
          </ac:spMkLst>
        </pc:spChg>
        <pc:spChg chg="del mod">
          <ac:chgData name="Danielle" userId="e2554c37-e717-43a0-ba79-1183ca921ccd" providerId="ADAL" clId="{688D9B56-FDB0-422E-99F9-F2054522F762}" dt="2020-11-03T13:30:49.517" v="401" actId="478"/>
          <ac:spMkLst>
            <pc:docMk/>
            <pc:sldMk cId="3732244061" sldId="267"/>
            <ac:spMk id="3" creationId="{00000000-0000-0000-0000-000000000000}"/>
          </ac:spMkLst>
        </pc:spChg>
        <pc:spChg chg="add mod">
          <ac:chgData name="Danielle" userId="e2554c37-e717-43a0-ba79-1183ca921ccd" providerId="ADAL" clId="{688D9B56-FDB0-422E-99F9-F2054522F762}" dt="2020-11-03T13:30:40.441" v="392" actId="14100"/>
          <ac:spMkLst>
            <pc:docMk/>
            <pc:sldMk cId="3732244061" sldId="267"/>
            <ac:spMk id="4" creationId="{7A189754-7157-4DF6-A1A5-0D942526617A}"/>
          </ac:spMkLst>
        </pc:spChg>
        <pc:spChg chg="add mod">
          <ac:chgData name="Danielle" userId="e2554c37-e717-43a0-ba79-1183ca921ccd" providerId="ADAL" clId="{688D9B56-FDB0-422E-99F9-F2054522F762}" dt="2020-11-03T13:33:11.620" v="450" actId="207"/>
          <ac:spMkLst>
            <pc:docMk/>
            <pc:sldMk cId="3732244061" sldId="267"/>
            <ac:spMk id="8" creationId="{FAC33E33-4B80-429F-995F-4C6EB6B160D8}"/>
          </ac:spMkLst>
        </pc:spChg>
        <pc:spChg chg="del">
          <ac:chgData name="Danielle" userId="e2554c37-e717-43a0-ba79-1183ca921ccd" providerId="ADAL" clId="{688D9B56-FDB0-422E-99F9-F2054522F762}" dt="2020-11-03T13:31:22.936" v="408" actId="478"/>
          <ac:spMkLst>
            <pc:docMk/>
            <pc:sldMk cId="3732244061" sldId="267"/>
            <ac:spMk id="10" creationId="{00000000-0000-0000-0000-000000000000}"/>
          </ac:spMkLst>
        </pc:spChg>
        <pc:spChg chg="del">
          <ac:chgData name="Danielle" userId="e2554c37-e717-43a0-ba79-1183ca921ccd" providerId="ADAL" clId="{688D9B56-FDB0-422E-99F9-F2054522F762}" dt="2020-11-03T13:31:22.936" v="408" actId="478"/>
          <ac:spMkLst>
            <pc:docMk/>
            <pc:sldMk cId="3732244061" sldId="267"/>
            <ac:spMk id="11" creationId="{00000000-0000-0000-0000-000000000000}"/>
          </ac:spMkLst>
        </pc:spChg>
        <pc:spChg chg="del">
          <ac:chgData name="Danielle" userId="e2554c37-e717-43a0-ba79-1183ca921ccd" providerId="ADAL" clId="{688D9B56-FDB0-422E-99F9-F2054522F762}" dt="2020-11-03T13:31:22.936" v="408" actId="478"/>
          <ac:spMkLst>
            <pc:docMk/>
            <pc:sldMk cId="3732244061" sldId="267"/>
            <ac:spMk id="12" creationId="{00000000-0000-0000-0000-000000000000}"/>
          </ac:spMkLst>
        </pc:spChg>
        <pc:spChg chg="add mod">
          <ac:chgData name="Danielle" userId="e2554c37-e717-43a0-ba79-1183ca921ccd" providerId="ADAL" clId="{688D9B56-FDB0-422E-99F9-F2054522F762}" dt="2020-11-03T13:33:08.607" v="449" actId="207"/>
          <ac:spMkLst>
            <pc:docMk/>
            <pc:sldMk cId="3732244061" sldId="267"/>
            <ac:spMk id="13" creationId="{AEAF5DA1-B84B-487E-BC80-BE66D606B257}"/>
          </ac:spMkLst>
        </pc:spChg>
        <pc:spChg chg="add mod">
          <ac:chgData name="Danielle" userId="e2554c37-e717-43a0-ba79-1183ca921ccd" providerId="ADAL" clId="{688D9B56-FDB0-422E-99F9-F2054522F762}" dt="2020-11-03T13:33:39.515" v="457" actId="1076"/>
          <ac:spMkLst>
            <pc:docMk/>
            <pc:sldMk cId="3732244061" sldId="267"/>
            <ac:spMk id="14" creationId="{A6D23BC0-C621-4831-8C5C-B7701A36DE5F}"/>
          </ac:spMkLst>
        </pc:spChg>
        <pc:spChg chg="add mod">
          <ac:chgData name="Danielle" userId="e2554c37-e717-43a0-ba79-1183ca921ccd" providerId="ADAL" clId="{688D9B56-FDB0-422E-99F9-F2054522F762}" dt="2020-11-03T13:33:11.620" v="450" actId="207"/>
          <ac:spMkLst>
            <pc:docMk/>
            <pc:sldMk cId="3732244061" sldId="267"/>
            <ac:spMk id="15" creationId="{BB0DC364-B7FC-4C49-8664-B05A008EFA36}"/>
          </ac:spMkLst>
        </pc:spChg>
        <pc:picChg chg="del">
          <ac:chgData name="Danielle" userId="e2554c37-e717-43a0-ba79-1183ca921ccd" providerId="ADAL" clId="{688D9B56-FDB0-422E-99F9-F2054522F762}" dt="2020-11-03T13:29:52.682" v="377" actId="478"/>
          <ac:picMkLst>
            <pc:docMk/>
            <pc:sldMk cId="3732244061" sldId="267"/>
            <ac:picMk id="1026" creationId="{00000000-0000-0000-0000-000000000000}"/>
          </ac:picMkLst>
        </pc:picChg>
      </pc:sldChg>
      <pc:sldChg chg="del">
        <pc:chgData name="Danielle" userId="e2554c37-e717-43a0-ba79-1183ca921ccd" providerId="ADAL" clId="{688D9B56-FDB0-422E-99F9-F2054522F762}" dt="2020-11-03T13:31:39.828" v="412" actId="47"/>
        <pc:sldMkLst>
          <pc:docMk/>
          <pc:sldMk cId="2160711373" sldId="268"/>
        </pc:sldMkLst>
      </pc:sldChg>
      <pc:sldChg chg="del">
        <pc:chgData name="Danielle" userId="e2554c37-e717-43a0-ba79-1183ca921ccd" providerId="ADAL" clId="{688D9B56-FDB0-422E-99F9-F2054522F762}" dt="2020-11-03T13:37:50.075" v="529" actId="47"/>
        <pc:sldMkLst>
          <pc:docMk/>
          <pc:sldMk cId="206074774" sldId="269"/>
        </pc:sldMkLst>
      </pc:sldChg>
      <pc:sldChg chg="modSp mod">
        <pc:chgData name="Danielle" userId="e2554c37-e717-43a0-ba79-1183ca921ccd" providerId="ADAL" clId="{688D9B56-FDB0-422E-99F9-F2054522F762}" dt="2020-11-03T13:38:17.963" v="543" actId="12"/>
        <pc:sldMkLst>
          <pc:docMk/>
          <pc:sldMk cId="4044727596" sldId="270"/>
        </pc:sldMkLst>
        <pc:spChg chg="mod">
          <ac:chgData name="Danielle" userId="e2554c37-e717-43a0-ba79-1183ca921ccd" providerId="ADAL" clId="{688D9B56-FDB0-422E-99F9-F2054522F762}" dt="2020-11-03T13:38:17.963" v="543" actId="12"/>
          <ac:spMkLst>
            <pc:docMk/>
            <pc:sldMk cId="4044727596" sldId="270"/>
            <ac:spMk id="2" creationId="{00000000-0000-0000-0000-000000000000}"/>
          </ac:spMkLst>
        </pc:spChg>
      </pc:sldChg>
      <pc:sldChg chg="modSp mod">
        <pc:chgData name="Danielle" userId="e2554c37-e717-43a0-ba79-1183ca921ccd" providerId="ADAL" clId="{688D9B56-FDB0-422E-99F9-F2054522F762}" dt="2020-11-03T13:38:43.312" v="547" actId="20577"/>
        <pc:sldMkLst>
          <pc:docMk/>
          <pc:sldMk cId="177279861" sldId="272"/>
        </pc:sldMkLst>
        <pc:spChg chg="mod">
          <ac:chgData name="Danielle" userId="e2554c37-e717-43a0-ba79-1183ca921ccd" providerId="ADAL" clId="{688D9B56-FDB0-422E-99F9-F2054522F762}" dt="2020-11-03T13:38:27.582" v="544" actId="2711"/>
          <ac:spMkLst>
            <pc:docMk/>
            <pc:sldMk cId="177279861" sldId="272"/>
            <ac:spMk id="3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38:43.312" v="547" actId="20577"/>
          <ac:spMkLst>
            <pc:docMk/>
            <pc:sldMk cId="177279861" sldId="272"/>
            <ac:spMk id="5" creationId="{00000000-0000-0000-0000-000000000000}"/>
          </ac:spMkLst>
        </pc:spChg>
      </pc:sldChg>
      <pc:sldChg chg="modSp mod">
        <pc:chgData name="Danielle" userId="e2554c37-e717-43a0-ba79-1183ca921ccd" providerId="ADAL" clId="{688D9B56-FDB0-422E-99F9-F2054522F762}" dt="2020-11-03T13:38:33.513" v="545" actId="2711"/>
        <pc:sldMkLst>
          <pc:docMk/>
          <pc:sldMk cId="269021421" sldId="273"/>
        </pc:sldMkLst>
        <pc:spChg chg="mod">
          <ac:chgData name="Danielle" userId="e2554c37-e717-43a0-ba79-1183ca921ccd" providerId="ADAL" clId="{688D9B56-FDB0-422E-99F9-F2054522F762}" dt="2020-11-03T13:38:33.513" v="545" actId="2711"/>
          <ac:spMkLst>
            <pc:docMk/>
            <pc:sldMk cId="269021421" sldId="273"/>
            <ac:spMk id="3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38:33.513" v="545" actId="2711"/>
          <ac:spMkLst>
            <pc:docMk/>
            <pc:sldMk cId="269021421" sldId="273"/>
            <ac:spMk id="4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38:33.513" v="545" actId="2711"/>
          <ac:spMkLst>
            <pc:docMk/>
            <pc:sldMk cId="269021421" sldId="273"/>
            <ac:spMk id="5" creationId="{00000000-0000-0000-0000-000000000000}"/>
          </ac:spMkLst>
        </pc:spChg>
      </pc:sldChg>
      <pc:sldChg chg="addSp modSp add mod modAnim">
        <pc:chgData name="Danielle" userId="e2554c37-e717-43a0-ba79-1183ca921ccd" providerId="ADAL" clId="{688D9B56-FDB0-422E-99F9-F2054522F762}" dt="2020-11-03T13:34:47.864" v="480" actId="1036"/>
        <pc:sldMkLst>
          <pc:docMk/>
          <pc:sldMk cId="1492888350" sldId="274"/>
        </pc:sldMkLst>
        <pc:spChg chg="add mod">
          <ac:chgData name="Danielle" userId="e2554c37-e717-43a0-ba79-1183ca921ccd" providerId="ADAL" clId="{688D9B56-FDB0-422E-99F9-F2054522F762}" dt="2020-11-03T13:34:47.864" v="480" actId="1036"/>
          <ac:spMkLst>
            <pc:docMk/>
            <pc:sldMk cId="1492888350" sldId="274"/>
            <ac:spMk id="5" creationId="{4785C6F0-5231-4552-9E4F-5AD38C3813A7}"/>
          </ac:spMkLst>
        </pc:spChg>
        <pc:spChg chg="mod">
          <ac:chgData name="Danielle" userId="e2554c37-e717-43a0-ba79-1183ca921ccd" providerId="ADAL" clId="{688D9B56-FDB0-422E-99F9-F2054522F762}" dt="2020-11-03T13:34:30.795" v="471" actId="20577"/>
          <ac:spMkLst>
            <pc:docMk/>
            <pc:sldMk cId="1492888350" sldId="274"/>
            <ac:spMk id="13" creationId="{AEAF5DA1-B84B-487E-BC80-BE66D606B257}"/>
          </ac:spMkLst>
        </pc:spChg>
      </pc:sldChg>
      <pc:sldChg chg="addSp delSp modSp add mod modAnim">
        <pc:chgData name="Danielle" userId="e2554c37-e717-43a0-ba79-1183ca921ccd" providerId="ADAL" clId="{688D9B56-FDB0-422E-99F9-F2054522F762}" dt="2020-11-03T13:36:41.721" v="528"/>
        <pc:sldMkLst>
          <pc:docMk/>
          <pc:sldMk cId="655165780" sldId="275"/>
        </pc:sldMkLst>
        <pc:spChg chg="add del">
          <ac:chgData name="Danielle" userId="e2554c37-e717-43a0-ba79-1183ca921ccd" providerId="ADAL" clId="{688D9B56-FDB0-422E-99F9-F2054522F762}" dt="2020-11-03T13:35:01.912" v="482" actId="22"/>
          <ac:spMkLst>
            <pc:docMk/>
            <pc:sldMk cId="655165780" sldId="275"/>
            <ac:spMk id="5" creationId="{4FD7C9AA-07C0-4F4E-BD89-C175221D60BB}"/>
          </ac:spMkLst>
        </pc:spChg>
        <pc:spChg chg="add mod">
          <ac:chgData name="Danielle" userId="e2554c37-e717-43a0-ba79-1183ca921ccd" providerId="ADAL" clId="{688D9B56-FDB0-422E-99F9-F2054522F762}" dt="2020-11-03T13:36:05.335" v="515" actId="20577"/>
          <ac:spMkLst>
            <pc:docMk/>
            <pc:sldMk cId="655165780" sldId="275"/>
            <ac:spMk id="6" creationId="{27E8E5F8-4CB0-4168-A1FA-7172C3BEBB73}"/>
          </ac:spMkLst>
        </pc:spChg>
        <pc:spChg chg="add mod">
          <ac:chgData name="Danielle" userId="e2554c37-e717-43a0-ba79-1183ca921ccd" providerId="ADAL" clId="{688D9B56-FDB0-422E-99F9-F2054522F762}" dt="2020-11-03T13:36:15.450" v="524" actId="1038"/>
          <ac:spMkLst>
            <pc:docMk/>
            <pc:sldMk cId="655165780" sldId="275"/>
            <ac:spMk id="7" creationId="{03C8B1F6-1526-4849-B95E-F0A8E9082009}"/>
          </ac:spMkLst>
        </pc:spChg>
        <pc:spChg chg="mod">
          <ac:chgData name="Danielle" userId="e2554c37-e717-43a0-ba79-1183ca921ccd" providerId="ADAL" clId="{688D9B56-FDB0-422E-99F9-F2054522F762}" dt="2020-11-03T13:35:45.872" v="507" actId="20577"/>
          <ac:spMkLst>
            <pc:docMk/>
            <pc:sldMk cId="655165780" sldId="275"/>
            <ac:spMk id="13" creationId="{AEAF5DA1-B84B-487E-BC80-BE66D606B257}"/>
          </ac:spMkLst>
        </pc:spChg>
      </pc:sldChg>
      <pc:sldMasterChg chg="modSp modSldLayout">
        <pc:chgData name="Danielle" userId="e2554c37-e717-43a0-ba79-1183ca921ccd" providerId="ADAL" clId="{688D9B56-FDB0-422E-99F9-F2054522F762}" dt="2020-11-03T13:38:02.163" v="536" actId="1035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688D9B56-FDB0-422E-99F9-F2054522F762}" dt="2020-11-03T13:12:54.893" v="13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12:54.893" v="13" actId="2711"/>
          <ac:spMkLst>
            <pc:docMk/>
            <pc:sldMasterMk cId="3484405657" sldId="2147483648"/>
            <ac:spMk id="19" creationId="{00000000-0000-0000-0000-000000000000}"/>
          </ac:spMkLst>
        </pc:spChg>
        <pc:picChg chg="mod">
          <ac:chgData name="Danielle" userId="e2554c37-e717-43a0-ba79-1183ca921ccd" providerId="ADAL" clId="{688D9B56-FDB0-422E-99F9-F2054522F762}" dt="2020-11-03T13:12:54.893" v="13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688D9B56-FDB0-422E-99F9-F2054522F762}" dt="2020-11-03T13:12:54.893" v="13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688D9B56-FDB0-422E-99F9-F2054522F762}" dt="2020-11-03T13:12:54.893" v="13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688D9B56-FDB0-422E-99F9-F2054522F762}" dt="2020-11-03T13:12:54.893" v="13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688D9B56-FDB0-422E-99F9-F2054522F762}" dt="2020-11-03T13:12:54.893" v="13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688D9B56-FDB0-422E-99F9-F2054522F762}" dt="2020-11-03T13:38:02.163" v="536" actId="1035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688D9B56-FDB0-422E-99F9-F2054522F762}" dt="2020-11-03T13:38:02.163" v="536" actId="1035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688D9B56-FDB0-422E-99F9-F2054522F762}" dt="2020-11-03T13:12:34.205" v="11" actId="2711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688D9B56-FDB0-422E-99F9-F2054522F762}" dt="2020-11-03T13:12:34.205" v="11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12:34.205" v="11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12:34.205" v="11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12:34.205" v="11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688D9B56-FDB0-422E-99F9-F2054522F762}" dt="2020-11-03T13:12:34.205" v="11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688D9B56-FDB0-422E-99F9-F2054522F762}" dt="2020-11-03T13:12:34.205" v="11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688D9B56-FDB0-422E-99F9-F2054522F762}" dt="2020-11-03T13:12:34.205" v="11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688D9B56-FDB0-422E-99F9-F2054522F762}" dt="2020-11-03T13:12:34.205" v="11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688D9B56-FDB0-422E-99F9-F2054522F762}" dt="2020-11-03T13:12:34.205" v="11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688D9B56-FDB0-422E-99F9-F2054522F762}" dt="2020-11-03T13:12:34.205" v="11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688D9B56-FDB0-422E-99F9-F2054522F762}" dt="2020-11-03T13:12:34.205" v="11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688D9B56-FDB0-422E-99F9-F2054522F762}" dt="2020-11-03T13:12:34.205" v="11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688D9B56-FDB0-422E-99F9-F2054522F762}" dt="2020-11-03T13:12:17.150" v="9" actId="1036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688D9B56-FDB0-422E-99F9-F2054522F762}" dt="2020-11-03T13:12:11.657" v="5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688D9B56-FDB0-422E-99F9-F2054522F762}" dt="2020-11-03T13:12:11.657" v="5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688D9B56-FDB0-422E-99F9-F2054522F762}" dt="2020-11-03T13:12:14.636" v="6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688D9B56-FDB0-422E-99F9-F2054522F762}" dt="2020-11-03T13:12:17.150" v="9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688D9B56-FDB0-422E-99F9-F2054522F762}" dt="2020-11-03T13:12:11.657" v="5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688D9B56-FDB0-422E-99F9-F2054522F762}" dt="2020-11-03T13:12:11.657" v="5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688D9B56-FDB0-422E-99F9-F2054522F762}" dt="2020-11-03T13:12:11.657" v="5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688D9B56-FDB0-422E-99F9-F2054522F762}" dt="2020-11-03T13:12:11.657" v="5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688D9B56-FDB0-422E-99F9-F2054522F762}" dt="2020-11-03T13:12:11.657" v="5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688D9B56-FDB0-422E-99F9-F2054522F762}" dt="2020-11-03T13:11:57.616" v="3" actId="1036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688D9B56-FDB0-422E-99F9-F2054522F762}" dt="2020-11-03T13:11:57.616" v="3" actId="1036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688D9B56-FDB0-422E-99F9-F2054522F762}" dt="2020-11-03T13:11:57.616" v="3" actId="1036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688D9B56-FDB0-422E-99F9-F2054522F762}" dt="2020-11-03T13:12:23.093" v="10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688D9B56-FDB0-422E-99F9-F2054522F762}" dt="2020-11-03T13:12:23.093" v="10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  <pc:sldLayoutChg chg="delSp mod">
          <pc:chgData name="Danielle" userId="e2554c37-e717-43a0-ba79-1183ca921ccd" providerId="ADAL" clId="{688D9B56-FDB0-422E-99F9-F2054522F762}" dt="2020-11-03T13:11:48.089" v="0" actId="478"/>
          <pc:sldLayoutMkLst>
            <pc:docMk/>
            <pc:sldMasterMk cId="2492940549" sldId="2147483650"/>
            <pc:sldLayoutMk cId="1190378063" sldId="2147483667"/>
          </pc:sldLayoutMkLst>
          <pc:spChg chg="del">
            <ac:chgData name="Danielle" userId="e2554c37-e717-43a0-ba79-1183ca921ccd" providerId="ADAL" clId="{688D9B56-FDB0-422E-99F9-F2054522F762}" dt="2020-11-03T13:11:48.089" v="0" actId="478"/>
            <ac:spMkLst>
              <pc:docMk/>
              <pc:sldMasterMk cId="2492940549" sldId="2147483650"/>
              <pc:sldLayoutMk cId="1190378063" sldId="2147483667"/>
              <ac:spMk id="3" creationId="{00000000-0000-0000-0000-000000000000}"/>
            </ac:spMkLst>
          </pc:spChg>
          <pc:spChg chg="del">
            <ac:chgData name="Danielle" userId="e2554c37-e717-43a0-ba79-1183ca921ccd" providerId="ADAL" clId="{688D9B56-FDB0-422E-99F9-F2054522F762}" dt="2020-11-03T13:11:48.089" v="0" actId="478"/>
            <ac:spMkLst>
              <pc:docMk/>
              <pc:sldMasterMk cId="2492940549" sldId="2147483650"/>
              <pc:sldLayoutMk cId="1190378063" sldId="2147483667"/>
              <ac:spMk id="4" creationId="{00000000-0000-0000-0000-000000000000}"/>
            </ac:spMkLst>
          </pc:spChg>
          <pc:spChg chg="del">
            <ac:chgData name="Danielle" userId="e2554c37-e717-43a0-ba79-1183ca921ccd" providerId="ADAL" clId="{688D9B56-FDB0-422E-99F9-F2054522F762}" dt="2020-11-03T13:11:48.089" v="0" actId="478"/>
            <ac:spMkLst>
              <pc:docMk/>
              <pc:sldMasterMk cId="2492940549" sldId="2147483650"/>
              <pc:sldLayoutMk cId="1190378063" sldId="2147483667"/>
              <ac:spMk id="5" creationId="{00000000-0000-0000-0000-000000000000}"/>
            </ac:spMkLst>
          </pc:spChg>
          <pc:spChg chg="del">
            <ac:chgData name="Danielle" userId="e2554c37-e717-43a0-ba79-1183ca921ccd" providerId="ADAL" clId="{688D9B56-FDB0-422E-99F9-F2054522F762}" dt="2020-11-03T13:11:48.089" v="0" actId="478"/>
            <ac:spMkLst>
              <pc:docMk/>
              <pc:sldMasterMk cId="2492940549" sldId="2147483650"/>
              <pc:sldLayoutMk cId="1190378063" sldId="2147483667"/>
              <ac:spMk id="6" creationId="{00000000-0000-0000-0000-000000000000}"/>
            </ac:spMkLst>
          </pc:spChg>
          <pc:spChg chg="del">
            <ac:chgData name="Danielle" userId="e2554c37-e717-43a0-ba79-1183ca921ccd" providerId="ADAL" clId="{688D9B56-FDB0-422E-99F9-F2054522F762}" dt="2020-11-03T13:11:48.089" v="0" actId="478"/>
            <ac:spMkLst>
              <pc:docMk/>
              <pc:sldMasterMk cId="2492940549" sldId="2147483650"/>
              <pc:sldLayoutMk cId="1190378063" sldId="2147483667"/>
              <ac:spMk id="7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1628800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61288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132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0378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3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fld id="{5648B2A4-0F23-4CA1-9B13-129F9E6F803F}" type="datetimeFigureOut">
              <a:rPr lang="en-GB" smtClean="0"/>
              <a:pPr/>
              <a:t>07/11/2020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+mn-ea"/>
              </a:defRPr>
            </a:lvl1pPr>
          </a:lstStyle>
          <a:p>
            <a:fld id="{12812BCE-3697-413E-889C-FC63269D5D9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919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Saturday, 07 November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Speed, Distance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and Time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Saturday, 07 November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Speed, Distance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and Time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5949281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u="none" dirty="0">
                <a:latin typeface="Arial" panose="020B0604020202020204" pitchFamily="34" charset="0"/>
                <a:cs typeface="Arial" panose="020B0604020202020204" pitchFamily="34" charset="0"/>
              </a:rPr>
              <a:t>Speed,</a:t>
            </a:r>
            <a:r>
              <a:rPr lang="en-GB" sz="160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 distance, time, compound measures, kilometres, metre, hours, minutes, mph, km/h, m/s</a:t>
            </a:r>
            <a:endParaRPr lang="en-GB" sz="16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convert between hours and minutes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simple questions on speed, distance and time.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exam questions involving speed, distance and time. </a:t>
            </a:r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7" r:id="rId6"/>
    <p:sldLayoutId id="2147483668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2123728" y="1124744"/>
            <a:ext cx="6768752" cy="3929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Convert the following into minutes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:</a:t>
            </a:r>
          </a:p>
          <a:p>
            <a:pPr marL="384219" indent="-384219">
              <a:buAutoNum type="romanLcParenBoth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1 hour and 30 minutes</a:t>
            </a:r>
          </a:p>
          <a:p>
            <a:pPr marL="384219" indent="-384219">
              <a:buAutoNum type="romanLcParenBoth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1 hour 53 minutes</a:t>
            </a:r>
          </a:p>
          <a:p>
            <a:pPr marL="384219" indent="-384219">
              <a:buAutoNum type="romanLcParenBoth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3 hours 6 minutes</a:t>
            </a:r>
          </a:p>
          <a:p>
            <a:pPr marL="384219" indent="-384219">
              <a:buAutoNum type="romanLcParenBoth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Convert the following into hours:</a:t>
            </a:r>
          </a:p>
          <a:p>
            <a:pPr marL="384219" indent="-384219">
              <a:buAutoNum type="romanLcParenBoth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105 minutes</a:t>
            </a:r>
          </a:p>
          <a:p>
            <a:pPr marL="384219" indent="-384219">
              <a:buAutoNum type="romanLcParenBoth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30 minutes</a:t>
            </a:r>
          </a:p>
          <a:p>
            <a:pPr marL="384219" indent="-384219">
              <a:buAutoNum type="romanLcParenBoth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57 minutes</a:t>
            </a:r>
          </a:p>
          <a:p>
            <a:pPr marL="384219" indent="-384219">
              <a:buAutoNum type="romanLcParenBoth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26 minutes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633806" y="2002023"/>
                <a:ext cx="3486399" cy="31117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90 </a:t>
                </a:r>
                <a:r>
                  <a:rPr lang="en-US" sz="2000" b="1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mins</a:t>
                </a:r>
                <a:endParaRPr lang="en-US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113 </a:t>
                </a:r>
                <a:r>
                  <a:rPr lang="en-US" sz="2000" b="1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mins</a:t>
                </a:r>
                <a:endParaRPr lang="en-US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186 </a:t>
                </a:r>
                <a:r>
                  <a:rPr lang="en-US" sz="2000" b="1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mins</a:t>
                </a:r>
                <a:endParaRPr lang="en-US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US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1.75 </a:t>
                </a:r>
                <a:r>
                  <a:rPr lang="en-US" sz="2000" b="1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hrs</a:t>
                </a:r>
                <a:r>
                  <a:rPr lang="en-US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or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hrs</a:t>
                </a: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0.5 hrs or ½ hr</a:t>
                </a: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0.95 hrs</a:t>
                </a:r>
              </a:p>
              <a:p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0.43 hrs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3806" y="2002023"/>
                <a:ext cx="3486399" cy="3111720"/>
              </a:xfrm>
              <a:prstGeom prst="rect">
                <a:avLst/>
              </a:prstGeom>
              <a:blipFill>
                <a:blip r:embed="rId2"/>
                <a:stretch>
                  <a:fillRect l="-1748" t="-7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6815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564904"/>
            <a:ext cx="39604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Show me and example of a suitable unit for the measurement of: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speed of a boat,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 aeroplane,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space shuttle,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snail,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Year 10 walking to my lesson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True/Never/Sometimes: A sprinter travelling 100m in 10 seconds is faster than a cyclist travelling 13 miles in 1 hour</a:t>
            </a:r>
          </a:p>
        </p:txBody>
      </p:sp>
    </p:spTree>
    <p:extLst>
      <p:ext uri="{BB962C8B-B14F-4D97-AF65-F5344CB8AC3E}">
        <p14:creationId xmlns:p14="http://schemas.microsoft.com/office/powerpoint/2010/main" val="404472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3775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12474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2299433"/>
            <a:ext cx="86409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1)	48 mph			5)	72.4 mph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2)	6 hours 40 minutes		6)	7 hours 36 minutes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3)	227.5 miles			7)	30 miles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4)	4.2 m</a:t>
            </a:r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/s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			8)	4.4 m/sec</a:t>
            </a:r>
          </a:p>
        </p:txBody>
      </p:sp>
    </p:spTree>
    <p:extLst>
      <p:ext uri="{BB962C8B-B14F-4D97-AF65-F5344CB8AC3E}">
        <p14:creationId xmlns:p14="http://schemas.microsoft.com/office/powerpoint/2010/main" val="177279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66980"/>
          <a:stretch/>
        </p:blipFill>
        <p:spPr>
          <a:xfrm>
            <a:off x="3306064" y="1653969"/>
            <a:ext cx="1757272" cy="313063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3510704" y="2245644"/>
            <a:ext cx="1347992" cy="1936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1600">
              <a:solidFill>
                <a:schemeClr val="bg1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71623" y="1653968"/>
            <a:ext cx="18806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Plenary</a:t>
            </a:r>
            <a:endParaRPr lang="en-GB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71623" y="2336681"/>
            <a:ext cx="22872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Summarise in a text message (160 characters) what the key learning points are from today’s lesson.</a:t>
            </a:r>
          </a:p>
        </p:txBody>
      </p:sp>
    </p:spTree>
    <p:extLst>
      <p:ext uri="{BB962C8B-B14F-4D97-AF65-F5344CB8AC3E}">
        <p14:creationId xmlns:p14="http://schemas.microsoft.com/office/powerpoint/2010/main" val="269021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24585" y="2763426"/>
            <a:ext cx="25042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24 minutes out of 60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0" y="2762808"/>
            <a:ext cx="6896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  60</a:t>
            </a:r>
          </a:p>
        </p:txBody>
      </p:sp>
      <p:sp>
        <p:nvSpPr>
          <p:cNvPr id="7" name="Rectangle 6"/>
          <p:cNvSpPr/>
          <p:nvPr/>
        </p:nvSpPr>
        <p:spPr>
          <a:xfrm>
            <a:off x="5292080" y="2765085"/>
            <a:ext cx="12987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= 24 ÷ 60</a:t>
            </a:r>
          </a:p>
        </p:txBody>
      </p:sp>
      <p:sp>
        <p:nvSpPr>
          <p:cNvPr id="8" name="Rectangle 7"/>
          <p:cNvSpPr/>
          <p:nvPr/>
        </p:nvSpPr>
        <p:spPr>
          <a:xfrm>
            <a:off x="6516216" y="2762808"/>
            <a:ext cx="7713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= 0.4</a:t>
            </a:r>
          </a:p>
        </p:txBody>
      </p:sp>
      <p:sp>
        <p:nvSpPr>
          <p:cNvPr id="9" name="Rectangle 8"/>
          <p:cNvSpPr/>
          <p:nvPr/>
        </p:nvSpPr>
        <p:spPr>
          <a:xfrm>
            <a:off x="2128949" y="3501008"/>
            <a:ext cx="9973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 + 0.4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87824" y="3501008"/>
            <a:ext cx="15119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= 2.4 hours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18B50A-4EB3-40E4-82A9-28FB497450CA}"/>
              </a:ext>
            </a:extLst>
          </p:cNvPr>
          <p:cNvSpPr txBox="1"/>
          <p:nvPr/>
        </p:nvSpPr>
        <p:spPr>
          <a:xfrm>
            <a:off x="2111753" y="1124745"/>
            <a:ext cx="678072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If the time is in hours and minutes, change it to hours and decimal parts of a hour like this: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 hours 24 minutes = 2. __</a:t>
            </a:r>
          </a:p>
        </p:txBody>
      </p:sp>
    </p:spTree>
    <p:extLst>
      <p:ext uri="{BB962C8B-B14F-4D97-AF65-F5344CB8AC3E}">
        <p14:creationId xmlns:p14="http://schemas.microsoft.com/office/powerpoint/2010/main" val="17860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23528" y="1190339"/>
            <a:ext cx="8521243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  <a:p>
            <a:pPr algn="ctr">
              <a:spcBef>
                <a:spcPct val="50000"/>
              </a:spcBef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Change the following hours and minutes to hours written as decimals.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473038" y="2342491"/>
            <a:ext cx="2651643" cy="3894821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1 hour and 30 minutes</a:t>
            </a: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2 hours and 45 minutes</a:t>
            </a: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1 hour and 12 minutes</a:t>
            </a: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3 hours and 40 minutes</a:t>
            </a: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2 hours and 20 minutes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262075" y="2342491"/>
            <a:ext cx="2651643" cy="3894821"/>
          </a:xfrm>
          <a:prstGeom prst="rect">
            <a:avLst/>
          </a:prstGeom>
          <a:noFill/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2 hours and 36 minutes</a:t>
            </a: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3 hours and 27 minutes</a:t>
            </a: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1 hour and 50 minutes</a:t>
            </a: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2 hours and 57 minutes</a:t>
            </a: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1 hour and 42 minutes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6062101" y="2342491"/>
            <a:ext cx="2651643" cy="3894821"/>
          </a:xfrm>
          <a:prstGeom prst="rect">
            <a:avLst/>
          </a:prstGeom>
          <a:noFill/>
          <a:ln w="762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1 hour and 51 minutes</a:t>
            </a: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3 hours and 31 minutes</a:t>
            </a: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2 hours and 17 minutes</a:t>
            </a: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3 hours and 28 minutes</a:t>
            </a: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dirty="0"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dirty="0"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1 hour and 4 minutes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67544" y="2701754"/>
            <a:ext cx="2651643" cy="2850811"/>
          </a:xfrm>
          <a:prstGeom prst="rect">
            <a:avLst/>
          </a:prstGeom>
          <a:noFill/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1.5 hours</a:t>
            </a: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b="1" dirty="0">
              <a:solidFill>
                <a:srgbClr val="FF0000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b="1" dirty="0">
              <a:solidFill>
                <a:srgbClr val="FF0000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2.75 hours</a:t>
            </a: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b="1" dirty="0">
              <a:solidFill>
                <a:srgbClr val="FF0000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b="1" dirty="0">
              <a:solidFill>
                <a:srgbClr val="FF0000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1.2 hours</a:t>
            </a: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b="1" dirty="0">
              <a:solidFill>
                <a:srgbClr val="FF0000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b="1" dirty="0">
              <a:solidFill>
                <a:srgbClr val="FF0000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3.67 hours</a:t>
            </a: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b="1" dirty="0">
              <a:solidFill>
                <a:srgbClr val="FF0000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b="1" dirty="0">
              <a:solidFill>
                <a:srgbClr val="FF0000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2.33 hours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256581" y="2696311"/>
            <a:ext cx="2651643" cy="2850811"/>
          </a:xfrm>
          <a:prstGeom prst="rect">
            <a:avLst/>
          </a:prstGeom>
          <a:noFill/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2.6 hours</a:t>
            </a: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b="1" dirty="0">
              <a:solidFill>
                <a:srgbClr val="FF0000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b="1" dirty="0">
              <a:solidFill>
                <a:srgbClr val="FF0000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3.45 hours</a:t>
            </a: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b="1" dirty="0">
              <a:solidFill>
                <a:srgbClr val="FF0000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b="1" dirty="0">
              <a:solidFill>
                <a:srgbClr val="FF0000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1.83 hours</a:t>
            </a: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b="1" dirty="0">
              <a:solidFill>
                <a:srgbClr val="FF0000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b="1" dirty="0">
              <a:solidFill>
                <a:srgbClr val="FF0000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2.95 hours</a:t>
            </a: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b="1" dirty="0">
              <a:solidFill>
                <a:srgbClr val="FF0000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b="1" dirty="0">
              <a:solidFill>
                <a:srgbClr val="FF0000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1.7 hours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051237" y="2696310"/>
            <a:ext cx="2651643" cy="2850811"/>
          </a:xfrm>
          <a:prstGeom prst="rect">
            <a:avLst/>
          </a:prstGeom>
          <a:noFill/>
          <a:ln w="762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1.85 hours</a:t>
            </a: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b="1" dirty="0">
              <a:solidFill>
                <a:srgbClr val="FF0000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b="1" dirty="0">
              <a:solidFill>
                <a:srgbClr val="FF0000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3.52 hours</a:t>
            </a: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b="1" dirty="0">
              <a:solidFill>
                <a:srgbClr val="FF0000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b="1" dirty="0">
              <a:solidFill>
                <a:srgbClr val="FF0000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2.28 hours</a:t>
            </a: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b="1" dirty="0">
              <a:solidFill>
                <a:srgbClr val="FF0000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b="1" dirty="0">
              <a:solidFill>
                <a:srgbClr val="FF0000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3.47 hours</a:t>
            </a: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b="1" dirty="0">
              <a:solidFill>
                <a:srgbClr val="FF0000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b="1" dirty="0">
              <a:solidFill>
                <a:srgbClr val="FF0000"/>
              </a:solidFill>
              <a:latin typeface="Arial" panose="020B0604020202020204" pitchFamily="34" charset="0"/>
              <a:ea typeface="Microsoft YaHei" charset="-122"/>
              <a:cs typeface="Arial" panose="020B0604020202020204" pitchFamily="34" charset="0"/>
            </a:endParaRPr>
          </a:p>
          <a:p>
            <a:pPr defTabSz="335599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rPr>
              <a:t>1.07 hours</a:t>
            </a:r>
          </a:p>
        </p:txBody>
      </p:sp>
    </p:spTree>
    <p:extLst>
      <p:ext uri="{BB962C8B-B14F-4D97-AF65-F5344CB8AC3E}">
        <p14:creationId xmlns:p14="http://schemas.microsoft.com/office/powerpoint/2010/main" val="299331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23728" y="1124744"/>
            <a:ext cx="67687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What is compound measure?</a:t>
            </a:r>
          </a:p>
          <a:p>
            <a:pPr algn="ctr"/>
            <a:endParaRPr lang="en-GB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Write down as many units of measure as you can.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Which do you think are compound ? 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What is compound measure?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1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2123728" y="1124744"/>
            <a:ext cx="677889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Commonly used compound measures include: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84438A05-A087-4C3C-A131-8B6E77AA4BE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82933130"/>
                  </p:ext>
                </p:extLst>
              </p:nvPr>
            </p:nvGraphicFramePr>
            <p:xfrm>
              <a:off x="2273175" y="1772816"/>
              <a:ext cx="6480000" cy="28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60000">
                      <a:extLst>
                        <a:ext uri="{9D8B030D-6E8A-4147-A177-3AD203B41FA5}">
                          <a16:colId xmlns:a16="http://schemas.microsoft.com/office/drawing/2014/main" val="1446834659"/>
                        </a:ext>
                      </a:extLst>
                    </a:gridCol>
                    <a:gridCol w="2160000">
                      <a:extLst>
                        <a:ext uri="{9D8B030D-6E8A-4147-A177-3AD203B41FA5}">
                          <a16:colId xmlns:a16="http://schemas.microsoft.com/office/drawing/2014/main" val="1710325839"/>
                        </a:ext>
                      </a:extLst>
                    </a:gridCol>
                    <a:gridCol w="2160000">
                      <a:extLst>
                        <a:ext uri="{9D8B030D-6E8A-4147-A177-3AD203B41FA5}">
                          <a16:colId xmlns:a16="http://schemas.microsoft.com/office/drawing/2014/main" val="3222662547"/>
                        </a:ext>
                      </a:extLst>
                    </a:gridCol>
                  </a:tblGrid>
                  <a:tr h="72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Density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GB" b="0" i="0" smtClean="0">
                                        <a:solidFill>
                                          <a:schemeClr val="tx1"/>
                                        </a:solidFill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mass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en-GB" b="0" i="0" smtClean="0">
                                        <a:solidFill>
                                          <a:schemeClr val="tx1"/>
                                        </a:solidFill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volume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b="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Measured in g/cm</a:t>
                          </a:r>
                          <a:r>
                            <a:rPr lang="en-GB" b="0" baseline="30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r>
                            <a:rPr lang="en-GB" b="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or kg/L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8247533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Speed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GB" b="0" i="0" smtClean="0">
                                        <a:solidFill>
                                          <a:schemeClr val="tx1"/>
                                        </a:solidFill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distance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en-GB" b="0" i="0" smtClean="0">
                                        <a:solidFill>
                                          <a:schemeClr val="tx1"/>
                                        </a:solidFill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time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b="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Measured in m/s, km/h or mph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37188577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Pressure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GB" b="0" i="0" smtClean="0">
                                        <a:solidFill>
                                          <a:schemeClr val="tx1"/>
                                        </a:solidFill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force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en-GB" b="0" i="0" smtClean="0">
                                        <a:solidFill>
                                          <a:schemeClr val="tx1"/>
                                        </a:solidFill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surface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b="0" i="0" smtClean="0">
                                        <a:solidFill>
                                          <a:schemeClr val="tx1"/>
                                        </a:solidFill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b="0" i="0" smtClean="0">
                                        <a:solidFill>
                                          <a:schemeClr val="tx1"/>
                                        </a:solidFill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area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b="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Measured in N/m</a:t>
                          </a:r>
                          <a:r>
                            <a:rPr lang="en-GB" b="0" baseline="30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en-GB" b="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or N/cm</a:t>
                          </a:r>
                          <a:r>
                            <a:rPr lang="en-GB" b="0" baseline="30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en-GB" b="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0895665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Fuel consumption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en-GB" b="0" i="0" smtClean="0">
                                        <a:solidFill>
                                          <a:schemeClr val="tx1"/>
                                        </a:solidFill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distance</m:t>
                                    </m:r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en-GB" b="0" i="0" smtClean="0">
                                        <a:solidFill>
                                          <a:schemeClr val="tx1"/>
                                        </a:solidFill>
                                        <a:latin typeface="Arial" panose="020B0604020202020204" pitchFamily="34" charset="0"/>
                                        <a:cs typeface="Arial" panose="020B0604020202020204" pitchFamily="34" charset="0"/>
                                      </a:rPr>
                                      <m:t>volume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b="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Measured in km/L or mpg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3107766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3">
                <a:extLst>
                  <a:ext uri="{FF2B5EF4-FFF2-40B4-BE49-F238E27FC236}">
                    <a16:creationId xmlns:a16="http://schemas.microsoft.com/office/drawing/2014/main" id="{84438A05-A087-4C3C-A131-8B6E77AA4BE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82933130"/>
                  </p:ext>
                </p:extLst>
              </p:nvPr>
            </p:nvGraphicFramePr>
            <p:xfrm>
              <a:off x="2273175" y="1772816"/>
              <a:ext cx="6480000" cy="2880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60000">
                      <a:extLst>
                        <a:ext uri="{9D8B030D-6E8A-4147-A177-3AD203B41FA5}">
                          <a16:colId xmlns:a16="http://schemas.microsoft.com/office/drawing/2014/main" val="1446834659"/>
                        </a:ext>
                      </a:extLst>
                    </a:gridCol>
                    <a:gridCol w="2160000">
                      <a:extLst>
                        <a:ext uri="{9D8B030D-6E8A-4147-A177-3AD203B41FA5}">
                          <a16:colId xmlns:a16="http://schemas.microsoft.com/office/drawing/2014/main" val="1710325839"/>
                        </a:ext>
                      </a:extLst>
                    </a:gridCol>
                    <a:gridCol w="2160000">
                      <a:extLst>
                        <a:ext uri="{9D8B030D-6E8A-4147-A177-3AD203B41FA5}">
                          <a16:colId xmlns:a16="http://schemas.microsoft.com/office/drawing/2014/main" val="3222662547"/>
                        </a:ext>
                      </a:extLst>
                    </a:gridCol>
                  </a:tblGrid>
                  <a:tr h="72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Density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565" t="-840" r="-100847" b="-3058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Measured in g/cm</a:t>
                          </a:r>
                          <a:r>
                            <a:rPr lang="en-GB" b="0" baseline="30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r>
                            <a:rPr lang="en-GB" b="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or kg/L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28247533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Speed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565" t="-101695" r="-100847" b="-208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Measured in m/s, km/h or mph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37188577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Pressure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565" t="-200000" r="-100847" b="-10672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Measured in N/m</a:t>
                          </a:r>
                          <a:r>
                            <a:rPr lang="en-GB" b="0" baseline="30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en-GB" b="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or N/cm</a:t>
                          </a:r>
                          <a:r>
                            <a:rPr lang="en-GB" b="0" baseline="30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  <a:r>
                            <a:rPr lang="en-GB" b="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GB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0895665"/>
                      </a:ext>
                    </a:extLst>
                  </a:tr>
                  <a:tr h="720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Fuel consumption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00565" t="-302542" r="-100847" b="-76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Measured in km/L or mpg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3107766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EDEF08C4-FB69-4305-8125-60A0A813B770}"/>
              </a:ext>
            </a:extLst>
          </p:cNvPr>
          <p:cNvSpPr/>
          <p:nvPr/>
        </p:nvSpPr>
        <p:spPr>
          <a:xfrm>
            <a:off x="2123728" y="1196752"/>
            <a:ext cx="6778894" cy="1296144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CCA4C5-60BE-41B1-B784-071FB2F7BE8D}"/>
              </a:ext>
            </a:extLst>
          </p:cNvPr>
          <p:cNvSpPr/>
          <p:nvPr/>
        </p:nvSpPr>
        <p:spPr>
          <a:xfrm>
            <a:off x="2123728" y="3212976"/>
            <a:ext cx="6778894" cy="1444978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3728" y="1124744"/>
            <a:ext cx="676875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pPr>
              <a:lnSpc>
                <a:spcPct val="100000"/>
              </a:lnSpc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If a car is travelling at 60 mph. How far will it travel in :</a:t>
            </a:r>
          </a:p>
          <a:p>
            <a:pPr marL="426911" indent="-426911">
              <a:buAutoNum type="romanLcParenBoth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 hour? </a:t>
            </a:r>
          </a:p>
          <a:p>
            <a:pPr marL="426911" indent="-426911">
              <a:buAutoNum type="romanLcParenBoth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2 hours? </a:t>
            </a:r>
          </a:p>
          <a:p>
            <a:pPr marL="426911" indent="-426911">
              <a:buAutoNum type="romanLcParenBoth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5 hours? </a:t>
            </a:r>
          </a:p>
          <a:p>
            <a:pPr marL="426911" indent="-426911">
              <a:buAutoNum type="romanLcParenBoth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10 hours? </a:t>
            </a:r>
          </a:p>
          <a:p>
            <a:pPr>
              <a:lnSpc>
                <a:spcPct val="100000"/>
              </a:lnSpc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Do we see a pattern? What about in: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(v) An hour and a half?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(vi) 57 minutes? </a:t>
            </a:r>
          </a:p>
        </p:txBody>
      </p:sp>
      <p:pic>
        <p:nvPicPr>
          <p:cNvPr id="1026" name="Picture 2" descr="Classic Car Driving Stock Vector Illustration And Royalty Free Classic Car  Driving Clipart">
            <a:extLst>
              <a:ext uri="{FF2B5EF4-FFF2-40B4-BE49-F238E27FC236}">
                <a16:creationId xmlns:a16="http://schemas.microsoft.com/office/drawing/2014/main" id="{8DC03A25-A486-4ADF-A5EE-C90704E6E4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645024"/>
            <a:ext cx="4286250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882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A189754-7157-4DF6-A1A5-0D942526617A}"/>
                  </a:ext>
                </a:extLst>
              </p:cNvPr>
              <p:cNvSpPr/>
              <p:nvPr/>
            </p:nvSpPr>
            <p:spPr>
              <a:xfrm>
                <a:off x="6228184" y="1196752"/>
                <a:ext cx="2588561" cy="936104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000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Speed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distance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time</m:t>
                        </m:r>
                      </m:den>
                    </m:f>
                  </m:oMath>
                </a14:m>
                <a:endParaRPr lang="en-GB" sz="2000" b="0" i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A189754-7157-4DF6-A1A5-0D94252661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1196752"/>
                <a:ext cx="2588561" cy="9361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EAF5DA1-B84B-487E-BC80-BE66D606B257}"/>
                  </a:ext>
                </a:extLst>
              </p:cNvPr>
              <p:cNvSpPr txBox="1"/>
              <p:nvPr/>
            </p:nvSpPr>
            <p:spPr>
              <a:xfrm>
                <a:off x="2195736" y="1196752"/>
                <a:ext cx="3888432" cy="21409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 cyclist travels 45 miles in 3 hours. What is the cyclist’s speed?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Speed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distance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time</m:t>
                        </m:r>
                      </m:den>
                    </m:f>
                  </m:oMath>
                </a14:m>
                <a:endParaRPr lang="en-GB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EAF5DA1-B84B-487E-BC80-BE66D606B2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1196752"/>
                <a:ext cx="3888432" cy="2140971"/>
              </a:xfrm>
              <a:prstGeom prst="rect">
                <a:avLst/>
              </a:prstGeom>
              <a:blipFill>
                <a:blip r:embed="rId3"/>
                <a:stretch>
                  <a:fillRect l="-1567" t="-1136" b="-2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6D23BC0-C621-4831-8C5C-B7701A36DE5F}"/>
                  </a:ext>
                </a:extLst>
              </p:cNvPr>
              <p:cNvSpPr txBox="1"/>
              <p:nvPr/>
            </p:nvSpPr>
            <p:spPr>
              <a:xfrm>
                <a:off x="4377232" y="2735635"/>
                <a:ext cx="1925960" cy="6020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45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6D23BC0-C621-4831-8C5C-B7701A36DE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232" y="2735635"/>
                <a:ext cx="1925960" cy="602088"/>
              </a:xfrm>
              <a:prstGeom prst="rect">
                <a:avLst/>
              </a:prstGeom>
              <a:blipFill>
                <a:blip r:embed="rId4"/>
                <a:stretch>
                  <a:fillRect l="-3165" b="-40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BB0DC364-B7FC-4C49-8664-B05A008EFA36}"/>
              </a:ext>
            </a:extLst>
          </p:cNvPr>
          <p:cNvSpPr txBox="1"/>
          <p:nvPr/>
        </p:nvSpPr>
        <p:spPr>
          <a:xfrm>
            <a:off x="5063852" y="2852936"/>
            <a:ext cx="11338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15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C33E33-4B80-429F-995F-4C6EB6B160D8}"/>
              </a:ext>
            </a:extLst>
          </p:cNvPr>
          <p:cNvSpPr txBox="1"/>
          <p:nvPr/>
        </p:nvSpPr>
        <p:spPr>
          <a:xfrm>
            <a:off x="5672894" y="2852936"/>
            <a:ext cx="11338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mph</a:t>
            </a:r>
            <a:endParaRPr lang="en-GB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24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A189754-7157-4DF6-A1A5-0D942526617A}"/>
                  </a:ext>
                </a:extLst>
              </p:cNvPr>
              <p:cNvSpPr/>
              <p:nvPr/>
            </p:nvSpPr>
            <p:spPr>
              <a:xfrm>
                <a:off x="6228184" y="1196752"/>
                <a:ext cx="2588561" cy="936104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000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Speed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distance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time</m:t>
                        </m:r>
                      </m:den>
                    </m:f>
                  </m:oMath>
                </a14:m>
                <a:endParaRPr lang="en-GB" sz="2000" b="0" i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A189754-7157-4DF6-A1A5-0D94252661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1196752"/>
                <a:ext cx="2588561" cy="9361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EAF5DA1-B84B-487E-BC80-BE66D606B257}"/>
                  </a:ext>
                </a:extLst>
              </p:cNvPr>
              <p:cNvSpPr txBox="1"/>
              <p:nvPr/>
            </p:nvSpPr>
            <p:spPr>
              <a:xfrm>
                <a:off x="2195736" y="1196752"/>
                <a:ext cx="3888432" cy="32640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 car travels at 30 mph for 2 hours. How far has it travelled?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Speed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distance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time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30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distance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60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EAF5DA1-B84B-487E-BC80-BE66D606B2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1196752"/>
                <a:ext cx="3888432" cy="3264035"/>
              </a:xfrm>
              <a:prstGeom prst="rect">
                <a:avLst/>
              </a:prstGeom>
              <a:blipFill>
                <a:blip r:embed="rId3"/>
                <a:stretch>
                  <a:fillRect l="-1567" t="-746" b="-24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4785C6F0-5231-4552-9E4F-5AD38C3813A7}"/>
              </a:ext>
            </a:extLst>
          </p:cNvPr>
          <p:cNvSpPr txBox="1"/>
          <p:nvPr/>
        </p:nvSpPr>
        <p:spPr>
          <a:xfrm>
            <a:off x="2627784" y="4037002"/>
            <a:ext cx="11338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miles</a:t>
            </a:r>
            <a:endParaRPr lang="en-GB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88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A189754-7157-4DF6-A1A5-0D942526617A}"/>
                  </a:ext>
                </a:extLst>
              </p:cNvPr>
              <p:cNvSpPr/>
              <p:nvPr/>
            </p:nvSpPr>
            <p:spPr>
              <a:xfrm>
                <a:off x="6228184" y="1196752"/>
                <a:ext cx="2588561" cy="936104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000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Speed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distance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time</m:t>
                        </m:r>
                      </m:den>
                    </m:f>
                  </m:oMath>
                </a14:m>
                <a:endParaRPr lang="en-GB" sz="2000" b="0" i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A189754-7157-4DF6-A1A5-0D94252661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1196752"/>
                <a:ext cx="2588561" cy="9361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EAF5DA1-B84B-487E-BC80-BE66D606B257}"/>
                  </a:ext>
                </a:extLst>
              </p:cNvPr>
              <p:cNvSpPr txBox="1"/>
              <p:nvPr/>
            </p:nvSpPr>
            <p:spPr>
              <a:xfrm>
                <a:off x="2195736" y="1196752"/>
                <a:ext cx="3888432" cy="43923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 plane covers a distance of 1200 miles at a speed of 300 mph. How long will it take to complete this journey?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Speed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distance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time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300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1200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time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Time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1200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000" b="0" i="0" smtClean="0">
                            <a:solidFill>
                              <a:srgbClr val="FF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300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EAF5DA1-B84B-487E-BC80-BE66D606B2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1196752"/>
                <a:ext cx="3888432" cy="4392356"/>
              </a:xfrm>
              <a:prstGeom prst="rect">
                <a:avLst/>
              </a:prstGeom>
              <a:blipFill>
                <a:blip r:embed="rId3"/>
                <a:stretch>
                  <a:fillRect l="-1567" t="-5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27E8E5F8-4CB0-4168-A1FA-7172C3BEBB73}"/>
              </a:ext>
            </a:extLst>
          </p:cNvPr>
          <p:cNvSpPr txBox="1"/>
          <p:nvPr/>
        </p:nvSpPr>
        <p:spPr>
          <a:xfrm>
            <a:off x="3765190" y="4757082"/>
            <a:ext cx="11338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4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C8B1F6-1526-4849-B95E-F0A8E9082009}"/>
              </a:ext>
            </a:extLst>
          </p:cNvPr>
          <p:cNvSpPr txBox="1"/>
          <p:nvPr/>
        </p:nvSpPr>
        <p:spPr>
          <a:xfrm>
            <a:off x="4230216" y="4757082"/>
            <a:ext cx="113387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hours</a:t>
            </a:r>
            <a:endParaRPr lang="en-GB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16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603</Words>
  <Application>Microsoft Office PowerPoint</Application>
  <PresentationFormat>On-screen Show (4:3)</PresentationFormat>
  <Paragraphs>188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16</cp:revision>
  <dcterms:created xsi:type="dcterms:W3CDTF">2015-07-01T12:05:39Z</dcterms:created>
  <dcterms:modified xsi:type="dcterms:W3CDTF">2020-11-07T09:32:11Z</dcterms:modified>
</cp:coreProperties>
</file>