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  <p:sldMasterId id="2147483650" r:id="rId4"/>
  </p:sldMasterIdLst>
  <p:notesMasterIdLst>
    <p:notesMasterId r:id="rId13"/>
  </p:notesMasterIdLst>
  <p:handoutMasterIdLst>
    <p:handoutMasterId r:id="rId14"/>
  </p:handoutMasterIdLst>
  <p:sldIdLst>
    <p:sldId id="270" r:id="rId5"/>
    <p:sldId id="280" r:id="rId6"/>
    <p:sldId id="273" r:id="rId7"/>
    <p:sldId id="274" r:id="rId8"/>
    <p:sldId id="277" r:id="rId9"/>
    <p:sldId id="279" r:id="rId10"/>
    <p:sldId id="278" r:id="rId11"/>
    <p:sldId id="28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DA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5487B2-7A54-418C-BDF3-F3B38F95855B}" v="342" dt="2020-06-02T09:22:27.3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4E5487B2-7A54-418C-BDF3-F3B38F95855B}"/>
    <pc:docChg chg="undo custSel addSld delSld modSld modMainMaster">
      <pc:chgData name="Danielle" userId="e2554c37-e717-43a0-ba79-1183ca921ccd" providerId="ADAL" clId="{4E5487B2-7A54-418C-BDF3-F3B38F95855B}" dt="2020-06-05T13:57:53.105" v="744" actId="478"/>
      <pc:docMkLst>
        <pc:docMk/>
      </pc:docMkLst>
      <pc:sldChg chg="addSp modSp mod">
        <pc:chgData name="Danielle" userId="e2554c37-e717-43a0-ba79-1183ca921ccd" providerId="ADAL" clId="{4E5487B2-7A54-418C-BDF3-F3B38F95855B}" dt="2020-06-01T20:27:52.926" v="34" actId="403"/>
        <pc:sldMkLst>
          <pc:docMk/>
          <pc:sldMk cId="930960003" sldId="270"/>
        </pc:sldMkLst>
        <pc:spChg chg="mod">
          <ac:chgData name="Danielle" userId="e2554c37-e717-43a0-ba79-1183ca921ccd" providerId="ADAL" clId="{4E5487B2-7A54-418C-BDF3-F3B38F95855B}" dt="2020-06-01T20:27:52.926" v="34" actId="403"/>
          <ac:spMkLst>
            <pc:docMk/>
            <pc:sldMk cId="930960003" sldId="270"/>
            <ac:spMk id="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7:46.176" v="32" actId="164"/>
          <ac:spMkLst>
            <pc:docMk/>
            <pc:sldMk cId="930960003" sldId="270"/>
            <ac:spMk id="1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7:46.176" v="32" actId="164"/>
          <ac:spMkLst>
            <pc:docMk/>
            <pc:sldMk cId="930960003" sldId="270"/>
            <ac:spMk id="11" creationId="{00000000-0000-0000-0000-000000000000}"/>
          </ac:spMkLst>
        </pc:spChg>
        <pc:grpChg chg="add mod">
          <ac:chgData name="Danielle" userId="e2554c37-e717-43a0-ba79-1183ca921ccd" providerId="ADAL" clId="{4E5487B2-7A54-418C-BDF3-F3B38F95855B}" dt="2020-06-01T20:27:48.485" v="33" actId="1076"/>
          <ac:grpSpMkLst>
            <pc:docMk/>
            <pc:sldMk cId="930960003" sldId="270"/>
            <ac:grpSpMk id="2" creationId="{3EEC7974-52D0-4F97-84D0-FAD4D312CB42}"/>
          </ac:grpSpMkLst>
        </pc:grpChg>
      </pc:sldChg>
      <pc:sldChg chg="modSp del mod">
        <pc:chgData name="Danielle" userId="e2554c37-e717-43a0-ba79-1183ca921ccd" providerId="ADAL" clId="{4E5487B2-7A54-418C-BDF3-F3B38F95855B}" dt="2020-06-01T20:28:33.474" v="47" actId="47"/>
        <pc:sldMkLst>
          <pc:docMk/>
          <pc:sldMk cId="990184747" sldId="271"/>
        </pc:sldMkLst>
        <pc:spChg chg="mod">
          <ac:chgData name="Danielle" userId="e2554c37-e717-43a0-ba79-1183ca921ccd" providerId="ADAL" clId="{4E5487B2-7A54-418C-BDF3-F3B38F95855B}" dt="2020-06-01T20:26:06.208" v="19" actId="2711"/>
          <ac:spMkLst>
            <pc:docMk/>
            <pc:sldMk cId="990184747" sldId="271"/>
            <ac:spMk id="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6:06.208" v="19" actId="2711"/>
          <ac:spMkLst>
            <pc:docMk/>
            <pc:sldMk cId="990184747" sldId="271"/>
            <ac:spMk id="1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6:06.208" v="19" actId="2711"/>
          <ac:spMkLst>
            <pc:docMk/>
            <pc:sldMk cId="990184747" sldId="271"/>
            <ac:spMk id="11" creationId="{00000000-0000-0000-0000-000000000000}"/>
          </ac:spMkLst>
        </pc:spChg>
      </pc:sldChg>
      <pc:sldChg chg="delSp modSp del mod">
        <pc:chgData name="Danielle" userId="e2554c37-e717-43a0-ba79-1183ca921ccd" providerId="ADAL" clId="{4E5487B2-7A54-418C-BDF3-F3B38F95855B}" dt="2020-06-01T20:28:42.193" v="50" actId="47"/>
        <pc:sldMkLst>
          <pc:docMk/>
          <pc:sldMk cId="4137556579" sldId="272"/>
        </pc:sldMkLst>
        <pc:spChg chg="mod">
          <ac:chgData name="Danielle" userId="e2554c37-e717-43a0-ba79-1183ca921ccd" providerId="ADAL" clId="{4E5487B2-7A54-418C-BDF3-F3B38F95855B}" dt="2020-06-01T20:28:39.984" v="49" actId="1076"/>
          <ac:spMkLst>
            <pc:docMk/>
            <pc:sldMk cId="4137556579" sldId="272"/>
            <ac:spMk id="3" creationId="{00000000-0000-0000-0000-000000000000}"/>
          </ac:spMkLst>
        </pc:spChg>
        <pc:spChg chg="del mod">
          <ac:chgData name="Danielle" userId="e2554c37-e717-43a0-ba79-1183ca921ccd" providerId="ADAL" clId="{4E5487B2-7A54-418C-BDF3-F3B38F95855B}" dt="2020-06-01T20:28:36.230" v="48" actId="478"/>
          <ac:spMkLst>
            <pc:docMk/>
            <pc:sldMk cId="4137556579" sldId="272"/>
            <ac:spMk id="25" creationId="{00000000-0000-0000-0000-000000000000}"/>
          </ac:spMkLst>
        </pc:spChg>
      </pc:sldChg>
      <pc:sldChg chg="addSp delSp modSp mod delAnim modAnim">
        <pc:chgData name="Danielle" userId="e2554c37-e717-43a0-ba79-1183ca921ccd" providerId="ADAL" clId="{4E5487B2-7A54-418C-BDF3-F3B38F95855B}" dt="2020-06-01T20:33:41.670" v="280"/>
        <pc:sldMkLst>
          <pc:docMk/>
          <pc:sldMk cId="1094925901" sldId="273"/>
        </pc:sldMkLst>
        <pc:spChg chg="add mod">
          <ac:chgData name="Danielle" userId="e2554c37-e717-43a0-ba79-1183ca921ccd" providerId="ADAL" clId="{4E5487B2-7A54-418C-BDF3-F3B38F95855B}" dt="2020-06-01T20:33:36.228" v="278" actId="1076"/>
          <ac:spMkLst>
            <pc:docMk/>
            <pc:sldMk cId="1094925901" sldId="273"/>
            <ac:spMk id="2" creationId="{5E70D754-A0D6-40FC-A5EF-BEF438E24854}"/>
          </ac:spMkLst>
        </pc:spChg>
        <pc:spChg chg="del mod">
          <ac:chgData name="Danielle" userId="e2554c37-e717-43a0-ba79-1183ca921ccd" providerId="ADAL" clId="{4E5487B2-7A54-418C-BDF3-F3B38F95855B}" dt="2020-06-01T20:28:45.596" v="51" actId="478"/>
          <ac:spMkLst>
            <pc:docMk/>
            <pc:sldMk cId="1094925901" sldId="273"/>
            <ac:spMk id="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32:00.270" v="223"/>
          <ac:spMkLst>
            <pc:docMk/>
            <pc:sldMk cId="1094925901" sldId="273"/>
            <ac:spMk id="5" creationId="{00000000-0000-0000-0000-000000000000}"/>
          </ac:spMkLst>
        </pc:spChg>
        <pc:graphicFrameChg chg="del mod modGraphic">
          <ac:chgData name="Danielle" userId="e2554c37-e717-43a0-ba79-1183ca921ccd" providerId="ADAL" clId="{4E5487B2-7A54-418C-BDF3-F3B38F95855B}" dt="2020-06-01T20:31:17.128" v="214" actId="478"/>
          <ac:graphicFrameMkLst>
            <pc:docMk/>
            <pc:sldMk cId="1094925901" sldId="273"/>
            <ac:graphicFrameMk id="3" creationId="{00000000-0000-0000-0000-000000000000}"/>
          </ac:graphicFrameMkLst>
        </pc:graphicFrameChg>
      </pc:sldChg>
      <pc:sldChg chg="addSp delSp modSp mod addAnim delAnim modAnim">
        <pc:chgData name="Danielle" userId="e2554c37-e717-43a0-ba79-1183ca921ccd" providerId="ADAL" clId="{4E5487B2-7A54-418C-BDF3-F3B38F95855B}" dt="2020-06-05T13:57:53.105" v="744" actId="478"/>
        <pc:sldMkLst>
          <pc:docMk/>
          <pc:sldMk cId="2870647998" sldId="274"/>
        </pc:sldMkLst>
        <pc:spChg chg="del mod">
          <ac:chgData name="Danielle" userId="e2554c37-e717-43a0-ba79-1183ca921ccd" providerId="ADAL" clId="{4E5487B2-7A54-418C-BDF3-F3B38F95855B}" dt="2020-06-01T20:33:45.777" v="281" actId="478"/>
          <ac:spMkLst>
            <pc:docMk/>
            <pc:sldMk cId="2870647998" sldId="274"/>
            <ac:spMk id="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2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2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2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2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2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2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2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2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2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2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3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3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3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3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3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4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4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4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4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4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4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4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4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4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4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5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5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5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5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5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5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5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5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5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5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6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6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6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6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6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7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7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7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7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7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7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7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7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7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7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8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8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8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8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8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8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8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8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8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8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9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9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9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9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9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9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0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0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0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0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0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0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0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0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0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1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1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1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1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1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1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1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1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1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1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2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2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2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2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2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2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2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3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3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3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3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3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3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3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3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4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4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4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4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4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4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4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4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4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4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5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5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5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5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5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5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5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5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6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6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6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6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6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6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6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7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7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7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7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7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7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7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7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7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7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8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8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8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8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8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8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8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8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8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9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9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9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9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9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29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0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0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0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0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0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0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0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0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0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0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1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1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1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1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1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1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1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1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1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1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2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2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2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2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2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3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3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3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3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3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3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3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3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3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3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4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4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4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4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4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4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4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4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4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4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5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5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5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5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5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6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6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6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6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6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6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6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6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6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6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7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7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7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7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7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7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7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7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7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7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8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8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8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8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8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9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9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9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9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9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9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9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9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9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39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0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0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0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0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0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0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0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0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0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0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1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1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1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1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1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2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2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2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2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2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2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2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2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2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2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3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3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3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3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3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3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3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3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3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3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4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4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4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4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4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5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5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5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5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5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5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5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5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5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5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6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6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6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6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6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6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6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6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6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6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7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7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7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7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7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8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8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8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8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8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8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8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8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8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8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9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9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9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9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9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9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9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9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9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49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0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0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0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0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0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0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1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1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1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1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1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1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1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1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1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2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2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2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2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2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2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2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2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2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2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3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3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3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3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3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3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3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4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4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4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4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4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4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4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4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5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5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5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5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5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5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5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5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5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5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6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6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6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6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6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6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6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6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7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7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7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7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7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7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7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8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8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8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8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8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8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8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8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8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8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9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9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9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9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9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9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9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9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59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0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0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0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0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0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0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1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1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1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1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1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1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1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1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1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1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2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2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2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2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2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2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2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2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2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2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3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3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3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3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3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4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4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4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4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4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4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4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4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4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4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5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5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5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5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5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5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5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5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5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5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6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6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6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6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6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7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7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7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7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7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7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7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7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7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7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8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8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8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8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8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8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8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8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8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8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9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9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9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9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69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0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0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0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0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0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0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0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0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0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0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1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1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1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1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1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1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1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1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1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1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2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2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2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2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2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3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3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3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3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3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3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3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3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3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3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4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4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4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4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4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4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4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4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4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4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5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5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5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5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5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6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6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6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6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6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6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6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6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6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6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7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7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7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7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7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7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7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7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7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7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8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8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8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8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8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9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9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9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9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9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9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9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9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9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79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0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0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0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0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0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0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0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0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0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0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1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1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1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1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1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1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2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2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2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2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2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2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2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2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2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3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3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3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3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3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3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3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3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3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3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4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4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4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4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4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4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4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5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5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5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5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5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5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5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5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6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6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6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6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6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6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6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6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6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6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7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7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7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7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7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7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7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7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8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8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8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8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8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8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8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9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9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9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9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9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9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9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9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9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89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0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0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0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0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0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0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0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0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0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1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1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1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1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1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1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2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2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2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2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2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2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2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2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2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2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3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3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3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3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3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3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3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3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3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3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4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4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4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4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4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5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5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5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5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5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5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5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5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5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5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6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6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6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6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6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6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6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6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6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6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7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7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7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7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7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8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8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8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8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8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8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8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8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8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8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9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9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9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9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9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9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9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9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9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99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0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0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0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0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0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1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1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1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1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1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1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1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1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1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1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2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2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2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2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2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2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2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2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2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2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3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3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3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3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3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4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4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4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4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4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4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4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4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4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4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5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5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5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5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5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5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5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5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5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5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6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6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6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6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6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7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7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7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7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7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7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7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7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7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7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8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8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8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8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8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8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8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8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8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8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9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9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9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9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09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0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0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0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0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0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0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0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0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0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0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1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1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1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1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1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1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1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1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1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1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2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2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2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2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2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2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41:20.863" v="447" actId="14100"/>
          <ac:spMkLst>
            <pc:docMk/>
            <pc:sldMk cId="2870647998" sldId="274"/>
            <ac:spMk id="112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2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2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3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3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3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3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3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3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3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3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3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3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4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4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42" creationId="{00000000-0000-0000-0000-000000000000}"/>
          </ac:spMkLst>
        </pc:spChg>
        <pc:spChg chg="del mod">
          <ac:chgData name="Danielle" userId="e2554c37-e717-43a0-ba79-1183ca921ccd" providerId="ADAL" clId="{4E5487B2-7A54-418C-BDF3-F3B38F95855B}" dt="2020-06-01T20:40:26.042" v="437" actId="478"/>
          <ac:spMkLst>
            <pc:docMk/>
            <pc:sldMk cId="2870647998" sldId="274"/>
            <ac:spMk id="1144" creationId="{00000000-0000-0000-0000-000000000000}"/>
          </ac:spMkLst>
        </pc:spChg>
        <pc:spChg chg="del mod">
          <ac:chgData name="Danielle" userId="e2554c37-e717-43a0-ba79-1183ca921ccd" providerId="ADAL" clId="{4E5487B2-7A54-418C-BDF3-F3B38F95855B}" dt="2020-06-01T20:40:26.042" v="437" actId="478"/>
          <ac:spMkLst>
            <pc:docMk/>
            <pc:sldMk cId="2870647998" sldId="274"/>
            <ac:spMk id="1145" creationId="{00000000-0000-0000-0000-000000000000}"/>
          </ac:spMkLst>
        </pc:spChg>
        <pc:spChg chg="del mod">
          <ac:chgData name="Danielle" userId="e2554c37-e717-43a0-ba79-1183ca921ccd" providerId="ADAL" clId="{4E5487B2-7A54-418C-BDF3-F3B38F95855B}" dt="2020-06-01T20:35:18.130" v="287" actId="478"/>
          <ac:spMkLst>
            <pc:docMk/>
            <pc:sldMk cId="2870647998" sldId="274"/>
            <ac:spMk id="1146" creationId="{00000000-0000-0000-0000-000000000000}"/>
          </ac:spMkLst>
        </pc:spChg>
        <pc:spChg chg="del mod">
          <ac:chgData name="Danielle" userId="e2554c37-e717-43a0-ba79-1183ca921ccd" providerId="ADAL" clId="{4E5487B2-7A54-418C-BDF3-F3B38F95855B}" dt="2020-06-01T20:40:26.042" v="437" actId="478"/>
          <ac:spMkLst>
            <pc:docMk/>
            <pc:sldMk cId="2870647998" sldId="274"/>
            <ac:spMk id="1147" creationId="{00000000-0000-0000-0000-000000000000}"/>
          </ac:spMkLst>
        </pc:spChg>
        <pc:spChg chg="del mod">
          <ac:chgData name="Danielle" userId="e2554c37-e717-43a0-ba79-1183ca921ccd" providerId="ADAL" clId="{4E5487B2-7A54-418C-BDF3-F3B38F95855B}" dt="2020-06-01T20:40:26.042" v="437" actId="478"/>
          <ac:spMkLst>
            <pc:docMk/>
            <pc:sldMk cId="2870647998" sldId="274"/>
            <ac:spMk id="1148" creationId="{00000000-0000-0000-0000-000000000000}"/>
          </ac:spMkLst>
        </pc:spChg>
        <pc:spChg chg="del mod">
          <ac:chgData name="Danielle" userId="e2554c37-e717-43a0-ba79-1183ca921ccd" providerId="ADAL" clId="{4E5487B2-7A54-418C-BDF3-F3B38F95855B}" dt="2020-06-01T20:35:18.130" v="287" actId="478"/>
          <ac:spMkLst>
            <pc:docMk/>
            <pc:sldMk cId="2870647998" sldId="274"/>
            <ac:spMk id="1149" creationId="{00000000-0000-0000-0000-000000000000}"/>
          </ac:spMkLst>
        </pc:spChg>
        <pc:spChg chg="del mod">
          <ac:chgData name="Danielle" userId="e2554c37-e717-43a0-ba79-1183ca921ccd" providerId="ADAL" clId="{4E5487B2-7A54-418C-BDF3-F3B38F95855B}" dt="2020-06-01T20:40:26.042" v="437" actId="478"/>
          <ac:spMkLst>
            <pc:docMk/>
            <pc:sldMk cId="2870647998" sldId="274"/>
            <ac:spMk id="1150" creationId="{00000000-0000-0000-0000-000000000000}"/>
          </ac:spMkLst>
        </pc:spChg>
        <pc:spChg chg="del mod">
          <ac:chgData name="Danielle" userId="e2554c37-e717-43a0-ba79-1183ca921ccd" providerId="ADAL" clId="{4E5487B2-7A54-418C-BDF3-F3B38F95855B}" dt="2020-06-01T20:40:26.042" v="437" actId="478"/>
          <ac:spMkLst>
            <pc:docMk/>
            <pc:sldMk cId="2870647998" sldId="274"/>
            <ac:spMk id="1151" creationId="{00000000-0000-0000-0000-000000000000}"/>
          </ac:spMkLst>
        </pc:spChg>
        <pc:spChg chg="del mod">
          <ac:chgData name="Danielle" userId="e2554c37-e717-43a0-ba79-1183ca921ccd" providerId="ADAL" clId="{4E5487B2-7A54-418C-BDF3-F3B38F95855B}" dt="2020-06-01T20:35:18.130" v="287" actId="478"/>
          <ac:spMkLst>
            <pc:docMk/>
            <pc:sldMk cId="2870647998" sldId="274"/>
            <ac:spMk id="1152" creationId="{00000000-0000-0000-0000-000000000000}"/>
          </ac:spMkLst>
        </pc:spChg>
        <pc:spChg chg="del mod">
          <ac:chgData name="Danielle" userId="e2554c37-e717-43a0-ba79-1183ca921ccd" providerId="ADAL" clId="{4E5487B2-7A54-418C-BDF3-F3B38F95855B}" dt="2020-06-01T20:40:26.042" v="437" actId="478"/>
          <ac:spMkLst>
            <pc:docMk/>
            <pc:sldMk cId="2870647998" sldId="274"/>
            <ac:spMk id="1153" creationId="{00000000-0000-0000-0000-000000000000}"/>
          </ac:spMkLst>
        </pc:spChg>
        <pc:spChg chg="del mod">
          <ac:chgData name="Danielle" userId="e2554c37-e717-43a0-ba79-1183ca921ccd" providerId="ADAL" clId="{4E5487B2-7A54-418C-BDF3-F3B38F95855B}" dt="2020-06-01T20:40:26.042" v="437" actId="478"/>
          <ac:spMkLst>
            <pc:docMk/>
            <pc:sldMk cId="2870647998" sldId="274"/>
            <ac:spMk id="1154" creationId="{00000000-0000-0000-0000-000000000000}"/>
          </ac:spMkLst>
        </pc:spChg>
        <pc:spChg chg="del mod">
          <ac:chgData name="Danielle" userId="e2554c37-e717-43a0-ba79-1183ca921ccd" providerId="ADAL" clId="{4E5487B2-7A54-418C-BDF3-F3B38F95855B}" dt="2020-06-01T20:40:26.042" v="437" actId="478"/>
          <ac:spMkLst>
            <pc:docMk/>
            <pc:sldMk cId="2870647998" sldId="274"/>
            <ac:spMk id="1155" creationId="{00000000-0000-0000-0000-000000000000}"/>
          </ac:spMkLst>
        </pc:spChg>
        <pc:spChg chg="del mod">
          <ac:chgData name="Danielle" userId="e2554c37-e717-43a0-ba79-1183ca921ccd" providerId="ADAL" clId="{4E5487B2-7A54-418C-BDF3-F3B38F95855B}" dt="2020-06-01T20:40:26.042" v="437" actId="478"/>
          <ac:spMkLst>
            <pc:docMk/>
            <pc:sldMk cId="2870647998" sldId="274"/>
            <ac:spMk id="1156" creationId="{00000000-0000-0000-0000-000000000000}"/>
          </ac:spMkLst>
        </pc:spChg>
        <pc:spChg chg="del mod">
          <ac:chgData name="Danielle" userId="e2554c37-e717-43a0-ba79-1183ca921ccd" providerId="ADAL" clId="{4E5487B2-7A54-418C-BDF3-F3B38F95855B}" dt="2020-06-01T20:35:18.130" v="287" actId="478"/>
          <ac:spMkLst>
            <pc:docMk/>
            <pc:sldMk cId="2870647998" sldId="274"/>
            <ac:spMk id="1157" creationId="{00000000-0000-0000-0000-000000000000}"/>
          </ac:spMkLst>
        </pc:spChg>
        <pc:spChg chg="del mod">
          <ac:chgData name="Danielle" userId="e2554c37-e717-43a0-ba79-1183ca921ccd" providerId="ADAL" clId="{4E5487B2-7A54-418C-BDF3-F3B38F95855B}" dt="2020-06-01T20:35:18.130" v="287" actId="478"/>
          <ac:spMkLst>
            <pc:docMk/>
            <pc:sldMk cId="2870647998" sldId="274"/>
            <ac:spMk id="1158" creationId="{00000000-0000-0000-0000-000000000000}"/>
          </ac:spMkLst>
        </pc:spChg>
        <pc:spChg chg="add del mod">
          <ac:chgData name="Danielle" userId="e2554c37-e717-43a0-ba79-1183ca921ccd" providerId="ADAL" clId="{4E5487B2-7A54-418C-BDF3-F3B38F95855B}" dt="2020-06-05T13:57:53.105" v="744" actId="478"/>
          <ac:spMkLst>
            <pc:docMk/>
            <pc:sldMk cId="2870647998" sldId="274"/>
            <ac:spMk id="1161" creationId="{AB8B58F5-1AA1-44F1-A976-E75614B5A3D1}"/>
          </ac:spMkLst>
        </pc:spChg>
        <pc:spChg chg="add 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63" creationId="{5A2A76D3-C36E-4537-B6A8-59D91E30E026}"/>
          </ac:spMkLst>
        </pc:spChg>
        <pc:spChg chg="add 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67" creationId="{AF16F58B-CE37-41A1-92DD-CB69C6D7B6D4}"/>
          </ac:spMkLst>
        </pc:spChg>
        <pc:spChg chg="add 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68" creationId="{8C57A609-F18B-4D10-9EE5-E792D45A14AD}"/>
          </ac:spMkLst>
        </pc:spChg>
        <pc:spChg chg="add 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69" creationId="{6F2D1A6E-5508-4484-8803-5234D7A54075}"/>
          </ac:spMkLst>
        </pc:spChg>
        <pc:spChg chg="add mod">
          <ac:chgData name="Danielle" userId="e2554c37-e717-43a0-ba79-1183ca921ccd" providerId="ADAL" clId="{4E5487B2-7A54-418C-BDF3-F3B38F95855B}" dt="2020-06-02T09:10:52.124" v="542" actId="1038"/>
          <ac:spMkLst>
            <pc:docMk/>
            <pc:sldMk cId="2870647998" sldId="274"/>
            <ac:spMk id="1170" creationId="{B4859271-9706-4543-807F-ECB30F73A133}"/>
          </ac:spMkLst>
        </pc:spChg>
        <pc:spChg chg="add mod">
          <ac:chgData name="Danielle" userId="e2554c37-e717-43a0-ba79-1183ca921ccd" providerId="ADAL" clId="{4E5487B2-7A54-418C-BDF3-F3B38F95855B}" dt="2020-06-02T09:11:58.111" v="623" actId="14100"/>
          <ac:spMkLst>
            <pc:docMk/>
            <pc:sldMk cId="2870647998" sldId="274"/>
            <ac:spMk id="1188" creationId="{C5431B6A-72E2-46CE-9C3F-900B5AF2AA19}"/>
          </ac:spMkLst>
        </pc:spChg>
        <pc:grpChg chg="add 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3" creationId="{E5094B44-ED5D-435D-B95A-AD3F9B8A00A1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5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6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7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8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9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0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1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2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3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4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5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6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7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8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9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20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21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22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23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24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25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26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27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28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29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30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31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32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33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34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35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36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37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38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39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40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41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42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43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44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45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72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73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74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75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76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03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04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05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06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07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34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35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36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37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38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65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66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67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68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69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96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97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98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99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200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227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228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229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230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231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258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259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260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261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262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289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290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291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292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293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320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321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322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323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324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351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352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353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354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355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382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383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384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385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386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413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414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415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416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417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444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445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446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447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448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475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476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477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478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479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506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507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508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509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510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537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538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539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540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541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568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569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570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571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572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599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600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601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602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603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630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631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632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633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634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661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662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663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664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665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692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693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694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695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696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723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724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725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726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727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754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755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756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757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758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785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786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787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788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789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816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817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818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819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820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847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848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849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850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851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878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879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880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881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882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909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910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911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912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913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940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941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942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943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944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971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972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973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974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975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002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003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004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005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006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033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034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035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036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037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064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065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066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067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068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095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096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097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098" creationId="{00000000-0000-0000-0000-000000000000}"/>
          </ac:grpSpMkLst>
        </pc:grpChg>
        <pc:grpChg chg="mod">
          <ac:chgData name="Danielle" userId="e2554c37-e717-43a0-ba79-1183ca921ccd" providerId="ADAL" clId="{4E5487B2-7A54-418C-BDF3-F3B38F95855B}" dt="2020-06-02T09:10:52.124" v="542" actId="1038"/>
          <ac:grpSpMkLst>
            <pc:docMk/>
            <pc:sldMk cId="2870647998" sldId="274"/>
            <ac:grpSpMk id="1099" creationId="{00000000-0000-0000-0000-000000000000}"/>
          </ac:grpSpMkLst>
        </pc:grpChg>
        <pc:graphicFrameChg chg="add mod modGraphic">
          <ac:chgData name="Danielle" userId="e2554c37-e717-43a0-ba79-1183ca921ccd" providerId="ADAL" clId="{4E5487B2-7A54-418C-BDF3-F3B38F95855B}" dt="2020-06-02T09:08:12.957" v="492" actId="1076"/>
          <ac:graphicFrameMkLst>
            <pc:docMk/>
            <pc:sldMk cId="2870647998" sldId="274"/>
            <ac:graphicFrameMk id="4" creationId="{A8D937DE-74F5-4E33-8AF2-0E9FB81D3792}"/>
          </ac:graphicFrameMkLst>
        </pc:graphicFrameChg>
        <pc:graphicFrameChg chg="del mod">
          <ac:chgData name="Danielle" userId="e2554c37-e717-43a0-ba79-1183ca921ccd" providerId="ADAL" clId="{4E5487B2-7A54-418C-BDF3-F3B38F95855B}" dt="2020-06-01T20:40:26.042" v="437" actId="478"/>
          <ac:graphicFrameMkLst>
            <pc:docMk/>
            <pc:sldMk cId="2870647998" sldId="274"/>
            <ac:graphicFrameMk id="1126" creationId="{00000000-0000-0000-0000-000000000000}"/>
          </ac:graphicFrameMkLst>
        </pc:graphicFrameChg>
        <pc:graphicFrameChg chg="del mod">
          <ac:chgData name="Danielle" userId="e2554c37-e717-43a0-ba79-1183ca921ccd" providerId="ADAL" clId="{4E5487B2-7A54-418C-BDF3-F3B38F95855B}" dt="2020-06-01T20:40:26.042" v="437" actId="478"/>
          <ac:graphicFrameMkLst>
            <pc:docMk/>
            <pc:sldMk cId="2870647998" sldId="274"/>
            <ac:graphicFrameMk id="1143" creationId="{00000000-0000-0000-0000-000000000000}"/>
          </ac:graphicFrameMkLst>
        </pc:graphicFrameChg>
        <pc:cxnChg chg="del mod">
          <ac:chgData name="Danielle" userId="e2554c37-e717-43a0-ba79-1183ca921ccd" providerId="ADAL" clId="{4E5487B2-7A54-418C-BDF3-F3B38F95855B}" dt="2020-06-01T20:35:18.130" v="287" actId="478"/>
          <ac:cxnSpMkLst>
            <pc:docMk/>
            <pc:sldMk cId="2870647998" sldId="274"/>
            <ac:cxnSpMk id="1160" creationId="{00000000-0000-0000-0000-000000000000}"/>
          </ac:cxnSpMkLst>
        </pc:cxnChg>
        <pc:cxnChg chg="del mod">
          <ac:chgData name="Danielle" userId="e2554c37-e717-43a0-ba79-1183ca921ccd" providerId="ADAL" clId="{4E5487B2-7A54-418C-BDF3-F3B38F95855B}" dt="2020-06-01T20:35:18.130" v="287" actId="478"/>
          <ac:cxnSpMkLst>
            <pc:docMk/>
            <pc:sldMk cId="2870647998" sldId="274"/>
            <ac:cxnSpMk id="1162" creationId="{00000000-0000-0000-0000-000000000000}"/>
          </ac:cxnSpMkLst>
        </pc:cxnChg>
        <pc:cxnChg chg="del mod">
          <ac:chgData name="Danielle" userId="e2554c37-e717-43a0-ba79-1183ca921ccd" providerId="ADAL" clId="{4E5487B2-7A54-418C-BDF3-F3B38F95855B}" dt="2020-06-01T20:35:18.130" v="287" actId="478"/>
          <ac:cxnSpMkLst>
            <pc:docMk/>
            <pc:sldMk cId="2870647998" sldId="274"/>
            <ac:cxnSpMk id="1164" creationId="{00000000-0000-0000-0000-000000000000}"/>
          </ac:cxnSpMkLst>
        </pc:cxnChg>
        <pc:cxnChg chg="del mod">
          <ac:chgData name="Danielle" userId="e2554c37-e717-43a0-ba79-1183ca921ccd" providerId="ADAL" clId="{4E5487B2-7A54-418C-BDF3-F3B38F95855B}" dt="2020-06-01T20:35:18.130" v="287" actId="478"/>
          <ac:cxnSpMkLst>
            <pc:docMk/>
            <pc:sldMk cId="2870647998" sldId="274"/>
            <ac:cxnSpMk id="1166" creationId="{00000000-0000-0000-0000-000000000000}"/>
          </ac:cxnSpMkLst>
        </pc:cxnChg>
        <pc:cxnChg chg="add mod">
          <ac:chgData name="Danielle" userId="e2554c37-e717-43a0-ba79-1183ca921ccd" providerId="ADAL" clId="{4E5487B2-7A54-418C-BDF3-F3B38F95855B}" dt="2020-06-02T09:10:52.124" v="542" actId="1038"/>
          <ac:cxnSpMkLst>
            <pc:docMk/>
            <pc:sldMk cId="2870647998" sldId="274"/>
            <ac:cxnSpMk id="1171" creationId="{79A45A21-33C1-4769-BC72-C1803DAB8542}"/>
          </ac:cxnSpMkLst>
        </pc:cxnChg>
        <pc:cxnChg chg="add mod">
          <ac:chgData name="Danielle" userId="e2554c37-e717-43a0-ba79-1183ca921ccd" providerId="ADAL" clId="{4E5487B2-7A54-418C-BDF3-F3B38F95855B}" dt="2020-06-02T09:10:52.124" v="542" actId="1038"/>
          <ac:cxnSpMkLst>
            <pc:docMk/>
            <pc:sldMk cId="2870647998" sldId="274"/>
            <ac:cxnSpMk id="1172" creationId="{896296F8-9C8E-4188-9F34-6FEB148DCF43}"/>
          </ac:cxnSpMkLst>
        </pc:cxnChg>
        <pc:cxnChg chg="add mod">
          <ac:chgData name="Danielle" userId="e2554c37-e717-43a0-ba79-1183ca921ccd" providerId="ADAL" clId="{4E5487B2-7A54-418C-BDF3-F3B38F95855B}" dt="2020-06-02T09:10:52.124" v="542" actId="1038"/>
          <ac:cxnSpMkLst>
            <pc:docMk/>
            <pc:sldMk cId="2870647998" sldId="274"/>
            <ac:cxnSpMk id="1175" creationId="{463A7593-4403-42B3-913E-35BA33A9F7AA}"/>
          </ac:cxnSpMkLst>
        </pc:cxnChg>
        <pc:cxnChg chg="add mod">
          <ac:chgData name="Danielle" userId="e2554c37-e717-43a0-ba79-1183ca921ccd" providerId="ADAL" clId="{4E5487B2-7A54-418C-BDF3-F3B38F95855B}" dt="2020-06-02T09:10:52.124" v="542" actId="1038"/>
          <ac:cxnSpMkLst>
            <pc:docMk/>
            <pc:sldMk cId="2870647998" sldId="274"/>
            <ac:cxnSpMk id="1178" creationId="{EC4E5F86-DB09-43FC-9DDC-08A3551B139B}"/>
          </ac:cxnSpMkLst>
        </pc:cxnChg>
      </pc:sldChg>
      <pc:sldChg chg="addSp delSp modSp del mod addAnim delAnim">
        <pc:chgData name="Danielle" userId="e2554c37-e717-43a0-ba79-1183ca921ccd" providerId="ADAL" clId="{4E5487B2-7A54-418C-BDF3-F3B38F95855B}" dt="2020-06-02T09:14:43.311" v="655" actId="47"/>
        <pc:sldMkLst>
          <pc:docMk/>
          <pc:sldMk cId="1775454427" sldId="275"/>
        </pc:sldMkLst>
        <pc:spChg chg="mod">
          <ac:chgData name="Danielle" userId="e2554c37-e717-43a0-ba79-1183ca921ccd" providerId="ADAL" clId="{4E5487B2-7A54-418C-BDF3-F3B38F95855B}" dt="2020-06-02T09:13:51.360" v="649" actId="404"/>
          <ac:spMkLst>
            <pc:docMk/>
            <pc:sldMk cId="1775454427" sldId="275"/>
            <ac:spMk id="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3:51.360" v="649" actId="404"/>
          <ac:spMkLst>
            <pc:docMk/>
            <pc:sldMk cId="1775454427" sldId="275"/>
            <ac:spMk id="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3:51.360" v="649" actId="404"/>
          <ac:spMkLst>
            <pc:docMk/>
            <pc:sldMk cId="1775454427" sldId="275"/>
            <ac:spMk id="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3:51.360" v="649" actId="404"/>
          <ac:spMkLst>
            <pc:docMk/>
            <pc:sldMk cId="1775454427" sldId="275"/>
            <ac:spMk id="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3:51.360" v="649" actId="404"/>
          <ac:spMkLst>
            <pc:docMk/>
            <pc:sldMk cId="1775454427" sldId="275"/>
            <ac:spMk id="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3:51.360" v="649" actId="404"/>
          <ac:spMkLst>
            <pc:docMk/>
            <pc:sldMk cId="1775454427" sldId="275"/>
            <ac:spMk id="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3:51.360" v="649" actId="404"/>
          <ac:spMkLst>
            <pc:docMk/>
            <pc:sldMk cId="1775454427" sldId="275"/>
            <ac:spMk id="1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3:51.360" v="649" actId="404"/>
          <ac:spMkLst>
            <pc:docMk/>
            <pc:sldMk cId="1775454427" sldId="275"/>
            <ac:spMk id="1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4:00.034" v="650" actId="14100"/>
          <ac:spMkLst>
            <pc:docMk/>
            <pc:sldMk cId="1775454427" sldId="275"/>
            <ac:spMk id="1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4:00.034" v="650" actId="14100"/>
          <ac:spMkLst>
            <pc:docMk/>
            <pc:sldMk cId="1775454427" sldId="275"/>
            <ac:spMk id="1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4:00.034" v="650" actId="14100"/>
          <ac:spMkLst>
            <pc:docMk/>
            <pc:sldMk cId="1775454427" sldId="275"/>
            <ac:spMk id="1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4:00.034" v="650" actId="14100"/>
          <ac:spMkLst>
            <pc:docMk/>
            <pc:sldMk cId="1775454427" sldId="275"/>
            <ac:spMk id="1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4:00.034" v="650" actId="14100"/>
          <ac:spMkLst>
            <pc:docMk/>
            <pc:sldMk cId="1775454427" sldId="275"/>
            <ac:spMk id="1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4:00.034" v="650" actId="14100"/>
          <ac:spMkLst>
            <pc:docMk/>
            <pc:sldMk cId="1775454427" sldId="275"/>
            <ac:spMk id="1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4:00.034" v="650" actId="14100"/>
          <ac:spMkLst>
            <pc:docMk/>
            <pc:sldMk cId="1775454427" sldId="275"/>
            <ac:spMk id="1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3:44.493" v="648" actId="1076"/>
          <ac:spMkLst>
            <pc:docMk/>
            <pc:sldMk cId="1775454427" sldId="275"/>
            <ac:spMk id="2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3:44.493" v="648" actId="1076"/>
          <ac:spMkLst>
            <pc:docMk/>
            <pc:sldMk cId="1775454427" sldId="275"/>
            <ac:spMk id="2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3:51.360" v="649" actId="404"/>
          <ac:spMkLst>
            <pc:docMk/>
            <pc:sldMk cId="1775454427" sldId="275"/>
            <ac:spMk id="2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3:51.360" v="649" actId="404"/>
          <ac:spMkLst>
            <pc:docMk/>
            <pc:sldMk cId="1775454427" sldId="275"/>
            <ac:spMk id="2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3:51.360" v="649" actId="404"/>
          <ac:spMkLst>
            <pc:docMk/>
            <pc:sldMk cId="1775454427" sldId="275"/>
            <ac:spMk id="2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3:51.360" v="649" actId="404"/>
          <ac:spMkLst>
            <pc:docMk/>
            <pc:sldMk cId="1775454427" sldId="275"/>
            <ac:spMk id="2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3:51.360" v="649" actId="404"/>
          <ac:spMkLst>
            <pc:docMk/>
            <pc:sldMk cId="1775454427" sldId="275"/>
            <ac:spMk id="2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3:51.360" v="649" actId="404"/>
          <ac:spMkLst>
            <pc:docMk/>
            <pc:sldMk cId="1775454427" sldId="275"/>
            <ac:spMk id="2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3:51.360" v="649" actId="404"/>
          <ac:spMkLst>
            <pc:docMk/>
            <pc:sldMk cId="1775454427" sldId="275"/>
            <ac:spMk id="3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3:51.360" v="649" actId="404"/>
          <ac:spMkLst>
            <pc:docMk/>
            <pc:sldMk cId="1775454427" sldId="275"/>
            <ac:spMk id="32" creationId="{00000000-0000-0000-0000-000000000000}"/>
          </ac:spMkLst>
        </pc:spChg>
        <pc:spChg chg="del mod">
          <ac:chgData name="Danielle" userId="e2554c37-e717-43a0-ba79-1183ca921ccd" providerId="ADAL" clId="{4E5487B2-7A54-418C-BDF3-F3B38F95855B}" dt="2020-06-02T09:13:17.797" v="634" actId="478"/>
          <ac:spMkLst>
            <pc:docMk/>
            <pc:sldMk cId="1775454427" sldId="275"/>
            <ac:spMk id="4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3:51.360" v="649" actId="404"/>
          <ac:spMkLst>
            <pc:docMk/>
            <pc:sldMk cId="1775454427" sldId="275"/>
            <ac:spMk id="46" creationId="{00000000-0000-0000-0000-000000000000}"/>
          </ac:spMkLst>
        </pc:spChg>
        <pc:spChg chg="del mod">
          <ac:chgData name="Danielle" userId="e2554c37-e717-43a0-ba79-1183ca921ccd" providerId="ADAL" clId="{4E5487B2-7A54-418C-BDF3-F3B38F95855B}" dt="2020-06-02T09:12:48.630" v="631" actId="478"/>
          <ac:spMkLst>
            <pc:docMk/>
            <pc:sldMk cId="1775454427" sldId="275"/>
            <ac:spMk id="4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3:36.868" v="647" actId="115"/>
          <ac:spMkLst>
            <pc:docMk/>
            <pc:sldMk cId="1775454427" sldId="275"/>
            <ac:spMk id="4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3:51.360" v="649" actId="404"/>
          <ac:spMkLst>
            <pc:docMk/>
            <pc:sldMk cId="1775454427" sldId="275"/>
            <ac:spMk id="5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13:51.360" v="649" actId="404"/>
          <ac:spMkLst>
            <pc:docMk/>
            <pc:sldMk cId="1775454427" sldId="275"/>
            <ac:spMk id="51" creationId="{00000000-0000-0000-0000-000000000000}"/>
          </ac:spMkLst>
        </pc:spChg>
        <pc:grpChg chg="mod">
          <ac:chgData name="Danielle" userId="e2554c37-e717-43a0-ba79-1183ca921ccd" providerId="ADAL" clId="{4E5487B2-7A54-418C-BDF3-F3B38F95855B}" dt="2020-06-02T09:13:51.360" v="649" actId="404"/>
          <ac:grpSpMkLst>
            <pc:docMk/>
            <pc:sldMk cId="1775454427" sldId="275"/>
            <ac:grpSpMk id="19" creationId="{00000000-0000-0000-0000-000000000000}"/>
          </ac:grpSpMkLst>
        </pc:grpChg>
        <pc:grpChg chg="add del mod">
          <ac:chgData name="Danielle" userId="e2554c37-e717-43a0-ba79-1183ca921ccd" providerId="ADAL" clId="{4E5487B2-7A54-418C-BDF3-F3B38F95855B}" dt="2020-06-02T09:14:22.821" v="654" actId="478"/>
          <ac:grpSpMkLst>
            <pc:docMk/>
            <pc:sldMk cId="1775454427" sldId="275"/>
            <ac:grpSpMk id="33" creationId="{00000000-0000-0000-0000-000000000000}"/>
          </ac:grpSpMkLst>
        </pc:grpChg>
        <pc:graphicFrameChg chg="mod">
          <ac:chgData name="Danielle" userId="e2554c37-e717-43a0-ba79-1183ca921ccd" providerId="ADAL" clId="{4E5487B2-7A54-418C-BDF3-F3B38F95855B}" dt="2020-06-02T09:13:51.360" v="649" actId="404"/>
          <ac:graphicFrameMkLst>
            <pc:docMk/>
            <pc:sldMk cId="1775454427" sldId="275"/>
            <ac:graphicFrameMk id="2" creationId="{00000000-0000-0000-0000-000000000000}"/>
          </ac:graphicFrameMkLst>
        </pc:graphicFrameChg>
        <pc:graphicFrameChg chg="mod modGraphic">
          <ac:chgData name="Danielle" userId="e2554c37-e717-43a0-ba79-1183ca921ccd" providerId="ADAL" clId="{4E5487B2-7A54-418C-BDF3-F3B38F95855B}" dt="2020-06-02T09:12:47.023" v="630" actId="1076"/>
          <ac:graphicFrameMkLst>
            <pc:docMk/>
            <pc:sldMk cId="1775454427" sldId="275"/>
            <ac:graphicFrameMk id="49" creationId="{00000000-0000-0000-0000-000000000000}"/>
          </ac:graphicFrameMkLst>
        </pc:graphicFrameChg>
        <pc:cxnChg chg="mod">
          <ac:chgData name="Danielle" userId="e2554c37-e717-43a0-ba79-1183ca921ccd" providerId="ADAL" clId="{4E5487B2-7A54-418C-BDF3-F3B38F95855B}" dt="2020-06-02T09:14:22.821" v="654" actId="478"/>
          <ac:cxnSpMkLst>
            <pc:docMk/>
            <pc:sldMk cId="1775454427" sldId="275"/>
            <ac:cxnSpMk id="34" creationId="{00000000-0000-0000-0000-000000000000}"/>
          </ac:cxnSpMkLst>
        </pc:cxnChg>
        <pc:cxnChg chg="mod">
          <ac:chgData name="Danielle" userId="e2554c37-e717-43a0-ba79-1183ca921ccd" providerId="ADAL" clId="{4E5487B2-7A54-418C-BDF3-F3B38F95855B}" dt="2020-06-02T09:13:44.493" v="648" actId="1076"/>
          <ac:cxnSpMkLst>
            <pc:docMk/>
            <pc:sldMk cId="1775454427" sldId="275"/>
            <ac:cxnSpMk id="35" creationId="{00000000-0000-0000-0000-000000000000}"/>
          </ac:cxnSpMkLst>
        </pc:cxnChg>
        <pc:cxnChg chg="mod">
          <ac:chgData name="Danielle" userId="e2554c37-e717-43a0-ba79-1183ca921ccd" providerId="ADAL" clId="{4E5487B2-7A54-418C-BDF3-F3B38F95855B}" dt="2020-06-02T09:14:22.821" v="654" actId="478"/>
          <ac:cxnSpMkLst>
            <pc:docMk/>
            <pc:sldMk cId="1775454427" sldId="275"/>
            <ac:cxnSpMk id="36" creationId="{00000000-0000-0000-0000-000000000000}"/>
          </ac:cxnSpMkLst>
        </pc:cxnChg>
        <pc:cxnChg chg="mod">
          <ac:chgData name="Danielle" userId="e2554c37-e717-43a0-ba79-1183ca921ccd" providerId="ADAL" clId="{4E5487B2-7A54-418C-BDF3-F3B38F95855B}" dt="2020-06-02T09:14:22.821" v="654" actId="478"/>
          <ac:cxnSpMkLst>
            <pc:docMk/>
            <pc:sldMk cId="1775454427" sldId="275"/>
            <ac:cxnSpMk id="37" creationId="{00000000-0000-0000-0000-000000000000}"/>
          </ac:cxnSpMkLst>
        </pc:cxnChg>
        <pc:cxnChg chg="mod">
          <ac:chgData name="Danielle" userId="e2554c37-e717-43a0-ba79-1183ca921ccd" providerId="ADAL" clId="{4E5487B2-7A54-418C-BDF3-F3B38F95855B}" dt="2020-06-02T09:14:22.821" v="654" actId="478"/>
          <ac:cxnSpMkLst>
            <pc:docMk/>
            <pc:sldMk cId="1775454427" sldId="275"/>
            <ac:cxnSpMk id="38" creationId="{00000000-0000-0000-0000-000000000000}"/>
          </ac:cxnSpMkLst>
        </pc:cxnChg>
        <pc:cxnChg chg="mod">
          <ac:chgData name="Danielle" userId="e2554c37-e717-43a0-ba79-1183ca921ccd" providerId="ADAL" clId="{4E5487B2-7A54-418C-BDF3-F3B38F95855B}" dt="2020-06-02T09:14:22.821" v="654" actId="478"/>
          <ac:cxnSpMkLst>
            <pc:docMk/>
            <pc:sldMk cId="1775454427" sldId="275"/>
            <ac:cxnSpMk id="39" creationId="{00000000-0000-0000-0000-000000000000}"/>
          </ac:cxnSpMkLst>
        </pc:cxnChg>
      </pc:sldChg>
      <pc:sldChg chg="delSp modSp del mod">
        <pc:chgData name="Danielle" userId="e2554c37-e717-43a0-ba79-1183ca921ccd" providerId="ADAL" clId="{4E5487B2-7A54-418C-BDF3-F3B38F95855B}" dt="2020-06-02T09:14:44.502" v="656" actId="47"/>
        <pc:sldMkLst>
          <pc:docMk/>
          <pc:sldMk cId="4286413960" sldId="276"/>
        </pc:sldMkLst>
        <pc:spChg chg="mod">
          <ac:chgData name="Danielle" userId="e2554c37-e717-43a0-ba79-1183ca921ccd" providerId="ADAL" clId="{4E5487B2-7A54-418C-BDF3-F3B38F95855B}" dt="2020-06-01T20:26:43.664" v="24" actId="2711"/>
          <ac:spMkLst>
            <pc:docMk/>
            <pc:sldMk cId="4286413960" sldId="276"/>
            <ac:spMk id="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6:43.664" v="24" actId="2711"/>
          <ac:spMkLst>
            <pc:docMk/>
            <pc:sldMk cId="4286413960" sldId="276"/>
            <ac:spMk id="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6:43.664" v="24" actId="2711"/>
          <ac:spMkLst>
            <pc:docMk/>
            <pc:sldMk cId="4286413960" sldId="276"/>
            <ac:spMk id="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6:43.664" v="24" actId="2711"/>
          <ac:spMkLst>
            <pc:docMk/>
            <pc:sldMk cId="4286413960" sldId="276"/>
            <ac:spMk id="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6:43.664" v="24" actId="2711"/>
          <ac:spMkLst>
            <pc:docMk/>
            <pc:sldMk cId="4286413960" sldId="276"/>
            <ac:spMk id="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6:43.664" v="24" actId="2711"/>
          <ac:spMkLst>
            <pc:docMk/>
            <pc:sldMk cId="4286413960" sldId="276"/>
            <ac:spMk id="9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6:43.664" v="24" actId="2711"/>
          <ac:spMkLst>
            <pc:docMk/>
            <pc:sldMk cId="4286413960" sldId="276"/>
            <ac:spMk id="1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6:43.664" v="24" actId="2711"/>
          <ac:spMkLst>
            <pc:docMk/>
            <pc:sldMk cId="4286413960" sldId="276"/>
            <ac:spMk id="1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6:43.664" v="24" actId="2711"/>
          <ac:spMkLst>
            <pc:docMk/>
            <pc:sldMk cId="4286413960" sldId="276"/>
            <ac:spMk id="1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6:43.664" v="24" actId="2711"/>
          <ac:spMkLst>
            <pc:docMk/>
            <pc:sldMk cId="4286413960" sldId="276"/>
            <ac:spMk id="1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6:43.664" v="24" actId="2711"/>
          <ac:spMkLst>
            <pc:docMk/>
            <pc:sldMk cId="4286413960" sldId="276"/>
            <ac:spMk id="1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6:43.664" v="24" actId="2711"/>
          <ac:spMkLst>
            <pc:docMk/>
            <pc:sldMk cId="4286413960" sldId="276"/>
            <ac:spMk id="1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6:43.664" v="24" actId="2711"/>
          <ac:spMkLst>
            <pc:docMk/>
            <pc:sldMk cId="4286413960" sldId="276"/>
            <ac:spMk id="1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6:43.664" v="24" actId="2711"/>
          <ac:spMkLst>
            <pc:docMk/>
            <pc:sldMk cId="4286413960" sldId="276"/>
            <ac:spMk id="1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6:43.664" v="24" actId="2711"/>
          <ac:spMkLst>
            <pc:docMk/>
            <pc:sldMk cId="4286413960" sldId="276"/>
            <ac:spMk id="21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6:43.664" v="24" actId="2711"/>
          <ac:spMkLst>
            <pc:docMk/>
            <pc:sldMk cId="4286413960" sldId="276"/>
            <ac:spMk id="22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6:43.664" v="24" actId="2711"/>
          <ac:spMkLst>
            <pc:docMk/>
            <pc:sldMk cId="4286413960" sldId="276"/>
            <ac:spMk id="23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6:43.664" v="24" actId="2711"/>
          <ac:spMkLst>
            <pc:docMk/>
            <pc:sldMk cId="4286413960" sldId="276"/>
            <ac:spMk id="2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6:43.664" v="24" actId="2711"/>
          <ac:spMkLst>
            <pc:docMk/>
            <pc:sldMk cId="4286413960" sldId="276"/>
            <ac:spMk id="2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6:43.664" v="24" actId="2711"/>
          <ac:spMkLst>
            <pc:docMk/>
            <pc:sldMk cId="4286413960" sldId="276"/>
            <ac:spMk id="2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6:43.664" v="24" actId="2711"/>
          <ac:spMkLst>
            <pc:docMk/>
            <pc:sldMk cId="4286413960" sldId="276"/>
            <ac:spMk id="2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6:43.664" v="24" actId="2711"/>
          <ac:spMkLst>
            <pc:docMk/>
            <pc:sldMk cId="4286413960" sldId="276"/>
            <ac:spMk id="2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6:43.664" v="24" actId="2711"/>
          <ac:spMkLst>
            <pc:docMk/>
            <pc:sldMk cId="4286413960" sldId="276"/>
            <ac:spMk id="29" creationId="{00000000-0000-0000-0000-000000000000}"/>
          </ac:spMkLst>
        </pc:spChg>
        <pc:spChg chg="del mod">
          <ac:chgData name="Danielle" userId="e2554c37-e717-43a0-ba79-1183ca921ccd" providerId="ADAL" clId="{4E5487B2-7A54-418C-BDF3-F3B38F95855B}" dt="2020-06-02T09:13:12.242" v="633" actId="478"/>
          <ac:spMkLst>
            <pc:docMk/>
            <pc:sldMk cId="4286413960" sldId="276"/>
            <ac:spMk id="3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6:43.664" v="24" actId="2711"/>
          <ac:spMkLst>
            <pc:docMk/>
            <pc:sldMk cId="4286413960" sldId="276"/>
            <ac:spMk id="36" creationId="{00000000-0000-0000-0000-000000000000}"/>
          </ac:spMkLst>
        </pc:spChg>
        <pc:grpChg chg="mod">
          <ac:chgData name="Danielle" userId="e2554c37-e717-43a0-ba79-1183ca921ccd" providerId="ADAL" clId="{4E5487B2-7A54-418C-BDF3-F3B38F95855B}" dt="2020-06-01T20:26:43.664" v="24" actId="2711"/>
          <ac:grpSpMkLst>
            <pc:docMk/>
            <pc:sldMk cId="4286413960" sldId="276"/>
            <ac:grpSpMk id="18" creationId="{00000000-0000-0000-0000-000000000000}"/>
          </ac:grpSpMkLst>
        </pc:grpChg>
        <pc:graphicFrameChg chg="mod">
          <ac:chgData name="Danielle" userId="e2554c37-e717-43a0-ba79-1183ca921ccd" providerId="ADAL" clId="{4E5487B2-7A54-418C-BDF3-F3B38F95855B}" dt="2020-06-01T20:26:43.664" v="24" actId="2711"/>
          <ac:graphicFrameMkLst>
            <pc:docMk/>
            <pc:sldMk cId="4286413960" sldId="276"/>
            <ac:graphicFrameMk id="3" creationId="{00000000-0000-0000-0000-000000000000}"/>
          </ac:graphicFrameMkLst>
        </pc:graphicFrameChg>
        <pc:graphicFrameChg chg="mod">
          <ac:chgData name="Danielle" userId="e2554c37-e717-43a0-ba79-1183ca921ccd" providerId="ADAL" clId="{4E5487B2-7A54-418C-BDF3-F3B38F95855B}" dt="2020-06-01T20:26:43.664" v="24" actId="2711"/>
          <ac:graphicFrameMkLst>
            <pc:docMk/>
            <pc:sldMk cId="4286413960" sldId="276"/>
            <ac:graphicFrameMk id="37" creationId="{00000000-0000-0000-0000-000000000000}"/>
          </ac:graphicFrameMkLst>
        </pc:graphicFrameChg>
        <pc:cxnChg chg="mod">
          <ac:chgData name="Danielle" userId="e2554c37-e717-43a0-ba79-1183ca921ccd" providerId="ADAL" clId="{4E5487B2-7A54-418C-BDF3-F3B38F95855B}" dt="2020-06-01T20:26:43.664" v="24" actId="2711"/>
          <ac:cxnSpMkLst>
            <pc:docMk/>
            <pc:sldMk cId="4286413960" sldId="276"/>
            <ac:cxnSpMk id="31" creationId="{00000000-0000-0000-0000-000000000000}"/>
          </ac:cxnSpMkLst>
        </pc:cxnChg>
        <pc:cxnChg chg="mod">
          <ac:chgData name="Danielle" userId="e2554c37-e717-43a0-ba79-1183ca921ccd" providerId="ADAL" clId="{4E5487B2-7A54-418C-BDF3-F3B38F95855B}" dt="2020-06-01T20:26:43.664" v="24" actId="2711"/>
          <ac:cxnSpMkLst>
            <pc:docMk/>
            <pc:sldMk cId="4286413960" sldId="276"/>
            <ac:cxnSpMk id="32" creationId="{00000000-0000-0000-0000-000000000000}"/>
          </ac:cxnSpMkLst>
        </pc:cxnChg>
        <pc:cxnChg chg="mod">
          <ac:chgData name="Danielle" userId="e2554c37-e717-43a0-ba79-1183ca921ccd" providerId="ADAL" clId="{4E5487B2-7A54-418C-BDF3-F3B38F95855B}" dt="2020-06-01T20:26:43.664" v="24" actId="2711"/>
          <ac:cxnSpMkLst>
            <pc:docMk/>
            <pc:sldMk cId="4286413960" sldId="276"/>
            <ac:cxnSpMk id="33" creationId="{00000000-0000-0000-0000-000000000000}"/>
          </ac:cxnSpMkLst>
        </pc:cxnChg>
        <pc:cxnChg chg="mod">
          <ac:chgData name="Danielle" userId="e2554c37-e717-43a0-ba79-1183ca921ccd" providerId="ADAL" clId="{4E5487B2-7A54-418C-BDF3-F3B38F95855B}" dt="2020-06-01T20:26:43.664" v="24" actId="2711"/>
          <ac:cxnSpMkLst>
            <pc:docMk/>
            <pc:sldMk cId="4286413960" sldId="276"/>
            <ac:cxnSpMk id="34" creationId="{00000000-0000-0000-0000-000000000000}"/>
          </ac:cxnSpMkLst>
        </pc:cxnChg>
        <pc:cxnChg chg="mod">
          <ac:chgData name="Danielle" userId="e2554c37-e717-43a0-ba79-1183ca921ccd" providerId="ADAL" clId="{4E5487B2-7A54-418C-BDF3-F3B38F95855B}" dt="2020-06-01T20:26:43.664" v="24" actId="2711"/>
          <ac:cxnSpMkLst>
            <pc:docMk/>
            <pc:sldMk cId="4286413960" sldId="276"/>
            <ac:cxnSpMk id="35" creationId="{00000000-0000-0000-0000-000000000000}"/>
          </ac:cxnSpMkLst>
        </pc:cxnChg>
      </pc:sldChg>
      <pc:sldChg chg="addSp delSp modSp mod">
        <pc:chgData name="Danielle" userId="e2554c37-e717-43a0-ba79-1183ca921ccd" providerId="ADAL" clId="{4E5487B2-7A54-418C-BDF3-F3B38F95855B}" dt="2020-06-02T09:22:47.969" v="742" actId="20577"/>
        <pc:sldMkLst>
          <pc:docMk/>
          <pc:sldMk cId="3593428793" sldId="278"/>
        </pc:sldMkLst>
        <pc:spChg chg="add mod">
          <ac:chgData name="Danielle" userId="e2554c37-e717-43a0-ba79-1183ca921ccd" providerId="ADAL" clId="{4E5487B2-7A54-418C-BDF3-F3B38F95855B}" dt="2020-06-02T09:22:47.969" v="742" actId="20577"/>
          <ac:spMkLst>
            <pc:docMk/>
            <pc:sldMk cId="3593428793" sldId="278"/>
            <ac:spMk id="4" creationId="{3D25298E-0D1C-49AF-A7FA-32D180C333D5}"/>
          </ac:spMkLst>
        </pc:spChg>
        <pc:spChg chg="del mod">
          <ac:chgData name="Danielle" userId="e2554c37-e717-43a0-ba79-1183ca921ccd" providerId="ADAL" clId="{4E5487B2-7A54-418C-BDF3-F3B38F95855B}" dt="2020-06-02T09:21:56.249" v="738" actId="478"/>
          <ac:spMkLst>
            <pc:docMk/>
            <pc:sldMk cId="3593428793" sldId="278"/>
            <ac:spMk id="17" creationId="{00000000-0000-0000-0000-000000000000}"/>
          </ac:spMkLst>
        </pc:spChg>
        <pc:picChg chg="mod">
          <ac:chgData name="Danielle" userId="e2554c37-e717-43a0-ba79-1183ca921ccd" providerId="ADAL" clId="{4E5487B2-7A54-418C-BDF3-F3B38F95855B}" dt="2020-06-02T09:22:27.315" v="740" actId="1076"/>
          <ac:picMkLst>
            <pc:docMk/>
            <pc:sldMk cId="3593428793" sldId="278"/>
            <ac:picMk id="1026" creationId="{00000000-0000-0000-0000-000000000000}"/>
          </ac:picMkLst>
        </pc:picChg>
      </pc:sldChg>
      <pc:sldChg chg="delSp modSp mod modAnim">
        <pc:chgData name="Danielle" userId="e2554c37-e717-43a0-ba79-1183ca921ccd" providerId="ADAL" clId="{4E5487B2-7A54-418C-BDF3-F3B38F95855B}" dt="2020-06-02T09:22:44.070" v="741" actId="20577"/>
        <pc:sldMkLst>
          <pc:docMk/>
          <pc:sldMk cId="2269954009" sldId="279"/>
        </pc:sldMkLst>
        <pc:spChg chg="del mod">
          <ac:chgData name="Danielle" userId="e2554c37-e717-43a0-ba79-1183ca921ccd" providerId="ADAL" clId="{4E5487B2-7A54-418C-BDF3-F3B38F95855B}" dt="2020-06-02T09:18:18.157" v="676" actId="478"/>
          <ac:spMkLst>
            <pc:docMk/>
            <pc:sldMk cId="2269954009" sldId="279"/>
            <ac:spMk id="15" creationId="{00000000-0000-0000-0000-000000000000}"/>
          </ac:spMkLst>
        </pc:spChg>
        <pc:spChg chg="del mod">
          <ac:chgData name="Danielle" userId="e2554c37-e717-43a0-ba79-1183ca921ccd" providerId="ADAL" clId="{4E5487B2-7A54-418C-BDF3-F3B38F95855B}" dt="2020-06-02T09:18:32.147" v="682" actId="478"/>
          <ac:spMkLst>
            <pc:docMk/>
            <pc:sldMk cId="2269954009" sldId="279"/>
            <ac:spMk id="1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2T09:22:44.070" v="741" actId="20577"/>
          <ac:spMkLst>
            <pc:docMk/>
            <pc:sldMk cId="2269954009" sldId="279"/>
            <ac:spMk id="17" creationId="{00000000-0000-0000-0000-000000000000}"/>
          </ac:spMkLst>
        </pc:spChg>
        <pc:graphicFrameChg chg="mod modGraphic">
          <ac:chgData name="Danielle" userId="e2554c37-e717-43a0-ba79-1183ca921ccd" providerId="ADAL" clId="{4E5487B2-7A54-418C-BDF3-F3B38F95855B}" dt="2020-06-02T09:21:35.021" v="735"/>
          <ac:graphicFrameMkLst>
            <pc:docMk/>
            <pc:sldMk cId="2269954009" sldId="279"/>
            <ac:graphicFrameMk id="12" creationId="{00000000-0000-0000-0000-000000000000}"/>
          </ac:graphicFrameMkLst>
        </pc:graphicFrameChg>
      </pc:sldChg>
      <pc:sldChg chg="modSp add mod">
        <pc:chgData name="Danielle" userId="e2554c37-e717-43a0-ba79-1183ca921ccd" providerId="ADAL" clId="{4E5487B2-7A54-418C-BDF3-F3B38F95855B}" dt="2020-06-01T20:28:31.613" v="46"/>
        <pc:sldMkLst>
          <pc:docMk/>
          <pc:sldMk cId="472868860" sldId="280"/>
        </pc:sldMkLst>
        <pc:spChg chg="mod">
          <ac:chgData name="Danielle" userId="e2554c37-e717-43a0-ba79-1183ca921ccd" providerId="ADAL" clId="{4E5487B2-7A54-418C-BDF3-F3B38F95855B}" dt="2020-06-01T20:28:16.885" v="44" actId="6549"/>
          <ac:spMkLst>
            <pc:docMk/>
            <pc:sldMk cId="472868860" sldId="280"/>
            <ac:spMk id="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8:24.220" v="45"/>
          <ac:spMkLst>
            <pc:docMk/>
            <pc:sldMk cId="472868860" sldId="280"/>
            <ac:spMk id="10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8:31.613" v="46"/>
          <ac:spMkLst>
            <pc:docMk/>
            <pc:sldMk cId="472868860" sldId="280"/>
            <ac:spMk id="11" creationId="{00000000-0000-0000-0000-000000000000}"/>
          </ac:spMkLst>
        </pc:spChg>
      </pc:sldChg>
      <pc:sldChg chg="new">
        <pc:chgData name="Danielle" userId="e2554c37-e717-43a0-ba79-1183ca921ccd" providerId="ADAL" clId="{4E5487B2-7A54-418C-BDF3-F3B38F95855B}" dt="2020-06-02T09:17:31.229" v="659" actId="680"/>
        <pc:sldMkLst>
          <pc:docMk/>
          <pc:sldMk cId="571527053" sldId="281"/>
        </pc:sldMkLst>
      </pc:sldChg>
      <pc:sldMasterChg chg="modSp modSldLayout">
        <pc:chgData name="Danielle" userId="e2554c37-e717-43a0-ba79-1183ca921ccd" providerId="ADAL" clId="{4E5487B2-7A54-418C-BDF3-F3B38F95855B}" dt="2020-06-01T20:25:33.100" v="17" actId="2711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4E5487B2-7A54-418C-BDF3-F3B38F95855B}" dt="2020-06-01T20:25:27.773" v="16" actId="2711"/>
          <ac:spMkLst>
            <pc:docMk/>
            <pc:sldMasterMk cId="3484405657" sldId="2147483648"/>
            <ac:spMk id="18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5:27.773" v="16" actId="2711"/>
          <ac:spMkLst>
            <pc:docMk/>
            <pc:sldMasterMk cId="3484405657" sldId="2147483648"/>
            <ac:spMk id="19" creationId="{00000000-0000-0000-0000-000000000000}"/>
          </ac:spMkLst>
        </pc:spChg>
        <pc:picChg chg="mod">
          <ac:chgData name="Danielle" userId="e2554c37-e717-43a0-ba79-1183ca921ccd" providerId="ADAL" clId="{4E5487B2-7A54-418C-BDF3-F3B38F95855B}" dt="2020-06-01T20:25:27.773" v="16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4E5487B2-7A54-418C-BDF3-F3B38F95855B}" dt="2020-06-01T20:25:27.773" v="16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4E5487B2-7A54-418C-BDF3-F3B38F95855B}" dt="2020-06-01T20:25:27.773" v="16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4E5487B2-7A54-418C-BDF3-F3B38F95855B}" dt="2020-06-01T20:25:27.773" v="16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4E5487B2-7A54-418C-BDF3-F3B38F95855B}" dt="2020-06-01T20:25:27.773" v="16" actId="2711"/>
          <ac:picMkLst>
            <pc:docMk/>
            <pc:sldMasterMk cId="3484405657" sldId="214748364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4E5487B2-7A54-418C-BDF3-F3B38F95855B}" dt="2020-06-01T20:25:33.100" v="17" actId="2711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4E5487B2-7A54-418C-BDF3-F3B38F95855B}" dt="2020-06-01T20:25:33.100" v="17" actId="2711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</pc:sldMasterChg>
      <pc:sldMasterChg chg="modSp modSldLayout">
        <pc:chgData name="Danielle" userId="e2554c37-e717-43a0-ba79-1183ca921ccd" providerId="ADAL" clId="{4E5487B2-7A54-418C-BDF3-F3B38F95855B}" dt="2020-06-01T20:25:08.002" v="15" actId="1036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4E5487B2-7A54-418C-BDF3-F3B38F95855B}" dt="2020-06-01T20:24:31.362" v="0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4:31.362" v="0" actId="2711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4:31.362" v="0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4:31.362" v="0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4E5487B2-7A54-418C-BDF3-F3B38F95855B}" dt="2020-06-01T20:24:31.362" v="0" actId="2711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4E5487B2-7A54-418C-BDF3-F3B38F95855B}" dt="2020-06-01T20:24:31.362" v="0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4E5487B2-7A54-418C-BDF3-F3B38F95855B}" dt="2020-06-01T20:24:31.362" v="0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4E5487B2-7A54-418C-BDF3-F3B38F95855B}" dt="2020-06-01T20:24:31.362" v="0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4E5487B2-7A54-418C-BDF3-F3B38F95855B}" dt="2020-06-01T20:24:31.362" v="0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4E5487B2-7A54-418C-BDF3-F3B38F95855B}" dt="2020-06-01T20:24:31.362" v="0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4E5487B2-7A54-418C-BDF3-F3B38F95855B}" dt="2020-06-01T20:24:31.362" v="0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4E5487B2-7A54-418C-BDF3-F3B38F95855B}" dt="2020-06-01T20:24:31.362" v="0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4E5487B2-7A54-418C-BDF3-F3B38F95855B}" dt="2020-06-01T20:24:57.580" v="12" actId="1035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4E5487B2-7A54-418C-BDF3-F3B38F95855B}" dt="2020-06-01T20:24:48.995" v="3" actId="13822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4E5487B2-7A54-418C-BDF3-F3B38F95855B}" dt="2020-06-01T20:24:48.995" v="3" actId="13822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4E5487B2-7A54-418C-BDF3-F3B38F95855B}" dt="2020-06-01T20:24:57.580" v="12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4E5487B2-7A54-418C-BDF3-F3B38F95855B}" dt="2020-06-01T20:24:54.204" v="10" actId="1037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4E5487B2-7A54-418C-BDF3-F3B38F95855B}" dt="2020-06-01T20:24:48.995" v="3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4E5487B2-7A54-418C-BDF3-F3B38F95855B}" dt="2020-06-01T20:24:48.995" v="3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4E5487B2-7A54-418C-BDF3-F3B38F95855B}" dt="2020-06-01T20:24:48.995" v="3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4E5487B2-7A54-418C-BDF3-F3B38F95855B}" dt="2020-06-01T20:24:48.995" v="3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4E5487B2-7A54-418C-BDF3-F3B38F95855B}" dt="2020-06-01T20:24:48.995" v="3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4E5487B2-7A54-418C-BDF3-F3B38F95855B}" dt="2020-06-01T20:25:08.002" v="15" actId="1036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4E5487B2-7A54-418C-BDF3-F3B38F95855B}" dt="2020-06-01T20:25:08.002" v="15" actId="1036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4E5487B2-7A54-418C-BDF3-F3B38F95855B}" dt="2020-06-01T20:25:08.002" v="15" actId="1036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4E5487B2-7A54-418C-BDF3-F3B38F95855B}" dt="2020-06-01T20:24:38.379" v="1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4E5487B2-7A54-418C-BDF3-F3B38F95855B}" dt="2020-06-01T20:24:38.379" v="1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EBF8C-CFEC-A64A-ACE1-4BC5B8D8AF3D}" type="datetimeFigureOut">
              <a:rPr lang="en-US" smtClean="0"/>
              <a:t>6/5/2020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0D8FC-9771-AC4D-BEB9-4CA723D585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302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0348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Friday, 05 June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Frequency Polygons</a:t>
            </a: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Friday, 05 June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Frequency Polygons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36821" y="5919996"/>
            <a:ext cx="69180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r>
              <a:rPr lang="en-GB" sz="1600" u="none" dirty="0">
                <a:latin typeface="Arial" panose="020B0604020202020204" pitchFamily="34" charset="0"/>
                <a:cs typeface="Arial" panose="020B0604020202020204" pitchFamily="34" charset="0"/>
              </a:rPr>
              <a:t>Frequency,</a:t>
            </a:r>
            <a:r>
              <a:rPr lang="en-GB" sz="1600" u="none" baseline="0" dirty="0">
                <a:latin typeface="Arial" panose="020B0604020202020204" pitchFamily="34" charset="0"/>
                <a:cs typeface="Arial" panose="020B0604020202020204" pitchFamily="34" charset="0"/>
              </a:rPr>
              <a:t> polygon, mode, compare, distribution, midpoint, axes</a:t>
            </a:r>
            <a:endParaRPr lang="en-GB" sz="16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 midpoints.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draw frequency polygons.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compare frequency polygons.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23728" y="1124744"/>
            <a:ext cx="67687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 are the midpoints of the following pairs of numbers?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EEC7974-52D0-4F97-84D0-FAD4D312CB42}"/>
              </a:ext>
            </a:extLst>
          </p:cNvPr>
          <p:cNvGrpSpPr/>
          <p:nvPr/>
        </p:nvGrpSpPr>
        <p:grpSpPr>
          <a:xfrm>
            <a:off x="3259029" y="2420888"/>
            <a:ext cx="4498150" cy="1477328"/>
            <a:chOff x="3434613" y="2725850"/>
            <a:chExt cx="4498150" cy="1477328"/>
          </a:xfrm>
        </p:grpSpPr>
        <p:sp>
          <p:nvSpPr>
            <p:cNvPr id="10" name="TextBox 9"/>
            <p:cNvSpPr txBox="1"/>
            <p:nvPr/>
          </p:nvSpPr>
          <p:spPr>
            <a:xfrm>
              <a:off x="3434613" y="2725850"/>
              <a:ext cx="2073491" cy="1477328"/>
            </a:xfrm>
            <a:prstGeom prst="rect">
              <a:avLst/>
            </a:prstGeom>
            <a:noFill/>
            <a:ln w="7620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pPr marL="685800" lvl="1" indent="-385763">
                <a:buFont typeface="+mj-lt"/>
                <a:buAutoNum type="arabicParenR"/>
              </a:pPr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0 – 10</a:t>
              </a:r>
            </a:p>
            <a:p>
              <a:pPr marL="685800" lvl="1" indent="-385763">
                <a:buFont typeface="+mj-lt"/>
                <a:buAutoNum type="arabicParenR"/>
              </a:pPr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40 – 50</a:t>
              </a:r>
            </a:p>
            <a:p>
              <a:pPr marL="685800" lvl="1" indent="-385763">
                <a:buFont typeface="+mj-lt"/>
                <a:buAutoNum type="arabicParenR"/>
              </a:pPr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30 – 40</a:t>
              </a:r>
            </a:p>
            <a:p>
              <a:pPr marL="685800" lvl="1" indent="-385763">
                <a:buFont typeface="+mj-lt"/>
                <a:buAutoNum type="arabicParenR"/>
              </a:pPr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0 – 100</a:t>
              </a:r>
            </a:p>
            <a:p>
              <a:pPr marL="685800" lvl="1" indent="-385763">
                <a:buFont typeface="+mj-lt"/>
                <a:buAutoNum type="arabicParenR"/>
              </a:pPr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0 – 50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859272" y="2725850"/>
              <a:ext cx="2073491" cy="1477328"/>
            </a:xfrm>
            <a:prstGeom prst="rect">
              <a:avLst/>
            </a:prstGeom>
            <a:noFill/>
            <a:ln w="76200"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pPr marL="685800" lvl="1" indent="-385763">
                <a:buFont typeface="+mj-lt"/>
                <a:buAutoNum type="arabicParenR"/>
              </a:pPr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54 – 56</a:t>
              </a:r>
            </a:p>
            <a:p>
              <a:pPr marL="685800" lvl="1" indent="-385763">
                <a:buFont typeface="+mj-lt"/>
                <a:buAutoNum type="arabicParenR"/>
              </a:pPr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 5 – 9</a:t>
              </a:r>
            </a:p>
            <a:p>
              <a:pPr marL="685800" lvl="1" indent="-385763">
                <a:buFont typeface="+mj-lt"/>
                <a:buAutoNum type="arabicParenR"/>
              </a:pPr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 8 – 14</a:t>
              </a:r>
            </a:p>
            <a:p>
              <a:pPr marL="685800" lvl="1" indent="-385763">
                <a:buFont typeface="+mj-lt"/>
                <a:buAutoNum type="arabicParenR"/>
              </a:pPr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 38 – 52  </a:t>
              </a:r>
            </a:p>
            <a:p>
              <a:pPr marL="685800" lvl="1" indent="-385763">
                <a:buFont typeface="+mj-lt"/>
                <a:buAutoNum type="arabicParenR"/>
              </a:pPr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 0 – 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30960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23728" y="1124744"/>
            <a:ext cx="67687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b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EEC7974-52D0-4F97-84D0-FAD4D312CB42}"/>
              </a:ext>
            </a:extLst>
          </p:cNvPr>
          <p:cNvGrpSpPr/>
          <p:nvPr/>
        </p:nvGrpSpPr>
        <p:grpSpPr>
          <a:xfrm>
            <a:off x="3259029" y="2420888"/>
            <a:ext cx="4498150" cy="1477328"/>
            <a:chOff x="3434613" y="2725850"/>
            <a:chExt cx="4498150" cy="1477328"/>
          </a:xfrm>
        </p:grpSpPr>
        <p:sp>
          <p:nvSpPr>
            <p:cNvPr id="10" name="TextBox 9"/>
            <p:cNvSpPr txBox="1"/>
            <p:nvPr/>
          </p:nvSpPr>
          <p:spPr>
            <a:xfrm>
              <a:off x="3434613" y="2725850"/>
              <a:ext cx="2073491" cy="1477328"/>
            </a:xfrm>
            <a:prstGeom prst="rect">
              <a:avLst/>
            </a:prstGeom>
            <a:noFill/>
            <a:ln w="76200">
              <a:solidFill>
                <a:srgbClr val="FFC000"/>
              </a:solidFill>
            </a:ln>
          </p:spPr>
          <p:txBody>
            <a:bodyPr wrap="square" rtlCol="0">
              <a:spAutoFit/>
            </a:bodyPr>
            <a:lstStyle/>
            <a:p>
              <a:pPr marL="685800" lvl="1" indent="-385763">
                <a:buFont typeface="+mj-lt"/>
                <a:buAutoNum type="arabicParenR"/>
              </a:pPr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  <a:p>
              <a:pPr marL="685800" lvl="1" indent="-385763">
                <a:buFont typeface="+mj-lt"/>
                <a:buAutoNum type="arabicParenR"/>
              </a:pPr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45</a:t>
              </a:r>
            </a:p>
            <a:p>
              <a:pPr marL="685800" lvl="1" indent="-385763">
                <a:buFont typeface="+mj-lt"/>
                <a:buAutoNum type="arabicParenR"/>
              </a:pPr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35</a:t>
              </a:r>
            </a:p>
            <a:p>
              <a:pPr marL="685800" lvl="1" indent="-385763">
                <a:buFont typeface="+mj-lt"/>
                <a:buAutoNum type="arabicParenR"/>
              </a:pPr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50</a:t>
              </a:r>
            </a:p>
            <a:p>
              <a:pPr marL="685800" lvl="1" indent="-385763">
                <a:buFont typeface="+mj-lt"/>
                <a:buAutoNum type="arabicParenR"/>
              </a:pPr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25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859272" y="2725850"/>
              <a:ext cx="2073491" cy="1477328"/>
            </a:xfrm>
            <a:prstGeom prst="rect">
              <a:avLst/>
            </a:prstGeom>
            <a:noFill/>
            <a:ln w="76200"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pPr marL="685800" lvl="1" indent="-385763">
                <a:buFont typeface="+mj-lt"/>
                <a:buAutoNum type="arabicParenR"/>
              </a:pPr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55</a:t>
              </a:r>
            </a:p>
            <a:p>
              <a:pPr marL="685800" lvl="1" indent="-385763">
                <a:buFont typeface="+mj-lt"/>
                <a:buAutoNum type="arabicParenR"/>
              </a:pPr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</a:p>
            <a:p>
              <a:pPr marL="685800" lvl="1" indent="-385763">
                <a:buFont typeface="+mj-lt"/>
                <a:buAutoNum type="arabicParenR"/>
              </a:pPr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11</a:t>
              </a:r>
            </a:p>
            <a:p>
              <a:pPr marL="685800" lvl="1" indent="-385763">
                <a:buFont typeface="+mj-lt"/>
                <a:buAutoNum type="arabicParenR"/>
              </a:pPr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45  </a:t>
              </a:r>
            </a:p>
            <a:p>
              <a:pPr marL="685800" lvl="1" indent="-385763">
                <a:buFont typeface="+mj-lt"/>
                <a:buAutoNum type="arabicParenR"/>
              </a:pPr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2.5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2868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123728" y="1196752"/>
                <a:ext cx="6768752" cy="37856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000" u="sng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Using Inequality Symbols</a:t>
                </a:r>
              </a:p>
              <a:p>
                <a:endParaRPr lang="en-GB" sz="2000" kern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How much money (</a:t>
                </a:r>
                <a14:m>
                  <m:oMath xmlns:m="http://schemas.openxmlformats.org/officeDocument/2006/math">
                    <m:r>
                      <a:rPr lang="en-GB" sz="2000" i="1" kern="0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</m:oMath>
                </a14:m>
                <a:r>
                  <a:rPr lang="en-GB" sz="2000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) do you spend a month on your phone?</a:t>
                </a:r>
              </a:p>
              <a:p>
                <a:endParaRPr lang="en-GB" sz="2000" kern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a) Up to £10</a:t>
                </a:r>
              </a:p>
              <a:p>
                <a:r>
                  <a:rPr lang="en-GB" sz="2000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b) £10 or more and less than £20</a:t>
                </a:r>
              </a:p>
              <a:p>
                <a:r>
                  <a:rPr lang="en-GB" sz="2000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c) £20 or more and less than £30</a:t>
                </a:r>
              </a:p>
              <a:p>
                <a:r>
                  <a:rPr lang="en-GB" sz="2000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d) £30 or more and less than £40</a:t>
                </a:r>
              </a:p>
              <a:p>
                <a:r>
                  <a:rPr lang="en-GB" sz="2000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e) £40 or more</a:t>
                </a:r>
              </a:p>
              <a:p>
                <a:endParaRPr lang="en-GB" sz="2000" kern="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kern="0" dirty="0">
                    <a:latin typeface="Arial" panose="020B0604020202020204" pitchFamily="34" charset="0"/>
                    <a:cs typeface="Arial" panose="020B0604020202020204" pitchFamily="34" charset="0"/>
                  </a:rPr>
                  <a:t>Represent these options using inequality symbols.</a:t>
                </a:r>
                <a:endParaRPr lang="en-GB" sz="2000" kern="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96752"/>
                <a:ext cx="6768752" cy="3785652"/>
              </a:xfrm>
              <a:prstGeom prst="rect">
                <a:avLst/>
              </a:prstGeom>
              <a:blipFill>
                <a:blip r:embed="rId2"/>
                <a:stretch>
                  <a:fillRect l="-900" t="-644" b="-20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E70D754-A0D6-40FC-A5EF-BEF438E24854}"/>
                  </a:ext>
                </a:extLst>
              </p:cNvPr>
              <p:cNvSpPr txBox="1"/>
              <p:nvPr/>
            </p:nvSpPr>
            <p:spPr>
              <a:xfrm>
                <a:off x="6300192" y="2708920"/>
                <a:ext cx="2304256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𝟎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≤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&lt;</m:t>
                    </m:r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𝟏𝟎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𝟏𝟎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≤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&lt;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𝟐𝟎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𝟐𝟎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≤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&lt;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𝟑𝟎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𝟑𝟎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≤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&lt;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𝟒𝟎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≥</m:t>
                    </m:r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𝟒𝟎</m:t>
                    </m:r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E70D754-A0D6-40FC-A5EF-BEF438E248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2708920"/>
                <a:ext cx="2304256" cy="16312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4925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" name="Rectangle 1126"/>
          <p:cNvSpPr/>
          <p:nvPr/>
        </p:nvSpPr>
        <p:spPr>
          <a:xfrm>
            <a:off x="251520" y="1124745"/>
            <a:ext cx="86520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 frequency polygon can be drawn directly from the frequency table by using by finding the midpoint of each class interval.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5094B44-ED5D-435D-B95A-AD3F9B8A00A1}"/>
              </a:ext>
            </a:extLst>
          </p:cNvPr>
          <p:cNvGrpSpPr/>
          <p:nvPr/>
        </p:nvGrpSpPr>
        <p:grpSpPr>
          <a:xfrm>
            <a:off x="3589850" y="2023205"/>
            <a:ext cx="5374638" cy="4295814"/>
            <a:chOff x="4883116" y="2193889"/>
            <a:chExt cx="4138752" cy="3308001"/>
          </a:xfrm>
        </p:grpSpPr>
        <p:grpSp>
          <p:nvGrpSpPr>
            <p:cNvPr id="5" name="Group 8"/>
            <p:cNvGrpSpPr>
              <a:grpSpLocks/>
            </p:cNvGrpSpPr>
            <p:nvPr/>
          </p:nvGrpSpPr>
          <p:grpSpPr bwMode="auto">
            <a:xfrm>
              <a:off x="5355203" y="2540138"/>
              <a:ext cx="3542351" cy="2502893"/>
              <a:chOff x="769" y="1806"/>
              <a:chExt cx="2590" cy="1852"/>
            </a:xfrm>
          </p:grpSpPr>
          <p:grpSp>
            <p:nvGrpSpPr>
              <p:cNvPr id="6" name="Group 9"/>
              <p:cNvGrpSpPr>
                <a:grpSpLocks/>
              </p:cNvGrpSpPr>
              <p:nvPr/>
            </p:nvGrpSpPr>
            <p:grpSpPr bwMode="auto">
              <a:xfrm>
                <a:off x="769" y="1806"/>
                <a:ext cx="370" cy="370"/>
                <a:chOff x="1644" y="1092"/>
                <a:chExt cx="1617" cy="1620"/>
              </a:xfrm>
            </p:grpSpPr>
            <p:grpSp>
              <p:nvGrpSpPr>
                <p:cNvPr id="1095" name="Group 10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1121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22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23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24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25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96" name="Group 16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1116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17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18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19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20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97" name="Group 22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1111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12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13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14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15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98" name="Group 28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1106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07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08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09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10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99" name="Group 34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1101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02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03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04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05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100" name="Rectangle 40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7" name="Group 41"/>
              <p:cNvGrpSpPr>
                <a:grpSpLocks/>
              </p:cNvGrpSpPr>
              <p:nvPr/>
            </p:nvGrpSpPr>
            <p:grpSpPr bwMode="auto">
              <a:xfrm>
                <a:off x="1139" y="1806"/>
                <a:ext cx="370" cy="370"/>
                <a:chOff x="1644" y="1092"/>
                <a:chExt cx="1617" cy="1620"/>
              </a:xfrm>
            </p:grpSpPr>
            <p:grpSp>
              <p:nvGrpSpPr>
                <p:cNvPr id="1064" name="Group 42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1090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91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92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93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94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65" name="Group 48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1085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86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87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88" name="Rectangle 5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89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66" name="Group 54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1080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81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82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83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84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67" name="Group 60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1075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76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77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78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79" name="Rectangle 6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68" name="Group 66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1070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71" name="Rectangle 6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72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73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74" name="Rectangle 7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069" name="Rectangle 72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8" name="Group 73"/>
              <p:cNvGrpSpPr>
                <a:grpSpLocks/>
              </p:cNvGrpSpPr>
              <p:nvPr/>
            </p:nvGrpSpPr>
            <p:grpSpPr bwMode="auto">
              <a:xfrm>
                <a:off x="1509" y="1806"/>
                <a:ext cx="370" cy="370"/>
                <a:chOff x="1644" y="1092"/>
                <a:chExt cx="1617" cy="1620"/>
              </a:xfrm>
            </p:grpSpPr>
            <p:grpSp>
              <p:nvGrpSpPr>
                <p:cNvPr id="1033" name="Group 74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1059" name="Rectangle 7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60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61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62" name="Rectangle 7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63" name="Rectangle 7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34" name="Group 80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1054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55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56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57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58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35" name="Group 86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1049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50" name="Rectangle 8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51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52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53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36" name="Group 92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1044" name="Rectangle 9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45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46" name="Rectangle 9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47" name="Rectangle 9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48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37" name="Group 98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1039" name="Rectangle 9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40" name="Rectangle 10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41" name="Rectangle 10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42" name="Rectangle 10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43" name="Rectangle 10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038" name="Rectangle 104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9" name="Group 105"/>
              <p:cNvGrpSpPr>
                <a:grpSpLocks/>
              </p:cNvGrpSpPr>
              <p:nvPr/>
            </p:nvGrpSpPr>
            <p:grpSpPr bwMode="auto">
              <a:xfrm>
                <a:off x="1879" y="1806"/>
                <a:ext cx="370" cy="370"/>
                <a:chOff x="1644" y="1092"/>
                <a:chExt cx="1617" cy="1620"/>
              </a:xfrm>
            </p:grpSpPr>
            <p:grpSp>
              <p:nvGrpSpPr>
                <p:cNvPr id="1002" name="Group 106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1028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29" name="Rectangle 10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30" name="Rectangle 10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31" name="Rectangle 11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32" name="Rectangle 11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03" name="Group 112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1023" name="Rectangle 11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24" name="Rectangle 11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25" name="Rectangle 11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26" name="Rectangle 11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27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04" name="Group 118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1018" name="Rectangle 11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9" name="Rectangle 12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20" name="Rectangle 12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21" name="Rectangle 12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22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05" name="Group 124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1013" name="Rectangle 12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4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5" name="Rectangle 12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6" name="Rectangle 12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7" name="Rectangle 12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06" name="Group 130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1008" name="Rectangle 13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09" name="Rectangle 13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0" name="Rectangle 13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1" name="Rectangle 13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2" name="Rectangle 13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007" name="Rectangle 136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0" name="Group 137"/>
              <p:cNvGrpSpPr>
                <a:grpSpLocks/>
              </p:cNvGrpSpPr>
              <p:nvPr/>
            </p:nvGrpSpPr>
            <p:grpSpPr bwMode="auto">
              <a:xfrm>
                <a:off x="2249" y="1806"/>
                <a:ext cx="370" cy="370"/>
                <a:chOff x="1644" y="1092"/>
                <a:chExt cx="1617" cy="1620"/>
              </a:xfrm>
            </p:grpSpPr>
            <p:grpSp>
              <p:nvGrpSpPr>
                <p:cNvPr id="971" name="Group 138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997" name="Rectangle 13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98" name="Rectangle 14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99" name="Rectangle 14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00" name="Rectangle 14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01" name="Rectangle 14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972" name="Group 144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992" name="Rectangle 14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93" name="Rectangle 14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94" name="Rectangle 14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95" name="Rectangle 14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96" name="Rectangle 14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973" name="Group 150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987" name="Rectangle 15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88" name="Rectangle 15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89" name="Rectangle 15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90" name="Rectangle 15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91" name="Rectangle 15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974" name="Group 156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982" name="Rectangle 15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83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84" name="Rectangle 15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85" name="Rectangle 16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86" name="Rectangle 16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975" name="Group 162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977" name="Rectangle 16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78" name="Rectangle 16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79" name="Rectangle 16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80" name="Rectangle 16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81" name="Rectangle 16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976" name="Rectangle 168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1" name="Group 169"/>
              <p:cNvGrpSpPr>
                <a:grpSpLocks/>
              </p:cNvGrpSpPr>
              <p:nvPr/>
            </p:nvGrpSpPr>
            <p:grpSpPr bwMode="auto">
              <a:xfrm>
                <a:off x="2619" y="1806"/>
                <a:ext cx="369" cy="370"/>
                <a:chOff x="1644" y="1092"/>
                <a:chExt cx="1617" cy="1620"/>
              </a:xfrm>
            </p:grpSpPr>
            <p:grpSp>
              <p:nvGrpSpPr>
                <p:cNvPr id="940" name="Group 170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966" name="Rectangle 17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67" name="Rectangle 17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68" name="Rectangle 17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69" name="Rectangle 17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70" name="Rectangle 17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941" name="Group 176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961" name="Rectangle 17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62" name="Rectangle 17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63" name="Rectangle 17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64" name="Rectangle 18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65" name="Rectangle 18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942" name="Group 182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956" name="Rectangle 18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57" name="Rectangle 18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58" name="Rectangle 18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59" name="Rectangle 18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60" name="Rectangle 18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943" name="Group 188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951" name="Rectangle 18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52" name="Rectangle 19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53" name="Rectangle 19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54" name="Rectangle 19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55" name="Rectangle 19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944" name="Group 194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946" name="Rectangle 19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47" name="Rectangle 19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48" name="Rectangle 19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49" name="Rectangle 19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50" name="Rectangle 19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945" name="Rectangle 200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2" name="Group 201"/>
              <p:cNvGrpSpPr>
                <a:grpSpLocks/>
              </p:cNvGrpSpPr>
              <p:nvPr/>
            </p:nvGrpSpPr>
            <p:grpSpPr bwMode="auto">
              <a:xfrm>
                <a:off x="2988" y="1806"/>
                <a:ext cx="371" cy="370"/>
                <a:chOff x="1644" y="1092"/>
                <a:chExt cx="1617" cy="1620"/>
              </a:xfrm>
            </p:grpSpPr>
            <p:grpSp>
              <p:nvGrpSpPr>
                <p:cNvPr id="909" name="Group 202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935" name="Rectangle 20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36" name="Rectangle 20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37" name="Rectangle 20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38" name="Rectangle 20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39" name="Rectangle 20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910" name="Group 208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930" name="Rectangle 20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31" name="Rectangle 21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32" name="Rectangle 21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33" name="Rectangle 21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34" name="Rectangle 21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911" name="Group 214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925" name="Rectangle 21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6" name="Rectangle 21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7" name="Rectangle 21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8" name="Rectangle 21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9" name="Rectangle 21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912" name="Group 220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920" name="Rectangle 22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1" name="Rectangle 22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2" name="Rectangle 22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3" name="Rectangle 22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4" name="Rectangle 22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913" name="Group 226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915" name="Rectangle 22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16" name="Rectangle 22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17" name="Rectangle 22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18" name="Rectangle 23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19" name="Rectangle 23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914" name="Rectangle 232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3" name="Group 233"/>
              <p:cNvGrpSpPr>
                <a:grpSpLocks/>
              </p:cNvGrpSpPr>
              <p:nvPr/>
            </p:nvGrpSpPr>
            <p:grpSpPr bwMode="auto">
              <a:xfrm>
                <a:off x="769" y="2176"/>
                <a:ext cx="370" cy="371"/>
                <a:chOff x="1644" y="1092"/>
                <a:chExt cx="1617" cy="1620"/>
              </a:xfrm>
            </p:grpSpPr>
            <p:grpSp>
              <p:nvGrpSpPr>
                <p:cNvPr id="878" name="Group 234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904" name="Rectangle 23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5" name="Rectangle 23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6" name="Rectangle 23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7" name="Rectangle 23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8" name="Rectangle 23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879" name="Group 240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899" name="Rectangle 24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0" name="Rectangle 24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1" name="Rectangle 24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2" name="Rectangle 24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3" name="Rectangle 24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880" name="Group 246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894" name="Rectangle 24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5" name="Rectangle 24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6" name="Rectangle 24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7" name="Rectangle 25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8" name="Rectangle 25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881" name="Group 252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889" name="Rectangle 25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0" name="Rectangle 25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1" name="Rectangle 25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2" name="Rectangle 25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3" name="Rectangle 25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882" name="Group 258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884" name="Rectangle 25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85" name="Rectangle 26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86" name="Rectangle 26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87" name="Rectangle 26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88" name="Rectangle 26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883" name="Rectangle 264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4" name="Group 265"/>
              <p:cNvGrpSpPr>
                <a:grpSpLocks/>
              </p:cNvGrpSpPr>
              <p:nvPr/>
            </p:nvGrpSpPr>
            <p:grpSpPr bwMode="auto">
              <a:xfrm>
                <a:off x="1139" y="2176"/>
                <a:ext cx="370" cy="371"/>
                <a:chOff x="1644" y="1092"/>
                <a:chExt cx="1617" cy="1620"/>
              </a:xfrm>
            </p:grpSpPr>
            <p:grpSp>
              <p:nvGrpSpPr>
                <p:cNvPr id="847" name="Group 266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873" name="Rectangle 26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74" name="Rectangle 26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75" name="Rectangle 26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76" name="Rectangle 27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77" name="Rectangle 27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848" name="Group 272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868" name="Rectangle 27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69" name="Rectangle 27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70" name="Rectangle 27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71" name="Rectangle 27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72" name="Rectangle 27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849" name="Group 278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863" name="Rectangle 27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64" name="Rectangle 28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65" name="Rectangle 28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66" name="Rectangle 28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67" name="Rectangle 28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850" name="Group 284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858" name="Rectangle 28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59" name="Rectangle 28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60" name="Rectangle 28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61" name="Rectangle 28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62" name="Rectangle 28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851" name="Group 290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853" name="Rectangle 29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54" name="Rectangle 29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55" name="Rectangle 29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56" name="Rectangle 29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57" name="Rectangle 29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852" name="Rectangle 296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5" name="Group 297"/>
              <p:cNvGrpSpPr>
                <a:grpSpLocks/>
              </p:cNvGrpSpPr>
              <p:nvPr/>
            </p:nvGrpSpPr>
            <p:grpSpPr bwMode="auto">
              <a:xfrm>
                <a:off x="1509" y="2176"/>
                <a:ext cx="370" cy="371"/>
                <a:chOff x="1644" y="1092"/>
                <a:chExt cx="1617" cy="1620"/>
              </a:xfrm>
            </p:grpSpPr>
            <p:grpSp>
              <p:nvGrpSpPr>
                <p:cNvPr id="816" name="Group 298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842" name="Rectangle 29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3" name="Rectangle 30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4" name="Rectangle 30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5" name="Rectangle 30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6" name="Rectangle 30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817" name="Group 304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837" name="Rectangle 30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38" name="Rectangle 30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39" name="Rectangle 30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0" name="Rectangle 30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1" name="Rectangle 30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818" name="Group 310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832" name="Rectangle 31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33" name="Rectangle 31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34" name="Rectangle 31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35" name="Rectangle 31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36" name="Rectangle 31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819" name="Group 316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827" name="Rectangle 31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8" name="Rectangle 31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9" name="Rectangle 31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30" name="Rectangle 32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31" name="Rectangle 32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820" name="Group 322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822" name="Rectangle 32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3" name="Rectangle 32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4" name="Rectangle 32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5" name="Rectangle 32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6" name="Rectangle 32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821" name="Rectangle 328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6" name="Group 329"/>
              <p:cNvGrpSpPr>
                <a:grpSpLocks/>
              </p:cNvGrpSpPr>
              <p:nvPr/>
            </p:nvGrpSpPr>
            <p:grpSpPr bwMode="auto">
              <a:xfrm>
                <a:off x="1879" y="2176"/>
                <a:ext cx="370" cy="371"/>
                <a:chOff x="1644" y="1092"/>
                <a:chExt cx="1617" cy="1620"/>
              </a:xfrm>
            </p:grpSpPr>
            <p:grpSp>
              <p:nvGrpSpPr>
                <p:cNvPr id="785" name="Group 330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811" name="Rectangle 33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12" name="Rectangle 33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13" name="Rectangle 33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14" name="Rectangle 33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15" name="Rectangle 33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786" name="Group 336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806" name="Rectangle 33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7" name="Rectangle 33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8" name="Rectangle 33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9" name="Rectangle 34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10" name="Rectangle 34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787" name="Group 342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801" name="Rectangle 34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2" name="Rectangle 34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3" name="Rectangle 34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4" name="Rectangle 34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5" name="Rectangle 34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788" name="Group 348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796" name="Rectangle 34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7" name="Rectangle 35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8" name="Rectangle 35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9" name="Rectangle 35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0" name="Rectangle 35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789" name="Group 354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791" name="Rectangle 35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2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3" name="Rectangle 35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4" name="Rectangle 35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5" name="Rectangle 35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790" name="Rectangle 360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7" name="Group 361"/>
              <p:cNvGrpSpPr>
                <a:grpSpLocks/>
              </p:cNvGrpSpPr>
              <p:nvPr/>
            </p:nvGrpSpPr>
            <p:grpSpPr bwMode="auto">
              <a:xfrm>
                <a:off x="2249" y="2176"/>
                <a:ext cx="370" cy="371"/>
                <a:chOff x="1644" y="1092"/>
                <a:chExt cx="1617" cy="1620"/>
              </a:xfrm>
            </p:grpSpPr>
            <p:grpSp>
              <p:nvGrpSpPr>
                <p:cNvPr id="754" name="Group 362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780" name="Rectangle 36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81" name="Rectangle 36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82" name="Rectangle 36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83" name="Rectangle 36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84" name="Rectangle 36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755" name="Group 368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775" name="Rectangle 36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76" name="Rectangle 37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77" name="Rectangle 37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78" name="Rectangle 37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79" name="Rectangle 37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756" name="Group 374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770" name="Rectangle 37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71" name="Rectangle 37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72" name="Rectangle 37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73" name="Rectangle 37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74" name="Rectangle 37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757" name="Group 380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765" name="Rectangle 38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66" name="Rectangle 38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67" name="Rectangle 38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68" name="Rectangle 38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69" name="Rectangle 38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758" name="Group 386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760" name="Rectangle 38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61" name="Rectangle 38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62" name="Rectangle 38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63" name="Rectangle 39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64" name="Rectangle 39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759" name="Rectangle 392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8" name="Group 393"/>
              <p:cNvGrpSpPr>
                <a:grpSpLocks/>
              </p:cNvGrpSpPr>
              <p:nvPr/>
            </p:nvGrpSpPr>
            <p:grpSpPr bwMode="auto">
              <a:xfrm>
                <a:off x="2619" y="2176"/>
                <a:ext cx="369" cy="371"/>
                <a:chOff x="1644" y="1092"/>
                <a:chExt cx="1617" cy="1620"/>
              </a:xfrm>
            </p:grpSpPr>
            <p:grpSp>
              <p:nvGrpSpPr>
                <p:cNvPr id="723" name="Group 394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749" name="Rectangle 39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50" name="Rectangle 39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51" name="Rectangle 39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52" name="Rectangle 39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53" name="Rectangle 39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724" name="Group 400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744" name="Rectangle 40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45" name="Rectangle 40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46" name="Rectangle 40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47" name="Rectangle 40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48" name="Rectangle 40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725" name="Group 406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739" name="Rectangle 40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40" name="Rectangle 40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41" name="Rectangle 40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42" name="Rectangle 41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43" name="Rectangle 41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726" name="Group 412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734" name="Rectangle 41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35" name="Rectangle 41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36" name="Rectangle 41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37" name="Rectangle 41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38" name="Rectangle 41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727" name="Group 418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729" name="Rectangle 41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30" name="Rectangle 42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31" name="Rectangle 42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32" name="Rectangle 42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33" name="Rectangle 42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728" name="Rectangle 424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19" name="Group 425"/>
              <p:cNvGrpSpPr>
                <a:grpSpLocks/>
              </p:cNvGrpSpPr>
              <p:nvPr/>
            </p:nvGrpSpPr>
            <p:grpSpPr bwMode="auto">
              <a:xfrm>
                <a:off x="2988" y="2176"/>
                <a:ext cx="371" cy="371"/>
                <a:chOff x="1644" y="1092"/>
                <a:chExt cx="1617" cy="1620"/>
              </a:xfrm>
            </p:grpSpPr>
            <p:grpSp>
              <p:nvGrpSpPr>
                <p:cNvPr id="692" name="Group 426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718" name="Rectangle 42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19" name="Rectangle 42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20" name="Rectangle 42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21" name="Rectangle 43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22" name="Rectangle 43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693" name="Group 432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713" name="Rectangle 43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14" name="Rectangle 43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15" name="Rectangle 43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16" name="Rectangle 43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17" name="Rectangle 43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694" name="Group 438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708" name="Rectangle 43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9" name="Rectangle 44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10" name="Rectangle 44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11" name="Rectangle 44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12" name="Rectangle 44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695" name="Group 444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703" name="Rectangle 44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4" name="Rectangle 44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5" name="Rectangle 44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6" name="Rectangle 44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7" name="Rectangle 44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696" name="Group 450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698" name="Rectangle 45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99" name="Rectangle 45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0" name="Rectangle 45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1" name="Rectangle 45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2" name="Rectangle 45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697" name="Rectangle 456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0" name="Group 457"/>
              <p:cNvGrpSpPr>
                <a:grpSpLocks/>
              </p:cNvGrpSpPr>
              <p:nvPr/>
            </p:nvGrpSpPr>
            <p:grpSpPr bwMode="auto">
              <a:xfrm>
                <a:off x="769" y="2547"/>
                <a:ext cx="370" cy="370"/>
                <a:chOff x="1644" y="1092"/>
                <a:chExt cx="1617" cy="1620"/>
              </a:xfrm>
            </p:grpSpPr>
            <p:grpSp>
              <p:nvGrpSpPr>
                <p:cNvPr id="661" name="Group 458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687" name="Rectangle 45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88" name="Rectangle 46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89" name="Rectangle 46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90" name="Rectangle 46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91" name="Rectangle 46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662" name="Group 464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682" name="Rectangle 46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83" name="Rectangle 46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84" name="Rectangle 46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85" name="Rectangle 46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86" name="Rectangle 46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663" name="Group 470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677" name="Rectangle 47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78" name="Rectangle 47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79" name="Rectangle 47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80" name="Rectangle 47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81" name="Rectangle 47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664" name="Group 476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672" name="Rectangle 47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73" name="Rectangle 47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74" name="Rectangle 47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75" name="Rectangle 48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76" name="Rectangle 48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665" name="Group 482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667" name="Rectangle 48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68" name="Rectangle 48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69" name="Rectangle 48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70" name="Rectangle 48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71" name="Rectangle 48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666" name="Rectangle 488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1" name="Group 489"/>
              <p:cNvGrpSpPr>
                <a:grpSpLocks/>
              </p:cNvGrpSpPr>
              <p:nvPr/>
            </p:nvGrpSpPr>
            <p:grpSpPr bwMode="auto">
              <a:xfrm>
                <a:off x="1139" y="2547"/>
                <a:ext cx="370" cy="370"/>
                <a:chOff x="1644" y="1092"/>
                <a:chExt cx="1617" cy="1620"/>
              </a:xfrm>
            </p:grpSpPr>
            <p:grpSp>
              <p:nvGrpSpPr>
                <p:cNvPr id="630" name="Group 490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656" name="Rectangle 49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57" name="Rectangle 49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58" name="Rectangle 49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59" name="Rectangle 49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60" name="Rectangle 49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631" name="Group 496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651" name="Rectangle 49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52" name="Rectangle 49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53" name="Rectangle 49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54" name="Rectangle 50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55" name="Rectangle 50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632" name="Group 502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646" name="Rectangle 50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47" name="Rectangle 50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48" name="Rectangle 50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49" name="Rectangle 50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50" name="Rectangle 50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633" name="Group 508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641" name="Rectangle 50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42" name="Rectangle 51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43" name="Rectangle 51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44" name="Rectangle 51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45" name="Rectangle 51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634" name="Group 514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636" name="Rectangle 51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37" name="Rectangle 51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38" name="Rectangle 51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39" name="Rectangle 51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40" name="Rectangle 51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635" name="Rectangle 520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2" name="Group 521"/>
              <p:cNvGrpSpPr>
                <a:grpSpLocks/>
              </p:cNvGrpSpPr>
              <p:nvPr/>
            </p:nvGrpSpPr>
            <p:grpSpPr bwMode="auto">
              <a:xfrm>
                <a:off x="1509" y="2547"/>
                <a:ext cx="370" cy="370"/>
                <a:chOff x="1644" y="1092"/>
                <a:chExt cx="1617" cy="1620"/>
              </a:xfrm>
            </p:grpSpPr>
            <p:grpSp>
              <p:nvGrpSpPr>
                <p:cNvPr id="599" name="Group 522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625" name="Rectangle 52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6" name="Rectangle 52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7" name="Rectangle 52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8" name="Rectangle 52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9" name="Rectangle 52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600" name="Group 528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620" name="Rectangle 52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1" name="Rectangle 53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2" name="Rectangle 53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3" name="Rectangle 53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24" name="Rectangle 53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601" name="Group 534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615" name="Rectangle 53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16" name="Rectangle 53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17" name="Rectangle 53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18" name="Rectangle 53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19" name="Rectangle 53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602" name="Group 540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610" name="Rectangle 54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11" name="Rectangle 54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12" name="Rectangle 54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13" name="Rectangle 54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14" name="Rectangle 54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603" name="Group 546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605" name="Rectangle 54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06" name="Rectangle 54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07" name="Rectangle 54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08" name="Rectangle 55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09" name="Rectangle 55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604" name="Rectangle 552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3" name="Group 553"/>
              <p:cNvGrpSpPr>
                <a:grpSpLocks/>
              </p:cNvGrpSpPr>
              <p:nvPr/>
            </p:nvGrpSpPr>
            <p:grpSpPr bwMode="auto">
              <a:xfrm>
                <a:off x="1879" y="2547"/>
                <a:ext cx="370" cy="370"/>
                <a:chOff x="1644" y="1092"/>
                <a:chExt cx="1617" cy="1620"/>
              </a:xfrm>
            </p:grpSpPr>
            <p:grpSp>
              <p:nvGrpSpPr>
                <p:cNvPr id="568" name="Group 554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594" name="Rectangle 55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95" name="Rectangle 55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96" name="Rectangle 55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97" name="Rectangle 55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98" name="Rectangle 55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569" name="Group 560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589" name="Rectangle 56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90" name="Rectangle 56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91" name="Rectangle 56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92" name="Rectangle 56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93" name="Rectangle 56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570" name="Group 566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584" name="Rectangle 56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5" name="Rectangle 56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6" name="Rectangle 56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7" name="Rectangle 57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8" name="Rectangle 57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571" name="Group 572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579" name="Rectangle 57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0" name="Rectangle 57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1" name="Rectangle 57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2" name="Rectangle 57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3" name="Rectangle 57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572" name="Group 578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574" name="Rectangle 57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75" name="Rectangle 58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76" name="Rectangle 58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77" name="Rectangle 58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78" name="Rectangle 58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573" name="Rectangle 584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4" name="Group 585"/>
              <p:cNvGrpSpPr>
                <a:grpSpLocks/>
              </p:cNvGrpSpPr>
              <p:nvPr/>
            </p:nvGrpSpPr>
            <p:grpSpPr bwMode="auto">
              <a:xfrm>
                <a:off x="2249" y="2547"/>
                <a:ext cx="370" cy="370"/>
                <a:chOff x="1644" y="1092"/>
                <a:chExt cx="1617" cy="1620"/>
              </a:xfrm>
            </p:grpSpPr>
            <p:grpSp>
              <p:nvGrpSpPr>
                <p:cNvPr id="537" name="Group 586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563" name="Rectangle 58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64" name="Rectangle 58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65" name="Rectangle 58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66" name="Rectangle 59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67" name="Rectangle 59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538" name="Group 592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558" name="Rectangle 59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59" name="Rectangle 59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60" name="Rectangle 59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61" name="Rectangle 59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62" name="Rectangle 59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539" name="Group 598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553" name="Rectangle 59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54" name="Rectangle 60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55" name="Rectangle 60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56" name="Rectangle 60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57" name="Rectangle 60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540" name="Group 604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548" name="Rectangle 60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49" name="Rectangle 60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50" name="Rectangle 60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51" name="Rectangle 60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52" name="Rectangle 60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541" name="Group 610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543" name="Rectangle 61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44" name="Rectangle 61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45" name="Rectangle 61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46" name="Rectangle 61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47" name="Rectangle 61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542" name="Rectangle 616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5" name="Group 617"/>
              <p:cNvGrpSpPr>
                <a:grpSpLocks/>
              </p:cNvGrpSpPr>
              <p:nvPr/>
            </p:nvGrpSpPr>
            <p:grpSpPr bwMode="auto">
              <a:xfrm>
                <a:off x="2619" y="2547"/>
                <a:ext cx="369" cy="370"/>
                <a:chOff x="1644" y="1092"/>
                <a:chExt cx="1617" cy="1620"/>
              </a:xfrm>
            </p:grpSpPr>
            <p:grpSp>
              <p:nvGrpSpPr>
                <p:cNvPr id="506" name="Group 618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532" name="Rectangle 61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33" name="Rectangle 62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34" name="Rectangle 62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35" name="Rectangle 62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36" name="Rectangle 62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507" name="Group 624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527" name="Rectangle 62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8" name="Rectangle 62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9" name="Rectangle 62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30" name="Rectangle 62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31" name="Rectangle 62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508" name="Group 630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522" name="Rectangle 63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3" name="Rectangle 63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4" name="Rectangle 63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5" name="Rectangle 63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6" name="Rectangle 63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509" name="Group 636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517" name="Rectangle 63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18" name="Rectangle 63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19" name="Rectangle 63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0" name="Rectangle 64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21" name="Rectangle 64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510" name="Group 642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512" name="Rectangle 64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13" name="Rectangle 64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14" name="Rectangle 64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15" name="Rectangle 64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16" name="Rectangle 64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511" name="Rectangle 648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6" name="Group 649"/>
              <p:cNvGrpSpPr>
                <a:grpSpLocks/>
              </p:cNvGrpSpPr>
              <p:nvPr/>
            </p:nvGrpSpPr>
            <p:grpSpPr bwMode="auto">
              <a:xfrm>
                <a:off x="2988" y="2547"/>
                <a:ext cx="371" cy="370"/>
                <a:chOff x="1644" y="1092"/>
                <a:chExt cx="1617" cy="1620"/>
              </a:xfrm>
            </p:grpSpPr>
            <p:grpSp>
              <p:nvGrpSpPr>
                <p:cNvPr id="475" name="Group 650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501" name="Rectangle 65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2" name="Rectangle 65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3" name="Rectangle 65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4" name="Rectangle 65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5" name="Rectangle 65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76" name="Group 656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496" name="Rectangle 65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97" name="Rectangle 65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98" name="Rectangle 65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99" name="Rectangle 66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0" name="Rectangle 66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77" name="Group 662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491" name="Rectangle 66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92" name="Rectangle 66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93" name="Rectangle 66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94" name="Rectangle 66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95" name="Rectangle 66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78" name="Group 668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486" name="Rectangle 66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7" name="Rectangle 67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8" name="Rectangle 67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9" name="Rectangle 67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90" name="Rectangle 67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79" name="Group 674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481" name="Rectangle 67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2" name="Rectangle 67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3" name="Rectangle 67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4" name="Rectangle 67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5" name="Rectangle 67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480" name="Rectangle 680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7" name="Group 681"/>
              <p:cNvGrpSpPr>
                <a:grpSpLocks/>
              </p:cNvGrpSpPr>
              <p:nvPr/>
            </p:nvGrpSpPr>
            <p:grpSpPr bwMode="auto">
              <a:xfrm>
                <a:off x="769" y="2917"/>
                <a:ext cx="370" cy="371"/>
                <a:chOff x="1644" y="1092"/>
                <a:chExt cx="1617" cy="1620"/>
              </a:xfrm>
            </p:grpSpPr>
            <p:grpSp>
              <p:nvGrpSpPr>
                <p:cNvPr id="444" name="Group 682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470" name="Rectangle 68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71" name="Rectangle 68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72" name="Rectangle 68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73" name="Rectangle 68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74" name="Rectangle 68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45" name="Group 688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465" name="Rectangle 68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66" name="Rectangle 69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67" name="Rectangle 69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68" name="Rectangle 69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69" name="Rectangle 69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46" name="Group 694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460" name="Rectangle 69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61" name="Rectangle 69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62" name="Rectangle 69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63" name="Rectangle 69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64" name="Rectangle 69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47" name="Group 700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455" name="Rectangle 70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56" name="Rectangle 70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57" name="Rectangle 70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58" name="Rectangle 70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59" name="Rectangle 70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48" name="Group 706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450" name="Rectangle 70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51" name="Rectangle 70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52" name="Rectangle 70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53" name="Rectangle 71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54" name="Rectangle 71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449" name="Rectangle 712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8" name="Group 713"/>
              <p:cNvGrpSpPr>
                <a:grpSpLocks/>
              </p:cNvGrpSpPr>
              <p:nvPr/>
            </p:nvGrpSpPr>
            <p:grpSpPr bwMode="auto">
              <a:xfrm>
                <a:off x="1139" y="2917"/>
                <a:ext cx="370" cy="371"/>
                <a:chOff x="1644" y="1092"/>
                <a:chExt cx="1617" cy="1620"/>
              </a:xfrm>
            </p:grpSpPr>
            <p:grpSp>
              <p:nvGrpSpPr>
                <p:cNvPr id="413" name="Group 714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439" name="Rectangle 71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40" name="Rectangle 71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41" name="Rectangle 71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42" name="Rectangle 71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43" name="Rectangle 71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14" name="Group 720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434" name="Rectangle 72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35" name="Rectangle 72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36" name="Rectangle 72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37" name="Rectangle 72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38" name="Rectangle 72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15" name="Group 726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429" name="Rectangle 72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30" name="Rectangle 72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31" name="Rectangle 72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32" name="Rectangle 73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33" name="Rectangle 73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16" name="Group 732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424" name="Rectangle 73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5" name="Rectangle 73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6" name="Rectangle 73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7" name="Rectangle 73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8" name="Rectangle 73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17" name="Group 738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419" name="Rectangle 73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0" name="Rectangle 74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1" name="Rectangle 74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2" name="Rectangle 74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23" name="Rectangle 74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418" name="Rectangle 744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9" name="Group 745"/>
              <p:cNvGrpSpPr>
                <a:grpSpLocks/>
              </p:cNvGrpSpPr>
              <p:nvPr/>
            </p:nvGrpSpPr>
            <p:grpSpPr bwMode="auto">
              <a:xfrm>
                <a:off x="1509" y="2917"/>
                <a:ext cx="370" cy="371"/>
                <a:chOff x="1644" y="1092"/>
                <a:chExt cx="1617" cy="1620"/>
              </a:xfrm>
            </p:grpSpPr>
            <p:grpSp>
              <p:nvGrpSpPr>
                <p:cNvPr id="382" name="Group 746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408" name="Rectangle 74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9" name="Rectangle 74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10" name="Rectangle 74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11" name="Rectangle 75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12" name="Rectangle 75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383" name="Group 752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403" name="Rectangle 75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4" name="Rectangle 75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5" name="Rectangle 75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6" name="Rectangle 75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7" name="Rectangle 75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384" name="Group 758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398" name="Rectangle 75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99" name="Rectangle 76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0" name="Rectangle 76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1" name="Rectangle 76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02" name="Rectangle 76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385" name="Group 764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393" name="Rectangle 76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94" name="Rectangle 76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95" name="Rectangle 76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96" name="Rectangle 76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97" name="Rectangle 76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386" name="Group 770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388" name="Rectangle 77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89" name="Rectangle 77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90" name="Rectangle 77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91" name="Rectangle 77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92" name="Rectangle 77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387" name="Rectangle 776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30" name="Group 777"/>
              <p:cNvGrpSpPr>
                <a:grpSpLocks/>
              </p:cNvGrpSpPr>
              <p:nvPr/>
            </p:nvGrpSpPr>
            <p:grpSpPr bwMode="auto">
              <a:xfrm>
                <a:off x="1879" y="2917"/>
                <a:ext cx="370" cy="371"/>
                <a:chOff x="1644" y="1092"/>
                <a:chExt cx="1617" cy="1620"/>
              </a:xfrm>
            </p:grpSpPr>
            <p:grpSp>
              <p:nvGrpSpPr>
                <p:cNvPr id="351" name="Group 778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377" name="Rectangle 77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78" name="Rectangle 78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79" name="Rectangle 78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80" name="Rectangle 78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81" name="Rectangle 78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352" name="Group 784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372" name="Rectangle 78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73" name="Rectangle 78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74" name="Rectangle 78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75" name="Rectangle 78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76" name="Rectangle 78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353" name="Group 790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367" name="Rectangle 79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68" name="Rectangle 79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69" name="Rectangle 79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70" name="Rectangle 79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71" name="Rectangle 79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354" name="Group 796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362" name="Rectangle 79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63" name="Rectangle 79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64" name="Rectangle 79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65" name="Rectangle 80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66" name="Rectangle 80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355" name="Group 802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357" name="Rectangle 80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58" name="Rectangle 80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59" name="Rectangle 80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60" name="Rectangle 80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61" name="Rectangle 80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356" name="Rectangle 808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31" name="Group 809"/>
              <p:cNvGrpSpPr>
                <a:grpSpLocks/>
              </p:cNvGrpSpPr>
              <p:nvPr/>
            </p:nvGrpSpPr>
            <p:grpSpPr bwMode="auto">
              <a:xfrm>
                <a:off x="2249" y="2917"/>
                <a:ext cx="370" cy="371"/>
                <a:chOff x="1644" y="1092"/>
                <a:chExt cx="1617" cy="1620"/>
              </a:xfrm>
            </p:grpSpPr>
            <p:grpSp>
              <p:nvGrpSpPr>
                <p:cNvPr id="320" name="Group 810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346" name="Rectangle 81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47" name="Rectangle 81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48" name="Rectangle 81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49" name="Rectangle 81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50" name="Rectangle 81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321" name="Group 816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341" name="Rectangle 81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42" name="Rectangle 81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43" name="Rectangle 81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44" name="Rectangle 82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45" name="Rectangle 82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322" name="Group 822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336" name="Rectangle 82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37" name="Rectangle 82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38" name="Rectangle 82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39" name="Rectangle 82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40" name="Rectangle 82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323" name="Group 828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331" name="Rectangle 82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32" name="Rectangle 83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33" name="Rectangle 83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34" name="Rectangle 83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35" name="Rectangle 83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324" name="Group 834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326" name="Rectangle 83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7" name="Rectangle 83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8" name="Rectangle 83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29" name="Rectangle 83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30" name="Rectangle 83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325" name="Rectangle 840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32" name="Group 841"/>
              <p:cNvGrpSpPr>
                <a:grpSpLocks/>
              </p:cNvGrpSpPr>
              <p:nvPr/>
            </p:nvGrpSpPr>
            <p:grpSpPr bwMode="auto">
              <a:xfrm>
                <a:off x="2619" y="2917"/>
                <a:ext cx="369" cy="371"/>
                <a:chOff x="1644" y="1092"/>
                <a:chExt cx="1617" cy="1620"/>
              </a:xfrm>
            </p:grpSpPr>
            <p:grpSp>
              <p:nvGrpSpPr>
                <p:cNvPr id="289" name="Group 842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315" name="Rectangle 84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16" name="Rectangle 84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17" name="Rectangle 84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18" name="Rectangle 84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19" name="Rectangle 84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90" name="Group 848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310" name="Rectangle 84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11" name="Rectangle 85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12" name="Rectangle 85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13" name="Rectangle 85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14" name="Rectangle 85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91" name="Group 854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305" name="Rectangle 85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6" name="Rectangle 85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7" name="Rectangle 85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8" name="Rectangle 85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9" name="Rectangle 85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92" name="Group 860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300" name="Rectangle 86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1" name="Rectangle 86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2" name="Rectangle 86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3" name="Rectangle 86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304" name="Rectangle 86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93" name="Group 866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295" name="Rectangle 86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96" name="Rectangle 86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97" name="Rectangle 86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98" name="Rectangle 87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99" name="Rectangle 87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94" name="Rectangle 872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33" name="Group 873"/>
              <p:cNvGrpSpPr>
                <a:grpSpLocks/>
              </p:cNvGrpSpPr>
              <p:nvPr/>
            </p:nvGrpSpPr>
            <p:grpSpPr bwMode="auto">
              <a:xfrm>
                <a:off x="2988" y="2917"/>
                <a:ext cx="371" cy="371"/>
                <a:chOff x="1644" y="1092"/>
                <a:chExt cx="1617" cy="1620"/>
              </a:xfrm>
            </p:grpSpPr>
            <p:grpSp>
              <p:nvGrpSpPr>
                <p:cNvPr id="258" name="Group 874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284" name="Rectangle 87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5" name="Rectangle 87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6" name="Rectangle 87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7" name="Rectangle 87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8" name="Rectangle 87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59" name="Group 880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279" name="Rectangle 88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0" name="Rectangle 88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1" name="Rectangle 88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2" name="Rectangle 88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83" name="Rectangle 88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60" name="Group 886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274" name="Rectangle 88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75" name="Rectangle 88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76" name="Rectangle 88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77" name="Rectangle 89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78" name="Rectangle 89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61" name="Group 892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269" name="Rectangle 89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70" name="Rectangle 89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71" name="Rectangle 89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72" name="Rectangle 89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73" name="Rectangle 89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62" name="Group 898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264" name="Rectangle 89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65" name="Rectangle 90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66" name="Rectangle 90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67" name="Rectangle 90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68" name="Rectangle 90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63" name="Rectangle 904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34" name="Group 905"/>
              <p:cNvGrpSpPr>
                <a:grpSpLocks/>
              </p:cNvGrpSpPr>
              <p:nvPr/>
            </p:nvGrpSpPr>
            <p:grpSpPr bwMode="auto">
              <a:xfrm>
                <a:off x="769" y="3288"/>
                <a:ext cx="370" cy="370"/>
                <a:chOff x="1644" y="1092"/>
                <a:chExt cx="1617" cy="1620"/>
              </a:xfrm>
            </p:grpSpPr>
            <p:grpSp>
              <p:nvGrpSpPr>
                <p:cNvPr id="227" name="Group 906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253" name="Rectangle 90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54" name="Rectangle 90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55" name="Rectangle 90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56" name="Rectangle 91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57" name="Rectangle 91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28" name="Group 912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248" name="Rectangle 91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49" name="Rectangle 91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50" name="Rectangle 91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51" name="Rectangle 91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52" name="Rectangle 91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29" name="Group 918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243" name="Rectangle 91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44" name="Rectangle 92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45" name="Rectangle 92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46" name="Rectangle 92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47" name="Rectangle 92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30" name="Group 924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238" name="Rectangle 92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39" name="Rectangle 92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40" name="Rectangle 92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41" name="Rectangle 92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42" name="Rectangle 92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31" name="Group 930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233" name="Rectangle 93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34" name="Rectangle 93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35" name="Rectangle 93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36" name="Rectangle 93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37" name="Rectangle 93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32" name="Rectangle 936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35" name="Group 937"/>
              <p:cNvGrpSpPr>
                <a:grpSpLocks/>
              </p:cNvGrpSpPr>
              <p:nvPr/>
            </p:nvGrpSpPr>
            <p:grpSpPr bwMode="auto">
              <a:xfrm>
                <a:off x="1139" y="3288"/>
                <a:ext cx="370" cy="370"/>
                <a:chOff x="1644" y="1092"/>
                <a:chExt cx="1617" cy="1620"/>
              </a:xfrm>
            </p:grpSpPr>
            <p:grpSp>
              <p:nvGrpSpPr>
                <p:cNvPr id="196" name="Group 938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222" name="Rectangle 93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3" name="Rectangle 94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4" name="Rectangle 94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5" name="Rectangle 94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6" name="Rectangle 94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97" name="Group 944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217" name="Rectangle 94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18" name="Rectangle 94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19" name="Rectangle 94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0" name="Rectangle 94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21" name="Rectangle 94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98" name="Group 950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212" name="Rectangle 95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13" name="Rectangle 95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14" name="Rectangle 95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15" name="Rectangle 95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16" name="Rectangle 95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99" name="Group 956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207" name="Rectangle 95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8" name="Rectangle 95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9" name="Rectangle 95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10" name="Rectangle 96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11" name="Rectangle 96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200" name="Group 962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202" name="Rectangle 96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3" name="Rectangle 96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4" name="Rectangle 96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5" name="Rectangle 96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206" name="Rectangle 96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01" name="Rectangle 968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36" name="Group 969"/>
              <p:cNvGrpSpPr>
                <a:grpSpLocks/>
              </p:cNvGrpSpPr>
              <p:nvPr/>
            </p:nvGrpSpPr>
            <p:grpSpPr bwMode="auto">
              <a:xfrm>
                <a:off x="1509" y="3288"/>
                <a:ext cx="370" cy="370"/>
                <a:chOff x="1644" y="1092"/>
                <a:chExt cx="1617" cy="1620"/>
              </a:xfrm>
            </p:grpSpPr>
            <p:grpSp>
              <p:nvGrpSpPr>
                <p:cNvPr id="165" name="Group 970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191" name="Rectangle 97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92" name="Rectangle 97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93" name="Rectangle 97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94" name="Rectangle 97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95" name="Rectangle 97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66" name="Group 976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186" name="Rectangle 97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7" name="Rectangle 97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8" name="Rectangle 97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9" name="Rectangle 98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90" name="Rectangle 98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67" name="Group 982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181" name="Rectangle 98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2" name="Rectangle 98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3" name="Rectangle 98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4" name="Rectangle 98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5" name="Rectangle 98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68" name="Group 988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176" name="Rectangle 98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77" name="Rectangle 99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78" name="Rectangle 99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79" name="Rectangle 99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80" name="Rectangle 99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69" name="Group 994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171" name="Rectangle 99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72" name="Rectangle 99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73" name="Rectangle 99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74" name="Rectangle 99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75" name="Rectangle 99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70" name="Rectangle 1000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37" name="Group 1001"/>
              <p:cNvGrpSpPr>
                <a:grpSpLocks/>
              </p:cNvGrpSpPr>
              <p:nvPr/>
            </p:nvGrpSpPr>
            <p:grpSpPr bwMode="auto">
              <a:xfrm>
                <a:off x="1879" y="3288"/>
                <a:ext cx="370" cy="370"/>
                <a:chOff x="1644" y="1092"/>
                <a:chExt cx="1617" cy="1620"/>
              </a:xfrm>
            </p:grpSpPr>
            <p:grpSp>
              <p:nvGrpSpPr>
                <p:cNvPr id="134" name="Group 1002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160" name="Rectangle 100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61" name="Rectangle 100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62" name="Rectangle 100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63" name="Rectangle 100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64" name="Rectangle 100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5" name="Group 1008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155" name="Rectangle 100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6" name="Rectangle 101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7" name="Rectangle 101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8" name="Rectangle 101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9" name="Rectangle 101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6" name="Group 1014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150" name="Rectangle 101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1" name="Rectangle 101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2" name="Rectangle 101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3" name="Rectangle 101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54" name="Rectangle 101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7" name="Group 1020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145" name="Rectangle 102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6" name="Rectangle 102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7" name="Rectangle 102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8" name="Rectangle 102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9" name="Rectangle 102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8" name="Group 1026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140" name="Rectangle 102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1" name="Rectangle 102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2" name="Rectangle 102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3" name="Rectangle 103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44" name="Rectangle 103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39" name="Rectangle 1032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38" name="Group 1033"/>
              <p:cNvGrpSpPr>
                <a:grpSpLocks/>
              </p:cNvGrpSpPr>
              <p:nvPr/>
            </p:nvGrpSpPr>
            <p:grpSpPr bwMode="auto">
              <a:xfrm>
                <a:off x="2249" y="3288"/>
                <a:ext cx="370" cy="370"/>
                <a:chOff x="1644" y="1092"/>
                <a:chExt cx="1617" cy="1620"/>
              </a:xfrm>
            </p:grpSpPr>
            <p:grpSp>
              <p:nvGrpSpPr>
                <p:cNvPr id="103" name="Group 1034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129" name="Rectangle 103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30" name="Rectangle 103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31" name="Rectangle 103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32" name="Rectangle 103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33" name="Rectangle 103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4" name="Group 1040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124" name="Rectangle 104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25" name="Rectangle 104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26" name="Rectangle 104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27" name="Rectangle 104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28" name="Rectangle 104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5" name="Group 1046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119" name="Rectangle 104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20" name="Rectangle 104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21" name="Rectangle 104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22" name="Rectangle 105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23" name="Rectangle 105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6" name="Group 1052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114" name="Rectangle 105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5" name="Rectangle 105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6" name="Rectangle 105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7" name="Rectangle 105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8" name="Rectangle 105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07" name="Group 1058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109" name="Rectangle 105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0" name="Rectangle 106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1" name="Rectangle 106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2" name="Rectangle 106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13" name="Rectangle 106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08" name="Rectangle 1064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39" name="Group 1065"/>
              <p:cNvGrpSpPr>
                <a:grpSpLocks/>
              </p:cNvGrpSpPr>
              <p:nvPr/>
            </p:nvGrpSpPr>
            <p:grpSpPr bwMode="auto">
              <a:xfrm>
                <a:off x="2619" y="3288"/>
                <a:ext cx="369" cy="370"/>
                <a:chOff x="1644" y="1092"/>
                <a:chExt cx="1617" cy="1620"/>
              </a:xfrm>
            </p:grpSpPr>
            <p:grpSp>
              <p:nvGrpSpPr>
                <p:cNvPr id="72" name="Group 1066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98" name="Rectangle 106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9" name="Rectangle 106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0" name="Rectangle 106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1" name="Rectangle 107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102" name="Rectangle 107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73" name="Group 1072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93" name="Rectangle 107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4" name="Rectangle 107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5" name="Rectangle 107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6" name="Rectangle 107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7" name="Rectangle 107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74" name="Group 1078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88" name="Rectangle 107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9" name="Rectangle 108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0" name="Rectangle 108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1" name="Rectangle 108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92" name="Rectangle 108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75" name="Group 1084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83" name="Rectangle 108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4" name="Rectangle 108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5" name="Rectangle 108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6" name="Rectangle 108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7" name="Rectangle 108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76" name="Group 1090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78" name="Rectangle 109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9" name="Rectangle 109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0" name="Rectangle 109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1" name="Rectangle 109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82" name="Rectangle 109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77" name="Rectangle 1096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40" name="Group 1097"/>
              <p:cNvGrpSpPr>
                <a:grpSpLocks/>
              </p:cNvGrpSpPr>
              <p:nvPr/>
            </p:nvGrpSpPr>
            <p:grpSpPr bwMode="auto">
              <a:xfrm>
                <a:off x="2988" y="3288"/>
                <a:ext cx="371" cy="370"/>
                <a:chOff x="1644" y="1092"/>
                <a:chExt cx="1617" cy="1620"/>
              </a:xfrm>
            </p:grpSpPr>
            <p:grpSp>
              <p:nvGrpSpPr>
                <p:cNvPr id="41" name="Group 1098"/>
                <p:cNvGrpSpPr>
                  <a:grpSpLocks/>
                </p:cNvGrpSpPr>
                <p:nvPr/>
              </p:nvGrpSpPr>
              <p:grpSpPr bwMode="auto">
                <a:xfrm>
                  <a:off x="1644" y="1092"/>
                  <a:ext cx="1617" cy="324"/>
                  <a:chOff x="1644" y="1092"/>
                  <a:chExt cx="1617" cy="324"/>
                </a:xfrm>
              </p:grpSpPr>
              <p:sp>
                <p:nvSpPr>
                  <p:cNvPr id="67" name="Rectangle 1099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8" name="Rectangle 1100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9" name="Rectangle 1101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0" name="Rectangle 1102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71" name="Rectangle 1103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2" name="Group 1104"/>
                <p:cNvGrpSpPr>
                  <a:grpSpLocks/>
                </p:cNvGrpSpPr>
                <p:nvPr/>
              </p:nvGrpSpPr>
              <p:grpSpPr bwMode="auto">
                <a:xfrm>
                  <a:off x="1644" y="1416"/>
                  <a:ext cx="1617" cy="324"/>
                  <a:chOff x="1644" y="1092"/>
                  <a:chExt cx="1617" cy="324"/>
                </a:xfrm>
              </p:grpSpPr>
              <p:sp>
                <p:nvSpPr>
                  <p:cNvPr id="62" name="Rectangle 1105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3" name="Rectangle 1106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4" name="Rectangle 1107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5" name="Rectangle 1108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6" name="Rectangle 1109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3" name="Group 1110"/>
                <p:cNvGrpSpPr>
                  <a:grpSpLocks/>
                </p:cNvGrpSpPr>
                <p:nvPr/>
              </p:nvGrpSpPr>
              <p:grpSpPr bwMode="auto">
                <a:xfrm>
                  <a:off x="1644" y="1740"/>
                  <a:ext cx="1617" cy="324"/>
                  <a:chOff x="1644" y="1092"/>
                  <a:chExt cx="1617" cy="324"/>
                </a:xfrm>
              </p:grpSpPr>
              <p:sp>
                <p:nvSpPr>
                  <p:cNvPr id="57" name="Rectangle 1111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8" name="Rectangle 1112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9" name="Rectangle 1113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0" name="Rectangle 1114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61" name="Rectangle 1115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4" name="Group 1116"/>
                <p:cNvGrpSpPr>
                  <a:grpSpLocks/>
                </p:cNvGrpSpPr>
                <p:nvPr/>
              </p:nvGrpSpPr>
              <p:grpSpPr bwMode="auto">
                <a:xfrm>
                  <a:off x="1644" y="2064"/>
                  <a:ext cx="1617" cy="324"/>
                  <a:chOff x="1644" y="1092"/>
                  <a:chExt cx="1617" cy="324"/>
                </a:xfrm>
              </p:grpSpPr>
              <p:sp>
                <p:nvSpPr>
                  <p:cNvPr id="52" name="Rectangle 1117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3" name="Rectangle 1118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4" name="Rectangle 1119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5" name="Rectangle 1120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6" name="Rectangle 1121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45" name="Group 1122"/>
                <p:cNvGrpSpPr>
                  <a:grpSpLocks/>
                </p:cNvGrpSpPr>
                <p:nvPr/>
              </p:nvGrpSpPr>
              <p:grpSpPr bwMode="auto">
                <a:xfrm>
                  <a:off x="1644" y="2388"/>
                  <a:ext cx="1617" cy="324"/>
                  <a:chOff x="1644" y="1092"/>
                  <a:chExt cx="1617" cy="324"/>
                </a:xfrm>
              </p:grpSpPr>
              <p:sp>
                <p:nvSpPr>
                  <p:cNvPr id="47" name="Rectangle 1123"/>
                  <p:cNvSpPr>
                    <a:spLocks noChangeArrowheads="1"/>
                  </p:cNvSpPr>
                  <p:nvPr/>
                </p:nvSpPr>
                <p:spPr bwMode="auto">
                  <a:xfrm>
                    <a:off x="1644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8" name="Rectangle 1124"/>
                  <p:cNvSpPr>
                    <a:spLocks noChangeArrowheads="1"/>
                  </p:cNvSpPr>
                  <p:nvPr/>
                </p:nvSpPr>
                <p:spPr bwMode="auto">
                  <a:xfrm>
                    <a:off x="1968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9" name="Rectangle 1125"/>
                  <p:cNvSpPr>
                    <a:spLocks noChangeArrowheads="1"/>
                  </p:cNvSpPr>
                  <p:nvPr/>
                </p:nvSpPr>
                <p:spPr bwMode="auto">
                  <a:xfrm>
                    <a:off x="2289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0" name="Rectangle 1126"/>
                  <p:cNvSpPr>
                    <a:spLocks noChangeArrowheads="1"/>
                  </p:cNvSpPr>
                  <p:nvPr/>
                </p:nvSpPr>
                <p:spPr bwMode="auto">
                  <a:xfrm>
                    <a:off x="2613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51" name="Rectangle 1127"/>
                  <p:cNvSpPr>
                    <a:spLocks noChangeArrowheads="1"/>
                  </p:cNvSpPr>
                  <p:nvPr/>
                </p:nvSpPr>
                <p:spPr bwMode="auto">
                  <a:xfrm>
                    <a:off x="2937" y="1092"/>
                    <a:ext cx="324" cy="324"/>
                  </a:xfrm>
                  <a:prstGeom prst="rect">
                    <a:avLst/>
                  </a:prstGeom>
                  <a:noFill/>
                  <a:ln w="6350">
                    <a:solidFill>
                      <a:srgbClr val="C0C0C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</a:defRPr>
                    </a:lvl9pPr>
                  </a:lstStyle>
                  <a:p>
                    <a:pPr eaLnBrk="1" hangingPunct="1"/>
                    <a:endParaRPr lang="en-US" altLang="en-US" sz="1350"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46" name="Rectangle 1128"/>
                <p:cNvSpPr>
                  <a:spLocks noChangeArrowheads="1"/>
                </p:cNvSpPr>
                <p:nvPr/>
              </p:nvSpPr>
              <p:spPr bwMode="auto">
                <a:xfrm>
                  <a:off x="1644" y="1092"/>
                  <a:ext cx="1617" cy="162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endParaRPr lang="en-US" altLang="en-US" sz="135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1128" name="Rectangle 1127"/>
            <p:cNvSpPr/>
            <p:nvPr/>
          </p:nvSpPr>
          <p:spPr>
            <a:xfrm>
              <a:off x="6217355" y="2193889"/>
              <a:ext cx="182518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1400" u="sng" dirty="0">
                  <a:latin typeface="Arial" panose="020B0604020202020204" pitchFamily="34" charset="0"/>
                  <a:cs typeface="Arial" panose="020B0604020202020204" pitchFamily="34" charset="0"/>
                </a:rPr>
                <a:t>Time Taken for Race</a:t>
              </a:r>
            </a:p>
          </p:txBody>
        </p:sp>
        <p:sp>
          <p:nvSpPr>
            <p:cNvPr id="1129" name="Text Box 1136"/>
            <p:cNvSpPr txBox="1">
              <a:spLocks noChangeArrowheads="1"/>
            </p:cNvSpPr>
            <p:nvPr/>
          </p:nvSpPr>
          <p:spPr bwMode="auto">
            <a:xfrm>
              <a:off x="5705477" y="5041916"/>
              <a:ext cx="532210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5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1130" name="Text Box 1137"/>
            <p:cNvSpPr txBox="1">
              <a:spLocks noChangeArrowheads="1"/>
            </p:cNvSpPr>
            <p:nvPr/>
          </p:nvSpPr>
          <p:spPr bwMode="auto">
            <a:xfrm>
              <a:off x="5173266" y="4927617"/>
              <a:ext cx="532209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5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  <p:sp>
          <p:nvSpPr>
            <p:cNvPr id="1131" name="Text Box 1138"/>
            <p:cNvSpPr txBox="1">
              <a:spLocks noChangeArrowheads="1"/>
            </p:cNvSpPr>
            <p:nvPr/>
          </p:nvSpPr>
          <p:spPr bwMode="auto">
            <a:xfrm>
              <a:off x="5173266" y="4427579"/>
              <a:ext cx="532209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5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</p:txBody>
        </p:sp>
        <p:sp>
          <p:nvSpPr>
            <p:cNvPr id="1132" name="Text Box 1139"/>
            <p:cNvSpPr txBox="1">
              <a:spLocks noChangeArrowheads="1"/>
            </p:cNvSpPr>
            <p:nvPr/>
          </p:nvSpPr>
          <p:spPr bwMode="auto">
            <a:xfrm>
              <a:off x="5104088" y="3946572"/>
              <a:ext cx="532210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50"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</a:p>
          </p:txBody>
        </p:sp>
        <p:sp>
          <p:nvSpPr>
            <p:cNvPr id="1133" name="Text Box 1140"/>
            <p:cNvSpPr txBox="1">
              <a:spLocks noChangeArrowheads="1"/>
            </p:cNvSpPr>
            <p:nvPr/>
          </p:nvSpPr>
          <p:spPr bwMode="auto">
            <a:xfrm>
              <a:off x="5104089" y="3426152"/>
              <a:ext cx="532210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50"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</a:p>
          </p:txBody>
        </p:sp>
        <p:sp>
          <p:nvSpPr>
            <p:cNvPr id="1134" name="Text Box 1141"/>
            <p:cNvSpPr txBox="1">
              <a:spLocks noChangeArrowheads="1"/>
            </p:cNvSpPr>
            <p:nvPr/>
          </p:nvSpPr>
          <p:spPr bwMode="auto">
            <a:xfrm>
              <a:off x="5071982" y="2924762"/>
              <a:ext cx="532210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1135" name="Text Box 1142"/>
            <p:cNvSpPr txBox="1">
              <a:spLocks noChangeArrowheads="1"/>
            </p:cNvSpPr>
            <p:nvPr/>
          </p:nvSpPr>
          <p:spPr bwMode="auto">
            <a:xfrm>
              <a:off x="6237687" y="5043034"/>
              <a:ext cx="648890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50">
                  <a:latin typeface="Arial" panose="020B0604020202020204" pitchFamily="34" charset="0"/>
                  <a:cs typeface="Arial" panose="020B0604020202020204" pitchFamily="34" charset="0"/>
                </a:rPr>
                <a:t>20</a:t>
              </a:r>
            </a:p>
          </p:txBody>
        </p:sp>
        <p:sp>
          <p:nvSpPr>
            <p:cNvPr id="1136" name="Text Box 1143"/>
            <p:cNvSpPr txBox="1">
              <a:spLocks noChangeArrowheads="1"/>
            </p:cNvSpPr>
            <p:nvPr/>
          </p:nvSpPr>
          <p:spPr bwMode="auto">
            <a:xfrm>
              <a:off x="6712287" y="5041916"/>
              <a:ext cx="648890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50" dirty="0">
                  <a:latin typeface="Arial" panose="020B0604020202020204" pitchFamily="34" charset="0"/>
                  <a:cs typeface="Arial" panose="020B0604020202020204" pitchFamily="34" charset="0"/>
                </a:rPr>
                <a:t>30</a:t>
              </a:r>
            </a:p>
          </p:txBody>
        </p:sp>
        <p:sp>
          <p:nvSpPr>
            <p:cNvPr id="1137" name="Text Box 1144"/>
            <p:cNvSpPr txBox="1">
              <a:spLocks noChangeArrowheads="1"/>
            </p:cNvSpPr>
            <p:nvPr/>
          </p:nvSpPr>
          <p:spPr bwMode="auto">
            <a:xfrm>
              <a:off x="7236564" y="5038623"/>
              <a:ext cx="648890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50">
                  <a:latin typeface="Arial" panose="020B0604020202020204" pitchFamily="34" charset="0"/>
                  <a:cs typeface="Arial" panose="020B0604020202020204" pitchFamily="34" charset="0"/>
                </a:rPr>
                <a:t>40</a:t>
              </a:r>
            </a:p>
          </p:txBody>
        </p:sp>
        <p:sp>
          <p:nvSpPr>
            <p:cNvPr id="1138" name="Text Box 1145"/>
            <p:cNvSpPr txBox="1">
              <a:spLocks noChangeArrowheads="1"/>
            </p:cNvSpPr>
            <p:nvPr/>
          </p:nvSpPr>
          <p:spPr bwMode="auto">
            <a:xfrm>
              <a:off x="7759770" y="5038622"/>
              <a:ext cx="756047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50">
                  <a:latin typeface="Arial" panose="020B0604020202020204" pitchFamily="34" charset="0"/>
                  <a:cs typeface="Arial" panose="020B0604020202020204" pitchFamily="34" charset="0"/>
                </a:rPr>
                <a:t>50</a:t>
              </a:r>
            </a:p>
          </p:txBody>
        </p:sp>
        <p:sp>
          <p:nvSpPr>
            <p:cNvPr id="1139" name="Text Box 1146"/>
            <p:cNvSpPr txBox="1">
              <a:spLocks noChangeArrowheads="1"/>
            </p:cNvSpPr>
            <p:nvPr/>
          </p:nvSpPr>
          <p:spPr bwMode="auto">
            <a:xfrm rot="16200000">
              <a:off x="4398963" y="2977049"/>
              <a:ext cx="1229915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GB" alt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Frequency</a:t>
              </a:r>
            </a:p>
          </p:txBody>
        </p:sp>
        <p:sp>
          <p:nvSpPr>
            <p:cNvPr id="1140" name="Text Box 1154"/>
            <p:cNvSpPr txBox="1">
              <a:spLocks noChangeArrowheads="1"/>
            </p:cNvSpPr>
            <p:nvPr/>
          </p:nvSpPr>
          <p:spPr bwMode="auto">
            <a:xfrm>
              <a:off x="6718449" y="5240280"/>
              <a:ext cx="2030015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lang="en-GB" alt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Time in minutes</a:t>
              </a:r>
            </a:p>
          </p:txBody>
        </p:sp>
        <p:sp>
          <p:nvSpPr>
            <p:cNvPr id="1141" name="Text Box 1159"/>
            <p:cNvSpPr txBox="1">
              <a:spLocks noChangeArrowheads="1"/>
            </p:cNvSpPr>
            <p:nvPr/>
          </p:nvSpPr>
          <p:spPr bwMode="auto">
            <a:xfrm>
              <a:off x="8265821" y="5038623"/>
              <a:ext cx="756047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50">
                  <a:latin typeface="Arial" panose="020B0604020202020204" pitchFamily="34" charset="0"/>
                  <a:cs typeface="Arial" panose="020B0604020202020204" pitchFamily="34" charset="0"/>
                </a:rPr>
                <a:t>60</a:t>
              </a:r>
            </a:p>
          </p:txBody>
        </p:sp>
        <p:sp>
          <p:nvSpPr>
            <p:cNvPr id="1142" name="Text Box 1137"/>
            <p:cNvSpPr txBox="1">
              <a:spLocks noChangeArrowheads="1"/>
            </p:cNvSpPr>
            <p:nvPr/>
          </p:nvSpPr>
          <p:spPr bwMode="auto">
            <a:xfrm>
              <a:off x="5287566" y="5041917"/>
              <a:ext cx="532209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altLang="en-US" sz="105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1158">
                <a:extLst>
                  <a:ext uri="{FF2B5EF4-FFF2-40B4-BE49-F238E27FC236}">
                    <a16:creationId xmlns:a16="http://schemas.microsoft.com/office/drawing/2014/main" id="{A8D937DE-74F5-4E33-8AF2-0E9FB81D379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35842815"/>
                  </p:ext>
                </p:extLst>
              </p:nvPr>
            </p:nvGraphicFramePr>
            <p:xfrm>
              <a:off x="280669" y="2575082"/>
              <a:ext cx="3221155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69184">
                      <a:extLst>
                        <a:ext uri="{9D8B030D-6E8A-4147-A177-3AD203B41FA5}">
                          <a16:colId xmlns:a16="http://schemas.microsoft.com/office/drawing/2014/main" val="2596548434"/>
                        </a:ext>
                      </a:extLst>
                    </a:gridCol>
                    <a:gridCol w="1040359">
                      <a:extLst>
                        <a:ext uri="{9D8B030D-6E8A-4147-A177-3AD203B41FA5}">
                          <a16:colId xmlns:a16="http://schemas.microsoft.com/office/drawing/2014/main" val="1605294103"/>
                        </a:ext>
                      </a:extLst>
                    </a:gridCol>
                    <a:gridCol w="911612">
                      <a:extLst>
                        <a:ext uri="{9D8B030D-6E8A-4147-A177-3AD203B41FA5}">
                          <a16:colId xmlns:a16="http://schemas.microsoft.com/office/drawing/2014/main" val="668851316"/>
                        </a:ext>
                      </a:extLst>
                    </a:gridCol>
                  </a:tblGrid>
                  <a:tr h="26986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Time (</a:t>
                          </a:r>
                          <a14:m>
                            <m:oMath xmlns:m="http://schemas.openxmlformats.org/officeDocument/2006/math">
                              <m:r>
                                <a:rPr lang="en-GB" sz="1400" b="0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𝑡</m:t>
                              </m:r>
                            </m:oMath>
                          </a14:m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mins)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Frequency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Midpoint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97994714"/>
                      </a:ext>
                    </a:extLst>
                  </a:tr>
                  <a:tr h="26986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10&lt;</m:t>
                                </m:r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≤20</m:t>
                                </m:r>
                              </m:oMath>
                            </m:oMathPara>
                          </a14:m>
                          <a:endParaRPr lang="en-GB" sz="14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66419654"/>
                      </a:ext>
                    </a:extLst>
                  </a:tr>
                  <a:tr h="26986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20&lt;</m:t>
                                </m:r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≤30</m:t>
                                </m:r>
                              </m:oMath>
                            </m:oMathPara>
                          </a14:m>
                          <a:endParaRPr lang="en-GB" sz="14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35262717"/>
                      </a:ext>
                    </a:extLst>
                  </a:tr>
                  <a:tr h="26986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30&lt;</m:t>
                                </m:r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≤40</m:t>
                                </m:r>
                              </m:oMath>
                            </m:oMathPara>
                          </a14:m>
                          <a:endParaRPr lang="en-GB" sz="14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23379115"/>
                      </a:ext>
                    </a:extLst>
                  </a:tr>
                  <a:tr h="26986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40&lt;</m:t>
                                </m:r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≤50</m:t>
                                </m:r>
                              </m:oMath>
                            </m:oMathPara>
                          </a14:m>
                          <a:endParaRPr lang="en-GB" sz="14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27646742"/>
                      </a:ext>
                    </a:extLst>
                  </a:tr>
                  <a:tr h="26986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50&lt;</m:t>
                                </m:r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  <m:r>
                                  <a:rPr lang="en-GB" sz="14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≤60</m:t>
                                </m:r>
                              </m:oMath>
                            </m:oMathPara>
                          </a14:m>
                          <a:endParaRPr lang="en-GB" sz="1400" b="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9078141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1158">
                <a:extLst>
                  <a:ext uri="{FF2B5EF4-FFF2-40B4-BE49-F238E27FC236}">
                    <a16:creationId xmlns:a16="http://schemas.microsoft.com/office/drawing/2014/main" id="{A8D937DE-74F5-4E33-8AF2-0E9FB81D379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35842815"/>
                  </p:ext>
                </p:extLst>
              </p:nvPr>
            </p:nvGraphicFramePr>
            <p:xfrm>
              <a:off x="280669" y="2575082"/>
              <a:ext cx="3221155" cy="18288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69184">
                      <a:extLst>
                        <a:ext uri="{9D8B030D-6E8A-4147-A177-3AD203B41FA5}">
                          <a16:colId xmlns:a16="http://schemas.microsoft.com/office/drawing/2014/main" val="2596548434"/>
                        </a:ext>
                      </a:extLst>
                    </a:gridCol>
                    <a:gridCol w="1040359">
                      <a:extLst>
                        <a:ext uri="{9D8B030D-6E8A-4147-A177-3AD203B41FA5}">
                          <a16:colId xmlns:a16="http://schemas.microsoft.com/office/drawing/2014/main" val="1605294103"/>
                        </a:ext>
                      </a:extLst>
                    </a:gridCol>
                    <a:gridCol w="911612">
                      <a:extLst>
                        <a:ext uri="{9D8B030D-6E8A-4147-A177-3AD203B41FA5}">
                          <a16:colId xmlns:a16="http://schemas.microsoft.com/office/drawing/2014/main" val="668851316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81" t="-2000" r="-155288" b="-5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Frequency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Midpoint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697994714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81" t="-102000" r="-155288" b="-42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66419654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81" t="-198039" r="-155288" b="-313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35262717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81" t="-304000" r="-155288" b="-2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18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23379115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81" t="-404000" r="-155288" b="-1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327646742"/>
                      </a:ext>
                    </a:extLst>
                  </a:tr>
                  <a:tr h="3048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81" t="-504000" r="-155288" b="-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b="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69078141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61" name="Rectangle 1160">
            <a:extLst>
              <a:ext uri="{FF2B5EF4-FFF2-40B4-BE49-F238E27FC236}">
                <a16:creationId xmlns:a16="http://schemas.microsoft.com/office/drawing/2014/main" id="{AB8B58F5-1AA1-44F1-A976-E75614B5A3D1}"/>
              </a:ext>
            </a:extLst>
          </p:cNvPr>
          <p:cNvSpPr/>
          <p:nvPr/>
        </p:nvSpPr>
        <p:spPr>
          <a:xfrm>
            <a:off x="2600080" y="2420888"/>
            <a:ext cx="968958" cy="2160240"/>
          </a:xfrm>
          <a:prstGeom prst="rect">
            <a:avLst/>
          </a:prstGeom>
          <a:solidFill>
            <a:srgbClr val="ECDA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63" name="TextBox 1162">
                <a:extLst>
                  <a:ext uri="{FF2B5EF4-FFF2-40B4-BE49-F238E27FC236}">
                    <a16:creationId xmlns:a16="http://schemas.microsoft.com/office/drawing/2014/main" id="{5A2A76D3-C36E-4537-B6A8-59D91E30E026}"/>
                  </a:ext>
                </a:extLst>
              </p:cNvPr>
              <p:cNvSpPr txBox="1"/>
              <p:nvPr/>
            </p:nvSpPr>
            <p:spPr>
              <a:xfrm>
                <a:off x="4975889" y="4622980"/>
                <a:ext cx="4466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63" name="TextBox 1162">
                <a:extLst>
                  <a:ext uri="{FF2B5EF4-FFF2-40B4-BE49-F238E27FC236}">
                    <a16:creationId xmlns:a16="http://schemas.microsoft.com/office/drawing/2014/main" id="{5A2A76D3-C36E-4537-B6A8-59D91E30E0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5889" y="4622980"/>
                <a:ext cx="446617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7" name="TextBox 1166">
                <a:extLst>
                  <a:ext uri="{FF2B5EF4-FFF2-40B4-BE49-F238E27FC236}">
                    <a16:creationId xmlns:a16="http://schemas.microsoft.com/office/drawing/2014/main" id="{AF16F58B-CE37-41A1-92DD-CB69C6D7B6D4}"/>
                  </a:ext>
                </a:extLst>
              </p:cNvPr>
              <p:cNvSpPr txBox="1"/>
              <p:nvPr/>
            </p:nvSpPr>
            <p:spPr>
              <a:xfrm>
                <a:off x="5622507" y="4232917"/>
                <a:ext cx="4466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67" name="TextBox 1166">
                <a:extLst>
                  <a:ext uri="{FF2B5EF4-FFF2-40B4-BE49-F238E27FC236}">
                    <a16:creationId xmlns:a16="http://schemas.microsoft.com/office/drawing/2014/main" id="{AF16F58B-CE37-41A1-92DD-CB69C6D7B6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2507" y="4232917"/>
                <a:ext cx="44661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8" name="TextBox 1167">
                <a:extLst>
                  <a:ext uri="{FF2B5EF4-FFF2-40B4-BE49-F238E27FC236}">
                    <a16:creationId xmlns:a16="http://schemas.microsoft.com/office/drawing/2014/main" id="{8C57A609-F18B-4D10-9EE5-E792D45A14AD}"/>
                  </a:ext>
                </a:extLst>
              </p:cNvPr>
              <p:cNvSpPr txBox="1"/>
              <p:nvPr/>
            </p:nvSpPr>
            <p:spPr>
              <a:xfrm>
                <a:off x="6273895" y="3207402"/>
                <a:ext cx="4466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68" name="TextBox 1167">
                <a:extLst>
                  <a:ext uri="{FF2B5EF4-FFF2-40B4-BE49-F238E27FC236}">
                    <a16:creationId xmlns:a16="http://schemas.microsoft.com/office/drawing/2014/main" id="{8C57A609-F18B-4D10-9EE5-E792D45A14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3895" y="3207402"/>
                <a:ext cx="446617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9" name="TextBox 1168">
                <a:extLst>
                  <a:ext uri="{FF2B5EF4-FFF2-40B4-BE49-F238E27FC236}">
                    <a16:creationId xmlns:a16="http://schemas.microsoft.com/office/drawing/2014/main" id="{6F2D1A6E-5508-4484-8803-5234D7A54075}"/>
                  </a:ext>
                </a:extLst>
              </p:cNvPr>
              <p:cNvSpPr txBox="1"/>
              <p:nvPr/>
            </p:nvSpPr>
            <p:spPr>
              <a:xfrm>
                <a:off x="6929282" y="4752009"/>
                <a:ext cx="4466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69" name="TextBox 1168">
                <a:extLst>
                  <a:ext uri="{FF2B5EF4-FFF2-40B4-BE49-F238E27FC236}">
                    <a16:creationId xmlns:a16="http://schemas.microsoft.com/office/drawing/2014/main" id="{6F2D1A6E-5508-4484-8803-5234D7A540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9282" y="4752009"/>
                <a:ext cx="446617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0" name="TextBox 1169">
                <a:extLst>
                  <a:ext uri="{FF2B5EF4-FFF2-40B4-BE49-F238E27FC236}">
                    <a16:creationId xmlns:a16="http://schemas.microsoft.com/office/drawing/2014/main" id="{B4859271-9706-4543-807F-ECB30F73A133}"/>
                  </a:ext>
                </a:extLst>
              </p:cNvPr>
              <p:cNvSpPr txBox="1"/>
              <p:nvPr/>
            </p:nvSpPr>
            <p:spPr>
              <a:xfrm>
                <a:off x="7593110" y="5017192"/>
                <a:ext cx="4466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70" name="TextBox 1169">
                <a:extLst>
                  <a:ext uri="{FF2B5EF4-FFF2-40B4-BE49-F238E27FC236}">
                    <a16:creationId xmlns:a16="http://schemas.microsoft.com/office/drawing/2014/main" id="{B4859271-9706-4543-807F-ECB30F73A1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3110" y="5017192"/>
                <a:ext cx="446617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71" name="Straight Connector 1170">
            <a:extLst>
              <a:ext uri="{FF2B5EF4-FFF2-40B4-BE49-F238E27FC236}">
                <a16:creationId xmlns:a16="http://schemas.microsoft.com/office/drawing/2014/main" id="{79A45A21-33C1-4769-BC72-C1803DAB8542}"/>
              </a:ext>
            </a:extLst>
          </p:cNvPr>
          <p:cNvCxnSpPr>
            <a:cxnSpLocks/>
          </p:cNvCxnSpPr>
          <p:nvPr/>
        </p:nvCxnSpPr>
        <p:spPr>
          <a:xfrm flipV="1">
            <a:off x="5194387" y="4433569"/>
            <a:ext cx="644879" cy="37503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2" name="Straight Connector 1171">
            <a:extLst>
              <a:ext uri="{FF2B5EF4-FFF2-40B4-BE49-F238E27FC236}">
                <a16:creationId xmlns:a16="http://schemas.microsoft.com/office/drawing/2014/main" id="{896296F8-9C8E-4188-9F34-6FEB148DCF43}"/>
              </a:ext>
            </a:extLst>
          </p:cNvPr>
          <p:cNvCxnSpPr>
            <a:cxnSpLocks/>
          </p:cNvCxnSpPr>
          <p:nvPr/>
        </p:nvCxnSpPr>
        <p:spPr>
          <a:xfrm flipV="1">
            <a:off x="5819918" y="3403123"/>
            <a:ext cx="683061" cy="102130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5" name="Straight Connector 1174">
            <a:extLst>
              <a:ext uri="{FF2B5EF4-FFF2-40B4-BE49-F238E27FC236}">
                <a16:creationId xmlns:a16="http://schemas.microsoft.com/office/drawing/2014/main" id="{463A7593-4403-42B3-913E-35BA33A9F7AA}"/>
              </a:ext>
            </a:extLst>
          </p:cNvPr>
          <p:cNvCxnSpPr>
            <a:cxnSpLocks/>
          </p:cNvCxnSpPr>
          <p:nvPr/>
        </p:nvCxnSpPr>
        <p:spPr>
          <a:xfrm>
            <a:off x="6497203" y="3399538"/>
            <a:ext cx="637916" cy="15154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8" name="Straight Connector 1177">
            <a:extLst>
              <a:ext uri="{FF2B5EF4-FFF2-40B4-BE49-F238E27FC236}">
                <a16:creationId xmlns:a16="http://schemas.microsoft.com/office/drawing/2014/main" id="{EC4E5F86-DB09-43FC-9DDC-08A3551B139B}"/>
              </a:ext>
            </a:extLst>
          </p:cNvPr>
          <p:cNvCxnSpPr>
            <a:cxnSpLocks/>
          </p:cNvCxnSpPr>
          <p:nvPr/>
        </p:nvCxnSpPr>
        <p:spPr>
          <a:xfrm>
            <a:off x="7135119" y="4942427"/>
            <a:ext cx="680581" cy="2567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8" name="Thought Bubble: Cloud 1187">
            <a:extLst>
              <a:ext uri="{FF2B5EF4-FFF2-40B4-BE49-F238E27FC236}">
                <a16:creationId xmlns:a16="http://schemas.microsoft.com/office/drawing/2014/main" id="{C5431B6A-72E2-46CE-9C3F-900B5AF2AA19}"/>
              </a:ext>
            </a:extLst>
          </p:cNvPr>
          <p:cNvSpPr/>
          <p:nvPr/>
        </p:nvSpPr>
        <p:spPr>
          <a:xfrm>
            <a:off x="155460" y="5323579"/>
            <a:ext cx="3145737" cy="1376592"/>
          </a:xfrm>
          <a:prstGeom prst="cloudCallout">
            <a:avLst>
              <a:gd name="adj1" fmla="val 62847"/>
              <a:gd name="adj2" fmla="val -99335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Remember a polygon is a shape with straight sides</a:t>
            </a:r>
          </a:p>
        </p:txBody>
      </p:sp>
    </p:spTree>
    <p:extLst>
      <p:ext uri="{BB962C8B-B14F-4D97-AF65-F5344CB8AC3E}">
        <p14:creationId xmlns:p14="http://schemas.microsoft.com/office/powerpoint/2010/main" val="287064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1" grpId="0" animBg="1"/>
      <p:bldP spid="1163" grpId="0"/>
      <p:bldP spid="1167" grpId="0"/>
      <p:bldP spid="1168" grpId="0"/>
      <p:bldP spid="1169" grpId="0"/>
      <p:bldP spid="1170" grpId="0"/>
      <p:bldP spid="118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75408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Table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04831968"/>
                  </p:ext>
                </p:extLst>
              </p:nvPr>
            </p:nvGraphicFramePr>
            <p:xfrm>
              <a:off x="2195736" y="2996952"/>
              <a:ext cx="6598204" cy="21869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36398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38391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485121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365191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17075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House price (£1000s)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Burnley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Norwich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London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70756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0&lt;</m:t>
                                </m:r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𝑝</m:t>
                                </m:r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≤100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39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70756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100&lt;</m:t>
                                </m:r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𝑝</m:t>
                                </m:r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≤200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45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170756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200&lt;</m:t>
                                </m:r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𝑝</m:t>
                                </m:r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≤300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38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170756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300&lt;</m:t>
                                </m:r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𝑝</m:t>
                                </m:r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≤400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33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170756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400&lt;</m:t>
                                </m:r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𝑝</m:t>
                                </m:r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≤500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170756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500&lt;</m:t>
                                </m:r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𝑝</m:t>
                                </m:r>
                                <m:r>
                                  <a:rPr lang="en-GB" sz="1600" i="1" dirty="0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≤1000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Table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04831968"/>
                  </p:ext>
                </p:extLst>
              </p:nvPr>
            </p:nvGraphicFramePr>
            <p:xfrm>
              <a:off x="2195736" y="2996952"/>
              <a:ext cx="6598204" cy="21869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36398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38391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1485121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365191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3124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House price (£1000s)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Burnley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Norwich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600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London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124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2"/>
                          <a:stretch>
                            <a:fillRect l="-258" t="-105769" r="-179639" b="-52115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39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21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124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2"/>
                          <a:stretch>
                            <a:fillRect l="-258" t="-209804" r="-179639" b="-43137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45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25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7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124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2"/>
                          <a:stretch>
                            <a:fillRect l="-258" t="-303846" r="-179639" b="-32307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10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38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20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124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2"/>
                          <a:stretch>
                            <a:fillRect l="-258" t="-411765" r="-179639" b="-229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5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33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124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2"/>
                          <a:stretch>
                            <a:fillRect l="-258" t="-501923" r="-179639" b="-12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6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27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124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34290" marB="34290">
                        <a:blipFill>
                          <a:blip r:embed="rId2"/>
                          <a:stretch>
                            <a:fillRect l="-258" t="-613725" r="-179639" b="-274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4</a:t>
                          </a:r>
                        </a:p>
                      </a:txBody>
                      <a:tcPr marL="68580" marR="68580" marT="34290" marB="3429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11</a:t>
                          </a:r>
                        </a:p>
                      </a:txBody>
                      <a:tcPr marL="68580" marR="68580" marT="34290" marB="34290"/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7" name="Rectangle 16"/>
          <p:cNvSpPr/>
          <p:nvPr/>
        </p:nvSpPr>
        <p:spPr>
          <a:xfrm>
            <a:off x="2108582" y="1123427"/>
            <a:ext cx="678389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Group Task (3s)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price of 100 houses in different parts of the country are shown in the table.</a:t>
            </a:r>
          </a:p>
          <a:p>
            <a:pPr marL="342900" indent="-342900">
              <a:buFont typeface="+mj-lt"/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Draw frequency polygons to illustrate the data. </a:t>
            </a:r>
          </a:p>
          <a:p>
            <a:pPr marL="342900" indent="-342900">
              <a:buFont typeface="+mj-lt"/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Compare your data</a:t>
            </a:r>
          </a:p>
        </p:txBody>
      </p:sp>
    </p:spTree>
    <p:extLst>
      <p:ext uri="{BB962C8B-B14F-4D97-AF65-F5344CB8AC3E}">
        <p14:creationId xmlns:p14="http://schemas.microsoft.com/office/powerpoint/2010/main" val="2269954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219" y="1772816"/>
            <a:ext cx="5616624" cy="3869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D25298E-0D1C-49AF-A7FA-32D180C333D5}"/>
              </a:ext>
            </a:extLst>
          </p:cNvPr>
          <p:cNvSpPr/>
          <p:nvPr/>
        </p:nvSpPr>
        <p:spPr>
          <a:xfrm>
            <a:off x="2108582" y="1123427"/>
            <a:ext cx="67838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Group Task (3s)</a:t>
            </a:r>
          </a:p>
        </p:txBody>
      </p:sp>
    </p:spTree>
    <p:extLst>
      <p:ext uri="{BB962C8B-B14F-4D97-AF65-F5344CB8AC3E}">
        <p14:creationId xmlns:p14="http://schemas.microsoft.com/office/powerpoint/2010/main" val="3593428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1527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6E401156F4764BB2C6F20A964BCCEC" ma:contentTypeVersion="2" ma:contentTypeDescription="Create a new document." ma:contentTypeScope="" ma:versionID="5908fcb582567a33f8573332e0fcf5b0">
  <xsd:schema xmlns:xsd="http://www.w3.org/2001/XMLSchema" xmlns:xs="http://www.w3.org/2001/XMLSchema" xmlns:p="http://schemas.microsoft.com/office/2006/metadata/properties" xmlns:ns2="557e22d3-7b3f-4e7c-8253-1b6f825f5a4b" targetNamespace="http://schemas.microsoft.com/office/2006/metadata/properties" ma:root="true" ma:fieldsID="4d6b89cf3d8db37d305d8e2b1c70dc55" ns2:_="">
    <xsd:import namespace="557e22d3-7b3f-4e7c-8253-1b6f825f5a4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7e22d3-7b3f-4e7c-8253-1b6f825f5a4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D28A01-E05E-4D2A-9244-280F7748DDC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E8FD0CE-945F-4546-B841-6C8A727490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7e22d3-7b3f-4e7c-8253-1b6f825f5a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862</TotalTime>
  <Words>345</Words>
  <Application>Microsoft Office PowerPoint</Application>
  <PresentationFormat>On-screen Show (4:3)</PresentationFormat>
  <Paragraphs>112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Cambria Math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20</cp:revision>
  <dcterms:created xsi:type="dcterms:W3CDTF">2015-07-01T12:05:39Z</dcterms:created>
  <dcterms:modified xsi:type="dcterms:W3CDTF">2020-06-05T13:57:55Z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0x010100D76E401156F4764BB2C6F20A964BCCEC</vt:lpwstr>
  </property>
</Properties>
</file>