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44" autoAdjust="0"/>
  </p:normalViewPr>
  <p:slideViewPr>
    <p:cSldViewPr snapToGrid="0">
      <p:cViewPr>
        <p:scale>
          <a:sx n="71" d="100"/>
          <a:sy n="71" d="100"/>
        </p:scale>
        <p:origin x="11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0" t="13519" r="8266" b="7574"/>
          <a:stretch/>
        </p:blipFill>
        <p:spPr>
          <a:xfrm>
            <a:off x="1097662" y="0"/>
            <a:ext cx="782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3222172" cy="3957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Handing Revision Mat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79439" y="-2"/>
            <a:ext cx="3222172" cy="68580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Cumulative Frequency Graphs</a:t>
            </a: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table shows the running times of some films.</a:t>
            </a: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cumulative frequency graph on the grid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 the data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 the number of these films with a running time of less than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½ hours.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shortest film was 84 minutes long. The longest film was 179 minutes long. Use this information to draw a box plot below.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524435"/>
            <a:ext cx="3217277" cy="45451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Histograms</a:t>
            </a:r>
            <a:endParaRPr lang="en-GB" sz="1000" b="1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table and histogram show some information about the cholesterol level in the blood of 100 hospital patients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table to complete the histogram.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histogram to complete the table.</a:t>
            </a: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1914" y="3127345"/>
            <a:ext cx="3222172" cy="37306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Averages from Tables</a:t>
            </a: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Bob asked each of 40 friends how many minutes they took to get to work.</a:t>
            </a: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table shows some information about his results.</a:t>
            </a: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down the modal class.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 the class in which the median lies.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an estimate for the mean time taken.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178524"/>
            <a:ext cx="3217278" cy="16794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Capture/Recapture Method</a:t>
            </a: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park ranger wants to estimate the number of fish in a lake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She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catches 400 fish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She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them with ink and puts them back in the lake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 day she catches 60 fish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There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3 marked with ink.</a:t>
            </a: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ranger says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“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about 8000 fish in the lake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 Show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she is correct.</a:t>
            </a: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05720"/>
              </p:ext>
            </p:extLst>
          </p:nvPr>
        </p:nvGraphicFramePr>
        <p:xfrm>
          <a:off x="3463546" y="3955448"/>
          <a:ext cx="3003704" cy="1214821"/>
        </p:xfrm>
        <a:graphic>
          <a:graphicData uri="http://schemas.openxmlformats.org/drawingml/2006/table">
            <a:tbl>
              <a:tblPr firstRow="1" firstCol="1" bandRow="1"/>
              <a:tblGrid>
                <a:gridCol w="861007"/>
                <a:gridCol w="805218"/>
                <a:gridCol w="682388"/>
                <a:gridCol w="65509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taken (m minutes)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w ≤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580840"/>
              </p:ext>
            </p:extLst>
          </p:nvPr>
        </p:nvGraphicFramePr>
        <p:xfrm>
          <a:off x="6804076" y="395785"/>
          <a:ext cx="2972898" cy="1066800"/>
        </p:xfrm>
        <a:graphic>
          <a:graphicData uri="http://schemas.openxmlformats.org/drawingml/2006/table">
            <a:tbl>
              <a:tblPr firstRow="1" firstCol="1" bandRow="1"/>
              <a:tblGrid>
                <a:gridCol w="1239634"/>
                <a:gridCol w="1132764"/>
                <a:gridCol w="6005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Time, </a:t>
                      </a:r>
                      <a:r>
                        <a:rPr lang="en-GB" sz="10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(minutes)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films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  ≤  </a:t>
                      </a:r>
                      <a:r>
                        <a:rPr lang="en-GB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&lt;  80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  ≤  </a:t>
                      </a:r>
                      <a:r>
                        <a:rPr lang="en-GB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&lt;  100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  ≤  </a:t>
                      </a:r>
                      <a:r>
                        <a:rPr lang="en-GB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&lt;  120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  ≤  </a:t>
                      </a:r>
                      <a:r>
                        <a:rPr lang="en-GB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&lt;  140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  ≤  </a:t>
                      </a:r>
                      <a:r>
                        <a:rPr lang="en-GB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&lt;  160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  ≤  </a:t>
                      </a:r>
                      <a:r>
                        <a:rPr lang="en-GB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&lt;  180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s://app.doublestruck.eu/content/AG_MA/HTML/Q/QPR12H18_files/img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917" y="1958256"/>
            <a:ext cx="2581216" cy="238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s://app.doublestruck.eu/content/AG_MA/HTML/Q/QPR12H18_files/img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9" t="59160"/>
          <a:stretch/>
        </p:blipFill>
        <p:spPr bwMode="auto">
          <a:xfrm>
            <a:off x="7616110" y="5474369"/>
            <a:ext cx="1933614" cy="97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l="25592" t="21787" r="36200" b="13248"/>
          <a:stretch/>
        </p:blipFill>
        <p:spPr>
          <a:xfrm>
            <a:off x="3787943" y="411031"/>
            <a:ext cx="1957588" cy="1871373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3346809" y="-2"/>
            <a:ext cx="3217277" cy="30162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Scatter Graphs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scatter graph shows some information about 8 cars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of correlation does the scatter graph show?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car has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engine size of 2.5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litres. Estimate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distance travelled on one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litre.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152632"/>
              </p:ext>
            </p:extLst>
          </p:nvPr>
        </p:nvGraphicFramePr>
        <p:xfrm>
          <a:off x="626031" y="1074940"/>
          <a:ext cx="2400300" cy="1083691"/>
        </p:xfrm>
        <a:graphic>
          <a:graphicData uri="http://schemas.openxmlformats.org/drawingml/2006/table">
            <a:tbl>
              <a:tblPr/>
              <a:tblGrid>
                <a:gridCol w="1390650"/>
                <a:gridCol w="10096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Cholesterol level, c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&lt; c ≤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&lt; c ≤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&lt; c ≤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&lt; c ≤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&lt; c ≤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&lt; c ≤ 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3" y="2766921"/>
            <a:ext cx="2944303" cy="228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8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364</Words>
  <Application>Microsoft Office PowerPoint</Application>
  <PresentationFormat>A4 Paper (210x297 mm)</PresentationFormat>
  <Paragraphs>130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23</cp:revision>
  <cp:lastPrinted>2017-11-16T13:52:59Z</cp:lastPrinted>
  <dcterms:created xsi:type="dcterms:W3CDTF">2017-04-26T15:30:54Z</dcterms:created>
  <dcterms:modified xsi:type="dcterms:W3CDTF">2017-11-16T13:53:06Z</dcterms:modified>
</cp:coreProperties>
</file>