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2"/>
  </p:notesMasterIdLst>
  <p:handoutMasterIdLst>
    <p:handoutMasterId r:id="rId33"/>
  </p:handoutMasterIdLst>
  <p:sldIdLst>
    <p:sldId id="302" r:id="rId3"/>
    <p:sldId id="270" r:id="rId4"/>
    <p:sldId id="274" r:id="rId5"/>
    <p:sldId id="279" r:id="rId6"/>
    <p:sldId id="259" r:id="rId7"/>
    <p:sldId id="263" r:id="rId8"/>
    <p:sldId id="267" r:id="rId9"/>
    <p:sldId id="303" r:id="rId10"/>
    <p:sldId id="304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271" r:id="rId29"/>
    <p:sldId id="301" r:id="rId30"/>
    <p:sldId id="273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7C5A6-C317-4F99-9830-D96994A944BC}" v="346" dt="2020-11-04T09:28:39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86" d="100"/>
          <a:sy n="86" d="100"/>
        </p:scale>
        <p:origin x="42" y="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BE87C5A6-C317-4F99-9830-D96994A944BC}"/>
    <pc:docChg chg="undo custSel addSld delSld modSld sldOrd modMainMaster">
      <pc:chgData name="Danielle" userId="e2554c37-e717-43a0-ba79-1183ca921ccd" providerId="ADAL" clId="{BE87C5A6-C317-4F99-9830-D96994A944BC}" dt="2020-11-04T09:29:02.524" v="1002" actId="404"/>
      <pc:docMkLst>
        <pc:docMk/>
      </pc:docMkLst>
      <pc:sldChg chg="add">
        <pc:chgData name="Danielle" userId="e2554c37-e717-43a0-ba79-1183ca921ccd" providerId="ADAL" clId="{BE87C5A6-C317-4F99-9830-D96994A944BC}" dt="2020-11-03T19:33:33.150" v="126"/>
        <pc:sldMkLst>
          <pc:docMk/>
          <pc:sldMk cId="118514710" sldId="259"/>
        </pc:sldMkLst>
      </pc:sldChg>
      <pc:sldChg chg="addSp delSp modSp add mod addAnim delAnim">
        <pc:chgData name="Danielle" userId="e2554c37-e717-43a0-ba79-1183ca921ccd" providerId="ADAL" clId="{BE87C5A6-C317-4F99-9830-D96994A944BC}" dt="2020-11-03T19:33:48.774" v="130" actId="14100"/>
        <pc:sldMkLst>
          <pc:docMk/>
          <pc:sldMk cId="22808896" sldId="263"/>
        </pc:sldMkLst>
        <pc:spChg chg="add del mod">
          <ac:chgData name="Danielle" userId="e2554c37-e717-43a0-ba79-1183ca921ccd" providerId="ADAL" clId="{BE87C5A6-C317-4F99-9830-D96994A944BC}" dt="2020-11-03T19:33:48.774" v="130" actId="14100"/>
          <ac:spMkLst>
            <pc:docMk/>
            <pc:sldMk cId="22808896" sldId="263"/>
            <ac:spMk id="4" creationId="{EDEF08C4-FB69-4305-8125-60A0A813B770}"/>
          </ac:spMkLst>
        </pc:spChg>
        <pc:spChg chg="mod">
          <ac:chgData name="Danielle" userId="e2554c37-e717-43a0-ba79-1183ca921ccd" providerId="ADAL" clId="{BE87C5A6-C317-4F99-9830-D96994A944BC}" dt="2020-11-03T19:33:42.283" v="127" actId="14100"/>
          <ac:spMkLst>
            <pc:docMk/>
            <pc:sldMk cId="22808896" sldId="263"/>
            <ac:spMk id="5" creationId="{2BCCA4C5-60BE-41B1-B784-071FB2F7BE8D}"/>
          </ac:spMkLst>
        </pc:spChg>
      </pc:sldChg>
      <pc:sldChg chg="addSp modSp add mod modAnim">
        <pc:chgData name="Danielle" userId="e2554c37-e717-43a0-ba79-1183ca921ccd" providerId="ADAL" clId="{BE87C5A6-C317-4F99-9830-D96994A944BC}" dt="2020-11-03T19:38:04.190" v="281"/>
        <pc:sldMkLst>
          <pc:docMk/>
          <pc:sldMk cId="3732244061" sldId="267"/>
        </pc:sldMkLst>
        <pc:spChg chg="mod">
          <ac:chgData name="Danielle" userId="e2554c37-e717-43a0-ba79-1183ca921ccd" providerId="ADAL" clId="{BE87C5A6-C317-4F99-9830-D96994A944BC}" dt="2020-11-03T19:34:39.356" v="156" actId="208"/>
          <ac:spMkLst>
            <pc:docMk/>
            <pc:sldMk cId="3732244061" sldId="267"/>
            <ac:spMk id="4" creationId="{7A189754-7157-4DF6-A1A5-0D942526617A}"/>
          </ac:spMkLst>
        </pc:spChg>
        <pc:spChg chg="add mod">
          <ac:chgData name="Danielle" userId="e2554c37-e717-43a0-ba79-1183ca921ccd" providerId="ADAL" clId="{BE87C5A6-C317-4F99-9830-D96994A944BC}" dt="2020-11-03T19:36:41.019" v="225" actId="20577"/>
          <ac:spMkLst>
            <pc:docMk/>
            <pc:sldMk cId="3732244061" sldId="267"/>
            <ac:spMk id="7" creationId="{17134113-7103-42FC-8588-F96F8AEC2A02}"/>
          </ac:spMkLst>
        </pc:spChg>
        <pc:spChg chg="mod">
          <ac:chgData name="Danielle" userId="e2554c37-e717-43a0-ba79-1183ca921ccd" providerId="ADAL" clId="{BE87C5A6-C317-4F99-9830-D96994A944BC}" dt="2020-11-03T19:37:28.968" v="262" actId="20577"/>
          <ac:spMkLst>
            <pc:docMk/>
            <pc:sldMk cId="3732244061" sldId="267"/>
            <ac:spMk id="8" creationId="{FAC33E33-4B80-429F-995F-4C6EB6B160D8}"/>
          </ac:spMkLst>
        </pc:spChg>
        <pc:spChg chg="add mod">
          <ac:chgData name="Danielle" userId="e2554c37-e717-43a0-ba79-1183ca921ccd" providerId="ADAL" clId="{BE87C5A6-C317-4F99-9830-D96994A944BC}" dt="2020-11-03T19:36:52.864" v="237" actId="1037"/>
          <ac:spMkLst>
            <pc:docMk/>
            <pc:sldMk cId="3732244061" sldId="267"/>
            <ac:spMk id="9" creationId="{8B5D0EC1-EBC7-40A0-9A35-2E06DEFA8B5A}"/>
          </ac:spMkLst>
        </pc:spChg>
        <pc:spChg chg="mod">
          <ac:chgData name="Danielle" userId="e2554c37-e717-43a0-ba79-1183ca921ccd" providerId="ADAL" clId="{BE87C5A6-C317-4F99-9830-D96994A944BC}" dt="2020-11-03T19:37:58.820" v="280" actId="20577"/>
          <ac:spMkLst>
            <pc:docMk/>
            <pc:sldMk cId="3732244061" sldId="267"/>
            <ac:spMk id="13" creationId="{AEAF5DA1-B84B-487E-BC80-BE66D606B257}"/>
          </ac:spMkLst>
        </pc:spChg>
        <pc:spChg chg="mod">
          <ac:chgData name="Danielle" userId="e2554c37-e717-43a0-ba79-1183ca921ccd" providerId="ADAL" clId="{BE87C5A6-C317-4F99-9830-D96994A944BC}" dt="2020-11-03T19:37:02.947" v="245" actId="20577"/>
          <ac:spMkLst>
            <pc:docMk/>
            <pc:sldMk cId="3732244061" sldId="267"/>
            <ac:spMk id="14" creationId="{A6D23BC0-C621-4831-8C5C-B7701A36DE5F}"/>
          </ac:spMkLst>
        </pc:spChg>
        <pc:spChg chg="mod">
          <ac:chgData name="Danielle" userId="e2554c37-e717-43a0-ba79-1183ca921ccd" providerId="ADAL" clId="{BE87C5A6-C317-4F99-9830-D96994A944BC}" dt="2020-11-03T19:37:19.628" v="255" actId="20577"/>
          <ac:spMkLst>
            <pc:docMk/>
            <pc:sldMk cId="3732244061" sldId="267"/>
            <ac:spMk id="15" creationId="{BB0DC364-B7FC-4C49-8664-B05A008EFA36}"/>
          </ac:spMkLst>
        </pc:spChg>
      </pc:sldChg>
      <pc:sldChg chg="modSp mod">
        <pc:chgData name="Danielle" userId="e2554c37-e717-43a0-ba79-1183ca921ccd" providerId="ADAL" clId="{BE87C5A6-C317-4F99-9830-D96994A944BC}" dt="2020-11-03T19:59:30.606" v="642" actId="1035"/>
        <pc:sldMkLst>
          <pc:docMk/>
          <pc:sldMk cId="4044727596" sldId="270"/>
        </pc:sldMkLst>
        <pc:spChg chg="mod">
          <ac:chgData name="Danielle" userId="e2554c37-e717-43a0-ba79-1183ca921ccd" providerId="ADAL" clId="{BE87C5A6-C317-4F99-9830-D96994A944BC}" dt="2020-11-03T19:59:26.286" v="629" actId="1076"/>
          <ac:spMkLst>
            <pc:docMk/>
            <pc:sldMk cId="4044727596" sldId="270"/>
            <ac:spMk id="6" creationId="{00000000-0000-0000-0000-000000000000}"/>
          </ac:spMkLst>
        </pc:spChg>
        <pc:picChg chg="mod">
          <ac:chgData name="Danielle" userId="e2554c37-e717-43a0-ba79-1183ca921ccd" providerId="ADAL" clId="{BE87C5A6-C317-4F99-9830-D96994A944BC}" dt="2020-11-03T19:59:30.606" v="642" actId="1035"/>
          <ac:picMkLst>
            <pc:docMk/>
            <pc:sldMk cId="4044727596" sldId="270"/>
            <ac:picMk id="4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59:30.606" v="642" actId="1035"/>
          <ac:picMkLst>
            <pc:docMk/>
            <pc:sldMk cId="4044727596" sldId="270"/>
            <ac:picMk id="5" creationId="{00000000-0000-0000-0000-000000000000}"/>
          </ac:picMkLst>
        </pc:picChg>
      </pc:sldChg>
      <pc:sldChg chg="addSp delSp modSp mod delAnim modAnim">
        <pc:chgData name="Danielle" userId="e2554c37-e717-43a0-ba79-1183ca921ccd" providerId="ADAL" clId="{BE87C5A6-C317-4F99-9830-D96994A944BC}" dt="2020-11-03T19:59:44.091" v="643" actId="120"/>
        <pc:sldMkLst>
          <pc:docMk/>
          <pc:sldMk cId="3978059718" sldId="274"/>
        </pc:sldMkLst>
        <pc:spChg chg="add mod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" creationId="{E734E968-0D12-4381-9B74-A908E4204736}"/>
          </ac:spMkLst>
        </pc:spChg>
        <pc:spChg chg="add mod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4" creationId="{1E2D6ABD-8B64-46B5-B706-46345C24B286}"/>
          </ac:spMkLst>
        </pc:spChg>
        <pc:spChg chg="del mod topLvl">
          <ac:chgData name="Danielle" userId="e2554c37-e717-43a0-ba79-1183ca921ccd" providerId="ADAL" clId="{BE87C5A6-C317-4F99-9830-D96994A944BC}" dt="2020-11-03T19:27:45.247" v="41" actId="478"/>
          <ac:spMkLst>
            <pc:docMk/>
            <pc:sldMk cId="3978059718" sldId="274"/>
            <ac:spMk id="6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7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8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9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0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1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2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3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4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5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6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7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8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19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20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21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28:12.439" v="52" actId="164"/>
          <ac:spMkLst>
            <pc:docMk/>
            <pc:sldMk cId="3978059718" sldId="274"/>
            <ac:spMk id="22" creationId="{00000000-0000-0000-0000-000000000000}"/>
          </ac:spMkLst>
        </pc:spChg>
        <pc:spChg chg="del mod topLvl">
          <ac:chgData name="Danielle" userId="e2554c37-e717-43a0-ba79-1183ca921ccd" providerId="ADAL" clId="{BE87C5A6-C317-4F99-9830-D96994A944BC}" dt="2020-11-03T19:28:28.294" v="54" actId="478"/>
          <ac:spMkLst>
            <pc:docMk/>
            <pc:sldMk cId="3978059718" sldId="274"/>
            <ac:spMk id="24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25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26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27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28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29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0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1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2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3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4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5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6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7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8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39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0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1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2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3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4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5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6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7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8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49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50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51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52" creationId="{00000000-0000-0000-0000-000000000000}"/>
          </ac:spMkLst>
        </pc:spChg>
        <pc:spChg chg="mod ord topLvl">
          <ac:chgData name="Danielle" userId="e2554c37-e717-43a0-ba79-1183ca921ccd" providerId="ADAL" clId="{BE87C5A6-C317-4F99-9830-D96994A944BC}" dt="2020-11-03T19:30:19.289" v="57" actId="164"/>
          <ac:spMkLst>
            <pc:docMk/>
            <pc:sldMk cId="3978059718" sldId="274"/>
            <ac:spMk id="53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3T19:26:29.400" v="21" actId="478"/>
          <ac:spMkLst>
            <pc:docMk/>
            <pc:sldMk cId="3978059718" sldId="274"/>
            <ac:spMk id="56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3T19:26:33.757" v="23" actId="478"/>
          <ac:spMkLst>
            <pc:docMk/>
            <pc:sldMk cId="3978059718" sldId="274"/>
            <ac:spMk id="57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3T19:31:20.623" v="98"/>
          <ac:spMkLst>
            <pc:docMk/>
            <pc:sldMk cId="3978059718" sldId="274"/>
            <ac:spMk id="58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3T19:31:20.638" v="100"/>
          <ac:spMkLst>
            <pc:docMk/>
            <pc:sldMk cId="3978059718" sldId="274"/>
            <ac:spMk id="59" creationId="{00000000-0000-0000-0000-000000000000}"/>
          </ac:spMkLst>
        </pc:spChg>
        <pc:spChg chg="add mod">
          <ac:chgData name="Danielle" userId="e2554c37-e717-43a0-ba79-1183ca921ccd" providerId="ADAL" clId="{BE87C5A6-C317-4F99-9830-D96994A944BC}" dt="2020-11-03T19:59:44.091" v="643" actId="120"/>
          <ac:spMkLst>
            <pc:docMk/>
            <pc:sldMk cId="3978059718" sldId="274"/>
            <ac:spMk id="60" creationId="{973CB6F1-A240-4014-AA27-7381AAD9EB5A}"/>
          </ac:spMkLst>
        </pc:spChg>
        <pc:grpChg chg="del mod">
          <ac:chgData name="Danielle" userId="e2554c37-e717-43a0-ba79-1183ca921ccd" providerId="ADAL" clId="{BE87C5A6-C317-4F99-9830-D96994A944BC}" dt="2020-11-03T19:27:43.012" v="40" actId="165"/>
          <ac:grpSpMkLst>
            <pc:docMk/>
            <pc:sldMk cId="3978059718" sldId="274"/>
            <ac:grpSpMk id="5" creationId="{00000000-0000-0000-0000-000000000000}"/>
          </ac:grpSpMkLst>
        </pc:grpChg>
        <pc:grpChg chg="del mod">
          <ac:chgData name="Danielle" userId="e2554c37-e717-43a0-ba79-1183ca921ccd" providerId="ADAL" clId="{BE87C5A6-C317-4F99-9830-D96994A944BC}" dt="2020-11-03T19:28:26.091" v="53" actId="165"/>
          <ac:grpSpMkLst>
            <pc:docMk/>
            <pc:sldMk cId="3978059718" sldId="274"/>
            <ac:grpSpMk id="23" creationId="{00000000-0000-0000-0000-000000000000}"/>
          </ac:grpSpMkLst>
        </pc:grpChg>
        <pc:grpChg chg="add mod">
          <ac:chgData name="Danielle" userId="e2554c37-e717-43a0-ba79-1183ca921ccd" providerId="ADAL" clId="{BE87C5A6-C317-4F99-9830-D96994A944BC}" dt="2020-11-03T19:30:26.140" v="58" actId="164"/>
          <ac:grpSpMkLst>
            <pc:docMk/>
            <pc:sldMk cId="3978059718" sldId="274"/>
            <ac:grpSpMk id="54" creationId="{CC379A69-B046-434F-A809-9774A255C2C7}"/>
          </ac:grpSpMkLst>
        </pc:grpChg>
        <pc:grpChg chg="add mod">
          <ac:chgData name="Danielle" userId="e2554c37-e717-43a0-ba79-1183ca921ccd" providerId="ADAL" clId="{BE87C5A6-C317-4F99-9830-D96994A944BC}" dt="2020-11-03T19:30:26.140" v="58" actId="164"/>
          <ac:grpSpMkLst>
            <pc:docMk/>
            <pc:sldMk cId="3978059718" sldId="274"/>
            <ac:grpSpMk id="55" creationId="{5B8C9C87-3708-4E8A-8FF4-42C576B17E53}"/>
          </ac:grpSpMkLst>
        </pc:grpChg>
        <pc:grpChg chg="add mod">
          <ac:chgData name="Danielle" userId="e2554c37-e717-43a0-ba79-1183ca921ccd" providerId="ADAL" clId="{BE87C5A6-C317-4F99-9830-D96994A944BC}" dt="2020-11-03T19:30:28.922" v="59" actId="1076"/>
          <ac:grpSpMkLst>
            <pc:docMk/>
            <pc:sldMk cId="3978059718" sldId="274"/>
            <ac:grpSpMk id="62" creationId="{59F4CE2E-FD8B-4441-9F81-161B409F6346}"/>
          </ac:grpSpMkLst>
        </pc:grpChg>
      </pc:sldChg>
      <pc:sldChg chg="del ord">
        <pc:chgData name="Danielle" userId="e2554c37-e717-43a0-ba79-1183ca921ccd" providerId="ADAL" clId="{BE87C5A6-C317-4F99-9830-D96994A944BC}" dt="2020-11-03T19:33:58.946" v="131" actId="47"/>
        <pc:sldMkLst>
          <pc:docMk/>
          <pc:sldMk cId="941244121" sldId="277"/>
        </pc:sldMkLst>
      </pc:sldChg>
      <pc:sldChg chg="del">
        <pc:chgData name="Danielle" userId="e2554c37-e717-43a0-ba79-1183ca921ccd" providerId="ADAL" clId="{BE87C5A6-C317-4F99-9830-D96994A944BC}" dt="2020-11-03T19:38:10.863" v="282" actId="47"/>
        <pc:sldMkLst>
          <pc:docMk/>
          <pc:sldMk cId="4080325305" sldId="278"/>
        </pc:sldMkLst>
      </pc:sldChg>
      <pc:sldChg chg="modSp mod">
        <pc:chgData name="Danielle" userId="e2554c37-e717-43a0-ba79-1183ca921ccd" providerId="ADAL" clId="{BE87C5A6-C317-4F99-9830-D96994A944BC}" dt="2020-11-03T19:32:42.146" v="123" actId="1035"/>
        <pc:sldMkLst>
          <pc:docMk/>
          <pc:sldMk cId="132551257" sldId="279"/>
        </pc:sldMkLst>
        <pc:spChg chg="mod">
          <ac:chgData name="Danielle" userId="e2554c37-e717-43a0-ba79-1183ca921ccd" providerId="ADAL" clId="{BE87C5A6-C317-4F99-9830-D96994A944BC}" dt="2020-11-03T19:32:28.247" v="112" actId="255"/>
          <ac:spMkLst>
            <pc:docMk/>
            <pc:sldMk cId="132551257" sldId="279"/>
            <ac:spMk id="2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3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4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5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6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7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8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9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10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32:42.146" v="123" actId="1035"/>
          <ac:spMkLst>
            <pc:docMk/>
            <pc:sldMk cId="132551257" sldId="279"/>
            <ac:spMk id="11" creationId="{00000000-0000-0000-0000-000000000000}"/>
          </ac:spMkLst>
        </pc:spChg>
      </pc:sldChg>
      <pc:sldChg chg="del">
        <pc:chgData name="Danielle" userId="e2554c37-e717-43a0-ba79-1183ca921ccd" providerId="ADAL" clId="{BE87C5A6-C317-4F99-9830-D96994A944BC}" dt="2020-11-04T09:15:49.199" v="776" actId="47"/>
        <pc:sldMkLst>
          <pc:docMk/>
          <pc:sldMk cId="3333345909" sldId="280"/>
        </pc:sldMkLst>
      </pc:sldChg>
      <pc:sldChg chg="modSp del mod">
        <pc:chgData name="Danielle" userId="e2554c37-e717-43a0-ba79-1183ca921ccd" providerId="ADAL" clId="{BE87C5A6-C317-4F99-9830-D96994A944BC}" dt="2020-11-04T09:19:18.875" v="843" actId="47"/>
        <pc:sldMkLst>
          <pc:docMk/>
          <pc:sldMk cId="3181673918" sldId="281"/>
        </pc:sldMkLst>
        <pc:spChg chg="mod">
          <ac:chgData name="Danielle" userId="e2554c37-e717-43a0-ba79-1183ca921ccd" providerId="ADAL" clId="{BE87C5A6-C317-4F99-9830-D96994A944BC}" dt="2020-11-04T09:16:14.585" v="783" actId="20577"/>
          <ac:spMkLst>
            <pc:docMk/>
            <pc:sldMk cId="3181673918" sldId="281"/>
            <ac:spMk id="5" creationId="{00000000-0000-0000-0000-000000000000}"/>
          </ac:spMkLst>
        </pc:spChg>
      </pc:sldChg>
      <pc:sldChg chg="del">
        <pc:chgData name="Danielle" userId="e2554c37-e717-43a0-ba79-1183ca921ccd" providerId="ADAL" clId="{BE87C5A6-C317-4F99-9830-D96994A944BC}" dt="2020-11-04T09:19:18.875" v="843" actId="47"/>
        <pc:sldMkLst>
          <pc:docMk/>
          <pc:sldMk cId="3131944970" sldId="282"/>
        </pc:sldMkLst>
      </pc:sldChg>
      <pc:sldChg chg="del">
        <pc:chgData name="Danielle" userId="e2554c37-e717-43a0-ba79-1183ca921ccd" providerId="ADAL" clId="{BE87C5A6-C317-4F99-9830-D96994A944BC}" dt="2020-11-04T09:23:04.191" v="921" actId="47"/>
        <pc:sldMkLst>
          <pc:docMk/>
          <pc:sldMk cId="1693896928" sldId="283"/>
        </pc:sldMkLst>
      </pc:sldChg>
      <pc:sldChg chg="addSp delSp modSp mod">
        <pc:chgData name="Danielle" userId="e2554c37-e717-43a0-ba79-1183ca921ccd" providerId="ADAL" clId="{BE87C5A6-C317-4F99-9830-D96994A944BC}" dt="2020-11-04T09:23:22.573" v="928" actId="1038"/>
        <pc:sldMkLst>
          <pc:docMk/>
          <pc:sldMk cId="334691376" sldId="284"/>
        </pc:sldMkLst>
        <pc:spChg chg="add mod">
          <ac:chgData name="Danielle" userId="e2554c37-e717-43a0-ba79-1183ca921ccd" providerId="ADAL" clId="{BE87C5A6-C317-4F99-9830-D96994A944BC}" dt="2020-11-04T09:23:22.573" v="928" actId="1038"/>
          <ac:spMkLst>
            <pc:docMk/>
            <pc:sldMk cId="334691376" sldId="284"/>
            <ac:spMk id="5" creationId="{C2032DCB-DCEA-4841-A20A-6E794876D1E4}"/>
          </ac:spMkLst>
        </pc:spChg>
        <pc:spChg chg="del">
          <ac:chgData name="Danielle" userId="e2554c37-e717-43a0-ba79-1183ca921ccd" providerId="ADAL" clId="{BE87C5A6-C317-4F99-9830-D96994A944BC}" dt="2020-11-04T09:21:17.288" v="850" actId="478"/>
          <ac:spMkLst>
            <pc:docMk/>
            <pc:sldMk cId="334691376" sldId="284"/>
            <ac:spMk id="6146" creationId="{00000000-0000-0000-0000-000000000000}"/>
          </ac:spMkLst>
        </pc:spChg>
        <pc:graphicFrameChg chg="mod modGraphic">
          <ac:chgData name="Danielle" userId="e2554c37-e717-43a0-ba79-1183ca921ccd" providerId="ADAL" clId="{BE87C5A6-C317-4F99-9830-D96994A944BC}" dt="2020-11-04T09:23:08.363" v="923" actId="20577"/>
          <ac:graphicFrameMkLst>
            <pc:docMk/>
            <pc:sldMk cId="334691376" sldId="284"/>
            <ac:graphicFrameMk id="2" creationId="{00000000-0000-0000-0000-000000000000}"/>
          </ac:graphicFrameMkLst>
        </pc:graphicFrameChg>
        <pc:graphicFrameChg chg="add mod modGraphic">
          <ac:chgData name="Danielle" userId="e2554c37-e717-43a0-ba79-1183ca921ccd" providerId="ADAL" clId="{BE87C5A6-C317-4F99-9830-D96994A944BC}" dt="2020-11-04T09:22:44.791" v="914" actId="1076"/>
          <ac:graphicFrameMkLst>
            <pc:docMk/>
            <pc:sldMk cId="334691376" sldId="284"/>
            <ac:graphicFrameMk id="4" creationId="{FB05FA10-B219-4AF2-99D5-DEBA998521EC}"/>
          </ac:graphicFrameMkLst>
        </pc:graphicFrameChg>
      </pc:sldChg>
      <pc:sldChg chg="delSp modSp mod">
        <pc:chgData name="Danielle" userId="e2554c37-e717-43a0-ba79-1183ca921ccd" providerId="ADAL" clId="{BE87C5A6-C317-4F99-9830-D96994A944BC}" dt="2020-11-04T09:23:46.856" v="931" actId="208"/>
        <pc:sldMkLst>
          <pc:docMk/>
          <pc:sldMk cId="3580202910" sldId="285"/>
        </pc:sldMkLst>
        <pc:spChg chg="mod">
          <ac:chgData name="Danielle" userId="e2554c37-e717-43a0-ba79-1183ca921ccd" providerId="ADAL" clId="{BE87C5A6-C317-4F99-9830-D96994A944BC}" dt="2020-11-04T09:23:46.856" v="931" actId="208"/>
          <ac:spMkLst>
            <pc:docMk/>
            <pc:sldMk cId="3580202910" sldId="285"/>
            <ac:spMk id="3" creationId="{00000000-0000-0000-0000-000000000000}"/>
          </ac:spMkLst>
        </pc:spChg>
        <pc:spChg chg="del">
          <ac:chgData name="Danielle" userId="e2554c37-e717-43a0-ba79-1183ca921ccd" providerId="ADAL" clId="{BE87C5A6-C317-4F99-9830-D96994A944BC}" dt="2020-11-04T09:23:36.796" v="929" actId="478"/>
          <ac:spMkLst>
            <pc:docMk/>
            <pc:sldMk cId="3580202910" sldId="285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3:42.641" v="930" actId="2711"/>
          <ac:spMkLst>
            <pc:docMk/>
            <pc:sldMk cId="3580202910" sldId="285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4:12.683" v="934" actId="2711"/>
        <pc:sldMkLst>
          <pc:docMk/>
          <pc:sldMk cId="1272592318" sldId="286"/>
        </pc:sldMkLst>
        <pc:spChg chg="mod">
          <ac:chgData name="Danielle" userId="e2554c37-e717-43a0-ba79-1183ca921ccd" providerId="ADAL" clId="{BE87C5A6-C317-4F99-9830-D96994A944BC}" dt="2020-11-04T09:24:12.683" v="934" actId="2711"/>
          <ac:spMkLst>
            <pc:docMk/>
            <pc:sldMk cId="1272592318" sldId="286"/>
            <ac:spMk id="5" creationId="{00000000-0000-0000-0000-000000000000}"/>
          </ac:spMkLst>
        </pc:spChg>
        <pc:spChg chg="del">
          <ac:chgData name="Danielle" userId="e2554c37-e717-43a0-ba79-1183ca921ccd" providerId="ADAL" clId="{BE87C5A6-C317-4F99-9830-D96994A944BC}" dt="2020-11-04T09:24:07.973" v="933" actId="478"/>
          <ac:spMkLst>
            <pc:docMk/>
            <pc:sldMk cId="1272592318" sldId="286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4:12.683" v="934" actId="2711"/>
          <ac:spMkLst>
            <pc:docMk/>
            <pc:sldMk cId="1272592318" sldId="286"/>
            <ac:spMk id="63495" creationId="{00000000-0000-0000-0000-000000000000}"/>
          </ac:spMkLst>
        </pc:spChg>
      </pc:sldChg>
      <pc:sldChg chg="modSp mod">
        <pc:chgData name="Danielle" userId="e2554c37-e717-43a0-ba79-1183ca921ccd" providerId="ADAL" clId="{BE87C5A6-C317-4F99-9830-D96994A944BC}" dt="2020-11-04T09:24:28.360" v="936" actId="208"/>
        <pc:sldMkLst>
          <pc:docMk/>
          <pc:sldMk cId="987254721" sldId="287"/>
        </pc:sldMkLst>
        <pc:spChg chg="mod">
          <ac:chgData name="Danielle" userId="e2554c37-e717-43a0-ba79-1183ca921ccd" providerId="ADAL" clId="{BE87C5A6-C317-4F99-9830-D96994A944BC}" dt="2020-11-04T09:24:28.360" v="936" actId="208"/>
          <ac:spMkLst>
            <pc:docMk/>
            <pc:sldMk cId="987254721" sldId="287"/>
            <ac:spMk id="5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4:23.403" v="935" actId="2711"/>
          <ac:spMkLst>
            <pc:docMk/>
            <pc:sldMk cId="987254721" sldId="287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4:39.837" v="939" actId="478"/>
        <pc:sldMkLst>
          <pc:docMk/>
          <pc:sldMk cId="488247091" sldId="288"/>
        </pc:sldMkLst>
        <pc:spChg chg="mod">
          <ac:chgData name="Danielle" userId="e2554c37-e717-43a0-ba79-1183ca921ccd" providerId="ADAL" clId="{BE87C5A6-C317-4F99-9830-D96994A944BC}" dt="2020-11-04T09:24:37.311" v="938" actId="2711"/>
          <ac:spMkLst>
            <pc:docMk/>
            <pc:sldMk cId="488247091" sldId="288"/>
            <ac:spMk id="5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4T09:24:39.837" v="939" actId="478"/>
          <ac:spMkLst>
            <pc:docMk/>
            <pc:sldMk cId="488247091" sldId="288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4:37.311" v="938" actId="2711"/>
          <ac:spMkLst>
            <pc:docMk/>
            <pc:sldMk cId="488247091" sldId="288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5:10.566" v="946" actId="2711"/>
        <pc:sldMkLst>
          <pc:docMk/>
          <pc:sldMk cId="3681468972" sldId="289"/>
        </pc:sldMkLst>
        <pc:spChg chg="mod">
          <ac:chgData name="Danielle" userId="e2554c37-e717-43a0-ba79-1183ca921ccd" providerId="ADAL" clId="{BE87C5A6-C317-4F99-9830-D96994A944BC}" dt="2020-11-04T09:25:10.566" v="946" actId="2711"/>
          <ac:spMkLst>
            <pc:docMk/>
            <pc:sldMk cId="3681468972" sldId="289"/>
            <ac:spMk id="5" creationId="{00000000-0000-0000-0000-000000000000}"/>
          </ac:spMkLst>
        </pc:spChg>
        <pc:spChg chg="del">
          <ac:chgData name="Danielle" userId="e2554c37-e717-43a0-ba79-1183ca921ccd" providerId="ADAL" clId="{BE87C5A6-C317-4F99-9830-D96994A944BC}" dt="2020-11-04T09:24:45.319" v="940" actId="478"/>
          <ac:spMkLst>
            <pc:docMk/>
            <pc:sldMk cId="3681468972" sldId="289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4:48.921" v="941" actId="2711"/>
          <ac:spMkLst>
            <pc:docMk/>
            <pc:sldMk cId="3681468972" sldId="289"/>
            <ac:spMk id="63495" creationId="{00000000-0000-0000-0000-000000000000}"/>
          </ac:spMkLst>
        </pc:spChg>
      </pc:sldChg>
      <pc:sldChg chg="modSp mod">
        <pc:chgData name="Danielle" userId="e2554c37-e717-43a0-ba79-1183ca921ccd" providerId="ADAL" clId="{BE87C5A6-C317-4F99-9830-D96994A944BC}" dt="2020-11-04T09:25:25.569" v="949" actId="20577"/>
        <pc:sldMkLst>
          <pc:docMk/>
          <pc:sldMk cId="3845672558" sldId="290"/>
        </pc:sldMkLst>
        <pc:spChg chg="mod">
          <ac:chgData name="Danielle" userId="e2554c37-e717-43a0-ba79-1183ca921ccd" providerId="ADAL" clId="{BE87C5A6-C317-4F99-9830-D96994A944BC}" dt="2020-11-04T09:25:23.464" v="948" actId="208"/>
          <ac:spMkLst>
            <pc:docMk/>
            <pc:sldMk cId="3845672558" sldId="290"/>
            <ac:spMk id="5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5:25.569" v="949" actId="20577"/>
          <ac:spMkLst>
            <pc:docMk/>
            <pc:sldMk cId="3845672558" sldId="290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5:41.068" v="952" actId="478"/>
        <pc:sldMkLst>
          <pc:docMk/>
          <pc:sldMk cId="196809942" sldId="291"/>
        </pc:sldMkLst>
        <pc:spChg chg="mod">
          <ac:chgData name="Danielle" userId="e2554c37-e717-43a0-ba79-1183ca921ccd" providerId="ADAL" clId="{BE87C5A6-C317-4F99-9830-D96994A944BC}" dt="2020-11-04T09:25:37.838" v="951" actId="2711"/>
          <ac:spMkLst>
            <pc:docMk/>
            <pc:sldMk cId="196809942" sldId="291"/>
            <ac:spMk id="5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4T09:25:41.068" v="952" actId="478"/>
          <ac:spMkLst>
            <pc:docMk/>
            <pc:sldMk cId="196809942" sldId="291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5:37.838" v="951" actId="2711"/>
          <ac:spMkLst>
            <pc:docMk/>
            <pc:sldMk cId="196809942" sldId="291"/>
            <ac:spMk id="63495" creationId="{00000000-0000-0000-0000-000000000000}"/>
          </ac:spMkLst>
        </pc:spChg>
      </pc:sldChg>
      <pc:sldChg chg="modSp mod">
        <pc:chgData name="Danielle" userId="e2554c37-e717-43a0-ba79-1183ca921ccd" providerId="ADAL" clId="{BE87C5A6-C317-4F99-9830-D96994A944BC}" dt="2020-11-04T09:26:06.826" v="956" actId="208"/>
        <pc:sldMkLst>
          <pc:docMk/>
          <pc:sldMk cId="926897927" sldId="292"/>
        </pc:sldMkLst>
        <pc:spChg chg="mod">
          <ac:chgData name="Danielle" userId="e2554c37-e717-43a0-ba79-1183ca921ccd" providerId="ADAL" clId="{BE87C5A6-C317-4F99-9830-D96994A944BC}" dt="2020-11-04T09:26:06.826" v="956" actId="208"/>
          <ac:spMkLst>
            <pc:docMk/>
            <pc:sldMk cId="926897927" sldId="292"/>
            <ac:spMk id="5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5:52.135" v="953" actId="2711"/>
          <ac:spMkLst>
            <pc:docMk/>
            <pc:sldMk cId="926897927" sldId="292"/>
            <ac:spMk id="63495" creationId="{00000000-0000-0000-0000-000000000000}"/>
          </ac:spMkLst>
        </pc:spChg>
      </pc:sldChg>
      <pc:sldChg chg="modSp mod">
        <pc:chgData name="Danielle" userId="e2554c37-e717-43a0-ba79-1183ca921ccd" providerId="ADAL" clId="{BE87C5A6-C317-4F99-9830-D96994A944BC}" dt="2020-11-04T09:26:20.036" v="958" actId="2711"/>
        <pc:sldMkLst>
          <pc:docMk/>
          <pc:sldMk cId="3970220008" sldId="293"/>
        </pc:sldMkLst>
        <pc:spChg chg="mod">
          <ac:chgData name="Danielle" userId="e2554c37-e717-43a0-ba79-1183ca921ccd" providerId="ADAL" clId="{BE87C5A6-C317-4F99-9830-D96994A944BC}" dt="2020-11-04T09:26:20.036" v="958" actId="2711"/>
          <ac:spMkLst>
            <pc:docMk/>
            <pc:sldMk cId="3970220008" sldId="293"/>
            <ac:spMk id="5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6:20.036" v="958" actId="2711"/>
          <ac:spMkLst>
            <pc:docMk/>
            <pc:sldMk cId="3970220008" sldId="293"/>
            <ac:spMk id="63495" creationId="{00000000-0000-0000-0000-000000000000}"/>
          </ac:spMkLst>
        </pc:spChg>
      </pc:sldChg>
      <pc:sldChg chg="modSp mod">
        <pc:chgData name="Danielle" userId="e2554c37-e717-43a0-ba79-1183ca921ccd" providerId="ADAL" clId="{BE87C5A6-C317-4F99-9830-D96994A944BC}" dt="2020-11-04T09:26:36.725" v="962" actId="14100"/>
        <pc:sldMkLst>
          <pc:docMk/>
          <pc:sldMk cId="1970962584" sldId="294"/>
        </pc:sldMkLst>
        <pc:spChg chg="mod">
          <ac:chgData name="Danielle" userId="e2554c37-e717-43a0-ba79-1183ca921ccd" providerId="ADAL" clId="{BE87C5A6-C317-4F99-9830-D96994A944BC}" dt="2020-11-04T09:26:32.124" v="961"/>
          <ac:spMkLst>
            <pc:docMk/>
            <pc:sldMk cId="1970962584" sldId="294"/>
            <ac:spMk id="5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6:36.725" v="962" actId="14100"/>
          <ac:spMkLst>
            <pc:docMk/>
            <pc:sldMk cId="1970962584" sldId="294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6:58.518" v="968"/>
        <pc:sldMkLst>
          <pc:docMk/>
          <pc:sldMk cId="1518166311" sldId="295"/>
        </pc:sldMkLst>
        <pc:spChg chg="mod">
          <ac:chgData name="Danielle" userId="e2554c37-e717-43a0-ba79-1183ca921ccd" providerId="ADAL" clId="{BE87C5A6-C317-4F99-9830-D96994A944BC}" dt="2020-11-04T09:26:58.518" v="968"/>
          <ac:spMkLst>
            <pc:docMk/>
            <pc:sldMk cId="1518166311" sldId="295"/>
            <ac:spMk id="5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4T09:26:49.670" v="965" actId="478"/>
          <ac:spMkLst>
            <pc:docMk/>
            <pc:sldMk cId="1518166311" sldId="295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6:55.384" v="967" actId="1076"/>
          <ac:spMkLst>
            <pc:docMk/>
            <pc:sldMk cId="1518166311" sldId="295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7:16.592" v="973" actId="14100"/>
        <pc:sldMkLst>
          <pc:docMk/>
          <pc:sldMk cId="3997351054" sldId="296"/>
        </pc:sldMkLst>
        <pc:spChg chg="mod">
          <ac:chgData name="Danielle" userId="e2554c37-e717-43a0-ba79-1183ca921ccd" providerId="ADAL" clId="{BE87C5A6-C317-4F99-9830-D96994A944BC}" dt="2020-11-04T09:27:06.464" v="970" actId="2711"/>
          <ac:spMkLst>
            <pc:docMk/>
            <pc:sldMk cId="3997351054" sldId="296"/>
            <ac:spMk id="5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4T09:27:09.301" v="971" actId="478"/>
          <ac:spMkLst>
            <pc:docMk/>
            <pc:sldMk cId="3997351054" sldId="296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7:16.592" v="973" actId="14100"/>
          <ac:spMkLst>
            <pc:docMk/>
            <pc:sldMk cId="3997351054" sldId="296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7:31.456" v="980" actId="1036"/>
        <pc:sldMkLst>
          <pc:docMk/>
          <pc:sldMk cId="430336267" sldId="297"/>
        </pc:sldMkLst>
        <pc:spChg chg="mod">
          <ac:chgData name="Danielle" userId="e2554c37-e717-43a0-ba79-1183ca921ccd" providerId="ADAL" clId="{BE87C5A6-C317-4F99-9830-D96994A944BC}" dt="2020-11-04T09:27:31.456" v="980" actId="1036"/>
          <ac:spMkLst>
            <pc:docMk/>
            <pc:sldMk cId="430336267" sldId="297"/>
            <ac:spMk id="5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4T09:27:28.533" v="976" actId="478"/>
          <ac:spMkLst>
            <pc:docMk/>
            <pc:sldMk cId="430336267" sldId="297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7:25.088" v="975" actId="2711"/>
          <ac:spMkLst>
            <pc:docMk/>
            <pc:sldMk cId="430336267" sldId="297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7:59.929" v="987"/>
        <pc:sldMkLst>
          <pc:docMk/>
          <pc:sldMk cId="504911710" sldId="298"/>
        </pc:sldMkLst>
        <pc:spChg chg="mod">
          <ac:chgData name="Danielle" userId="e2554c37-e717-43a0-ba79-1183ca921ccd" providerId="ADAL" clId="{BE87C5A6-C317-4F99-9830-D96994A944BC}" dt="2020-11-04T09:27:59.929" v="987"/>
          <ac:spMkLst>
            <pc:docMk/>
            <pc:sldMk cId="504911710" sldId="298"/>
            <ac:spMk id="5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4T09:27:42.437" v="983" actId="478"/>
          <ac:spMkLst>
            <pc:docMk/>
            <pc:sldMk cId="504911710" sldId="298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7:48.990" v="984" actId="404"/>
          <ac:spMkLst>
            <pc:docMk/>
            <pc:sldMk cId="504911710" sldId="298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8:18.888" v="992" actId="20577"/>
        <pc:sldMkLst>
          <pc:docMk/>
          <pc:sldMk cId="4224929573" sldId="299"/>
        </pc:sldMkLst>
        <pc:spChg chg="mod">
          <ac:chgData name="Danielle" userId="e2554c37-e717-43a0-ba79-1183ca921ccd" providerId="ADAL" clId="{BE87C5A6-C317-4F99-9830-D96994A944BC}" dt="2020-11-04T09:28:18.888" v="992" actId="20577"/>
          <ac:spMkLst>
            <pc:docMk/>
            <pc:sldMk cId="4224929573" sldId="299"/>
            <ac:spMk id="5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4T09:28:13.385" v="990" actId="478"/>
          <ac:spMkLst>
            <pc:docMk/>
            <pc:sldMk cId="4224929573" sldId="299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8:09.358" v="989" actId="2711"/>
          <ac:spMkLst>
            <pc:docMk/>
            <pc:sldMk cId="4224929573" sldId="299"/>
            <ac:spMk id="63495" creationId="{00000000-0000-0000-0000-000000000000}"/>
          </ac:spMkLst>
        </pc:spChg>
      </pc:sldChg>
      <pc:sldChg chg="delSp modSp mod">
        <pc:chgData name="Danielle" userId="e2554c37-e717-43a0-ba79-1183ca921ccd" providerId="ADAL" clId="{BE87C5A6-C317-4F99-9830-D96994A944BC}" dt="2020-11-04T09:28:39.210" v="997"/>
        <pc:sldMkLst>
          <pc:docMk/>
          <pc:sldMk cId="541466317" sldId="300"/>
        </pc:sldMkLst>
        <pc:spChg chg="mod">
          <ac:chgData name="Danielle" userId="e2554c37-e717-43a0-ba79-1183ca921ccd" providerId="ADAL" clId="{BE87C5A6-C317-4F99-9830-D96994A944BC}" dt="2020-11-04T09:28:39.210" v="997"/>
          <ac:spMkLst>
            <pc:docMk/>
            <pc:sldMk cId="541466317" sldId="300"/>
            <ac:spMk id="5" creationId="{00000000-0000-0000-0000-000000000000}"/>
          </ac:spMkLst>
        </pc:spChg>
        <pc:spChg chg="del mod">
          <ac:chgData name="Danielle" userId="e2554c37-e717-43a0-ba79-1183ca921ccd" providerId="ADAL" clId="{BE87C5A6-C317-4F99-9830-D96994A944BC}" dt="2020-11-04T09:28:36.275" v="996" actId="478"/>
          <ac:spMkLst>
            <pc:docMk/>
            <pc:sldMk cId="541466317" sldId="300"/>
            <ac:spMk id="63491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4T09:28:33.540" v="995" actId="2711"/>
          <ac:spMkLst>
            <pc:docMk/>
            <pc:sldMk cId="541466317" sldId="300"/>
            <ac:spMk id="63495" creationId="{00000000-0000-0000-0000-000000000000}"/>
          </ac:spMkLst>
        </pc:spChg>
      </pc:sldChg>
      <pc:sldChg chg="modSp mod">
        <pc:chgData name="Danielle" userId="e2554c37-e717-43a0-ba79-1183ca921ccd" providerId="ADAL" clId="{BE87C5A6-C317-4F99-9830-D96994A944BC}" dt="2020-11-04T09:29:02.524" v="1002" actId="404"/>
        <pc:sldMkLst>
          <pc:docMk/>
          <pc:sldMk cId="1069222998" sldId="301"/>
        </pc:sldMkLst>
        <pc:spChg chg="mod">
          <ac:chgData name="Danielle" userId="e2554c37-e717-43a0-ba79-1183ca921ccd" providerId="ADAL" clId="{BE87C5A6-C317-4F99-9830-D96994A944BC}" dt="2020-11-04T09:29:02.524" v="1002" actId="404"/>
          <ac:spMkLst>
            <pc:docMk/>
            <pc:sldMk cId="1069222998" sldId="301"/>
            <ac:spMk id="2" creationId="{00000000-0000-0000-0000-000000000000}"/>
          </ac:spMkLst>
        </pc:spChg>
      </pc:sldChg>
      <pc:sldChg chg="addSp modSp new mod modAnim">
        <pc:chgData name="Danielle" userId="e2554c37-e717-43a0-ba79-1183ca921ccd" providerId="ADAL" clId="{BE87C5A6-C317-4F99-9830-D96994A944BC}" dt="2020-11-03T19:59:03.965" v="621" actId="1038"/>
        <pc:sldMkLst>
          <pc:docMk/>
          <pc:sldMk cId="2600718844" sldId="302"/>
        </pc:sldMkLst>
        <pc:spChg chg="add mod">
          <ac:chgData name="Danielle" userId="e2554c37-e717-43a0-ba79-1183ca921ccd" providerId="ADAL" clId="{BE87C5A6-C317-4F99-9830-D96994A944BC}" dt="2020-11-03T19:57:26.270" v="582" actId="404"/>
          <ac:spMkLst>
            <pc:docMk/>
            <pc:sldMk cId="2600718844" sldId="302"/>
            <ac:spMk id="2" creationId="{DB900B94-0CF7-4884-9BB1-E7DDDA11A2F4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3" creationId="{EABCACA1-FE38-4AAB-93CB-DFE2CCA13717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5" creationId="{EA9425DD-73E4-4AFE-8AD4-7C628B4C12CE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7" creationId="{E7823E3F-69CE-4155-B83F-B78C017CB1CB}"/>
          </ac:spMkLst>
        </pc:spChg>
        <pc:spChg chg="add mod">
          <ac:chgData name="Danielle" userId="e2554c37-e717-43a0-ba79-1183ca921ccd" providerId="ADAL" clId="{BE87C5A6-C317-4F99-9830-D96994A944BC}" dt="2020-11-03T19:53:39.578" v="490" actId="208"/>
          <ac:spMkLst>
            <pc:docMk/>
            <pc:sldMk cId="2600718844" sldId="302"/>
            <ac:spMk id="9" creationId="{AAC5AE1D-10BC-4E37-A1D1-D919E5DF2C8E}"/>
          </ac:spMkLst>
        </pc:spChg>
        <pc:spChg chg="add mod">
          <ac:chgData name="Danielle" userId="e2554c37-e717-43a0-ba79-1183ca921ccd" providerId="ADAL" clId="{BE87C5A6-C317-4F99-9830-D96994A944BC}" dt="2020-11-03T19:57:42.171" v="589" actId="1037"/>
          <ac:spMkLst>
            <pc:docMk/>
            <pc:sldMk cId="2600718844" sldId="302"/>
            <ac:spMk id="11" creationId="{F46F0B86-D3D2-4DA6-A4C6-B71D22CFABFF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12" creationId="{C8CAE3C6-2073-45BD-8E19-E69EA219AB51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14" creationId="{00BA18D4-2191-4691-B0CB-1CD9F4E8D009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16" creationId="{7F71F59F-C7C1-4C1F-84D1-D6040FB141B6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18" creationId="{3890201F-1C51-406F-A082-486AA4EAAF19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20" creationId="{5040EEF0-916C-444B-8605-960753CDD707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22" creationId="{02BA65D1-7D44-4BE0-B610-0F6F0D00F505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24" creationId="{645287DC-BEDA-48DE-BB04-B6608D38AE4E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26" creationId="{B8AEDDCD-1FC6-4A79-9586-3F2043DC1E3C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28" creationId="{260B293E-1628-4C1A-BBBE-2D64FBDA370A}"/>
          </ac:spMkLst>
        </pc:spChg>
        <pc:spChg chg="add mod">
          <ac:chgData name="Danielle" userId="e2554c37-e717-43a0-ba79-1183ca921ccd" providerId="ADAL" clId="{BE87C5A6-C317-4F99-9830-D96994A944BC}" dt="2020-11-03T19:55:14.388" v="533" actId="20577"/>
          <ac:spMkLst>
            <pc:docMk/>
            <pc:sldMk cId="2600718844" sldId="302"/>
            <ac:spMk id="30" creationId="{F3FCB48A-FAE9-4852-83D3-522B8C14832E}"/>
          </ac:spMkLst>
        </pc:spChg>
        <pc:spChg chg="add mod">
          <ac:chgData name="Danielle" userId="e2554c37-e717-43a0-ba79-1183ca921ccd" providerId="ADAL" clId="{BE87C5A6-C317-4F99-9830-D96994A944BC}" dt="2020-11-03T19:55:20.242" v="536" actId="20577"/>
          <ac:spMkLst>
            <pc:docMk/>
            <pc:sldMk cId="2600718844" sldId="302"/>
            <ac:spMk id="32" creationId="{2360D844-0107-4CAE-A80E-D55AB828043B}"/>
          </ac:spMkLst>
        </pc:spChg>
        <pc:spChg chg="add mod">
          <ac:chgData name="Danielle" userId="e2554c37-e717-43a0-ba79-1183ca921ccd" providerId="ADAL" clId="{BE87C5A6-C317-4F99-9830-D96994A944BC}" dt="2020-11-03T19:55:40.200" v="544" actId="20577"/>
          <ac:spMkLst>
            <pc:docMk/>
            <pc:sldMk cId="2600718844" sldId="302"/>
            <ac:spMk id="34" creationId="{5DA0C672-77BF-4430-8666-A537E43018E5}"/>
          </ac:spMkLst>
        </pc:spChg>
        <pc:spChg chg="add mod">
          <ac:chgData name="Danielle" userId="e2554c37-e717-43a0-ba79-1183ca921ccd" providerId="ADAL" clId="{BE87C5A6-C317-4F99-9830-D96994A944BC}" dt="2020-11-03T19:57:42.171" v="589" actId="1037"/>
          <ac:spMkLst>
            <pc:docMk/>
            <pc:sldMk cId="2600718844" sldId="302"/>
            <ac:spMk id="36" creationId="{F2C785AC-CDB1-45F7-8E72-3CC4E65408A4}"/>
          </ac:spMkLst>
        </pc:spChg>
        <pc:spChg chg="add mod">
          <ac:chgData name="Danielle" userId="e2554c37-e717-43a0-ba79-1183ca921ccd" providerId="ADAL" clId="{BE87C5A6-C317-4F99-9830-D96994A944BC}" dt="2020-11-03T19:57:42.171" v="589" actId="1037"/>
          <ac:spMkLst>
            <pc:docMk/>
            <pc:sldMk cId="2600718844" sldId="302"/>
            <ac:spMk id="38" creationId="{2635BE3F-EE79-4F38-BC26-1F038ECAE86D}"/>
          </ac:spMkLst>
        </pc:spChg>
        <pc:spChg chg="add mod">
          <ac:chgData name="Danielle" userId="e2554c37-e717-43a0-ba79-1183ca921ccd" providerId="ADAL" clId="{BE87C5A6-C317-4F99-9830-D96994A944BC}" dt="2020-11-03T19:57:42.171" v="589" actId="1037"/>
          <ac:spMkLst>
            <pc:docMk/>
            <pc:sldMk cId="2600718844" sldId="302"/>
            <ac:spMk id="40" creationId="{F309A071-2972-4C3A-ADA1-D736F29669A5}"/>
          </ac:spMkLst>
        </pc:spChg>
        <pc:spChg chg="add mod">
          <ac:chgData name="Danielle" userId="e2554c37-e717-43a0-ba79-1183ca921ccd" providerId="ADAL" clId="{BE87C5A6-C317-4F99-9830-D96994A944BC}" dt="2020-11-03T19:57:42.171" v="589" actId="1037"/>
          <ac:spMkLst>
            <pc:docMk/>
            <pc:sldMk cId="2600718844" sldId="302"/>
            <ac:spMk id="42" creationId="{F98725A4-FFF8-4B2E-8CCC-23625D7F453B}"/>
          </ac:spMkLst>
        </pc:spChg>
        <pc:spChg chg="add mod">
          <ac:chgData name="Danielle" userId="e2554c37-e717-43a0-ba79-1183ca921ccd" providerId="ADAL" clId="{BE87C5A6-C317-4F99-9830-D96994A944BC}" dt="2020-11-03T19:56:38.299" v="569" actId="20577"/>
          <ac:spMkLst>
            <pc:docMk/>
            <pc:sldMk cId="2600718844" sldId="302"/>
            <ac:spMk id="44" creationId="{FC48DCB3-3035-417E-83F9-DF033B6F84E4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46" creationId="{DEA22FEA-853B-48BF-ABFF-CC8BBC12791C}"/>
          </ac:spMkLst>
        </pc:spChg>
        <pc:spChg chg="add mod">
          <ac:chgData name="Danielle" userId="e2554c37-e717-43a0-ba79-1183ca921ccd" providerId="ADAL" clId="{BE87C5A6-C317-4F99-9830-D96994A944BC}" dt="2020-11-03T19:57:32.890" v="585" actId="1035"/>
          <ac:spMkLst>
            <pc:docMk/>
            <pc:sldMk cId="2600718844" sldId="302"/>
            <ac:spMk id="48" creationId="{1A247302-EA28-475E-91BC-E2B9838630CA}"/>
          </ac:spMkLst>
        </pc:spChg>
        <pc:spChg chg="add mod">
          <ac:chgData name="Danielle" userId="e2554c37-e717-43a0-ba79-1183ca921ccd" providerId="ADAL" clId="{BE87C5A6-C317-4F99-9830-D96994A944BC}" dt="2020-11-03T19:58:41.723" v="610" actId="1038"/>
          <ac:spMkLst>
            <pc:docMk/>
            <pc:sldMk cId="2600718844" sldId="302"/>
            <ac:spMk id="50" creationId="{04978BD7-2128-4250-B24F-D40B120C572A}"/>
          </ac:spMkLst>
        </pc:spChg>
        <pc:spChg chg="add mod">
          <ac:chgData name="Danielle" userId="e2554c37-e717-43a0-ba79-1183ca921ccd" providerId="ADAL" clId="{BE87C5A6-C317-4F99-9830-D96994A944BC}" dt="2020-11-03T19:58:14.875" v="598" actId="1076"/>
          <ac:spMkLst>
            <pc:docMk/>
            <pc:sldMk cId="2600718844" sldId="302"/>
            <ac:spMk id="51" creationId="{6071DBFC-F271-48FE-A032-3D42C94A66F3}"/>
          </ac:spMkLst>
        </pc:spChg>
        <pc:spChg chg="add mod">
          <ac:chgData name="Danielle" userId="e2554c37-e717-43a0-ba79-1183ca921ccd" providerId="ADAL" clId="{BE87C5A6-C317-4F99-9830-D96994A944BC}" dt="2020-11-03T19:58:29.794" v="603" actId="20577"/>
          <ac:spMkLst>
            <pc:docMk/>
            <pc:sldMk cId="2600718844" sldId="302"/>
            <ac:spMk id="52" creationId="{C596934C-DB7C-44F8-B106-5244A830D874}"/>
          </ac:spMkLst>
        </pc:spChg>
        <pc:spChg chg="add mod">
          <ac:chgData name="Danielle" userId="e2554c37-e717-43a0-ba79-1183ca921ccd" providerId="ADAL" clId="{BE87C5A6-C317-4F99-9830-D96994A944BC}" dt="2020-11-03T19:58:45.103" v="611" actId="14100"/>
          <ac:spMkLst>
            <pc:docMk/>
            <pc:sldMk cId="2600718844" sldId="302"/>
            <ac:spMk id="53" creationId="{B4B00755-A954-40EA-9D37-7D7284BBA89D}"/>
          </ac:spMkLst>
        </pc:spChg>
        <pc:spChg chg="add mod">
          <ac:chgData name="Danielle" userId="e2554c37-e717-43a0-ba79-1183ca921ccd" providerId="ADAL" clId="{BE87C5A6-C317-4F99-9830-D96994A944BC}" dt="2020-11-03T19:58:53.208" v="615" actId="20577"/>
          <ac:spMkLst>
            <pc:docMk/>
            <pc:sldMk cId="2600718844" sldId="302"/>
            <ac:spMk id="54" creationId="{AEDC1FA6-B2EB-44D5-8F3F-39A1EB07760D}"/>
          </ac:spMkLst>
        </pc:spChg>
        <pc:spChg chg="add mod">
          <ac:chgData name="Danielle" userId="e2554c37-e717-43a0-ba79-1183ca921ccd" providerId="ADAL" clId="{BE87C5A6-C317-4F99-9830-D96994A944BC}" dt="2020-11-03T19:59:03.965" v="621" actId="1038"/>
          <ac:spMkLst>
            <pc:docMk/>
            <pc:sldMk cId="2600718844" sldId="302"/>
            <ac:spMk id="55" creationId="{92D98040-A72C-4209-8F47-9C0366269C54}"/>
          </ac:spMkLst>
        </pc:spChg>
      </pc:sldChg>
      <pc:sldChg chg="modSp add mod modAnim">
        <pc:chgData name="Danielle" userId="e2554c37-e717-43a0-ba79-1183ca921ccd" providerId="ADAL" clId="{BE87C5A6-C317-4F99-9830-D96994A944BC}" dt="2020-11-04T09:15:43.511" v="775" actId="1036"/>
        <pc:sldMkLst>
          <pc:docMk/>
          <pc:sldMk cId="398769364" sldId="303"/>
        </pc:sldMkLst>
        <pc:spChg chg="mod">
          <ac:chgData name="Danielle" userId="e2554c37-e717-43a0-ba79-1183ca921ccd" providerId="ADAL" clId="{BE87C5A6-C317-4F99-9830-D96994A944BC}" dt="2020-11-04T09:13:47.250" v="759" actId="20577"/>
          <ac:spMkLst>
            <pc:docMk/>
            <pc:sldMk cId="398769364" sldId="303"/>
            <ac:spMk id="7" creationId="{17134113-7103-42FC-8588-F96F8AEC2A02}"/>
          </ac:spMkLst>
        </pc:spChg>
        <pc:spChg chg="mod">
          <ac:chgData name="Danielle" userId="e2554c37-e717-43a0-ba79-1183ca921ccd" providerId="ADAL" clId="{BE87C5A6-C317-4F99-9830-D96994A944BC}" dt="2020-11-04T09:15:43.511" v="775" actId="1036"/>
          <ac:spMkLst>
            <pc:docMk/>
            <pc:sldMk cId="398769364" sldId="303"/>
            <ac:spMk id="8" creationId="{FAC33E33-4B80-429F-995F-4C6EB6B160D8}"/>
          </ac:spMkLst>
        </pc:spChg>
        <pc:spChg chg="mod">
          <ac:chgData name="Danielle" userId="e2554c37-e717-43a0-ba79-1183ca921ccd" providerId="ADAL" clId="{BE87C5A6-C317-4F99-9830-D96994A944BC}" dt="2020-11-04T09:15:17.656" v="773" actId="1038"/>
          <ac:spMkLst>
            <pc:docMk/>
            <pc:sldMk cId="398769364" sldId="303"/>
            <ac:spMk id="9" creationId="{8B5D0EC1-EBC7-40A0-9A35-2E06DEFA8B5A}"/>
          </ac:spMkLst>
        </pc:spChg>
        <pc:spChg chg="mod">
          <ac:chgData name="Danielle" userId="e2554c37-e717-43a0-ba79-1183ca921ccd" providerId="ADAL" clId="{BE87C5A6-C317-4F99-9830-D96994A944BC}" dt="2020-11-04T09:13:40.661" v="757" actId="20577"/>
          <ac:spMkLst>
            <pc:docMk/>
            <pc:sldMk cId="398769364" sldId="303"/>
            <ac:spMk id="13" creationId="{AEAF5DA1-B84B-487E-BC80-BE66D606B257}"/>
          </ac:spMkLst>
        </pc:spChg>
        <pc:spChg chg="mod">
          <ac:chgData name="Danielle" userId="e2554c37-e717-43a0-ba79-1183ca921ccd" providerId="ADAL" clId="{BE87C5A6-C317-4F99-9830-D96994A944BC}" dt="2020-11-04T09:15:43.511" v="775" actId="1036"/>
          <ac:spMkLst>
            <pc:docMk/>
            <pc:sldMk cId="398769364" sldId="303"/>
            <ac:spMk id="14" creationId="{A6D23BC0-C621-4831-8C5C-B7701A36DE5F}"/>
          </ac:spMkLst>
        </pc:spChg>
        <pc:spChg chg="mod">
          <ac:chgData name="Danielle" userId="e2554c37-e717-43a0-ba79-1183ca921ccd" providerId="ADAL" clId="{BE87C5A6-C317-4F99-9830-D96994A944BC}" dt="2020-11-04T09:15:43.511" v="775" actId="1036"/>
          <ac:spMkLst>
            <pc:docMk/>
            <pc:sldMk cId="398769364" sldId="303"/>
            <ac:spMk id="15" creationId="{BB0DC364-B7FC-4C49-8664-B05A008EFA36}"/>
          </ac:spMkLst>
        </pc:spChg>
      </pc:sldChg>
      <pc:sldChg chg="addSp delSp modSp add mod delAnim modAnim">
        <pc:chgData name="Danielle" userId="e2554c37-e717-43a0-ba79-1183ca921ccd" providerId="ADAL" clId="{BE87C5A6-C317-4F99-9830-D96994A944BC}" dt="2020-11-04T09:19:12.403" v="842" actId="1037"/>
        <pc:sldMkLst>
          <pc:docMk/>
          <pc:sldMk cId="1251575133" sldId="304"/>
        </pc:sldMkLst>
        <pc:spChg chg="del mod">
          <ac:chgData name="Danielle" userId="e2554c37-e717-43a0-ba79-1183ca921ccd" providerId="ADAL" clId="{BE87C5A6-C317-4F99-9830-D96994A944BC}" dt="2020-11-04T09:17:28.481" v="794" actId="478"/>
          <ac:spMkLst>
            <pc:docMk/>
            <pc:sldMk cId="1251575133" sldId="304"/>
            <ac:spMk id="7" creationId="{17134113-7103-42FC-8588-F96F8AEC2A02}"/>
          </ac:spMkLst>
        </pc:spChg>
        <pc:spChg chg="del mod">
          <ac:chgData name="Danielle" userId="e2554c37-e717-43a0-ba79-1183ca921ccd" providerId="ADAL" clId="{BE87C5A6-C317-4F99-9830-D96994A944BC}" dt="2020-11-04T09:18:30.779" v="817" actId="478"/>
          <ac:spMkLst>
            <pc:docMk/>
            <pc:sldMk cId="1251575133" sldId="304"/>
            <ac:spMk id="8" creationId="{FAC33E33-4B80-429F-995F-4C6EB6B160D8}"/>
          </ac:spMkLst>
        </pc:spChg>
        <pc:spChg chg="del mod">
          <ac:chgData name="Danielle" userId="e2554c37-e717-43a0-ba79-1183ca921ccd" providerId="ADAL" clId="{BE87C5A6-C317-4F99-9830-D96994A944BC}" dt="2020-11-04T09:17:28.481" v="794" actId="478"/>
          <ac:spMkLst>
            <pc:docMk/>
            <pc:sldMk cId="1251575133" sldId="304"/>
            <ac:spMk id="9" creationId="{8B5D0EC1-EBC7-40A0-9A35-2E06DEFA8B5A}"/>
          </ac:spMkLst>
        </pc:spChg>
        <pc:spChg chg="add mod">
          <ac:chgData name="Danielle" userId="e2554c37-e717-43a0-ba79-1183ca921ccd" providerId="ADAL" clId="{BE87C5A6-C317-4F99-9830-D96994A944BC}" dt="2020-11-04T09:18:53.722" v="833" actId="20577"/>
          <ac:spMkLst>
            <pc:docMk/>
            <pc:sldMk cId="1251575133" sldId="304"/>
            <ac:spMk id="10" creationId="{AD6B7101-EBCE-48EA-B698-EE237E3C1BCF}"/>
          </ac:spMkLst>
        </pc:spChg>
        <pc:spChg chg="add mod">
          <ac:chgData name="Danielle" userId="e2554c37-e717-43a0-ba79-1183ca921ccd" providerId="ADAL" clId="{BE87C5A6-C317-4F99-9830-D96994A944BC}" dt="2020-11-04T09:19:03.410" v="838" actId="1037"/>
          <ac:spMkLst>
            <pc:docMk/>
            <pc:sldMk cId="1251575133" sldId="304"/>
            <ac:spMk id="11" creationId="{9F3D4B01-7412-4703-8E21-1F1669C29707}"/>
          </ac:spMkLst>
        </pc:spChg>
        <pc:spChg chg="add mod">
          <ac:chgData name="Danielle" userId="e2554c37-e717-43a0-ba79-1183ca921ccd" providerId="ADAL" clId="{BE87C5A6-C317-4F99-9830-D96994A944BC}" dt="2020-11-04T09:19:12.403" v="842" actId="1037"/>
          <ac:spMkLst>
            <pc:docMk/>
            <pc:sldMk cId="1251575133" sldId="304"/>
            <ac:spMk id="12" creationId="{CC636E45-B84D-4B0B-9752-BF2E34C24126}"/>
          </ac:spMkLst>
        </pc:spChg>
        <pc:spChg chg="mod">
          <ac:chgData name="Danielle" userId="e2554c37-e717-43a0-ba79-1183ca921ccd" providerId="ADAL" clId="{BE87C5A6-C317-4F99-9830-D96994A944BC}" dt="2020-11-04T09:18:43.505" v="827" actId="20577"/>
          <ac:spMkLst>
            <pc:docMk/>
            <pc:sldMk cId="1251575133" sldId="304"/>
            <ac:spMk id="13" creationId="{AEAF5DA1-B84B-487E-BC80-BE66D606B257}"/>
          </ac:spMkLst>
        </pc:spChg>
        <pc:spChg chg="del mod">
          <ac:chgData name="Danielle" userId="e2554c37-e717-43a0-ba79-1183ca921ccd" providerId="ADAL" clId="{BE87C5A6-C317-4F99-9830-D96994A944BC}" dt="2020-11-04T09:18:18.220" v="816" actId="478"/>
          <ac:spMkLst>
            <pc:docMk/>
            <pc:sldMk cId="1251575133" sldId="304"/>
            <ac:spMk id="14" creationId="{A6D23BC0-C621-4831-8C5C-B7701A36DE5F}"/>
          </ac:spMkLst>
        </pc:spChg>
        <pc:spChg chg="del mod">
          <ac:chgData name="Danielle" userId="e2554c37-e717-43a0-ba79-1183ca921ccd" providerId="ADAL" clId="{BE87C5A6-C317-4F99-9830-D96994A944BC}" dt="2020-11-04T09:18:30.779" v="817" actId="478"/>
          <ac:spMkLst>
            <pc:docMk/>
            <pc:sldMk cId="1251575133" sldId="304"/>
            <ac:spMk id="15" creationId="{BB0DC364-B7FC-4C49-8664-B05A008EFA36}"/>
          </ac:spMkLst>
        </pc:spChg>
      </pc:sldChg>
      <pc:sldMasterChg chg="modSp modSldLayout">
        <pc:chgData name="Danielle" userId="e2554c37-e717-43a0-ba79-1183ca921ccd" providerId="ADAL" clId="{BE87C5A6-C317-4F99-9830-D96994A944BC}" dt="2020-11-03T19:23:17.928" v="1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BE87C5A6-C317-4F99-9830-D96994A944BC}" dt="2020-11-03T19:23:13.095" v="0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23:13.095" v="0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BE87C5A6-C317-4F99-9830-D96994A944BC}" dt="2020-11-03T19:23:13.095" v="0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3:13.095" v="0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3:13.095" v="0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3:13.095" v="0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3:13.095" v="0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BE87C5A6-C317-4F99-9830-D96994A944BC}" dt="2020-11-03T19:23:17.928" v="1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BE87C5A6-C317-4F99-9830-D96994A944BC}" dt="2020-11-03T19:23:17.928" v="1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delSldLayout modSldLayout">
        <pc:chgData name="Danielle" userId="e2554c37-e717-43a0-ba79-1183ca921ccd" providerId="ADAL" clId="{BE87C5A6-C317-4F99-9830-D96994A944BC}" dt="2020-11-03T19:25:06.108" v="14" actId="2696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BE87C5A6-C317-4F99-9830-D96994A944BC}" dt="2020-11-03T19:24:30.798" v="2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24:30.798" v="2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24:30.798" v="2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24:30.798" v="2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BE87C5A6-C317-4F99-9830-D96994A944BC}" dt="2020-11-03T19:24:30.798" v="2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BE87C5A6-C317-4F99-9830-D96994A944BC}" dt="2020-11-03T19:24:30.798" v="2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4:30.798" v="2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4:30.798" v="2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4:30.798" v="2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4:30.798" v="2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4:30.798" v="2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BE87C5A6-C317-4F99-9830-D96994A944BC}" dt="2020-11-03T19:24:30.798" v="2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BE87C5A6-C317-4F99-9830-D96994A944BC}" dt="2020-11-03T19:24:55.017" v="9" actId="1036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BE87C5A6-C317-4F99-9830-D96994A944BC}" dt="2020-11-03T19:24:48.855" v="5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BE87C5A6-C317-4F99-9830-D96994A944BC}" dt="2020-11-03T19:24:48.855" v="5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BE87C5A6-C317-4F99-9830-D96994A944BC}" dt="2020-11-03T19:24:52.183" v="6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BE87C5A6-C317-4F99-9830-D96994A944BC}" dt="2020-11-03T19:24:55.017" v="9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BE87C5A6-C317-4F99-9830-D96994A944BC}" dt="2020-11-03T19:24:48.855" v="5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BE87C5A6-C317-4F99-9830-D96994A944BC}" dt="2020-11-03T19:24:48.855" v="5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BE87C5A6-C317-4F99-9830-D96994A944BC}" dt="2020-11-03T19:24:48.855" v="5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BE87C5A6-C317-4F99-9830-D96994A944BC}" dt="2020-11-03T19:24:48.855" v="5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BE87C5A6-C317-4F99-9830-D96994A944BC}" dt="2020-11-03T19:24:48.855" v="5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BE87C5A6-C317-4F99-9830-D96994A944BC}" dt="2020-11-03T19:25:00.642" v="12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BE87C5A6-C317-4F99-9830-D96994A944BC}" dt="2020-11-03T19:25:00.642" v="12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BE87C5A6-C317-4F99-9830-D96994A944BC}" dt="2020-11-03T19:25:00.642" v="12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BE87C5A6-C317-4F99-9830-D96994A944BC}" dt="2020-11-03T19:24:37.143" v="3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BE87C5A6-C317-4F99-9830-D96994A944BC}" dt="2020-11-03T19:24:37.143" v="3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  <pc:sldLayoutChg chg="del">
          <pc:chgData name="Danielle" userId="e2554c37-e717-43a0-ba79-1183ca921ccd" providerId="ADAL" clId="{BE87C5A6-C317-4F99-9830-D96994A944BC}" dt="2020-11-03T19:25:04.094" v="13" actId="2696"/>
          <pc:sldLayoutMkLst>
            <pc:docMk/>
            <pc:sldMasterMk cId="2492940549" sldId="2147483650"/>
            <pc:sldLayoutMk cId="250441293" sldId="2147483667"/>
          </pc:sldLayoutMkLst>
        </pc:sldLayoutChg>
        <pc:sldLayoutChg chg="del">
          <pc:chgData name="Danielle" userId="e2554c37-e717-43a0-ba79-1183ca921ccd" providerId="ADAL" clId="{BE87C5A6-C317-4F99-9830-D96994A944BC}" dt="2020-11-03T19:25:06.108" v="14" actId="2696"/>
          <pc:sldLayoutMkLst>
            <pc:docMk/>
            <pc:sldMasterMk cId="2492940549" sldId="2147483650"/>
            <pc:sldLayoutMk cId="1629242142" sldId="214748366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696F-E2E2-48D1-96CC-F14FC6140BEF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8535-0712-4191-A2F3-9BBDE3A80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53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61288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3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3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03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Mass,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Density and Volume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03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Mass,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Density and Volume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5949281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none" dirty="0">
                <a:latin typeface="Arial" panose="020B0604020202020204" pitchFamily="34" charset="0"/>
                <a:cs typeface="Arial" panose="020B0604020202020204" pitchFamily="34" charset="0"/>
              </a:rPr>
              <a:t>Mass, density, volume</a:t>
            </a:r>
            <a:r>
              <a:rPr lang="en-GB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compound measures, kilograms, grams, metres³, centimetres³, litres, prism, cuboid</a:t>
            </a:r>
            <a:endParaRPr lang="en-GB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calculate volumes of prisms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simple questions mass, density and volume.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exam questions involving mass, density and volume. 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900B94-0CF7-4884-9BB1-E7DDDA11A2F4}"/>
              </a:ext>
            </a:extLst>
          </p:cNvPr>
          <p:cNvSpPr txBox="1"/>
          <p:nvPr/>
        </p:nvSpPr>
        <p:spPr>
          <a:xfrm>
            <a:off x="251520" y="1124744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Calculate the volumes of the cuboids and the missing lengths.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volume of a cuboid = height </a:t>
            </a:r>
            <a:r>
              <a:rPr lang="en-GB" i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 width × depth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EABCACA1-FE38-4AAB-93CB-DFE2CCA13717}"/>
              </a:ext>
            </a:extLst>
          </p:cNvPr>
          <p:cNvSpPr/>
          <p:nvPr/>
        </p:nvSpPr>
        <p:spPr>
          <a:xfrm>
            <a:off x="395536" y="2852936"/>
            <a:ext cx="2520280" cy="144016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EA9425DD-73E4-4AFE-8AD4-7C628B4C12CE}"/>
              </a:ext>
            </a:extLst>
          </p:cNvPr>
          <p:cNvSpPr/>
          <p:nvPr/>
        </p:nvSpPr>
        <p:spPr>
          <a:xfrm>
            <a:off x="4033682" y="2564904"/>
            <a:ext cx="1503784" cy="216024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E7823E3F-69CE-4155-B83F-B78C017CB1CB}"/>
              </a:ext>
            </a:extLst>
          </p:cNvPr>
          <p:cNvSpPr/>
          <p:nvPr/>
        </p:nvSpPr>
        <p:spPr>
          <a:xfrm>
            <a:off x="6372200" y="2673785"/>
            <a:ext cx="1800200" cy="1619311"/>
          </a:xfrm>
          <a:prstGeom prst="cube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AC5AE1D-10BC-4E37-A1D1-D919E5DF2C8E}"/>
              </a:ext>
            </a:extLst>
          </p:cNvPr>
          <p:cNvSpPr/>
          <p:nvPr/>
        </p:nvSpPr>
        <p:spPr>
          <a:xfrm>
            <a:off x="617494" y="5445224"/>
            <a:ext cx="4168080" cy="855712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F46F0B86-D3D2-4DA6-A4C6-B71D22CFABFF}"/>
              </a:ext>
            </a:extLst>
          </p:cNvPr>
          <p:cNvSpPr/>
          <p:nvPr/>
        </p:nvSpPr>
        <p:spPr>
          <a:xfrm>
            <a:off x="6012160" y="5229200"/>
            <a:ext cx="1800200" cy="108012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AE3C6-2073-45BD-8E19-E69EA219AB51}"/>
              </a:ext>
            </a:extLst>
          </p:cNvPr>
          <p:cNvSpPr txBox="1"/>
          <p:nvPr/>
        </p:nvSpPr>
        <p:spPr>
          <a:xfrm>
            <a:off x="827584" y="42930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A18D4-2191-4691-B0CB-1CD9F4E8D009}"/>
              </a:ext>
            </a:extLst>
          </p:cNvPr>
          <p:cNvSpPr txBox="1"/>
          <p:nvPr/>
        </p:nvSpPr>
        <p:spPr>
          <a:xfrm>
            <a:off x="2496171" y="4009128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1F59F-C7C1-4C1F-84D1-D6040FB141B6}"/>
              </a:ext>
            </a:extLst>
          </p:cNvPr>
          <p:cNvSpPr txBox="1"/>
          <p:nvPr/>
        </p:nvSpPr>
        <p:spPr>
          <a:xfrm>
            <a:off x="2683786" y="3301808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0201F-1C51-406F-A082-486AA4EAAF19}"/>
              </a:ext>
            </a:extLst>
          </p:cNvPr>
          <p:cNvSpPr txBox="1"/>
          <p:nvPr/>
        </p:nvSpPr>
        <p:spPr>
          <a:xfrm>
            <a:off x="4067944" y="4725144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40EEF0-916C-444B-8605-960753CDD707}"/>
              </a:ext>
            </a:extLst>
          </p:cNvPr>
          <p:cNvSpPr txBox="1"/>
          <p:nvPr/>
        </p:nvSpPr>
        <p:spPr>
          <a:xfrm>
            <a:off x="5238328" y="3438001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BA65D1-7D44-4BE0-B610-0F6F0D00F505}"/>
              </a:ext>
            </a:extLst>
          </p:cNvPr>
          <p:cNvSpPr txBox="1"/>
          <p:nvPr/>
        </p:nvSpPr>
        <p:spPr>
          <a:xfrm>
            <a:off x="5046730" y="4479200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5287DC-BEDA-48DE-BB04-B6608D38AE4E}"/>
              </a:ext>
            </a:extLst>
          </p:cNvPr>
          <p:cNvSpPr txBox="1"/>
          <p:nvPr/>
        </p:nvSpPr>
        <p:spPr>
          <a:xfrm>
            <a:off x="6503260" y="4296255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AEDDCD-1FC6-4A79-9586-3F2043DC1E3C}"/>
              </a:ext>
            </a:extLst>
          </p:cNvPr>
          <p:cNvSpPr txBox="1"/>
          <p:nvPr/>
        </p:nvSpPr>
        <p:spPr>
          <a:xfrm>
            <a:off x="7768192" y="4009128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B293E-1628-4C1A-BBBE-2D64FBDA370A}"/>
              </a:ext>
            </a:extLst>
          </p:cNvPr>
          <p:cNvSpPr txBox="1"/>
          <p:nvPr/>
        </p:nvSpPr>
        <p:spPr>
          <a:xfrm>
            <a:off x="7970296" y="3125442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FCB48A-FAE9-4852-83D3-522B8C14832E}"/>
              </a:ext>
            </a:extLst>
          </p:cNvPr>
          <p:cNvSpPr txBox="1"/>
          <p:nvPr/>
        </p:nvSpPr>
        <p:spPr>
          <a:xfrm>
            <a:off x="4479794" y="6147010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mm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0D844-0107-4CAE-A80E-D55AB828043B}"/>
              </a:ext>
            </a:extLst>
          </p:cNvPr>
          <p:cNvSpPr txBox="1"/>
          <p:nvPr/>
        </p:nvSpPr>
        <p:spPr>
          <a:xfrm>
            <a:off x="4604432" y="5639999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mm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A0C672-77BF-4430-8666-A537E43018E5}"/>
              </a:ext>
            </a:extLst>
          </p:cNvPr>
          <p:cNvSpPr txBox="1"/>
          <p:nvPr/>
        </p:nvSpPr>
        <p:spPr>
          <a:xfrm>
            <a:off x="2348880" y="5782930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120 mm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C785AC-CDB1-45F7-8E72-3CC4E65408A4}"/>
              </a:ext>
            </a:extLst>
          </p:cNvPr>
          <p:cNvSpPr txBox="1"/>
          <p:nvPr/>
        </p:nvSpPr>
        <p:spPr>
          <a:xfrm>
            <a:off x="6273316" y="6287577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35BE3F-EE79-4F38-BC26-1F038ECAE86D}"/>
              </a:ext>
            </a:extLst>
          </p:cNvPr>
          <p:cNvSpPr txBox="1"/>
          <p:nvPr/>
        </p:nvSpPr>
        <p:spPr>
          <a:xfrm>
            <a:off x="7407188" y="6124654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09A071-2972-4C3A-ADA1-D736F29669A5}"/>
              </a:ext>
            </a:extLst>
          </p:cNvPr>
          <p:cNvSpPr txBox="1"/>
          <p:nvPr/>
        </p:nvSpPr>
        <p:spPr>
          <a:xfrm>
            <a:off x="7726212" y="5459703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___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725A4-FFF8-4B2E-8CCC-23625D7F453B}"/>
              </a:ext>
            </a:extLst>
          </p:cNvPr>
          <p:cNvSpPr txBox="1"/>
          <p:nvPr/>
        </p:nvSpPr>
        <p:spPr>
          <a:xfrm>
            <a:off x="6262685" y="5763635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64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48DCB3-3035-417E-83F9-DF033B6F84E4}"/>
              </a:ext>
            </a:extLst>
          </p:cNvPr>
          <p:cNvSpPr txBox="1"/>
          <p:nvPr/>
        </p:nvSpPr>
        <p:spPr>
          <a:xfrm>
            <a:off x="2116850" y="6287577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___ mm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A22FEA-853B-48BF-ABFF-CC8BBC12791C}"/>
              </a:ext>
            </a:extLst>
          </p:cNvPr>
          <p:cNvSpPr txBox="1"/>
          <p:nvPr/>
        </p:nvSpPr>
        <p:spPr>
          <a:xfrm>
            <a:off x="906778" y="3576171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___ 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247302-EA28-475E-91BC-E2B9838630CA}"/>
              </a:ext>
            </a:extLst>
          </p:cNvPr>
          <p:cNvSpPr txBox="1"/>
          <p:nvPr/>
        </p:nvSpPr>
        <p:spPr>
          <a:xfrm>
            <a:off x="4022612" y="3719091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___ 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978BD7-2128-4250-B24F-D40B120C572A}"/>
              </a:ext>
            </a:extLst>
          </p:cNvPr>
          <p:cNvSpPr txBox="1"/>
          <p:nvPr/>
        </p:nvSpPr>
        <p:spPr>
          <a:xfrm>
            <a:off x="6606480" y="3537156"/>
            <a:ext cx="113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___ mm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71DBFC-F271-48FE-A032-3D42C94A66F3}"/>
              </a:ext>
            </a:extLst>
          </p:cNvPr>
          <p:cNvSpPr txBox="1"/>
          <p:nvPr/>
        </p:nvSpPr>
        <p:spPr>
          <a:xfrm>
            <a:off x="971600" y="3549569"/>
            <a:ext cx="504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96934C-DB7C-44F8-B106-5244A830D874}"/>
              </a:ext>
            </a:extLst>
          </p:cNvPr>
          <p:cNvSpPr txBox="1"/>
          <p:nvPr/>
        </p:nvSpPr>
        <p:spPr>
          <a:xfrm>
            <a:off x="4131949" y="3697761"/>
            <a:ext cx="504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B00755-A954-40EA-9D37-7D7284BBA89D}"/>
              </a:ext>
            </a:extLst>
          </p:cNvPr>
          <p:cNvSpPr txBox="1"/>
          <p:nvPr/>
        </p:nvSpPr>
        <p:spPr>
          <a:xfrm>
            <a:off x="6490084" y="3513095"/>
            <a:ext cx="6021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DC1FA6-B2EB-44D5-8F3F-39A1EB07760D}"/>
              </a:ext>
            </a:extLst>
          </p:cNvPr>
          <p:cNvSpPr txBox="1"/>
          <p:nvPr/>
        </p:nvSpPr>
        <p:spPr>
          <a:xfrm>
            <a:off x="2179730" y="6300936"/>
            <a:ext cx="504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D98040-A72C-4209-8F47-9C0366269C54}"/>
              </a:ext>
            </a:extLst>
          </p:cNvPr>
          <p:cNvSpPr txBox="1"/>
          <p:nvPr/>
        </p:nvSpPr>
        <p:spPr>
          <a:xfrm>
            <a:off x="7975088" y="5449678"/>
            <a:ext cx="341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07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70404120"/>
              </p:ext>
            </p:extLst>
          </p:nvPr>
        </p:nvGraphicFramePr>
        <p:xfrm>
          <a:off x="972000" y="2940177"/>
          <a:ext cx="72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032DCB-DCEA-4841-A20A-6E794876D1E4}"/>
              </a:ext>
            </a:extLst>
          </p:cNvPr>
          <p:cNvSpPr txBox="1"/>
          <p:nvPr/>
        </p:nvSpPr>
        <p:spPr>
          <a:xfrm>
            <a:off x="288032" y="1211268"/>
            <a:ext cx="6516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Mass, Density and Volume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any of these numbers in your grid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(no repeats)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05FA10-B219-4AF2-99D5-DEBA99852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18972"/>
              </p:ext>
            </p:extLst>
          </p:nvPr>
        </p:nvGraphicFramePr>
        <p:xfrm>
          <a:off x="7164288" y="1268760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9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25106" y="1370706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Find the density of a piece of wood weighing 6 g and having a volume of 8 cm.</a:t>
            </a:r>
          </a:p>
        </p:txBody>
      </p:sp>
      <p:sp>
        <p:nvSpPr>
          <p:cNvPr id="3" name="Explosion 2 2"/>
          <p:cNvSpPr/>
          <p:nvPr/>
        </p:nvSpPr>
        <p:spPr>
          <a:xfrm>
            <a:off x="-396552" y="3309698"/>
            <a:ext cx="10378470" cy="2789047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÷ 8 = 0.75 g/cm³</a:t>
            </a:r>
          </a:p>
        </p:txBody>
      </p:sp>
    </p:spTree>
    <p:extLst>
      <p:ext uri="{BB962C8B-B14F-4D97-AF65-F5344CB8AC3E}">
        <p14:creationId xmlns:p14="http://schemas.microsoft.com/office/powerpoint/2010/main" val="35802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25106" y="1370705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Calculate the volume of a liquid weighing 4 kg and having a density of 1.25 g/cm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512303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÷ 1.25 = 3200 g</a:t>
            </a:r>
          </a:p>
        </p:txBody>
      </p:sp>
    </p:spTree>
    <p:extLst>
      <p:ext uri="{BB962C8B-B14F-4D97-AF65-F5344CB8AC3E}">
        <p14:creationId xmlns:p14="http://schemas.microsoft.com/office/powerpoint/2010/main" val="12725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67544" y="1268760"/>
            <a:ext cx="792172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1 kg bag of sugar has a volume of about 625 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What is the density of the sugar in grams per cubic centimeter?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÷ 625 = 1.6 g/cm³</a:t>
            </a:r>
          </a:p>
        </p:txBody>
      </p:sp>
    </p:spTree>
    <p:extLst>
      <p:ext uri="{BB962C8B-B14F-4D97-AF65-F5344CB8AC3E}">
        <p14:creationId xmlns:p14="http://schemas.microsoft.com/office/powerpoint/2010/main" val="9872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11560" y="1412776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Calculate the volume of a piece of wood that weighs 102 g and has a density of 0.85 g/cm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÷ 0.85 = 120 cm³</a:t>
            </a:r>
          </a:p>
        </p:txBody>
      </p:sp>
    </p:spTree>
    <p:extLst>
      <p:ext uri="{BB962C8B-B14F-4D97-AF65-F5344CB8AC3E}">
        <p14:creationId xmlns:p14="http://schemas.microsoft.com/office/powerpoint/2010/main" val="4882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39552" y="1412776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Find the mass of a marble model, 56 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volume, if the density of marble is 2.8 g/cm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2.8 = 156.8 g</a:t>
            </a:r>
          </a:p>
        </p:txBody>
      </p:sp>
    </p:spTree>
    <p:extLst>
      <p:ext uri="{BB962C8B-B14F-4D97-AF65-F5344CB8AC3E}">
        <p14:creationId xmlns:p14="http://schemas.microsoft.com/office/powerpoint/2010/main" val="36814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39552" y="1340768"/>
            <a:ext cx="782357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bought a 50 kg bag of coal and estimated the total volume to be about 28 000 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What is its density in g/cm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1044624" y="3789040"/>
            <a:ext cx="11737304" cy="2717039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50 000 ÷ 2 800 = 1.79 g/cm³</a:t>
            </a:r>
          </a:p>
        </p:txBody>
      </p:sp>
    </p:spTree>
    <p:extLst>
      <p:ext uri="{BB962C8B-B14F-4D97-AF65-F5344CB8AC3E}">
        <p14:creationId xmlns:p14="http://schemas.microsoft.com/office/powerpoint/2010/main" val="38456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83568" y="1268760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Find the density of the material of a pebble weighing 34 g, which has a volume of 12.5 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÷ 12.5 = 2.72 g/cm³</a:t>
            </a:r>
          </a:p>
        </p:txBody>
      </p:sp>
    </p:spTree>
    <p:extLst>
      <p:ext uri="{BB962C8B-B14F-4D97-AF65-F5344CB8AC3E}">
        <p14:creationId xmlns:p14="http://schemas.microsoft.com/office/powerpoint/2010/main" val="1968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83568" y="1556792"/>
            <a:ext cx="760314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Oil has a density of 800 kg/m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Convert this into g/cm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÷ 1 000 000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0.8 g/cm³</a:t>
            </a:r>
          </a:p>
        </p:txBody>
      </p:sp>
    </p:spTree>
    <p:extLst>
      <p:ext uri="{BB962C8B-B14F-4D97-AF65-F5344CB8AC3E}">
        <p14:creationId xmlns:p14="http://schemas.microsoft.com/office/powerpoint/2010/main" val="9268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39552" y="1484784"/>
            <a:ext cx="80395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block of lead has a volume of 540 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a mass of 6.156 kg.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Find its density in g/cm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6156 ÷ 540 = 11.4 g/cm³</a:t>
            </a:r>
          </a:p>
        </p:txBody>
      </p:sp>
    </p:spTree>
    <p:extLst>
      <p:ext uri="{BB962C8B-B14F-4D97-AF65-F5344CB8AC3E}">
        <p14:creationId xmlns:p14="http://schemas.microsoft.com/office/powerpoint/2010/main" val="39702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vestone.com/wp-content/uploads/Vintage-Stone%E2%84%A2-Square-282-493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141">
            <a:off x="539533" y="3046003"/>
            <a:ext cx="4695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ponge                          Sin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7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559">
            <a:off x="4344011" y="1635279"/>
            <a:ext cx="4674319" cy="56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364" y="1124744"/>
            <a:ext cx="8547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 </a:t>
            </a:r>
          </a:p>
          <a:p>
            <a:pPr algn="ctr"/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These two objects are the same volume. In water, the brick would sink and the sponge would float. Why?</a:t>
            </a:r>
          </a:p>
        </p:txBody>
      </p:sp>
    </p:spTree>
    <p:extLst>
      <p:ext uri="{BB962C8B-B14F-4D97-AF65-F5344CB8AC3E}">
        <p14:creationId xmlns:p14="http://schemas.microsoft.com/office/powerpoint/2010/main" val="404472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11560" y="1484784"/>
            <a:ext cx="80648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statue is made of metal of density 8 g/cm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Find the mass of the statue if its volume is 30 cm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= 240 cm³</a:t>
            </a:r>
          </a:p>
        </p:txBody>
      </p:sp>
    </p:spTree>
    <p:extLst>
      <p:ext uri="{BB962C8B-B14F-4D97-AF65-F5344CB8AC3E}">
        <p14:creationId xmlns:p14="http://schemas.microsoft.com/office/powerpoint/2010/main" val="19709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67544" y="1268760"/>
            <a:ext cx="84969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is estimated that the statue of Queen Victoria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Endcliffe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Park, Sheffield has a volume of about 4 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The density of the material used to make the statue is 9.2 g/cm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What is its mass?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9200 = 36 800 g </a:t>
            </a:r>
          </a:p>
        </p:txBody>
      </p:sp>
    </p:spTree>
    <p:extLst>
      <p:ext uri="{BB962C8B-B14F-4D97-AF65-F5344CB8AC3E}">
        <p14:creationId xmlns:p14="http://schemas.microsoft.com/office/powerpoint/2010/main" val="15181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11560" y="1457068"/>
            <a:ext cx="7848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volume of a solid object is 5 cm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its mass is 50 g. Calculate the density of the material.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÷ 5 = 10 g/cm³</a:t>
            </a:r>
          </a:p>
        </p:txBody>
      </p:sp>
    </p:spTree>
    <p:extLst>
      <p:ext uri="{BB962C8B-B14F-4D97-AF65-F5344CB8AC3E}">
        <p14:creationId xmlns:p14="http://schemas.microsoft.com/office/powerpoint/2010/main" val="39973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67544" y="1457068"/>
            <a:ext cx="81369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Water of density 1000 kg/m³ fills a pool. The mass of the water is 35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tonne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1000 kg)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Calculate the volume of the pool.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-612576" y="3808305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35 000 ÷ 1000 = 35 m³</a:t>
            </a:r>
          </a:p>
        </p:txBody>
      </p:sp>
    </p:spTree>
    <p:extLst>
      <p:ext uri="{BB962C8B-B14F-4D97-AF65-F5344CB8AC3E}">
        <p14:creationId xmlns:p14="http://schemas.microsoft.com/office/powerpoint/2010/main" val="4303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67544" y="1268760"/>
            <a:ext cx="8496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cuboid of dimensions 4 cm by 5 cm by 3 cm is made of metal with density 10 g/cm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Calculate the mass of the cuboid in kg.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= 60 cm³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= 600 g = 0.6 kg</a:t>
            </a:r>
          </a:p>
        </p:txBody>
      </p:sp>
    </p:spTree>
    <p:extLst>
      <p:ext uri="{BB962C8B-B14F-4D97-AF65-F5344CB8AC3E}">
        <p14:creationId xmlns:p14="http://schemas.microsoft.com/office/powerpoint/2010/main" val="5049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11560" y="1412776"/>
            <a:ext cx="76031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certain type of plastic has a density of 3 g/cm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Convert the density into kg/m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1 000 000 ÷ 1000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3000 kg/m³</a:t>
            </a:r>
          </a:p>
        </p:txBody>
      </p:sp>
    </p:spTree>
    <p:extLst>
      <p:ext uri="{BB962C8B-B14F-4D97-AF65-F5344CB8AC3E}">
        <p14:creationId xmlns:p14="http://schemas.microsoft.com/office/powerpoint/2010/main" val="42249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95536" y="1340768"/>
            <a:ext cx="830686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cast-iron rod 2 m long has a cross-sectional area of 14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The mass of the rod is 210 kg. Calculate the density of the rod in g/cm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-612576" y="3573016"/>
            <a:ext cx="11305256" cy="293306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= 2800 cm³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210 000 ÷ 2800 = 75 g/cm³</a:t>
            </a:r>
          </a:p>
        </p:txBody>
      </p:sp>
    </p:spTree>
    <p:extLst>
      <p:ext uri="{BB962C8B-B14F-4D97-AF65-F5344CB8AC3E}">
        <p14:creationId xmlns:p14="http://schemas.microsoft.com/office/powerpoint/2010/main" val="5414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775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1a)	9 g/cm³				b)	2.1 g/cm³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2a)	20 g				b)	570 kg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3a)	4 cm³				b)	6 m³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4a)	70 cm³				b)	805 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5a)	720 cm³			b)	0.55 g/cm³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6a)	2500 cm³			b) 	2.5 L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7a)	1500 cm³			b)	4050 g or 4.05 kg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8a)	8482.3 mm³ or 8.5 cm³		b)	161.2 g</a:t>
            </a:r>
          </a:p>
        </p:txBody>
      </p:sp>
    </p:spTree>
    <p:extLst>
      <p:ext uri="{BB962C8B-B14F-4D97-AF65-F5344CB8AC3E}">
        <p14:creationId xmlns:p14="http://schemas.microsoft.com/office/powerpoint/2010/main" val="106922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973CB6F1-A240-4014-AA27-7381AAD9EB5A}"/>
              </a:ext>
            </a:extLst>
          </p:cNvPr>
          <p:cNvSpPr txBox="1"/>
          <p:nvPr/>
        </p:nvSpPr>
        <p:spPr>
          <a:xfrm>
            <a:off x="2122394" y="1124744"/>
            <a:ext cx="67700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Density is the amount of mass in a volume.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tells us how tightly matter is packed together.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Common units</a:t>
            </a:r>
            <a:endParaRPr lang="en-GB" sz="2000" u="sng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g/cm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ow many grams for every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ow many kg for every 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9F4CE2E-FD8B-4441-9F81-161B409F6346}"/>
              </a:ext>
            </a:extLst>
          </p:cNvPr>
          <p:cNvGrpSpPr/>
          <p:nvPr/>
        </p:nvGrpSpPr>
        <p:grpSpPr>
          <a:xfrm>
            <a:off x="3995936" y="2425852"/>
            <a:ext cx="3029128" cy="1078931"/>
            <a:chOff x="3346986" y="2385897"/>
            <a:chExt cx="3029128" cy="107893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C379A69-B046-434F-A809-9774A255C2C7}"/>
                </a:ext>
              </a:extLst>
            </p:cNvPr>
            <p:cNvGrpSpPr/>
            <p:nvPr/>
          </p:nvGrpSpPr>
          <p:grpSpPr>
            <a:xfrm>
              <a:off x="5297183" y="2385897"/>
              <a:ext cx="1078931" cy="1078931"/>
              <a:chOff x="5297183" y="2385897"/>
              <a:chExt cx="1078931" cy="107893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E2D6ABD-8B64-46B5-B706-46345C24B286}"/>
                  </a:ext>
                </a:extLst>
              </p:cNvPr>
              <p:cNvSpPr/>
              <p:nvPr/>
            </p:nvSpPr>
            <p:spPr>
              <a:xfrm>
                <a:off x="5297183" y="2385897"/>
                <a:ext cx="1078931" cy="10789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155731" y="2438764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41244" y="2438764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05688" y="2428554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80709" y="2479603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89332" y="2673590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753776" y="2683800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60531" y="2683800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41244" y="2857366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37421" y="2939045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33598" y="2918625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208620" y="2867576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68177" y="3112611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848976" y="3143241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55731" y="3122821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7421" y="3255549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320088" y="3255549"/>
                <a:ext cx="148089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B8C9C87-3708-4E8A-8FF4-42C576B17E53}"/>
                </a:ext>
              </a:extLst>
            </p:cNvPr>
            <p:cNvGrpSpPr/>
            <p:nvPr/>
          </p:nvGrpSpPr>
          <p:grpSpPr>
            <a:xfrm>
              <a:off x="3346986" y="2385897"/>
              <a:ext cx="1078931" cy="1078931"/>
              <a:chOff x="3346986" y="2385897"/>
              <a:chExt cx="1078931" cy="107893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34E968-0D12-4381-9B74-A908E4204736}"/>
                  </a:ext>
                </a:extLst>
              </p:cNvPr>
              <p:cNvSpPr/>
              <p:nvPr/>
            </p:nvSpPr>
            <p:spPr>
              <a:xfrm>
                <a:off x="3346986" y="2385897"/>
                <a:ext cx="1078931" cy="10789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385175" y="2469394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512175" y="2530653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23841" y="2775688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93175" y="2836947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935508" y="3020723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104841" y="3163661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263591" y="3255549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755591" y="2428555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82591" y="2612331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062508" y="2581702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83675" y="2775688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263591" y="3041143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935508" y="2438765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10675" y="2469394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263591" y="2642961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364008" y="2734849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533341" y="2918625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28591" y="3041143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787341" y="3163661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977841" y="3286178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406341" y="3041143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533341" y="3163661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660341" y="3286178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395758" y="3275969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533341" y="2704220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776758" y="2969674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073091" y="2928835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681508" y="2612331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253008" y="2836947"/>
                <a:ext cx="148167" cy="14293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0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Things to look out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the units consistent?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you need to calculate the volume before you start?</a:t>
            </a:r>
          </a:p>
        </p:txBody>
      </p:sp>
      <p:sp>
        <p:nvSpPr>
          <p:cNvPr id="3" name="Cube 2"/>
          <p:cNvSpPr/>
          <p:nvPr/>
        </p:nvSpPr>
        <p:spPr>
          <a:xfrm>
            <a:off x="3203848" y="2780928"/>
            <a:ext cx="1584176" cy="1584176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5940152" y="2780928"/>
            <a:ext cx="1584176" cy="1584176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8024" y="3203684"/>
            <a:ext cx="52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263" y="4180438"/>
            <a:ext cx="52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9392" y="4365104"/>
            <a:ext cx="52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1425" y="3223533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5664" y="4200287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8870" y="4416886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7398" y="5045114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m³ = 1 000 000 cm³</a:t>
            </a:r>
          </a:p>
        </p:txBody>
      </p:sp>
    </p:spTree>
    <p:extLst>
      <p:ext uri="{BB962C8B-B14F-4D97-AF65-F5344CB8AC3E}">
        <p14:creationId xmlns:p14="http://schemas.microsoft.com/office/powerpoint/2010/main" val="1325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23728" y="1124744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What is compound measure?</a:t>
            </a:r>
          </a:p>
          <a:p>
            <a:pPr algn="ctr"/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as many units of measure as you can.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do you think are compound 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compound measure?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23728" y="1124744"/>
            <a:ext cx="6778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Commonly used compound measures include: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4438A05-A087-4C3C-A131-8B6E77AA4BE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73175" y="1772816"/>
              <a:ext cx="64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144683465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71032583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3222662547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mass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volume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g/cm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kg/L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247533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time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m/s, km/h or mph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18857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Pressure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force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surface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area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N/m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N/cm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0895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Fuel consumption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volume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km/L or mpg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077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4438A05-A087-4C3C-A131-8B6E77AA4B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2933130"/>
                  </p:ext>
                </p:extLst>
              </p:nvPr>
            </p:nvGraphicFramePr>
            <p:xfrm>
              <a:off x="2273175" y="1772816"/>
              <a:ext cx="64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144683465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71032583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3222662547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840" r="-10084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g/cm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kg/L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247533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101695" r="-100847" b="-2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m/s, km/h or mph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18857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Pressure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200000" r="-100847" b="-106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N/m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N/cm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0895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Fuel consumption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302542" r="-100847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km/L or mpg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0776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DEF08C4-FB69-4305-8125-60A0A813B770}"/>
              </a:ext>
            </a:extLst>
          </p:cNvPr>
          <p:cNvSpPr/>
          <p:nvPr/>
        </p:nvSpPr>
        <p:spPr>
          <a:xfrm>
            <a:off x="2123728" y="1196752"/>
            <a:ext cx="6778894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CA4C5-60BE-41B1-B784-071FB2F7BE8D}"/>
              </a:ext>
            </a:extLst>
          </p:cNvPr>
          <p:cNvSpPr/>
          <p:nvPr/>
        </p:nvSpPr>
        <p:spPr>
          <a:xfrm>
            <a:off x="2123728" y="2492896"/>
            <a:ext cx="6778894" cy="2165058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189754-7157-4DF6-A1A5-0D942526617A}"/>
                  </a:ext>
                </a:extLst>
              </p:cNvPr>
              <p:cNvSpPr/>
              <p:nvPr/>
            </p:nvSpPr>
            <p:spPr>
              <a:xfrm>
                <a:off x="6228184" y="1196752"/>
                <a:ext cx="2588561" cy="936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volume</m:t>
                        </m:r>
                      </m:den>
                    </m:f>
                  </m:oMath>
                </a14:m>
                <a:endParaRPr lang="en-GB" sz="2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189754-7157-4DF6-A1A5-0D9425266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196752"/>
                <a:ext cx="2588561" cy="936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F5DA1-B84B-487E-BC80-BE66D606B257}"/>
                  </a:ext>
                </a:extLst>
              </p:cNvPr>
              <p:cNvSpPr txBox="1"/>
              <p:nvPr/>
            </p:nvSpPr>
            <p:spPr>
              <a:xfrm>
                <a:off x="2195736" y="1196752"/>
                <a:ext cx="3888432" cy="3016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cuboid has dimensions of       9 cm </a:t>
                </a:r>
                <a:r>
                  <a:rPr lang="en-GB" sz="200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×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cm </a:t>
                </a:r>
                <a:r>
                  <a:rPr lang="en-GB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×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12 cm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It has a mass of 194.4 g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density of the cuboid.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= 9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× 3 × 12</a:t>
                </a:r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volume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F5DA1-B84B-487E-BC80-BE66D606B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96752"/>
                <a:ext cx="3888432" cy="3016723"/>
              </a:xfrm>
              <a:prstGeom prst="rect">
                <a:avLst/>
              </a:prstGeom>
              <a:blipFill>
                <a:blip r:embed="rId3"/>
                <a:stretch>
                  <a:fillRect l="-1567" t="-808" b="-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D23BC0-C621-4831-8C5C-B7701A36DE5F}"/>
                  </a:ext>
                </a:extLst>
              </p:cNvPr>
              <p:cNvSpPr txBox="1"/>
              <p:nvPr/>
            </p:nvSpPr>
            <p:spPr>
              <a:xfrm>
                <a:off x="4377232" y="3619000"/>
                <a:ext cx="1925960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194.4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324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D23BC0-C621-4831-8C5C-B7701A36D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32" y="3619000"/>
                <a:ext cx="1925960" cy="602088"/>
              </a:xfrm>
              <a:prstGeom prst="rect">
                <a:avLst/>
              </a:prstGeom>
              <a:blipFill>
                <a:blip r:embed="rId4"/>
                <a:stretch>
                  <a:fillRect l="-3165" b="-5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B0DC364-B7FC-4C49-8664-B05A008EFA36}"/>
              </a:ext>
            </a:extLst>
          </p:cNvPr>
          <p:cNvSpPr txBox="1"/>
          <p:nvPr/>
        </p:nvSpPr>
        <p:spPr>
          <a:xfrm>
            <a:off x="5421374" y="3736301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0.6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33E33-4B80-429F-995F-4C6EB6B160D8}"/>
              </a:ext>
            </a:extLst>
          </p:cNvPr>
          <p:cNvSpPr txBox="1"/>
          <p:nvPr/>
        </p:nvSpPr>
        <p:spPr>
          <a:xfrm>
            <a:off x="6102424" y="3736301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g/cm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34113-7103-42FC-8588-F96F8AEC2A02}"/>
              </a:ext>
            </a:extLst>
          </p:cNvPr>
          <p:cNvSpPr txBox="1"/>
          <p:nvPr/>
        </p:nvSpPr>
        <p:spPr>
          <a:xfrm>
            <a:off x="4713181" y="3017844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324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D0EC1-EBC7-40A0-9A35-2E06DEFA8B5A}"/>
              </a:ext>
            </a:extLst>
          </p:cNvPr>
          <p:cNvSpPr txBox="1"/>
          <p:nvPr/>
        </p:nvSpPr>
        <p:spPr>
          <a:xfrm>
            <a:off x="5436096" y="3017844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189754-7157-4DF6-A1A5-0D942526617A}"/>
                  </a:ext>
                </a:extLst>
              </p:cNvPr>
              <p:cNvSpPr/>
              <p:nvPr/>
            </p:nvSpPr>
            <p:spPr>
              <a:xfrm>
                <a:off x="6228184" y="1196752"/>
                <a:ext cx="2588561" cy="936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volume</m:t>
                        </m:r>
                      </m:den>
                    </m:f>
                  </m:oMath>
                </a14:m>
                <a:endParaRPr lang="en-GB" sz="2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189754-7157-4DF6-A1A5-0D9425266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196752"/>
                <a:ext cx="2588561" cy="936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F5DA1-B84B-487E-BC80-BE66D606B257}"/>
                  </a:ext>
                </a:extLst>
              </p:cNvPr>
              <p:cNvSpPr txBox="1"/>
              <p:nvPr/>
            </p:nvSpPr>
            <p:spPr>
              <a:xfrm>
                <a:off x="2195736" y="1196752"/>
                <a:ext cx="3888432" cy="3632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cuboid has dimensions of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 m </a:t>
                </a:r>
                <a:r>
                  <a:rPr lang="en-GB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×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50 cm </a:t>
                </a:r>
                <a:r>
                  <a:rPr lang="en-GB" sz="200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×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160 cm.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It has a density of 0.8 kg/m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mass of the cuboid.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= 2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× 0.5 × 1.6</a:t>
                </a:r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volume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 = density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× volume</a:t>
                </a:r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F5DA1-B84B-487E-BC80-BE66D606B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96752"/>
                <a:ext cx="3888432" cy="3632276"/>
              </a:xfrm>
              <a:prstGeom prst="rect">
                <a:avLst/>
              </a:prstGeom>
              <a:blipFill>
                <a:blip r:embed="rId3"/>
                <a:stretch>
                  <a:fillRect l="-1567" t="-671" b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6D23BC0-C621-4831-8C5C-B7701A36DE5F}"/>
              </a:ext>
            </a:extLst>
          </p:cNvPr>
          <p:cNvSpPr txBox="1"/>
          <p:nvPr/>
        </p:nvSpPr>
        <p:spPr>
          <a:xfrm>
            <a:off x="5169320" y="4397042"/>
            <a:ext cx="1925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0.8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 1.6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0DC364-B7FC-4C49-8664-B05A008EFA36}"/>
              </a:ext>
            </a:extLst>
          </p:cNvPr>
          <p:cNvSpPr txBox="1"/>
          <p:nvPr/>
        </p:nvSpPr>
        <p:spPr>
          <a:xfrm>
            <a:off x="6528344" y="4397042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1.28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33E33-4B80-429F-995F-4C6EB6B160D8}"/>
              </a:ext>
            </a:extLst>
          </p:cNvPr>
          <p:cNvSpPr txBox="1"/>
          <p:nvPr/>
        </p:nvSpPr>
        <p:spPr>
          <a:xfrm>
            <a:off x="7380312" y="4397042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34113-7103-42FC-8588-F96F8AEC2A02}"/>
              </a:ext>
            </a:extLst>
          </p:cNvPr>
          <p:cNvSpPr txBox="1"/>
          <p:nvPr/>
        </p:nvSpPr>
        <p:spPr>
          <a:xfrm>
            <a:off x="5037725" y="3028890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1.6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D0EC1-EBC7-40A0-9A35-2E06DEFA8B5A}"/>
              </a:ext>
            </a:extLst>
          </p:cNvPr>
          <p:cNvSpPr txBox="1"/>
          <p:nvPr/>
        </p:nvSpPr>
        <p:spPr>
          <a:xfrm>
            <a:off x="5742384" y="3028890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189754-7157-4DF6-A1A5-0D942526617A}"/>
                  </a:ext>
                </a:extLst>
              </p:cNvPr>
              <p:cNvSpPr/>
              <p:nvPr/>
            </p:nvSpPr>
            <p:spPr>
              <a:xfrm>
                <a:off x="6228184" y="1196752"/>
                <a:ext cx="2588561" cy="936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volume</m:t>
                        </m:r>
                      </m:den>
                    </m:f>
                  </m:oMath>
                </a14:m>
                <a:endParaRPr lang="en-GB" sz="2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189754-7157-4DF6-A1A5-0D9425266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196752"/>
                <a:ext cx="2588561" cy="936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F5DA1-B84B-487E-BC80-BE66D606B257}"/>
                  </a:ext>
                </a:extLst>
              </p:cNvPr>
              <p:cNvSpPr txBox="1"/>
              <p:nvPr/>
            </p:nvSpPr>
            <p:spPr>
              <a:xfrm>
                <a:off x="2195736" y="1196752"/>
                <a:ext cx="3888432" cy="291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cylinder has a mass of 270 g.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It has a density of 3 g/cm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volume of the cylinder.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volume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density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F5DA1-B84B-487E-BC80-BE66D606B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96752"/>
                <a:ext cx="3888432" cy="2914324"/>
              </a:xfrm>
              <a:prstGeom prst="rect">
                <a:avLst/>
              </a:prstGeom>
              <a:blipFill>
                <a:blip r:embed="rId3"/>
                <a:stretch>
                  <a:fillRect l="-1567" t="-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6B7101-EBCE-48EA-B698-EE237E3C1BCF}"/>
                  </a:ext>
                </a:extLst>
              </p:cNvPr>
              <p:cNvSpPr txBox="1"/>
              <p:nvPr/>
            </p:nvSpPr>
            <p:spPr>
              <a:xfrm>
                <a:off x="4355976" y="3429000"/>
                <a:ext cx="1925960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270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6B7101-EBCE-48EA-B698-EE237E3C1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429000"/>
                <a:ext cx="1925960" cy="602088"/>
              </a:xfrm>
              <a:prstGeom prst="rect">
                <a:avLst/>
              </a:prstGeom>
              <a:blipFill>
                <a:blip r:embed="rId4"/>
                <a:stretch>
                  <a:fillRect l="-3481" b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F3D4B01-7412-4703-8E21-1F1669C29707}"/>
              </a:ext>
            </a:extLst>
          </p:cNvPr>
          <p:cNvSpPr txBox="1"/>
          <p:nvPr/>
        </p:nvSpPr>
        <p:spPr>
          <a:xfrm>
            <a:off x="5220072" y="3546301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36E45-B84D-4B0B-9752-BF2E34C24126}"/>
              </a:ext>
            </a:extLst>
          </p:cNvPr>
          <p:cNvSpPr txBox="1"/>
          <p:nvPr/>
        </p:nvSpPr>
        <p:spPr>
          <a:xfrm>
            <a:off x="5868144" y="3546301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1131</Words>
  <Application>Microsoft Office PowerPoint</Application>
  <PresentationFormat>On-screen Show (4:3)</PresentationFormat>
  <Paragraphs>195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35</cp:revision>
  <cp:lastPrinted>2016-04-26T13:22:44Z</cp:lastPrinted>
  <dcterms:created xsi:type="dcterms:W3CDTF">2015-07-01T12:05:39Z</dcterms:created>
  <dcterms:modified xsi:type="dcterms:W3CDTF">2020-11-04T09:29:09Z</dcterms:modified>
</cp:coreProperties>
</file>