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4" r:id="rId2"/>
  </p:sldMasterIdLst>
  <p:notesMasterIdLst>
    <p:notesMasterId r:id="rId13"/>
  </p:notesMasterIdLst>
  <p:sldIdLst>
    <p:sldId id="256" r:id="rId3"/>
    <p:sldId id="275" r:id="rId4"/>
    <p:sldId id="283" r:id="rId5"/>
    <p:sldId id="277" r:id="rId6"/>
    <p:sldId id="284" r:id="rId7"/>
    <p:sldId id="278" r:id="rId8"/>
    <p:sldId id="285" r:id="rId9"/>
    <p:sldId id="282" r:id="rId10"/>
    <p:sldId id="286" r:id="rId11"/>
    <p:sldId id="28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21D70-ED46-466D-BF9E-0CBE69F7CB4F}" v="3" dt="2020-09-23T10:31:37.6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18521D70-ED46-466D-BF9E-0CBE69F7CB4F}"/>
    <pc:docChg chg="custSel modSld modMainMaster">
      <pc:chgData name="Danielle" userId="e2554c37-e717-43a0-ba79-1183ca921ccd" providerId="ADAL" clId="{18521D70-ED46-466D-BF9E-0CBE69F7CB4F}" dt="2020-11-07T09:21:50.959" v="162" actId="1076"/>
      <pc:docMkLst>
        <pc:docMk/>
      </pc:docMkLst>
      <pc:sldChg chg="modSp mod">
        <pc:chgData name="Danielle" userId="e2554c37-e717-43a0-ba79-1183ca921ccd" providerId="ADAL" clId="{18521D70-ED46-466D-BF9E-0CBE69F7CB4F}" dt="2020-11-07T09:19:17.709" v="108" actId="404"/>
        <pc:sldMkLst>
          <pc:docMk/>
          <pc:sldMk cId="727625878" sldId="256"/>
        </pc:sldMkLst>
        <pc:spChg chg="mod">
          <ac:chgData name="Danielle" userId="e2554c37-e717-43a0-ba79-1183ca921ccd" providerId="ADAL" clId="{18521D70-ED46-466D-BF9E-0CBE69F7CB4F}" dt="2020-11-07T09:19:17.709" v="108" actId="404"/>
          <ac:spMkLst>
            <pc:docMk/>
            <pc:sldMk cId="727625878" sldId="256"/>
            <ac:spMk id="6" creationId="{00000000-0000-0000-0000-000000000000}"/>
          </ac:spMkLst>
        </pc:spChg>
      </pc:sldChg>
      <pc:sldChg chg="modSp mod">
        <pc:chgData name="Danielle" userId="e2554c37-e717-43a0-ba79-1183ca921ccd" providerId="ADAL" clId="{18521D70-ED46-466D-BF9E-0CBE69F7CB4F}" dt="2020-11-07T09:20:27.583" v="124" actId="6549"/>
        <pc:sldMkLst>
          <pc:docMk/>
          <pc:sldMk cId="1747499453" sldId="275"/>
        </pc:sldMkLst>
        <pc:spChg chg="mod">
          <ac:chgData name="Danielle" userId="e2554c37-e717-43a0-ba79-1183ca921ccd" providerId="ADAL" clId="{18521D70-ED46-466D-BF9E-0CBE69F7CB4F}" dt="2020-11-07T09:20:27.583" v="124" actId="6549"/>
          <ac:spMkLst>
            <pc:docMk/>
            <pc:sldMk cId="1747499453" sldId="275"/>
            <ac:spMk id="5" creationId="{00000000-0000-0000-0000-000000000000}"/>
          </ac:spMkLst>
        </pc:spChg>
      </pc:sldChg>
      <pc:sldChg chg="modSp mod">
        <pc:chgData name="Danielle" userId="e2554c37-e717-43a0-ba79-1183ca921ccd" providerId="ADAL" clId="{18521D70-ED46-466D-BF9E-0CBE69F7CB4F}" dt="2020-11-07T09:20:18.696" v="123" actId="20577"/>
        <pc:sldMkLst>
          <pc:docMk/>
          <pc:sldMk cId="1954278364" sldId="277"/>
        </pc:sldMkLst>
        <pc:spChg chg="mod">
          <ac:chgData name="Danielle" userId="e2554c37-e717-43a0-ba79-1183ca921ccd" providerId="ADAL" clId="{18521D70-ED46-466D-BF9E-0CBE69F7CB4F}" dt="2020-11-07T09:20:18.696" v="123" actId="20577"/>
          <ac:spMkLst>
            <pc:docMk/>
            <pc:sldMk cId="1954278364" sldId="277"/>
            <ac:spMk id="5" creationId="{00000000-0000-0000-0000-000000000000}"/>
          </ac:spMkLst>
        </pc:spChg>
      </pc:sldChg>
      <pc:sldChg chg="modSp mod">
        <pc:chgData name="Danielle" userId="e2554c37-e717-43a0-ba79-1183ca921ccd" providerId="ADAL" clId="{18521D70-ED46-466D-BF9E-0CBE69F7CB4F}" dt="2020-11-07T09:21:09.653" v="155" actId="20577"/>
        <pc:sldMkLst>
          <pc:docMk/>
          <pc:sldMk cId="2406012171" sldId="278"/>
        </pc:sldMkLst>
        <pc:spChg chg="mod">
          <ac:chgData name="Danielle" userId="e2554c37-e717-43a0-ba79-1183ca921ccd" providerId="ADAL" clId="{18521D70-ED46-466D-BF9E-0CBE69F7CB4F}" dt="2020-11-07T09:21:09.653" v="155" actId="20577"/>
          <ac:spMkLst>
            <pc:docMk/>
            <pc:sldMk cId="2406012171" sldId="278"/>
            <ac:spMk id="5" creationId="{00000000-0000-0000-0000-000000000000}"/>
          </ac:spMkLst>
        </pc:spChg>
        <pc:grpChg chg="mod">
          <ac:chgData name="Danielle" userId="e2554c37-e717-43a0-ba79-1183ca921ccd" providerId="ADAL" clId="{18521D70-ED46-466D-BF9E-0CBE69F7CB4F}" dt="2020-09-23T10:34:04.324" v="66" actId="1036"/>
          <ac:grpSpMkLst>
            <pc:docMk/>
            <pc:sldMk cId="2406012171" sldId="278"/>
            <ac:grpSpMk id="22" creationId="{00000000-0000-0000-0000-000000000000}"/>
          </ac:grpSpMkLst>
        </pc:grpChg>
      </pc:sldChg>
      <pc:sldChg chg="modSp mod">
        <pc:chgData name="Danielle" userId="e2554c37-e717-43a0-ba79-1183ca921ccd" providerId="ADAL" clId="{18521D70-ED46-466D-BF9E-0CBE69F7CB4F}" dt="2020-09-23T10:32:39.558" v="42" actId="2711"/>
        <pc:sldMkLst>
          <pc:docMk/>
          <pc:sldMk cId="4095272612" sldId="283"/>
        </pc:sldMkLst>
        <pc:spChg chg="mod">
          <ac:chgData name="Danielle" userId="e2554c37-e717-43a0-ba79-1183ca921ccd" providerId="ADAL" clId="{18521D70-ED46-466D-BF9E-0CBE69F7CB4F}" dt="2020-09-23T10:32:33.181" v="41" actId="1036"/>
          <ac:spMkLst>
            <pc:docMk/>
            <pc:sldMk cId="4095272612" sldId="283"/>
            <ac:spMk id="5" creationId="{00000000-0000-0000-0000-000000000000}"/>
          </ac:spMkLst>
        </pc:spChg>
        <pc:graphicFrameChg chg="modGraphic">
          <ac:chgData name="Danielle" userId="e2554c37-e717-43a0-ba79-1183ca921ccd" providerId="ADAL" clId="{18521D70-ED46-466D-BF9E-0CBE69F7CB4F}" dt="2020-09-23T10:32:39.558" v="42" actId="2711"/>
          <ac:graphicFrameMkLst>
            <pc:docMk/>
            <pc:sldMk cId="4095272612" sldId="283"/>
            <ac:graphicFrameMk id="4" creationId="{00000000-0000-0000-0000-000000000000}"/>
          </ac:graphicFrameMkLst>
        </pc:graphicFrameChg>
      </pc:sldChg>
      <pc:sldChg chg="addSp delSp modSp mod">
        <pc:chgData name="Danielle" userId="e2554c37-e717-43a0-ba79-1183ca921ccd" providerId="ADAL" clId="{18521D70-ED46-466D-BF9E-0CBE69F7CB4F}" dt="2020-09-23T10:33:27.270" v="52" actId="2711"/>
        <pc:sldMkLst>
          <pc:docMk/>
          <pc:sldMk cId="864211553" sldId="284"/>
        </pc:sldMkLst>
        <pc:spChg chg="add">
          <ac:chgData name="Danielle" userId="e2554c37-e717-43a0-ba79-1183ca921ccd" providerId="ADAL" clId="{18521D70-ED46-466D-BF9E-0CBE69F7CB4F}" dt="2020-09-23T10:33:22.999" v="51" actId="22"/>
          <ac:spMkLst>
            <pc:docMk/>
            <pc:sldMk cId="864211553" sldId="284"/>
            <ac:spMk id="2" creationId="{65213DC4-AEC9-4427-952A-DBFF49D84BCD}"/>
          </ac:spMkLst>
        </pc:spChg>
        <pc:spChg chg="del">
          <ac:chgData name="Danielle" userId="e2554c37-e717-43a0-ba79-1183ca921ccd" providerId="ADAL" clId="{18521D70-ED46-466D-BF9E-0CBE69F7CB4F}" dt="2020-09-23T10:33:22.111" v="50" actId="478"/>
          <ac:spMkLst>
            <pc:docMk/>
            <pc:sldMk cId="864211553" sldId="284"/>
            <ac:spMk id="4" creationId="{00000000-0000-0000-0000-000000000000}"/>
          </ac:spMkLst>
        </pc:spChg>
        <pc:graphicFrameChg chg="modGraphic">
          <ac:chgData name="Danielle" userId="e2554c37-e717-43a0-ba79-1183ca921ccd" providerId="ADAL" clId="{18521D70-ED46-466D-BF9E-0CBE69F7CB4F}" dt="2020-09-23T10:33:27.270" v="52" actId="2711"/>
          <ac:graphicFrameMkLst>
            <pc:docMk/>
            <pc:sldMk cId="864211553" sldId="284"/>
            <ac:graphicFrameMk id="3" creationId="{00000000-0000-0000-0000-000000000000}"/>
          </ac:graphicFrameMkLst>
        </pc:graphicFrameChg>
      </pc:sldChg>
      <pc:sldChg chg="addSp delSp modSp mod">
        <pc:chgData name="Danielle" userId="e2554c37-e717-43a0-ba79-1183ca921ccd" providerId="ADAL" clId="{18521D70-ED46-466D-BF9E-0CBE69F7CB4F}" dt="2020-09-23T10:34:12.332" v="69" actId="2711"/>
        <pc:sldMkLst>
          <pc:docMk/>
          <pc:sldMk cId="554692884" sldId="285"/>
        </pc:sldMkLst>
        <pc:spChg chg="add">
          <ac:chgData name="Danielle" userId="e2554c37-e717-43a0-ba79-1183ca921ccd" providerId="ADAL" clId="{18521D70-ED46-466D-BF9E-0CBE69F7CB4F}" dt="2020-09-23T10:34:08.264" v="68" actId="22"/>
          <ac:spMkLst>
            <pc:docMk/>
            <pc:sldMk cId="554692884" sldId="285"/>
            <ac:spMk id="2" creationId="{CFB7D407-7CB1-4E27-8838-1904D500792C}"/>
          </ac:spMkLst>
        </pc:spChg>
        <pc:spChg chg="del">
          <ac:chgData name="Danielle" userId="e2554c37-e717-43a0-ba79-1183ca921ccd" providerId="ADAL" clId="{18521D70-ED46-466D-BF9E-0CBE69F7CB4F}" dt="2020-09-23T10:34:07.612" v="67" actId="478"/>
          <ac:spMkLst>
            <pc:docMk/>
            <pc:sldMk cId="554692884" sldId="285"/>
            <ac:spMk id="6" creationId="{00000000-0000-0000-0000-000000000000}"/>
          </ac:spMkLst>
        </pc:spChg>
        <pc:graphicFrameChg chg="modGraphic">
          <ac:chgData name="Danielle" userId="e2554c37-e717-43a0-ba79-1183ca921ccd" providerId="ADAL" clId="{18521D70-ED46-466D-BF9E-0CBE69F7CB4F}" dt="2020-09-23T10:34:12.332" v="69" actId="2711"/>
          <ac:graphicFrameMkLst>
            <pc:docMk/>
            <pc:sldMk cId="554692884" sldId="285"/>
            <ac:graphicFrameMk id="5" creationId="{00000000-0000-0000-0000-000000000000}"/>
          </ac:graphicFrameMkLst>
        </pc:graphicFrameChg>
      </pc:sldChg>
      <pc:sldChg chg="modSp mod">
        <pc:chgData name="Danielle" userId="e2554c37-e717-43a0-ba79-1183ca921ccd" providerId="ADAL" clId="{18521D70-ED46-466D-BF9E-0CBE69F7CB4F}" dt="2020-11-07T09:21:50.959" v="162" actId="1076"/>
        <pc:sldMkLst>
          <pc:docMk/>
          <pc:sldMk cId="1812931510" sldId="286"/>
        </pc:sldMkLst>
        <pc:spChg chg="mod">
          <ac:chgData name="Danielle" userId="e2554c37-e717-43a0-ba79-1183ca921ccd" providerId="ADAL" clId="{18521D70-ED46-466D-BF9E-0CBE69F7CB4F}" dt="2020-11-07T09:21:25.891" v="157" actId="113"/>
          <ac:spMkLst>
            <pc:docMk/>
            <pc:sldMk cId="1812931510" sldId="286"/>
            <ac:spMk id="2" creationId="{00000000-0000-0000-0000-000000000000}"/>
          </ac:spMkLst>
        </pc:spChg>
        <pc:spChg chg="mod">
          <ac:chgData name="Danielle" userId="e2554c37-e717-43a0-ba79-1183ca921ccd" providerId="ADAL" clId="{18521D70-ED46-466D-BF9E-0CBE69F7CB4F}" dt="2020-11-07T09:21:37.576" v="159" actId="1076"/>
          <ac:spMkLst>
            <pc:docMk/>
            <pc:sldMk cId="1812931510" sldId="286"/>
            <ac:spMk id="3" creationId="{00000000-0000-0000-0000-000000000000}"/>
          </ac:spMkLst>
        </pc:spChg>
        <pc:spChg chg="mod">
          <ac:chgData name="Danielle" userId="e2554c37-e717-43a0-ba79-1183ca921ccd" providerId="ADAL" clId="{18521D70-ED46-466D-BF9E-0CBE69F7CB4F}" dt="2020-11-07T09:21:42.504" v="160" actId="1076"/>
          <ac:spMkLst>
            <pc:docMk/>
            <pc:sldMk cId="1812931510" sldId="286"/>
            <ac:spMk id="4" creationId="{00000000-0000-0000-0000-000000000000}"/>
          </ac:spMkLst>
        </pc:spChg>
        <pc:spChg chg="mod">
          <ac:chgData name="Danielle" userId="e2554c37-e717-43a0-ba79-1183ca921ccd" providerId="ADAL" clId="{18521D70-ED46-466D-BF9E-0CBE69F7CB4F}" dt="2020-11-07T09:21:47.973" v="161" actId="1076"/>
          <ac:spMkLst>
            <pc:docMk/>
            <pc:sldMk cId="1812931510" sldId="286"/>
            <ac:spMk id="5" creationId="{00000000-0000-0000-0000-000000000000}"/>
          </ac:spMkLst>
        </pc:spChg>
        <pc:spChg chg="mod">
          <ac:chgData name="Danielle" userId="e2554c37-e717-43a0-ba79-1183ca921ccd" providerId="ADAL" clId="{18521D70-ED46-466D-BF9E-0CBE69F7CB4F}" dt="2020-11-07T09:21:50.959" v="162" actId="1076"/>
          <ac:spMkLst>
            <pc:docMk/>
            <pc:sldMk cId="1812931510" sldId="286"/>
            <ac:spMk id="6" creationId="{00000000-0000-0000-0000-000000000000}"/>
          </ac:spMkLst>
        </pc:spChg>
      </pc:sldChg>
      <pc:sldMasterChg chg="modSp mod modSldLayout">
        <pc:chgData name="Danielle" userId="e2554c37-e717-43a0-ba79-1183ca921ccd" providerId="ADAL" clId="{18521D70-ED46-466D-BF9E-0CBE69F7CB4F}" dt="2020-09-23T10:31:22.037" v="16" actId="1036"/>
        <pc:sldMasterMkLst>
          <pc:docMk/>
          <pc:sldMasterMk cId="957066366" sldId="2147483675"/>
        </pc:sldMasterMkLst>
        <pc:spChg chg="mod">
          <ac:chgData name="Danielle" userId="e2554c37-e717-43a0-ba79-1183ca921ccd" providerId="ADAL" clId="{18521D70-ED46-466D-BF9E-0CBE69F7CB4F}" dt="2020-09-23T10:30:59.054" v="10" actId="2711"/>
          <ac:spMkLst>
            <pc:docMk/>
            <pc:sldMasterMk cId="957066366" sldId="2147483675"/>
            <ac:spMk id="14" creationId="{00000000-0000-0000-0000-000000000000}"/>
          </ac:spMkLst>
        </pc:spChg>
        <pc:spChg chg="mod">
          <ac:chgData name="Danielle" userId="e2554c37-e717-43a0-ba79-1183ca921ccd" providerId="ADAL" clId="{18521D70-ED46-466D-BF9E-0CBE69F7CB4F}" dt="2020-09-23T10:30:59.054" v="10" actId="2711"/>
          <ac:spMkLst>
            <pc:docMk/>
            <pc:sldMasterMk cId="957066366" sldId="2147483675"/>
            <ac:spMk id="15" creationId="{00000000-0000-0000-0000-000000000000}"/>
          </ac:spMkLst>
        </pc:spChg>
        <pc:spChg chg="mod">
          <ac:chgData name="Danielle" userId="e2554c37-e717-43a0-ba79-1183ca921ccd" providerId="ADAL" clId="{18521D70-ED46-466D-BF9E-0CBE69F7CB4F}" dt="2020-09-23T10:30:59.054" v="10" actId="2711"/>
          <ac:spMkLst>
            <pc:docMk/>
            <pc:sldMasterMk cId="957066366" sldId="2147483675"/>
            <ac:spMk id="16" creationId="{00000000-0000-0000-0000-000000000000}"/>
          </ac:spMkLst>
        </pc:spChg>
        <pc:spChg chg="mod">
          <ac:chgData name="Danielle" userId="e2554c37-e717-43a0-ba79-1183ca921ccd" providerId="ADAL" clId="{18521D70-ED46-466D-BF9E-0CBE69F7CB4F}" dt="2020-09-23T10:30:59.054" v="10" actId="2711"/>
          <ac:spMkLst>
            <pc:docMk/>
            <pc:sldMasterMk cId="957066366" sldId="2147483675"/>
            <ac:spMk id="17" creationId="{00000000-0000-0000-0000-000000000000}"/>
          </ac:spMkLst>
        </pc:spChg>
        <pc:spChg chg="mod">
          <ac:chgData name="Danielle" userId="e2554c37-e717-43a0-ba79-1183ca921ccd" providerId="ADAL" clId="{18521D70-ED46-466D-BF9E-0CBE69F7CB4F}" dt="2020-09-23T10:30:59.054" v="10" actId="2711"/>
          <ac:spMkLst>
            <pc:docMk/>
            <pc:sldMasterMk cId="957066366" sldId="2147483675"/>
            <ac:spMk id="18" creationId="{00000000-0000-0000-0000-000000000000}"/>
          </ac:spMkLst>
        </pc:spChg>
        <pc:picChg chg="mod">
          <ac:chgData name="Danielle" userId="e2554c37-e717-43a0-ba79-1183ca921ccd" providerId="ADAL" clId="{18521D70-ED46-466D-BF9E-0CBE69F7CB4F}" dt="2020-09-23T10:30:59.054" v="10" actId="2711"/>
          <ac:picMkLst>
            <pc:docMk/>
            <pc:sldMasterMk cId="957066366" sldId="2147483675"/>
            <ac:picMk id="13"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29"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31"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32"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33"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34" creationId="{00000000-0000-0000-0000-000000000000}"/>
          </ac:picMkLst>
        </pc:picChg>
        <pc:picChg chg="mod">
          <ac:chgData name="Danielle" userId="e2554c37-e717-43a0-ba79-1183ca921ccd" providerId="ADAL" clId="{18521D70-ED46-466D-BF9E-0CBE69F7CB4F}" dt="2020-09-23T10:30:59.054" v="10" actId="2711"/>
          <ac:picMkLst>
            <pc:docMk/>
            <pc:sldMasterMk cId="957066366" sldId="2147483675"/>
            <ac:picMk id="35" creationId="{00000000-0000-0000-0000-000000000000}"/>
          </ac:picMkLst>
        </pc:picChg>
        <pc:sldLayoutChg chg="modSp">
          <pc:chgData name="Danielle" userId="e2554c37-e717-43a0-ba79-1183ca921ccd" providerId="ADAL" clId="{18521D70-ED46-466D-BF9E-0CBE69F7CB4F}" dt="2020-09-23T10:31:05.141" v="11" actId="2711"/>
          <pc:sldLayoutMkLst>
            <pc:docMk/>
            <pc:sldMasterMk cId="957066366" sldId="2147483675"/>
            <pc:sldLayoutMk cId="3633639607" sldId="2147483677"/>
          </pc:sldLayoutMkLst>
          <pc:spChg chg="mod">
            <ac:chgData name="Danielle" userId="e2554c37-e717-43a0-ba79-1183ca921ccd" providerId="ADAL" clId="{18521D70-ED46-466D-BF9E-0CBE69F7CB4F}" dt="2020-09-23T10:31:05.141" v="11" actId="2711"/>
            <ac:spMkLst>
              <pc:docMk/>
              <pc:sldMasterMk cId="957066366" sldId="2147483675"/>
              <pc:sldLayoutMk cId="3633639607" sldId="2147483677"/>
              <ac:spMk id="7" creationId="{00000000-0000-0000-0000-000000000000}"/>
            </ac:spMkLst>
          </pc:spChg>
        </pc:sldLayoutChg>
        <pc:sldLayoutChg chg="modSp mod">
          <pc:chgData name="Danielle" userId="e2554c37-e717-43a0-ba79-1183ca921ccd" providerId="ADAL" clId="{18521D70-ED46-466D-BF9E-0CBE69F7CB4F}" dt="2020-09-23T10:31:15.811" v="13" actId="13822"/>
          <pc:sldLayoutMkLst>
            <pc:docMk/>
            <pc:sldMasterMk cId="957066366" sldId="2147483675"/>
            <pc:sldLayoutMk cId="1913703762" sldId="2147483678"/>
          </pc:sldLayoutMkLst>
          <pc:spChg chg="mod">
            <ac:chgData name="Danielle" userId="e2554c37-e717-43a0-ba79-1183ca921ccd" providerId="ADAL" clId="{18521D70-ED46-466D-BF9E-0CBE69F7CB4F}" dt="2020-09-23T10:31:15.811" v="13" actId="13822"/>
            <ac:spMkLst>
              <pc:docMk/>
              <pc:sldMasterMk cId="957066366" sldId="2147483675"/>
              <pc:sldLayoutMk cId="1913703762" sldId="2147483678"/>
              <ac:spMk id="2" creationId="{00000000-0000-0000-0000-000000000000}"/>
            </ac:spMkLst>
          </pc:spChg>
          <pc:spChg chg="mod">
            <ac:chgData name="Danielle" userId="e2554c37-e717-43a0-ba79-1183ca921ccd" providerId="ADAL" clId="{18521D70-ED46-466D-BF9E-0CBE69F7CB4F}" dt="2020-09-23T10:31:15.811" v="13" actId="13822"/>
            <ac:spMkLst>
              <pc:docMk/>
              <pc:sldMasterMk cId="957066366" sldId="2147483675"/>
              <pc:sldLayoutMk cId="1913703762" sldId="2147483678"/>
              <ac:spMk id="8" creationId="{00000000-0000-0000-0000-000000000000}"/>
            </ac:spMkLst>
          </pc:spChg>
          <pc:spChg chg="mod">
            <ac:chgData name="Danielle" userId="e2554c37-e717-43a0-ba79-1183ca921ccd" providerId="ADAL" clId="{18521D70-ED46-466D-BF9E-0CBE69F7CB4F}" dt="2020-09-23T10:31:15.811" v="13" actId="13822"/>
            <ac:spMkLst>
              <pc:docMk/>
              <pc:sldMasterMk cId="957066366" sldId="2147483675"/>
              <pc:sldLayoutMk cId="1913703762" sldId="2147483678"/>
              <ac:spMk id="9" creationId="{00000000-0000-0000-0000-000000000000}"/>
            </ac:spMkLst>
          </pc:spChg>
          <pc:spChg chg="mod">
            <ac:chgData name="Danielle" userId="e2554c37-e717-43a0-ba79-1183ca921ccd" providerId="ADAL" clId="{18521D70-ED46-466D-BF9E-0CBE69F7CB4F}" dt="2020-09-23T10:31:15.811" v="13" actId="13822"/>
            <ac:spMkLst>
              <pc:docMk/>
              <pc:sldMasterMk cId="957066366" sldId="2147483675"/>
              <pc:sldLayoutMk cId="1913703762" sldId="2147483678"/>
              <ac:spMk id="10" creationId="{00000000-0000-0000-0000-000000000000}"/>
            </ac:spMkLst>
          </pc:spChg>
          <pc:cxnChg chg="mod">
            <ac:chgData name="Danielle" userId="e2554c37-e717-43a0-ba79-1183ca921ccd" providerId="ADAL" clId="{18521D70-ED46-466D-BF9E-0CBE69F7CB4F}" dt="2020-09-23T10:31:15.811" v="13" actId="13822"/>
            <ac:cxnSpMkLst>
              <pc:docMk/>
              <pc:sldMasterMk cId="957066366" sldId="2147483675"/>
              <pc:sldLayoutMk cId="1913703762" sldId="2147483678"/>
              <ac:cxnSpMk id="3" creationId="{00000000-0000-0000-0000-000000000000}"/>
            </ac:cxnSpMkLst>
          </pc:cxnChg>
          <pc:cxnChg chg="mod">
            <ac:chgData name="Danielle" userId="e2554c37-e717-43a0-ba79-1183ca921ccd" providerId="ADAL" clId="{18521D70-ED46-466D-BF9E-0CBE69F7CB4F}" dt="2020-09-23T10:31:15.811" v="13" actId="13822"/>
            <ac:cxnSpMkLst>
              <pc:docMk/>
              <pc:sldMasterMk cId="957066366" sldId="2147483675"/>
              <pc:sldLayoutMk cId="1913703762" sldId="2147483678"/>
              <ac:cxnSpMk id="4" creationId="{00000000-0000-0000-0000-000000000000}"/>
            </ac:cxnSpMkLst>
          </pc:cxnChg>
          <pc:cxnChg chg="mod">
            <ac:chgData name="Danielle" userId="e2554c37-e717-43a0-ba79-1183ca921ccd" providerId="ADAL" clId="{18521D70-ED46-466D-BF9E-0CBE69F7CB4F}" dt="2020-09-23T10:31:15.811" v="13" actId="13822"/>
            <ac:cxnSpMkLst>
              <pc:docMk/>
              <pc:sldMasterMk cId="957066366" sldId="2147483675"/>
              <pc:sldLayoutMk cId="1913703762" sldId="2147483678"/>
              <ac:cxnSpMk id="5" creationId="{00000000-0000-0000-0000-000000000000}"/>
            </ac:cxnSpMkLst>
          </pc:cxnChg>
          <pc:cxnChg chg="mod">
            <ac:chgData name="Danielle" userId="e2554c37-e717-43a0-ba79-1183ca921ccd" providerId="ADAL" clId="{18521D70-ED46-466D-BF9E-0CBE69F7CB4F}" dt="2020-09-23T10:31:15.811" v="13" actId="13822"/>
            <ac:cxnSpMkLst>
              <pc:docMk/>
              <pc:sldMasterMk cId="957066366" sldId="2147483675"/>
              <pc:sldLayoutMk cId="1913703762" sldId="2147483678"/>
              <ac:cxnSpMk id="6" creationId="{00000000-0000-0000-0000-000000000000}"/>
            </ac:cxnSpMkLst>
          </pc:cxnChg>
          <pc:cxnChg chg="mod">
            <ac:chgData name="Danielle" userId="e2554c37-e717-43a0-ba79-1183ca921ccd" providerId="ADAL" clId="{18521D70-ED46-466D-BF9E-0CBE69F7CB4F}" dt="2020-09-23T10:31:15.811" v="13" actId="13822"/>
            <ac:cxnSpMkLst>
              <pc:docMk/>
              <pc:sldMasterMk cId="957066366" sldId="2147483675"/>
              <pc:sldLayoutMk cId="1913703762" sldId="2147483678"/>
              <ac:cxnSpMk id="7" creationId="{00000000-0000-0000-0000-000000000000}"/>
            </ac:cxnSpMkLst>
          </pc:cxnChg>
        </pc:sldLayoutChg>
        <pc:sldLayoutChg chg="modSp mod">
          <pc:chgData name="Danielle" userId="e2554c37-e717-43a0-ba79-1183ca921ccd" providerId="ADAL" clId="{18521D70-ED46-466D-BF9E-0CBE69F7CB4F}" dt="2020-09-23T10:31:22.037" v="16" actId="1036"/>
          <pc:sldLayoutMkLst>
            <pc:docMk/>
            <pc:sldMasterMk cId="957066366" sldId="2147483675"/>
            <pc:sldLayoutMk cId="3010282157" sldId="2147483679"/>
          </pc:sldLayoutMkLst>
          <pc:spChg chg="mod">
            <ac:chgData name="Danielle" userId="e2554c37-e717-43a0-ba79-1183ca921ccd" providerId="ADAL" clId="{18521D70-ED46-466D-BF9E-0CBE69F7CB4F}" dt="2020-09-23T10:31:22.037" v="16" actId="1036"/>
            <ac:spMkLst>
              <pc:docMk/>
              <pc:sldMasterMk cId="957066366" sldId="2147483675"/>
              <pc:sldLayoutMk cId="3010282157" sldId="2147483679"/>
              <ac:spMk id="2" creationId="{00000000-0000-0000-0000-000000000000}"/>
            </ac:spMkLst>
          </pc:spChg>
          <pc:spChg chg="mod">
            <ac:chgData name="Danielle" userId="e2554c37-e717-43a0-ba79-1183ca921ccd" providerId="ADAL" clId="{18521D70-ED46-466D-BF9E-0CBE69F7CB4F}" dt="2020-09-23T10:31:22.037" v="16" actId="1036"/>
            <ac:spMkLst>
              <pc:docMk/>
              <pc:sldMasterMk cId="957066366" sldId="2147483675"/>
              <pc:sldLayoutMk cId="3010282157" sldId="2147483679"/>
              <ac:spMk id="3" creationId="{00000000-0000-0000-0000-000000000000}"/>
            </ac:spMkLst>
          </pc:spChg>
        </pc:sldLayoutChg>
      </pc:sldMasterChg>
      <pc:sldMasterChg chg="modSp mod modSldLayout">
        <pc:chgData name="Danielle" userId="e2554c37-e717-43a0-ba79-1183ca921ccd" providerId="ADAL" clId="{18521D70-ED46-466D-BF9E-0CBE69F7CB4F}" dt="2020-09-23T10:31:53.169" v="29" actId="478"/>
        <pc:sldMasterMkLst>
          <pc:docMk/>
          <pc:sldMasterMk cId="1153118122" sldId="2147483684"/>
        </pc:sldMasterMkLst>
        <pc:spChg chg="mod">
          <ac:chgData name="Danielle" userId="e2554c37-e717-43a0-ba79-1183ca921ccd" providerId="ADAL" clId="{18521D70-ED46-466D-BF9E-0CBE69F7CB4F}" dt="2020-09-23T10:31:37.687" v="27" actId="2711"/>
          <ac:spMkLst>
            <pc:docMk/>
            <pc:sldMasterMk cId="1153118122" sldId="2147483684"/>
            <ac:spMk id="18" creationId="{00000000-0000-0000-0000-000000000000}"/>
          </ac:spMkLst>
        </pc:spChg>
        <pc:spChg chg="mod">
          <ac:chgData name="Danielle" userId="e2554c37-e717-43a0-ba79-1183ca921ccd" providerId="ADAL" clId="{18521D70-ED46-466D-BF9E-0CBE69F7CB4F}" dt="2020-09-23T10:31:37.687" v="27" actId="2711"/>
          <ac:spMkLst>
            <pc:docMk/>
            <pc:sldMasterMk cId="1153118122" sldId="2147483684"/>
            <ac:spMk id="19" creationId="{00000000-0000-0000-0000-000000000000}"/>
          </ac:spMkLst>
        </pc:spChg>
        <pc:picChg chg="mod">
          <ac:chgData name="Danielle" userId="e2554c37-e717-43a0-ba79-1183ca921ccd" providerId="ADAL" clId="{18521D70-ED46-466D-BF9E-0CBE69F7CB4F}" dt="2020-09-23T10:31:37.687" v="27" actId="2711"/>
          <ac:picMkLst>
            <pc:docMk/>
            <pc:sldMasterMk cId="1153118122" sldId="2147483684"/>
            <ac:picMk id="14" creationId="{00000000-0000-0000-0000-000000000000}"/>
          </ac:picMkLst>
        </pc:picChg>
        <pc:picChg chg="mod">
          <ac:chgData name="Danielle" userId="e2554c37-e717-43a0-ba79-1183ca921ccd" providerId="ADAL" clId="{18521D70-ED46-466D-BF9E-0CBE69F7CB4F}" dt="2020-09-23T10:31:37.687" v="27" actId="2711"/>
          <ac:picMkLst>
            <pc:docMk/>
            <pc:sldMasterMk cId="1153118122" sldId="2147483684"/>
            <ac:picMk id="15" creationId="{00000000-0000-0000-0000-000000000000}"/>
          </ac:picMkLst>
        </pc:picChg>
        <pc:picChg chg="mod">
          <ac:chgData name="Danielle" userId="e2554c37-e717-43a0-ba79-1183ca921ccd" providerId="ADAL" clId="{18521D70-ED46-466D-BF9E-0CBE69F7CB4F}" dt="2020-09-23T10:31:37.687" v="27" actId="2711"/>
          <ac:picMkLst>
            <pc:docMk/>
            <pc:sldMasterMk cId="1153118122" sldId="2147483684"/>
            <ac:picMk id="16" creationId="{00000000-0000-0000-0000-000000000000}"/>
          </ac:picMkLst>
        </pc:picChg>
        <pc:picChg chg="mod">
          <ac:chgData name="Danielle" userId="e2554c37-e717-43a0-ba79-1183ca921ccd" providerId="ADAL" clId="{18521D70-ED46-466D-BF9E-0CBE69F7CB4F}" dt="2020-09-23T10:31:37.687" v="27" actId="2711"/>
          <ac:picMkLst>
            <pc:docMk/>
            <pc:sldMasterMk cId="1153118122" sldId="2147483684"/>
            <ac:picMk id="17" creationId="{00000000-0000-0000-0000-000000000000}"/>
          </ac:picMkLst>
        </pc:picChg>
        <pc:picChg chg="mod">
          <ac:chgData name="Danielle" userId="e2554c37-e717-43a0-ba79-1183ca921ccd" providerId="ADAL" clId="{18521D70-ED46-466D-BF9E-0CBE69F7CB4F}" dt="2020-09-23T10:31:37.687" v="27" actId="2711"/>
          <ac:picMkLst>
            <pc:docMk/>
            <pc:sldMasterMk cId="1153118122" sldId="2147483684"/>
            <ac:picMk id="21" creationId="{00000000-0000-0000-0000-000000000000}"/>
          </ac:picMkLst>
        </pc:picChg>
        <pc:sldLayoutChg chg="modSp mod">
          <pc:chgData name="Danielle" userId="e2554c37-e717-43a0-ba79-1183ca921ccd" providerId="ADAL" clId="{18521D70-ED46-466D-BF9E-0CBE69F7CB4F}" dt="2020-09-23T10:31:49.097" v="28" actId="2711"/>
          <pc:sldLayoutMkLst>
            <pc:docMk/>
            <pc:sldMasterMk cId="1153118122" sldId="2147483684"/>
            <pc:sldLayoutMk cId="1310366312" sldId="2147483686"/>
          </pc:sldLayoutMkLst>
          <pc:spChg chg="mod">
            <ac:chgData name="Danielle" userId="e2554c37-e717-43a0-ba79-1183ca921ccd" providerId="ADAL" clId="{18521D70-ED46-466D-BF9E-0CBE69F7CB4F}" dt="2020-09-23T10:31:49.097" v="28" actId="2711"/>
            <ac:spMkLst>
              <pc:docMk/>
              <pc:sldMasterMk cId="1153118122" sldId="2147483684"/>
              <pc:sldLayoutMk cId="1310366312" sldId="2147483686"/>
              <ac:spMk id="2" creationId="{00000000-0000-0000-0000-000000000000}"/>
            </ac:spMkLst>
          </pc:spChg>
        </pc:sldLayoutChg>
        <pc:sldLayoutChg chg="delSp mod">
          <pc:chgData name="Danielle" userId="e2554c37-e717-43a0-ba79-1183ca921ccd" providerId="ADAL" clId="{18521D70-ED46-466D-BF9E-0CBE69F7CB4F}" dt="2020-09-23T10:31:53.169" v="29" actId="478"/>
          <pc:sldLayoutMkLst>
            <pc:docMk/>
            <pc:sldMasterMk cId="1153118122" sldId="2147483684"/>
            <pc:sldLayoutMk cId="2406680819" sldId="2147483687"/>
          </pc:sldLayoutMkLst>
          <pc:spChg chg="del">
            <ac:chgData name="Danielle" userId="e2554c37-e717-43a0-ba79-1183ca921ccd" providerId="ADAL" clId="{18521D70-ED46-466D-BF9E-0CBE69F7CB4F}" dt="2020-09-23T10:31:53.169" v="29" actId="478"/>
            <ac:spMkLst>
              <pc:docMk/>
              <pc:sldMasterMk cId="1153118122" sldId="2147483684"/>
              <pc:sldLayoutMk cId="2406680819" sldId="2147483687"/>
              <ac:spMk id="2" creationId="{00000000-0000-0000-0000-000000000000}"/>
            </ac:spMkLst>
          </pc:spChg>
          <pc:spChg chg="del">
            <ac:chgData name="Danielle" userId="e2554c37-e717-43a0-ba79-1183ca921ccd" providerId="ADAL" clId="{18521D70-ED46-466D-BF9E-0CBE69F7CB4F}" dt="2020-09-23T10:31:53.169" v="29" actId="478"/>
            <ac:spMkLst>
              <pc:docMk/>
              <pc:sldMasterMk cId="1153118122" sldId="2147483684"/>
              <pc:sldLayoutMk cId="2406680819" sldId="2147483687"/>
              <ac:spMk id="3" creationId="{00000000-0000-0000-0000-000000000000}"/>
            </ac:spMkLst>
          </pc:spChg>
          <pc:spChg chg="del">
            <ac:chgData name="Danielle" userId="e2554c37-e717-43a0-ba79-1183ca921ccd" providerId="ADAL" clId="{18521D70-ED46-466D-BF9E-0CBE69F7CB4F}" dt="2020-09-23T10:31:53.169" v="29" actId="478"/>
            <ac:spMkLst>
              <pc:docMk/>
              <pc:sldMasterMk cId="1153118122" sldId="2147483684"/>
              <pc:sldLayoutMk cId="2406680819" sldId="2147483687"/>
              <ac:spMk id="4" creationId="{00000000-0000-0000-0000-000000000000}"/>
            </ac:spMkLst>
          </pc:spChg>
          <pc:spChg chg="del">
            <ac:chgData name="Danielle" userId="e2554c37-e717-43a0-ba79-1183ca921ccd" providerId="ADAL" clId="{18521D70-ED46-466D-BF9E-0CBE69F7CB4F}" dt="2020-09-23T10:31:53.169" v="29" actId="478"/>
            <ac:spMkLst>
              <pc:docMk/>
              <pc:sldMasterMk cId="1153118122" sldId="2147483684"/>
              <pc:sldLayoutMk cId="2406680819" sldId="2147483687"/>
              <ac:spMk id="5" creationId="{00000000-0000-0000-0000-000000000000}"/>
            </ac:spMkLst>
          </pc:spChg>
          <pc:spChg chg="del">
            <ac:chgData name="Danielle" userId="e2554c37-e717-43a0-ba79-1183ca921ccd" providerId="ADAL" clId="{18521D70-ED46-466D-BF9E-0CBE69F7CB4F}" dt="2020-09-23T10:31:53.169" v="29" actId="478"/>
            <ac:spMkLst>
              <pc:docMk/>
              <pc:sldMasterMk cId="1153118122" sldId="2147483684"/>
              <pc:sldLayoutMk cId="2406680819" sldId="2147483687"/>
              <ac:spMk id="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69E64-2716-493D-8990-1327372F6D9F}" type="datetimeFigureOut">
              <a:rPr lang="en-GB" smtClean="0"/>
              <a:t>07/11/2020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60F68-0528-4714-8E5A-459DA548E866}" type="slidenum">
              <a:rPr lang="en-GB" smtClean="0"/>
              <a:t>‹#›</a:t>
            </a:fld>
            <a:endParaRPr lang="en-GB"/>
          </a:p>
        </p:txBody>
      </p:sp>
    </p:spTree>
    <p:extLst>
      <p:ext uri="{BB962C8B-B14F-4D97-AF65-F5344CB8AC3E}">
        <p14:creationId xmlns:p14="http://schemas.microsoft.com/office/powerpoint/2010/main" val="67236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1BDE971-7680-4633-846D-F37B45786660}" type="slidenum">
              <a:rPr lang="en-GB" smtClean="0"/>
              <a:t>2</a:t>
            </a:fld>
            <a:endParaRPr lang="en-GB"/>
          </a:p>
        </p:txBody>
      </p:sp>
    </p:spTree>
    <p:extLst>
      <p:ext uri="{BB962C8B-B14F-4D97-AF65-F5344CB8AC3E}">
        <p14:creationId xmlns:p14="http://schemas.microsoft.com/office/powerpoint/2010/main" val="101453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1BDE971-7680-4633-846D-F37B45786660}" type="slidenum">
              <a:rPr lang="en-GB" smtClean="0"/>
              <a:t>4</a:t>
            </a:fld>
            <a:endParaRPr lang="en-GB"/>
          </a:p>
        </p:txBody>
      </p:sp>
    </p:spTree>
    <p:extLst>
      <p:ext uri="{BB962C8B-B14F-4D97-AF65-F5344CB8AC3E}">
        <p14:creationId xmlns:p14="http://schemas.microsoft.com/office/powerpoint/2010/main" val="2304062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1BDE971-7680-4633-846D-F37B45786660}" type="slidenum">
              <a:rPr lang="en-GB" smtClean="0"/>
              <a:t>6</a:t>
            </a:fld>
            <a:endParaRPr lang="en-GB"/>
          </a:p>
        </p:txBody>
      </p:sp>
    </p:spTree>
    <p:extLst>
      <p:ext uri="{BB962C8B-B14F-4D97-AF65-F5344CB8AC3E}">
        <p14:creationId xmlns:p14="http://schemas.microsoft.com/office/powerpoint/2010/main" val="419650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41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318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363363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grpSp>
        <p:nvGrpSpPr>
          <p:cNvPr id="11" name="Group 10"/>
          <p:cNvGrpSpPr/>
          <p:nvPr/>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sp>
          <p:nvSpPr>
            <p:cNvPr id="8" name="TextBox 7"/>
            <p:cNvSpPr txBox="1"/>
            <p:nvPr userDrawn="1"/>
          </p:nvSpPr>
          <p:spPr>
            <a:xfrm>
              <a:off x="5615217" y="4365104"/>
              <a:ext cx="412792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3 things you knew already</a:t>
              </a:r>
            </a:p>
          </p:txBody>
        </p:sp>
        <p:sp>
          <p:nvSpPr>
            <p:cNvPr id="9" name="TextBox 8"/>
            <p:cNvSpPr txBox="1"/>
            <p:nvPr userDrawn="1"/>
          </p:nvSpPr>
          <p:spPr>
            <a:xfrm>
              <a:off x="6479199" y="2996956"/>
              <a:ext cx="21119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2 things you learnt today</a:t>
              </a:r>
            </a:p>
          </p:txBody>
        </p:sp>
        <p:sp>
          <p:nvSpPr>
            <p:cNvPr id="10" name="TextBox 9"/>
            <p:cNvSpPr txBox="1"/>
            <p:nvPr userDrawn="1"/>
          </p:nvSpPr>
          <p:spPr>
            <a:xfrm>
              <a:off x="6394406" y="1412779"/>
              <a:ext cx="229275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1 question about today’s topic</a:t>
              </a:r>
            </a:p>
          </p:txBody>
        </p:sp>
      </p:grpSp>
    </p:spTree>
    <p:extLst>
      <p:ext uri="{BB962C8B-B14F-4D97-AF65-F5344CB8AC3E}">
        <p14:creationId xmlns:p14="http://schemas.microsoft.com/office/powerpoint/2010/main" val="191370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sp>
        <p:nvSpPr>
          <p:cNvPr id="2" name="TextBox 1"/>
          <p:cNvSpPr txBox="1"/>
          <p:nvPr/>
        </p:nvSpPr>
        <p:spPr>
          <a:xfrm>
            <a:off x="2042195" y="1183393"/>
            <a:ext cx="6922293"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Plenary</a:t>
            </a:r>
          </a:p>
        </p:txBody>
      </p:sp>
      <p:sp>
        <p:nvSpPr>
          <p:cNvPr id="3" name="TextBox 2"/>
          <p:cNvSpPr txBox="1"/>
          <p:nvPr/>
        </p:nvSpPr>
        <p:spPr>
          <a:xfrm>
            <a:off x="2052882" y="2191504"/>
            <a:ext cx="6911606" cy="2677656"/>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2 stars (</a:t>
            </a: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rPr>
              <a:t> and a wish (</a:t>
            </a: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p>
          <a:p>
            <a:pPr algn="ctr"/>
            <a:endParaRPr lang="en-GB" sz="2400" dirty="0">
              <a:latin typeface="Arial" panose="020B0604020202020204" pitchFamily="34" charset="0"/>
              <a:cs typeface="Arial" panose="020B0604020202020204" pitchFamily="34" charset="0"/>
            </a:endParaRP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brilliant at...</a:t>
            </a: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good at...</a:t>
            </a:r>
          </a:p>
          <a:p>
            <a:pPr algn="ctr"/>
            <a:endParaRPr lang="en-GB" sz="2400" dirty="0">
              <a:latin typeface="Arial" panose="020B0604020202020204" pitchFamily="34" charset="0"/>
              <a:cs typeface="Arial" panose="020B0604020202020204" pitchFamily="34" charset="0"/>
              <a:sym typeface="Wingdings"/>
            </a:endParaRPr>
          </a:p>
          <a:p>
            <a:pPr algn="ct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a:t>
            </a:r>
            <a:r>
              <a:rPr lang="en-GB" sz="2400" dirty="0">
                <a:latin typeface="Arial" panose="020B0604020202020204" pitchFamily="34" charset="0"/>
                <a:cs typeface="Arial" panose="020B0604020202020204" pitchFamily="34" charset="0"/>
              </a:rPr>
              <a:t>Something I need to work on is...</a:t>
            </a:r>
          </a:p>
          <a:p>
            <a:pPr algn="ct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28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61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C756E4E7-7E1E-4ECA-88DA-2D6CDB680A8B}" type="slidenum">
              <a:rPr lang="en-US"/>
              <a:pPr/>
              <a:t>‹#›</a:t>
            </a:fld>
            <a:endParaRPr lang="en-US"/>
          </a:p>
        </p:txBody>
      </p:sp>
    </p:spTree>
    <p:extLst>
      <p:ext uri="{BB962C8B-B14F-4D97-AF65-F5344CB8AC3E}">
        <p14:creationId xmlns:p14="http://schemas.microsoft.com/office/powerpoint/2010/main" val="339048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91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Probing questions to check understanding:</a:t>
            </a:r>
          </a:p>
          <a:p>
            <a:endParaRPr lang="en-GB" sz="2000" u="none" dirty="0">
              <a:latin typeface="Arial" panose="020B0604020202020204" pitchFamily="34" charset="0"/>
              <a:cs typeface="Arial" panose="020B0604020202020204" pitchFamily="34" charset="0"/>
            </a:endParaRPr>
          </a:p>
          <a:p>
            <a:endParaRPr lang="en-GB" sz="2000" u="none" dirty="0">
              <a:latin typeface="Arial" panose="020B0604020202020204" pitchFamily="34" charset="0"/>
              <a:cs typeface="Arial" panose="020B0604020202020204" pitchFamily="34"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131036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68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p:nvPicPr>
        <p:blipFill rotWithShape="1">
          <a:blip r:embed="rId8">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Saturday, 07 November 2020</a:t>
            </a:fld>
            <a:endParaRPr lang="en-GB" sz="1600" dirty="0">
              <a:latin typeface="Arial" panose="020B0604020202020204" pitchFamily="34" charset="0"/>
              <a:cs typeface="Arial" panose="020B0604020202020204" pitchFamily="34" charset="0"/>
            </a:endParaRPr>
          </a:p>
        </p:txBody>
      </p:sp>
      <p:sp>
        <p:nvSpPr>
          <p:cNvPr id="15" name="TextBox 14"/>
          <p:cNvSpPr txBox="1"/>
          <p:nvPr/>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Timetables</a:t>
            </a:r>
          </a:p>
        </p:txBody>
      </p:sp>
      <p:sp>
        <p:nvSpPr>
          <p:cNvPr id="17" name="TextBox 16"/>
          <p:cNvSpPr txBox="1"/>
          <p:nvPr/>
        </p:nvSpPr>
        <p:spPr>
          <a:xfrm>
            <a:off x="2074101" y="5945176"/>
            <a:ext cx="6918077" cy="584775"/>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Table, timetable, bus, train, schedule,</a:t>
            </a:r>
            <a:r>
              <a:rPr lang="en-GB" sz="1600" baseline="0" dirty="0">
                <a:latin typeface="Arial" panose="020B0604020202020204" pitchFamily="34" charset="0"/>
                <a:cs typeface="Arial" panose="020B0604020202020204" pitchFamily="34" charset="0"/>
              </a:rPr>
              <a:t> arrive, depart, destination</a:t>
            </a:r>
            <a:endParaRPr lang="en-GB" sz="1600" dirty="0">
              <a:latin typeface="Arial" panose="020B0604020202020204" pitchFamily="34" charset="0"/>
              <a:cs typeface="Arial" panose="020B0604020202020204" pitchFamily="34" charset="0"/>
            </a:endParaRPr>
          </a:p>
        </p:txBody>
      </p:sp>
      <p:sp>
        <p:nvSpPr>
          <p:cNvPr id="16" name="TextBox 15"/>
          <p:cNvSpPr txBox="1"/>
          <p:nvPr/>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p:nvSpPr>
        <p:spPr>
          <a:xfrm>
            <a:off x="179513" y="1844824"/>
            <a:ext cx="1714499" cy="375487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Developing students will be able to find</a:t>
            </a:r>
            <a:r>
              <a:rPr lang="en-GB" sz="1400" baseline="0" dirty="0">
                <a:latin typeface="Arial" panose="020B0604020202020204" pitchFamily="34" charset="0"/>
                <a:cs typeface="Arial" panose="020B0604020202020204" pitchFamily="34" charset="0"/>
              </a:rPr>
              <a:t> information in a table.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Secure students will be able to interpret information in a table.</a:t>
            </a:r>
          </a:p>
          <a:p>
            <a:endParaRPr lang="en-GB" sz="14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Excelling students will be able to solve</a:t>
            </a:r>
            <a:r>
              <a:rPr lang="en-GB" sz="1400" baseline="0" dirty="0">
                <a:latin typeface="Arial" panose="020B0604020202020204" pitchFamily="34" charset="0"/>
                <a:cs typeface="Arial" panose="020B0604020202020204" pitchFamily="34" charset="0"/>
              </a:rPr>
              <a:t> problems involving tables</a:t>
            </a:r>
            <a:r>
              <a:rPr lang="en-GB" sz="1400" dirty="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06636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2"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Saturday, 07 November 2020</a:t>
            </a:fld>
            <a:endParaRPr lang="en-GB" sz="1600" dirty="0">
              <a:latin typeface="Arial" panose="020B0604020202020204" pitchFamily="34" charset="0"/>
              <a:cs typeface="Arial" panose="020B0604020202020204" pitchFamily="34" charset="0"/>
            </a:endParaRPr>
          </a:p>
        </p:txBody>
      </p:sp>
      <p:sp>
        <p:nvSpPr>
          <p:cNvPr id="19" name="TextBox 18"/>
          <p:cNvSpPr txBox="1"/>
          <p:nvPr/>
        </p:nvSpPr>
        <p:spPr>
          <a:xfrm>
            <a:off x="2051721" y="372730"/>
            <a:ext cx="3348372"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Timetables</a:t>
            </a:r>
          </a:p>
        </p:txBody>
      </p:sp>
    </p:spTree>
    <p:extLst>
      <p:ext uri="{BB962C8B-B14F-4D97-AF65-F5344CB8AC3E}">
        <p14:creationId xmlns:p14="http://schemas.microsoft.com/office/powerpoint/2010/main" val="11531181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2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67744" y="1124744"/>
            <a:ext cx="6408712" cy="3170099"/>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Starter </a:t>
            </a: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What are timetables?</a:t>
            </a: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What are they used for?</a:t>
            </a: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Where can they be found?</a:t>
            </a: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What do they look like, usually?</a:t>
            </a:r>
          </a:p>
          <a:p>
            <a:pPr algn="ct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7625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10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124744"/>
            <a:ext cx="8784975" cy="224676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 1</a:t>
            </a:r>
          </a:p>
          <a:p>
            <a:r>
              <a:rPr lang="en-GB" sz="2000" dirty="0">
                <a:latin typeface="Arial" panose="020B0604020202020204" pitchFamily="34" charset="0"/>
                <a:cs typeface="Arial" panose="020B0604020202020204" pitchFamily="34" charset="0"/>
              </a:rPr>
              <a:t>I am going to the theatre this Friday. The show is on Shaftesbury Avenue. I live in Romford, and will get the train to Liverpool Street. It will take me 30 minutes to get to Shaftesbury Avenue from Liverpool Street station. The show begins at 7.30pm. It takes me 15 minutes to get to Romford station.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Plan a schedule for me.</a:t>
            </a:r>
          </a:p>
        </p:txBody>
      </p:sp>
      <p:grpSp>
        <p:nvGrpSpPr>
          <p:cNvPr id="13" name="Group 12"/>
          <p:cNvGrpSpPr/>
          <p:nvPr/>
        </p:nvGrpSpPr>
        <p:grpSpPr>
          <a:xfrm>
            <a:off x="899591" y="3823305"/>
            <a:ext cx="7488832" cy="2540714"/>
            <a:chOff x="251520" y="1484784"/>
            <a:chExt cx="6669053" cy="2520280"/>
          </a:xfrm>
        </p:grpSpPr>
        <p:pic>
          <p:nvPicPr>
            <p:cNvPr id="1026" name="Picture 2"/>
            <p:cNvPicPr>
              <a:picLocks noChangeAspect="1" noChangeArrowheads="1"/>
            </p:cNvPicPr>
            <p:nvPr/>
          </p:nvPicPr>
          <p:blipFill>
            <a:blip r:embed="rId3" cstate="print"/>
            <a:srcRect l="37080" t="31095" r="37462" b="24609"/>
            <a:stretch>
              <a:fillRect/>
            </a:stretch>
          </p:blipFill>
          <p:spPr bwMode="auto">
            <a:xfrm>
              <a:off x="4355976" y="1484784"/>
              <a:ext cx="2564597" cy="252028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l="7939" t="35437" r="70477" b="20267"/>
            <a:stretch>
              <a:fillRect/>
            </a:stretch>
          </p:blipFill>
          <p:spPr bwMode="auto">
            <a:xfrm>
              <a:off x="251520" y="1484784"/>
              <a:ext cx="2174332" cy="252028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l="78160" t="35437" r="12367" b="20267"/>
            <a:stretch>
              <a:fillRect/>
            </a:stretch>
          </p:blipFill>
          <p:spPr bwMode="auto">
            <a:xfrm>
              <a:off x="3419872" y="1484784"/>
              <a:ext cx="954277" cy="2520280"/>
            </a:xfrm>
            <a:prstGeom prst="rect">
              <a:avLst/>
            </a:prstGeom>
            <a:noFill/>
            <a:ln w="9525">
              <a:noFill/>
              <a:miter lim="800000"/>
              <a:headEnd/>
              <a:tailEnd/>
            </a:ln>
          </p:spPr>
        </p:pic>
        <p:pic>
          <p:nvPicPr>
            <p:cNvPr id="9" name="Picture 3"/>
            <p:cNvPicPr>
              <a:picLocks noChangeAspect="1" noChangeArrowheads="1"/>
            </p:cNvPicPr>
            <p:nvPr/>
          </p:nvPicPr>
          <p:blipFill>
            <a:blip r:embed="rId4" cstate="print"/>
            <a:srcRect l="37207" t="35437" r="52767" b="20267"/>
            <a:stretch>
              <a:fillRect/>
            </a:stretch>
          </p:blipFill>
          <p:spPr bwMode="auto">
            <a:xfrm>
              <a:off x="2425852" y="1484784"/>
              <a:ext cx="1010029" cy="2520280"/>
            </a:xfrm>
            <a:prstGeom prst="rect">
              <a:avLst/>
            </a:prstGeom>
            <a:noFill/>
            <a:ln w="9525">
              <a:noFill/>
              <a:miter lim="800000"/>
              <a:headEnd/>
              <a:tailEnd/>
            </a:ln>
          </p:spPr>
        </p:pic>
      </p:grpSp>
    </p:spTree>
    <p:extLst>
      <p:ext uri="{BB962C8B-B14F-4D97-AF65-F5344CB8AC3E}">
        <p14:creationId xmlns:p14="http://schemas.microsoft.com/office/powerpoint/2010/main" val="174749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70059374"/>
              </p:ext>
            </p:extLst>
          </p:nvPr>
        </p:nvGraphicFramePr>
        <p:xfrm>
          <a:off x="2195736" y="2132856"/>
          <a:ext cx="6696744" cy="2160000"/>
        </p:xfrm>
        <a:graphic>
          <a:graphicData uri="http://schemas.openxmlformats.org/drawingml/2006/table">
            <a:tbl>
              <a:tblPr firstRow="1" bandRow="1">
                <a:tableStyleId>{5940675A-B579-460E-94D1-54222C63F5DA}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432000">
                <a:tc>
                  <a:txBody>
                    <a:bodyPr/>
                    <a:lstStyle/>
                    <a:p>
                      <a:endParaRPr lang="en-GB" dirty="0">
                        <a:latin typeface="Arial" panose="020B0604020202020204" pitchFamily="34" charset="0"/>
                        <a:cs typeface="Arial" panose="020B0604020202020204" pitchFamily="34" charset="0"/>
                      </a:endParaRPr>
                    </a:p>
                  </a:txBody>
                  <a:tcPr/>
                </a:tc>
                <a:tc>
                  <a:txBody>
                    <a:bodyPr/>
                    <a:lstStyle/>
                    <a:p>
                      <a:pPr algn="ctr"/>
                      <a:r>
                        <a:rPr lang="en-GB" dirty="0">
                          <a:latin typeface="Arial" panose="020B0604020202020204" pitchFamily="34" charset="0"/>
                          <a:cs typeface="Arial" panose="020B0604020202020204" pitchFamily="34" charset="0"/>
                        </a:rPr>
                        <a:t>Time</a:t>
                      </a:r>
                    </a:p>
                  </a:txBody>
                  <a:tcPr anchor="ctr"/>
                </a:tc>
                <a:extLst>
                  <a:ext uri="{0D108BD9-81ED-4DB2-BD59-A6C34878D82A}">
                    <a16:rowId xmlns:a16="http://schemas.microsoft.com/office/drawing/2014/main" val="10000"/>
                  </a:ext>
                </a:extLst>
              </a:tr>
              <a:tr h="432000">
                <a:tc>
                  <a:txBody>
                    <a:bodyPr/>
                    <a:lstStyle/>
                    <a:p>
                      <a:r>
                        <a:rPr lang="en-GB" dirty="0">
                          <a:latin typeface="Arial" panose="020B0604020202020204" pitchFamily="34" charset="0"/>
                          <a:cs typeface="Arial" panose="020B0604020202020204" pitchFamily="34" charset="0"/>
                        </a:rPr>
                        <a:t>Leave home</a:t>
                      </a:r>
                    </a:p>
                  </a:txBody>
                  <a:tcPr anchor="ctr"/>
                </a:tc>
                <a:tc>
                  <a:txBody>
                    <a:bodyPr/>
                    <a:lstStyle/>
                    <a:p>
                      <a:r>
                        <a:rPr lang="en-GB" dirty="0">
                          <a:latin typeface="Arial" panose="020B0604020202020204" pitchFamily="34" charset="0"/>
                          <a:cs typeface="Arial" panose="020B0604020202020204" pitchFamily="34" charset="0"/>
                        </a:rPr>
                        <a:t>18:13</a:t>
                      </a:r>
                    </a:p>
                  </a:txBody>
                  <a:tcPr/>
                </a:tc>
                <a:extLst>
                  <a:ext uri="{0D108BD9-81ED-4DB2-BD59-A6C34878D82A}">
                    <a16:rowId xmlns:a16="http://schemas.microsoft.com/office/drawing/2014/main" val="10001"/>
                  </a:ext>
                </a:extLst>
              </a:tr>
              <a:tr h="432000">
                <a:tc>
                  <a:txBody>
                    <a:bodyPr/>
                    <a:lstStyle/>
                    <a:p>
                      <a:r>
                        <a:rPr lang="en-GB" dirty="0">
                          <a:latin typeface="Arial" panose="020B0604020202020204" pitchFamily="34" charset="0"/>
                          <a:cs typeface="Arial" panose="020B0604020202020204" pitchFamily="34" charset="0"/>
                        </a:rPr>
                        <a:t>Train departs Romford</a:t>
                      </a:r>
                    </a:p>
                  </a:txBody>
                  <a:tcPr anchor="ctr"/>
                </a:tc>
                <a:tc>
                  <a:txBody>
                    <a:bodyPr/>
                    <a:lstStyle/>
                    <a:p>
                      <a:r>
                        <a:rPr lang="en-GB" dirty="0">
                          <a:latin typeface="Arial" panose="020B0604020202020204" pitchFamily="34" charset="0"/>
                          <a:cs typeface="Arial" panose="020B0604020202020204" pitchFamily="34" charset="0"/>
                        </a:rPr>
                        <a:t>18:28</a:t>
                      </a:r>
                    </a:p>
                  </a:txBody>
                  <a:tcPr/>
                </a:tc>
                <a:extLst>
                  <a:ext uri="{0D108BD9-81ED-4DB2-BD59-A6C34878D82A}">
                    <a16:rowId xmlns:a16="http://schemas.microsoft.com/office/drawing/2014/main" val="10002"/>
                  </a:ext>
                </a:extLst>
              </a:tr>
              <a:tr h="432000">
                <a:tc>
                  <a:txBody>
                    <a:bodyPr/>
                    <a:lstStyle/>
                    <a:p>
                      <a:r>
                        <a:rPr lang="en-GB" dirty="0">
                          <a:latin typeface="Arial" panose="020B0604020202020204" pitchFamily="34" charset="0"/>
                          <a:cs typeface="Arial" panose="020B0604020202020204" pitchFamily="34" charset="0"/>
                        </a:rPr>
                        <a:t>Train arrives Liverpool St.</a:t>
                      </a:r>
                    </a:p>
                  </a:txBody>
                  <a:tcPr anchor="ctr"/>
                </a:tc>
                <a:tc>
                  <a:txBody>
                    <a:bodyPr/>
                    <a:lstStyle/>
                    <a:p>
                      <a:r>
                        <a:rPr lang="en-GB" dirty="0">
                          <a:latin typeface="Arial" panose="020B0604020202020204" pitchFamily="34" charset="0"/>
                          <a:cs typeface="Arial" panose="020B0604020202020204" pitchFamily="34" charset="0"/>
                        </a:rPr>
                        <a:t>18:45</a:t>
                      </a:r>
                    </a:p>
                  </a:txBody>
                  <a:tcPr/>
                </a:tc>
                <a:extLst>
                  <a:ext uri="{0D108BD9-81ED-4DB2-BD59-A6C34878D82A}">
                    <a16:rowId xmlns:a16="http://schemas.microsoft.com/office/drawing/2014/main" val="10003"/>
                  </a:ext>
                </a:extLst>
              </a:tr>
              <a:tr h="432000">
                <a:tc>
                  <a:txBody>
                    <a:bodyPr/>
                    <a:lstStyle/>
                    <a:p>
                      <a:r>
                        <a:rPr lang="en-GB" dirty="0">
                          <a:latin typeface="Arial" panose="020B0604020202020204" pitchFamily="34" charset="0"/>
                          <a:cs typeface="Arial" panose="020B0604020202020204" pitchFamily="34" charset="0"/>
                        </a:rPr>
                        <a:t>Arrive at Shaftesbury Ave.</a:t>
                      </a:r>
                    </a:p>
                  </a:txBody>
                  <a:tcPr anchor="ctr"/>
                </a:tc>
                <a:tc>
                  <a:txBody>
                    <a:bodyPr/>
                    <a:lstStyle/>
                    <a:p>
                      <a:r>
                        <a:rPr lang="en-GB" dirty="0">
                          <a:latin typeface="Arial" panose="020B0604020202020204" pitchFamily="34" charset="0"/>
                          <a:cs typeface="Arial" panose="020B0604020202020204" pitchFamily="34" charset="0"/>
                        </a:rPr>
                        <a:t>19:15</a:t>
                      </a:r>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2051720" y="1095127"/>
            <a:ext cx="6984776"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Answer</a:t>
            </a:r>
            <a:endParaRPr lang="en-GB"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27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3" y="1110223"/>
            <a:ext cx="8640960" cy="224676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 2</a:t>
            </a:r>
          </a:p>
          <a:p>
            <a:r>
              <a:rPr lang="en-GB" sz="2000" dirty="0">
                <a:latin typeface="Arial" panose="020B0604020202020204" pitchFamily="34" charset="0"/>
                <a:cs typeface="Arial" panose="020B0604020202020204" pitchFamily="34" charset="0"/>
              </a:rPr>
              <a:t>I’ve decided I will meet a friend for dinner before the show, at a restaurant near the theatre. We will need at least an hour for dinner. Remember, it takes me 30 minutes to get to Shaftesbury Avenue from Liverpool Street, 15 minutes to get to Romford station, and the show starts at 7.30pm.</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Plan a schedule for me.</a:t>
            </a:r>
          </a:p>
        </p:txBody>
      </p:sp>
      <p:grpSp>
        <p:nvGrpSpPr>
          <p:cNvPr id="21" name="Group 20"/>
          <p:cNvGrpSpPr/>
          <p:nvPr/>
        </p:nvGrpSpPr>
        <p:grpSpPr>
          <a:xfrm>
            <a:off x="1092425" y="3573016"/>
            <a:ext cx="7297619" cy="3024336"/>
            <a:chOff x="0" y="1124744"/>
            <a:chExt cx="7433592" cy="3312368"/>
          </a:xfrm>
        </p:grpSpPr>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l="52767" t="34250" r="42806" b="20469"/>
            <a:stretch>
              <a:fillRect/>
            </a:stretch>
          </p:blipFill>
          <p:spPr bwMode="auto">
            <a:xfrm>
              <a:off x="4139952" y="1124744"/>
              <a:ext cx="576064" cy="3312368"/>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clrChange>
                <a:clrFrom>
                  <a:srgbClr val="FFFFFF"/>
                </a:clrFrom>
                <a:clrTo>
                  <a:srgbClr val="FFFFFF">
                    <a:alpha val="0"/>
                  </a:srgbClr>
                </a:clrTo>
              </a:clrChange>
            </a:blip>
            <a:srcRect l="7939" t="34250" r="69924" b="21454"/>
            <a:stretch>
              <a:fillRect/>
            </a:stretch>
          </p:blipFill>
          <p:spPr bwMode="auto">
            <a:xfrm>
              <a:off x="0" y="1124744"/>
              <a:ext cx="2880320" cy="3240360"/>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clrChange>
                <a:clrFrom>
                  <a:srgbClr val="FFFFFF"/>
                </a:clrFrom>
                <a:clrTo>
                  <a:srgbClr val="FFFFFF">
                    <a:alpha val="0"/>
                  </a:srgbClr>
                </a:clrTo>
              </a:clrChange>
            </a:blip>
            <a:srcRect l="32290" t="34250" r="57813" b="20469"/>
            <a:stretch>
              <a:fillRect/>
            </a:stretch>
          </p:blipFill>
          <p:spPr bwMode="auto">
            <a:xfrm>
              <a:off x="2843808" y="1124744"/>
              <a:ext cx="1287760" cy="3312368"/>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clrChange>
                <a:clrFrom>
                  <a:srgbClr val="FFFFFF"/>
                </a:clrFrom>
                <a:clrTo>
                  <a:srgbClr val="FFFFFF">
                    <a:alpha val="0"/>
                  </a:srgbClr>
                </a:clrTo>
              </a:clrChange>
            </a:blip>
            <a:srcRect l="62664" t="34250" r="27374" b="20469"/>
            <a:stretch>
              <a:fillRect/>
            </a:stretch>
          </p:blipFill>
          <p:spPr bwMode="auto">
            <a:xfrm>
              <a:off x="4716016" y="1124744"/>
              <a:ext cx="1296144" cy="3312368"/>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clrChange>
                <a:clrFrom>
                  <a:srgbClr val="FFFFFF"/>
                </a:clrFrom>
                <a:clrTo>
                  <a:srgbClr val="FFFFFF">
                    <a:alpha val="0"/>
                  </a:srgbClr>
                </a:clrTo>
              </a:clrChange>
            </a:blip>
            <a:srcRect l="82796" t="34250" r="6279" b="20469"/>
            <a:stretch>
              <a:fillRect/>
            </a:stretch>
          </p:blipFill>
          <p:spPr bwMode="auto">
            <a:xfrm>
              <a:off x="6012160" y="1124744"/>
              <a:ext cx="1421432" cy="3312368"/>
            </a:xfrm>
            <a:prstGeom prst="rect">
              <a:avLst/>
            </a:prstGeom>
            <a:noFill/>
            <a:ln w="9525">
              <a:noFill/>
              <a:miter lim="800000"/>
              <a:headEnd/>
              <a:tailEnd/>
            </a:ln>
          </p:spPr>
        </p:pic>
      </p:grpSp>
    </p:spTree>
    <p:extLst>
      <p:ext uri="{BB962C8B-B14F-4D97-AF65-F5344CB8AC3E}">
        <p14:creationId xmlns:p14="http://schemas.microsoft.com/office/powerpoint/2010/main" val="1954278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650024"/>
              </p:ext>
            </p:extLst>
          </p:nvPr>
        </p:nvGraphicFramePr>
        <p:xfrm>
          <a:off x="2195736" y="1844824"/>
          <a:ext cx="6696744" cy="3024000"/>
        </p:xfrm>
        <a:graphic>
          <a:graphicData uri="http://schemas.openxmlformats.org/drawingml/2006/table">
            <a:tbl>
              <a:tblPr firstRow="1" bandRow="1">
                <a:tableStyleId>{5940675A-B579-460E-94D1-54222C63F5DA}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432000">
                <a:tc>
                  <a:txBody>
                    <a:bodyPr/>
                    <a:lstStyle/>
                    <a:p>
                      <a:endParaRPr lang="en-GB" dirty="0">
                        <a:latin typeface="Arial" panose="020B0604020202020204" pitchFamily="34" charset="0"/>
                        <a:cs typeface="Arial" panose="020B0604020202020204" pitchFamily="34" charset="0"/>
                      </a:endParaRPr>
                    </a:p>
                  </a:txBody>
                  <a:tcPr/>
                </a:tc>
                <a:tc>
                  <a:txBody>
                    <a:bodyPr/>
                    <a:lstStyle/>
                    <a:p>
                      <a:pPr algn="ctr"/>
                      <a:r>
                        <a:rPr lang="en-GB" dirty="0">
                          <a:latin typeface="Arial" panose="020B0604020202020204" pitchFamily="34" charset="0"/>
                          <a:cs typeface="Arial" panose="020B0604020202020204" pitchFamily="34" charset="0"/>
                        </a:rPr>
                        <a:t>Time</a:t>
                      </a:r>
                    </a:p>
                  </a:txBody>
                  <a:tcPr anchor="ctr"/>
                </a:tc>
                <a:extLst>
                  <a:ext uri="{0D108BD9-81ED-4DB2-BD59-A6C34878D82A}">
                    <a16:rowId xmlns:a16="http://schemas.microsoft.com/office/drawing/2014/main" val="10000"/>
                  </a:ext>
                </a:extLst>
              </a:tr>
              <a:tr h="432000">
                <a:tc>
                  <a:txBody>
                    <a:bodyPr/>
                    <a:lstStyle/>
                    <a:p>
                      <a:r>
                        <a:rPr lang="en-GB" dirty="0">
                          <a:latin typeface="Arial" panose="020B0604020202020204" pitchFamily="34" charset="0"/>
                          <a:cs typeface="Arial" panose="020B0604020202020204" pitchFamily="34" charset="0"/>
                        </a:rPr>
                        <a:t>Leave home</a:t>
                      </a:r>
                    </a:p>
                  </a:txBody>
                  <a:tcPr anchor="ctr"/>
                </a:tc>
                <a:tc>
                  <a:txBody>
                    <a:bodyPr/>
                    <a:lstStyle/>
                    <a:p>
                      <a:r>
                        <a:rPr lang="en-GB" dirty="0">
                          <a:latin typeface="Arial" panose="020B0604020202020204" pitchFamily="34" charset="0"/>
                          <a:cs typeface="Arial" panose="020B0604020202020204" pitchFamily="34" charset="0"/>
                        </a:rPr>
                        <a:t>14:53</a:t>
                      </a:r>
                    </a:p>
                  </a:txBody>
                  <a:tcPr/>
                </a:tc>
                <a:extLst>
                  <a:ext uri="{0D108BD9-81ED-4DB2-BD59-A6C34878D82A}">
                    <a16:rowId xmlns:a16="http://schemas.microsoft.com/office/drawing/2014/main" val="10001"/>
                  </a:ext>
                </a:extLst>
              </a:tr>
              <a:tr h="432000">
                <a:tc>
                  <a:txBody>
                    <a:bodyPr/>
                    <a:lstStyle/>
                    <a:p>
                      <a:r>
                        <a:rPr lang="en-GB" dirty="0">
                          <a:latin typeface="Arial" panose="020B0604020202020204" pitchFamily="34" charset="0"/>
                          <a:cs typeface="Arial" panose="020B0604020202020204" pitchFamily="34" charset="0"/>
                        </a:rPr>
                        <a:t>Train departs Romford</a:t>
                      </a:r>
                    </a:p>
                  </a:txBody>
                  <a:tcPr anchor="ctr"/>
                </a:tc>
                <a:tc>
                  <a:txBody>
                    <a:bodyPr/>
                    <a:lstStyle/>
                    <a:p>
                      <a:r>
                        <a:rPr lang="en-GB" dirty="0">
                          <a:latin typeface="Arial" panose="020B0604020202020204" pitchFamily="34" charset="0"/>
                          <a:cs typeface="Arial" panose="020B0604020202020204" pitchFamily="34" charset="0"/>
                        </a:rPr>
                        <a:t>17:08</a:t>
                      </a:r>
                    </a:p>
                  </a:txBody>
                  <a:tcPr/>
                </a:tc>
                <a:extLst>
                  <a:ext uri="{0D108BD9-81ED-4DB2-BD59-A6C34878D82A}">
                    <a16:rowId xmlns:a16="http://schemas.microsoft.com/office/drawing/2014/main" val="10002"/>
                  </a:ext>
                </a:extLst>
              </a:tr>
              <a:tr h="432000">
                <a:tc>
                  <a:txBody>
                    <a:bodyPr/>
                    <a:lstStyle/>
                    <a:p>
                      <a:r>
                        <a:rPr lang="en-GB" dirty="0">
                          <a:latin typeface="Arial" panose="020B0604020202020204" pitchFamily="34" charset="0"/>
                          <a:cs typeface="Arial" panose="020B0604020202020204" pitchFamily="34" charset="0"/>
                        </a:rPr>
                        <a:t>Train arrives Liverpool St.</a:t>
                      </a:r>
                    </a:p>
                  </a:txBody>
                  <a:tcPr anchor="ctr"/>
                </a:tc>
                <a:tc>
                  <a:txBody>
                    <a:bodyPr/>
                    <a:lstStyle/>
                    <a:p>
                      <a:r>
                        <a:rPr lang="en-GB" dirty="0">
                          <a:latin typeface="Arial" panose="020B0604020202020204" pitchFamily="34" charset="0"/>
                          <a:cs typeface="Arial" panose="020B0604020202020204" pitchFamily="34" charset="0"/>
                        </a:rPr>
                        <a:t>17:37</a:t>
                      </a:r>
                    </a:p>
                  </a:txBody>
                  <a:tcPr/>
                </a:tc>
                <a:extLst>
                  <a:ext uri="{0D108BD9-81ED-4DB2-BD59-A6C34878D82A}">
                    <a16:rowId xmlns:a16="http://schemas.microsoft.com/office/drawing/2014/main" val="10003"/>
                  </a:ext>
                </a:extLst>
              </a:tr>
              <a:tr h="432000">
                <a:tc>
                  <a:txBody>
                    <a:bodyPr/>
                    <a:lstStyle/>
                    <a:p>
                      <a:r>
                        <a:rPr lang="en-GB" dirty="0">
                          <a:latin typeface="Arial" panose="020B0604020202020204" pitchFamily="34" charset="0"/>
                          <a:cs typeface="Arial" panose="020B0604020202020204" pitchFamily="34" charset="0"/>
                        </a:rPr>
                        <a:t>Arrive at Shaftesbury Ave.</a:t>
                      </a:r>
                    </a:p>
                  </a:txBody>
                  <a:tcPr anchor="ctr"/>
                </a:tc>
                <a:tc>
                  <a:txBody>
                    <a:bodyPr/>
                    <a:lstStyle/>
                    <a:p>
                      <a:r>
                        <a:rPr lang="en-GB" dirty="0">
                          <a:latin typeface="Arial" panose="020B0604020202020204" pitchFamily="34" charset="0"/>
                          <a:cs typeface="Arial" panose="020B0604020202020204" pitchFamily="34" charset="0"/>
                        </a:rPr>
                        <a:t>18:07</a:t>
                      </a:r>
                    </a:p>
                  </a:txBody>
                  <a:tcPr/>
                </a:tc>
                <a:extLst>
                  <a:ext uri="{0D108BD9-81ED-4DB2-BD59-A6C34878D82A}">
                    <a16:rowId xmlns:a16="http://schemas.microsoft.com/office/drawing/2014/main" val="10004"/>
                  </a:ext>
                </a:extLst>
              </a:tr>
              <a:tr h="432000">
                <a:tc>
                  <a:txBody>
                    <a:bodyPr/>
                    <a:lstStyle/>
                    <a:p>
                      <a:r>
                        <a:rPr lang="en-GB" dirty="0">
                          <a:latin typeface="Arial" panose="020B0604020202020204" pitchFamily="34" charset="0"/>
                          <a:cs typeface="Arial" panose="020B0604020202020204" pitchFamily="34" charset="0"/>
                        </a:rPr>
                        <a:t>Meet friend</a:t>
                      </a:r>
                    </a:p>
                  </a:txBody>
                  <a:tcPr anchor="ctr"/>
                </a:tc>
                <a:tc>
                  <a:txBody>
                    <a:bodyPr/>
                    <a:lstStyle/>
                    <a:p>
                      <a:r>
                        <a:rPr lang="en-GB" dirty="0">
                          <a:latin typeface="Arial" panose="020B0604020202020204" pitchFamily="34" charset="0"/>
                          <a:cs typeface="Arial" panose="020B0604020202020204" pitchFamily="34" charset="0"/>
                        </a:rPr>
                        <a:t>18:15</a:t>
                      </a:r>
                    </a:p>
                  </a:txBody>
                  <a:tcPr/>
                </a:tc>
                <a:extLst>
                  <a:ext uri="{0D108BD9-81ED-4DB2-BD59-A6C34878D82A}">
                    <a16:rowId xmlns:a16="http://schemas.microsoft.com/office/drawing/2014/main" val="10005"/>
                  </a:ext>
                </a:extLst>
              </a:tr>
              <a:tr h="432000">
                <a:tc>
                  <a:txBody>
                    <a:bodyPr/>
                    <a:lstStyle/>
                    <a:p>
                      <a:r>
                        <a:rPr lang="en-GB" dirty="0">
                          <a:latin typeface="Arial" panose="020B0604020202020204" pitchFamily="34" charset="0"/>
                          <a:cs typeface="Arial" panose="020B0604020202020204" pitchFamily="34" charset="0"/>
                        </a:rPr>
                        <a:t>Leave for theatre</a:t>
                      </a:r>
                    </a:p>
                  </a:txBody>
                  <a:tcPr anchor="ctr"/>
                </a:tc>
                <a:tc>
                  <a:txBody>
                    <a:bodyPr/>
                    <a:lstStyle/>
                    <a:p>
                      <a:r>
                        <a:rPr lang="en-GB" dirty="0">
                          <a:latin typeface="Arial" panose="020B0604020202020204" pitchFamily="34" charset="0"/>
                          <a:cs typeface="Arial" panose="020B0604020202020204" pitchFamily="34" charset="0"/>
                        </a:rPr>
                        <a:t>19:15</a:t>
                      </a:r>
                    </a:p>
                  </a:txBody>
                  <a:tcPr/>
                </a:tc>
                <a:extLst>
                  <a:ext uri="{0D108BD9-81ED-4DB2-BD59-A6C34878D82A}">
                    <a16:rowId xmlns:a16="http://schemas.microsoft.com/office/drawing/2014/main" val="10006"/>
                  </a:ext>
                </a:extLst>
              </a:tr>
            </a:tbl>
          </a:graphicData>
        </a:graphic>
      </p:graphicFrame>
      <p:sp>
        <p:nvSpPr>
          <p:cNvPr id="2" name="TextBox 1">
            <a:extLst>
              <a:ext uri="{FF2B5EF4-FFF2-40B4-BE49-F238E27FC236}">
                <a16:creationId xmlns:a16="http://schemas.microsoft.com/office/drawing/2014/main" id="{65213DC4-AEC9-4427-952A-DBFF49D84BCD}"/>
              </a:ext>
            </a:extLst>
          </p:cNvPr>
          <p:cNvSpPr txBox="1"/>
          <p:nvPr/>
        </p:nvSpPr>
        <p:spPr>
          <a:xfrm>
            <a:off x="2051720" y="1095127"/>
            <a:ext cx="6984776"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Answer</a:t>
            </a:r>
            <a:endParaRPr lang="en-GB"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21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124744"/>
            <a:ext cx="8784976" cy="2554545"/>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 3</a:t>
            </a:r>
          </a:p>
          <a:p>
            <a:r>
              <a:rPr lang="en-GB" sz="2000" dirty="0">
                <a:latin typeface="Arial" panose="020B0604020202020204" pitchFamily="34" charset="0"/>
                <a:cs typeface="Arial" panose="020B0604020202020204" pitchFamily="34" charset="0"/>
              </a:rPr>
              <a:t>It’s 10pm, and the show has finished. Now I’ve got to get home. I don’t want to walk back to Liverpool Street and decide to get a cab. The taxi will take about 10 minutes to get there from Shaftesbury Avenue. What time might I be expected home? Remember, it takes me 15 minutes to get home from Romford station.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Plan a schedule for me.</a:t>
            </a:r>
          </a:p>
        </p:txBody>
      </p:sp>
      <p:grpSp>
        <p:nvGrpSpPr>
          <p:cNvPr id="22" name="Group 21"/>
          <p:cNvGrpSpPr/>
          <p:nvPr/>
        </p:nvGrpSpPr>
        <p:grpSpPr>
          <a:xfrm>
            <a:off x="1187624" y="3789040"/>
            <a:ext cx="6876256" cy="2736304"/>
            <a:chOff x="-3564904" y="692696"/>
            <a:chExt cx="6696744" cy="3168352"/>
          </a:xfrm>
        </p:grpSpPr>
        <p:pic>
          <p:nvPicPr>
            <p:cNvPr id="3074" name="Picture 2"/>
            <p:cNvPicPr>
              <a:picLocks noChangeAspect="1" noChangeArrowheads="1"/>
            </p:cNvPicPr>
            <p:nvPr/>
          </p:nvPicPr>
          <p:blipFill>
            <a:blip r:embed="rId3" cstate="print"/>
            <a:srcRect l="7467" t="18703" r="70395" b="37985"/>
            <a:stretch>
              <a:fillRect/>
            </a:stretch>
          </p:blipFill>
          <p:spPr bwMode="auto">
            <a:xfrm>
              <a:off x="-3564904" y="692696"/>
              <a:ext cx="2880320" cy="3168352"/>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srcRect l="83288" t="18703" r="11731" b="37985"/>
            <a:stretch>
              <a:fillRect/>
            </a:stretch>
          </p:blipFill>
          <p:spPr bwMode="auto">
            <a:xfrm>
              <a:off x="2483768" y="692696"/>
              <a:ext cx="648072" cy="3168352"/>
            </a:xfrm>
            <a:prstGeom prst="rect">
              <a:avLst/>
            </a:prstGeom>
            <a:noFill/>
            <a:ln w="9525">
              <a:noFill/>
              <a:miter lim="800000"/>
              <a:headEnd/>
              <a:tailEnd/>
            </a:ln>
          </p:spPr>
        </p:pic>
        <p:pic>
          <p:nvPicPr>
            <p:cNvPr id="16" name="Picture 2"/>
            <p:cNvPicPr>
              <a:picLocks noChangeAspect="1" noChangeArrowheads="1"/>
            </p:cNvPicPr>
            <p:nvPr/>
          </p:nvPicPr>
          <p:blipFill>
            <a:blip r:embed="rId3" cstate="print"/>
            <a:srcRect l="72708" t="18703" r="22311" b="37985"/>
            <a:stretch>
              <a:fillRect/>
            </a:stretch>
          </p:blipFill>
          <p:spPr bwMode="auto">
            <a:xfrm>
              <a:off x="1835696" y="692696"/>
              <a:ext cx="648072" cy="3168352"/>
            </a:xfrm>
            <a:prstGeom prst="rect">
              <a:avLst/>
            </a:prstGeom>
            <a:noFill/>
            <a:ln w="9525">
              <a:noFill/>
              <a:miter lim="800000"/>
              <a:headEnd/>
              <a:tailEnd/>
            </a:ln>
          </p:spPr>
        </p:pic>
        <p:pic>
          <p:nvPicPr>
            <p:cNvPr id="17" name="Picture 2"/>
            <p:cNvPicPr>
              <a:picLocks noChangeAspect="1" noChangeArrowheads="1"/>
            </p:cNvPicPr>
            <p:nvPr/>
          </p:nvPicPr>
          <p:blipFill>
            <a:blip r:embed="rId3" cstate="print"/>
            <a:srcRect l="52785" t="18703" r="37807" b="37985"/>
            <a:stretch>
              <a:fillRect/>
            </a:stretch>
          </p:blipFill>
          <p:spPr bwMode="auto">
            <a:xfrm>
              <a:off x="611560" y="692696"/>
              <a:ext cx="1224136" cy="3168352"/>
            </a:xfrm>
            <a:prstGeom prst="rect">
              <a:avLst/>
            </a:prstGeom>
            <a:noFill/>
            <a:ln w="9525">
              <a:noFill/>
              <a:miter lim="800000"/>
              <a:headEnd/>
              <a:tailEnd/>
            </a:ln>
          </p:spPr>
        </p:pic>
        <p:pic>
          <p:nvPicPr>
            <p:cNvPr id="21" name="Picture 2"/>
            <p:cNvPicPr>
              <a:picLocks noChangeAspect="1" noChangeArrowheads="1"/>
            </p:cNvPicPr>
            <p:nvPr/>
          </p:nvPicPr>
          <p:blipFill>
            <a:blip r:embed="rId3" cstate="print"/>
            <a:srcRect l="37040" t="18703" r="52750" b="37985"/>
            <a:stretch>
              <a:fillRect/>
            </a:stretch>
          </p:blipFill>
          <p:spPr bwMode="auto">
            <a:xfrm>
              <a:off x="-684584" y="692696"/>
              <a:ext cx="1328464" cy="3168352"/>
            </a:xfrm>
            <a:prstGeom prst="rect">
              <a:avLst/>
            </a:prstGeom>
            <a:noFill/>
            <a:ln w="9525">
              <a:noFill/>
              <a:miter lim="800000"/>
              <a:headEnd/>
              <a:tailEnd/>
            </a:ln>
          </p:spPr>
        </p:pic>
      </p:grpSp>
    </p:spTree>
    <p:extLst>
      <p:ext uri="{BB962C8B-B14F-4D97-AF65-F5344CB8AC3E}">
        <p14:creationId xmlns:p14="http://schemas.microsoft.com/office/powerpoint/2010/main" val="240601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17377530"/>
              </p:ext>
            </p:extLst>
          </p:nvPr>
        </p:nvGraphicFramePr>
        <p:xfrm>
          <a:off x="2195736" y="2204864"/>
          <a:ext cx="6696744" cy="2592000"/>
        </p:xfrm>
        <a:graphic>
          <a:graphicData uri="http://schemas.openxmlformats.org/drawingml/2006/table">
            <a:tbl>
              <a:tblPr firstRow="1" bandRow="1">
                <a:tableStyleId>{5940675A-B579-460E-94D1-54222C63F5DA}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432000">
                <a:tc>
                  <a:txBody>
                    <a:bodyPr/>
                    <a:lstStyle/>
                    <a:p>
                      <a:endParaRPr lang="en-GB" dirty="0">
                        <a:latin typeface="Arial" panose="020B0604020202020204" pitchFamily="34" charset="0"/>
                        <a:cs typeface="Arial" panose="020B0604020202020204" pitchFamily="34" charset="0"/>
                      </a:endParaRPr>
                    </a:p>
                  </a:txBody>
                  <a:tcPr/>
                </a:tc>
                <a:tc>
                  <a:txBody>
                    <a:bodyPr/>
                    <a:lstStyle/>
                    <a:p>
                      <a:pPr algn="ctr"/>
                      <a:r>
                        <a:rPr lang="en-GB" dirty="0">
                          <a:latin typeface="Arial" panose="020B0604020202020204" pitchFamily="34" charset="0"/>
                          <a:cs typeface="Arial" panose="020B0604020202020204" pitchFamily="34" charset="0"/>
                        </a:rPr>
                        <a:t>Time</a:t>
                      </a:r>
                    </a:p>
                  </a:txBody>
                  <a:tcPr anchor="ctr"/>
                </a:tc>
                <a:extLst>
                  <a:ext uri="{0D108BD9-81ED-4DB2-BD59-A6C34878D82A}">
                    <a16:rowId xmlns:a16="http://schemas.microsoft.com/office/drawing/2014/main" val="10000"/>
                  </a:ext>
                </a:extLst>
              </a:tr>
              <a:tr h="432000">
                <a:tc>
                  <a:txBody>
                    <a:bodyPr/>
                    <a:lstStyle/>
                    <a:p>
                      <a:r>
                        <a:rPr lang="en-GB" dirty="0">
                          <a:latin typeface="Arial" panose="020B0604020202020204" pitchFamily="34" charset="0"/>
                          <a:cs typeface="Arial" panose="020B0604020202020204" pitchFamily="34" charset="0"/>
                        </a:rPr>
                        <a:t>Leave the theatre</a:t>
                      </a:r>
                    </a:p>
                  </a:txBody>
                  <a:tcPr anchor="ctr"/>
                </a:tc>
                <a:tc>
                  <a:txBody>
                    <a:bodyPr/>
                    <a:lstStyle/>
                    <a:p>
                      <a:r>
                        <a:rPr lang="en-GB" dirty="0">
                          <a:latin typeface="Arial" panose="020B0604020202020204" pitchFamily="34" charset="0"/>
                          <a:cs typeface="Arial" panose="020B0604020202020204" pitchFamily="34" charset="0"/>
                        </a:rPr>
                        <a:t>22:00</a:t>
                      </a:r>
                    </a:p>
                  </a:txBody>
                  <a:tcPr/>
                </a:tc>
                <a:extLst>
                  <a:ext uri="{0D108BD9-81ED-4DB2-BD59-A6C34878D82A}">
                    <a16:rowId xmlns:a16="http://schemas.microsoft.com/office/drawing/2014/main" val="10001"/>
                  </a:ext>
                </a:extLst>
              </a:tr>
              <a:tr h="432000">
                <a:tc>
                  <a:txBody>
                    <a:bodyPr/>
                    <a:lstStyle/>
                    <a:p>
                      <a:r>
                        <a:rPr lang="en-GB" dirty="0">
                          <a:latin typeface="Arial" panose="020B0604020202020204" pitchFamily="34" charset="0"/>
                          <a:cs typeface="Arial" panose="020B0604020202020204" pitchFamily="34" charset="0"/>
                        </a:rPr>
                        <a:t>Arrive at Liverpool St</a:t>
                      </a:r>
                    </a:p>
                  </a:txBody>
                  <a:tcPr anchor="ctr"/>
                </a:tc>
                <a:tc>
                  <a:txBody>
                    <a:bodyPr/>
                    <a:lstStyle/>
                    <a:p>
                      <a:r>
                        <a:rPr lang="en-GB" dirty="0">
                          <a:latin typeface="Arial" panose="020B0604020202020204" pitchFamily="34" charset="0"/>
                          <a:cs typeface="Arial" panose="020B0604020202020204" pitchFamily="34" charset="0"/>
                        </a:rPr>
                        <a:t>22:10</a:t>
                      </a:r>
                    </a:p>
                  </a:txBody>
                  <a:tcPr/>
                </a:tc>
                <a:extLst>
                  <a:ext uri="{0D108BD9-81ED-4DB2-BD59-A6C34878D82A}">
                    <a16:rowId xmlns:a16="http://schemas.microsoft.com/office/drawing/2014/main" val="10002"/>
                  </a:ext>
                </a:extLst>
              </a:tr>
              <a:tr h="432000">
                <a:tc>
                  <a:txBody>
                    <a:bodyPr/>
                    <a:lstStyle/>
                    <a:p>
                      <a:r>
                        <a:rPr lang="en-GB" dirty="0">
                          <a:latin typeface="Arial" panose="020B0604020202020204" pitchFamily="34" charset="0"/>
                          <a:cs typeface="Arial" panose="020B0604020202020204" pitchFamily="34" charset="0"/>
                        </a:rPr>
                        <a:t>Train departs Liverpool St.</a:t>
                      </a:r>
                    </a:p>
                  </a:txBody>
                  <a:tcPr anchor="ctr"/>
                </a:tc>
                <a:tc>
                  <a:txBody>
                    <a:bodyPr/>
                    <a:lstStyle/>
                    <a:p>
                      <a:r>
                        <a:rPr lang="en-GB" dirty="0">
                          <a:latin typeface="Arial" panose="020B0604020202020204" pitchFamily="34" charset="0"/>
                          <a:cs typeface="Arial" panose="020B0604020202020204" pitchFamily="34" charset="0"/>
                        </a:rPr>
                        <a:t>22:13</a:t>
                      </a:r>
                    </a:p>
                  </a:txBody>
                  <a:tcPr/>
                </a:tc>
                <a:extLst>
                  <a:ext uri="{0D108BD9-81ED-4DB2-BD59-A6C34878D82A}">
                    <a16:rowId xmlns:a16="http://schemas.microsoft.com/office/drawing/2014/main" val="10003"/>
                  </a:ext>
                </a:extLst>
              </a:tr>
              <a:tr h="432000">
                <a:tc>
                  <a:txBody>
                    <a:bodyPr/>
                    <a:lstStyle/>
                    <a:p>
                      <a:r>
                        <a:rPr lang="en-GB" dirty="0">
                          <a:latin typeface="Arial" panose="020B0604020202020204" pitchFamily="34" charset="0"/>
                          <a:cs typeface="Arial" panose="020B0604020202020204" pitchFamily="34" charset="0"/>
                        </a:rPr>
                        <a:t>Train arrives Romford</a:t>
                      </a:r>
                    </a:p>
                  </a:txBody>
                  <a:tcPr anchor="ctr"/>
                </a:tc>
                <a:tc>
                  <a:txBody>
                    <a:bodyPr/>
                    <a:lstStyle/>
                    <a:p>
                      <a:r>
                        <a:rPr lang="en-GB" dirty="0">
                          <a:latin typeface="Arial" panose="020B0604020202020204" pitchFamily="34" charset="0"/>
                          <a:cs typeface="Arial" panose="020B0604020202020204" pitchFamily="34" charset="0"/>
                        </a:rPr>
                        <a:t>22:28</a:t>
                      </a:r>
                    </a:p>
                  </a:txBody>
                  <a:tcPr/>
                </a:tc>
                <a:extLst>
                  <a:ext uri="{0D108BD9-81ED-4DB2-BD59-A6C34878D82A}">
                    <a16:rowId xmlns:a16="http://schemas.microsoft.com/office/drawing/2014/main" val="10004"/>
                  </a:ext>
                </a:extLst>
              </a:tr>
              <a:tr h="432000">
                <a:tc>
                  <a:txBody>
                    <a:bodyPr/>
                    <a:lstStyle/>
                    <a:p>
                      <a:r>
                        <a:rPr lang="en-GB" dirty="0">
                          <a:latin typeface="Arial" panose="020B0604020202020204" pitchFamily="34" charset="0"/>
                          <a:cs typeface="Arial" panose="020B0604020202020204" pitchFamily="34" charset="0"/>
                        </a:rPr>
                        <a:t>Arrive</a:t>
                      </a:r>
                      <a:r>
                        <a:rPr lang="en-GB" baseline="0" dirty="0">
                          <a:latin typeface="Arial" panose="020B0604020202020204" pitchFamily="34" charset="0"/>
                          <a:cs typeface="Arial" panose="020B0604020202020204" pitchFamily="34" charset="0"/>
                        </a:rPr>
                        <a:t> home</a:t>
                      </a:r>
                      <a:endParaRPr lang="en-GB" dirty="0">
                        <a:latin typeface="Arial" panose="020B0604020202020204" pitchFamily="34" charset="0"/>
                        <a:cs typeface="Arial" panose="020B0604020202020204" pitchFamily="34" charset="0"/>
                      </a:endParaRPr>
                    </a:p>
                  </a:txBody>
                  <a:tcPr anchor="ctr"/>
                </a:tc>
                <a:tc>
                  <a:txBody>
                    <a:bodyPr/>
                    <a:lstStyle/>
                    <a:p>
                      <a:r>
                        <a:rPr lang="en-GB" dirty="0">
                          <a:latin typeface="Arial" panose="020B0604020202020204" pitchFamily="34" charset="0"/>
                          <a:cs typeface="Arial" panose="020B0604020202020204" pitchFamily="34" charset="0"/>
                        </a:rPr>
                        <a:t>22:43</a:t>
                      </a:r>
                    </a:p>
                  </a:txBody>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CFB7D407-7CB1-4E27-8838-1904D500792C}"/>
              </a:ext>
            </a:extLst>
          </p:cNvPr>
          <p:cNvSpPr txBox="1"/>
          <p:nvPr/>
        </p:nvSpPr>
        <p:spPr>
          <a:xfrm>
            <a:off x="2051720" y="1095127"/>
            <a:ext cx="6984776"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Answer</a:t>
            </a:r>
            <a:endParaRPr lang="en-GB"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692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65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124744"/>
            <a:ext cx="6984776" cy="400110"/>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Answers</a:t>
            </a:r>
            <a:endParaRPr lang="en-GB" sz="1600" u="sng" dirty="0">
              <a:latin typeface="Arial" panose="020B0604020202020204" pitchFamily="34" charset="0"/>
              <a:cs typeface="Arial" panose="020B0604020202020204" pitchFamily="34" charset="0"/>
            </a:endParaRPr>
          </a:p>
        </p:txBody>
      </p:sp>
      <p:sp>
        <p:nvSpPr>
          <p:cNvPr id="3" name="TextBox 2"/>
          <p:cNvSpPr txBox="1"/>
          <p:nvPr/>
        </p:nvSpPr>
        <p:spPr>
          <a:xfrm>
            <a:off x="395536" y="1844823"/>
            <a:ext cx="1944216" cy="2534027"/>
          </a:xfrm>
          <a:prstGeom prst="rect">
            <a:avLst/>
          </a:prstGeom>
          <a:noFill/>
        </p:spPr>
        <p:txBody>
          <a:bodyPr wrap="square" rtlCol="0">
            <a:spAutoFit/>
          </a:bodyPr>
          <a:lstStyle/>
          <a:p>
            <a:pPr marL="342900" indent="-342900">
              <a:lnSpc>
                <a:spcPct val="150000"/>
              </a:lnSpc>
              <a:buAutoNum type="arabicPeriod"/>
            </a:pPr>
            <a:r>
              <a:rPr lang="en-GB" dirty="0">
                <a:latin typeface="Arial" panose="020B0604020202020204" pitchFamily="34" charset="0"/>
                <a:cs typeface="Arial" panose="020B0604020202020204" pitchFamily="34" charset="0"/>
              </a:rPr>
              <a:t>0711</a:t>
            </a:r>
          </a:p>
          <a:p>
            <a:pPr marL="342900" indent="-342900">
              <a:lnSpc>
                <a:spcPct val="150000"/>
              </a:lnSpc>
              <a:buAutoNum type="arabicPeriod"/>
            </a:pPr>
            <a:r>
              <a:rPr lang="en-GB" dirty="0">
                <a:latin typeface="Arial" panose="020B0604020202020204" pitchFamily="34" charset="0"/>
                <a:cs typeface="Arial" panose="020B0604020202020204" pitchFamily="34" charset="0"/>
              </a:rPr>
              <a:t>0727</a:t>
            </a:r>
          </a:p>
          <a:p>
            <a:pPr marL="342900" indent="-342900">
              <a:lnSpc>
                <a:spcPct val="150000"/>
              </a:lnSpc>
              <a:buAutoNum type="arabicPeriod"/>
            </a:pPr>
            <a:r>
              <a:rPr lang="en-GB" dirty="0">
                <a:latin typeface="Arial" panose="020B0604020202020204" pitchFamily="34" charset="0"/>
                <a:cs typeface="Arial" panose="020B0604020202020204" pitchFamily="34" charset="0"/>
              </a:rPr>
              <a:t>16 minutes</a:t>
            </a:r>
          </a:p>
          <a:p>
            <a:pPr marL="342900" indent="-342900">
              <a:lnSpc>
                <a:spcPct val="150000"/>
              </a:lnSpc>
              <a:buAutoNum type="arabicPeriod"/>
            </a:pPr>
            <a:r>
              <a:rPr lang="en-GB" dirty="0">
                <a:latin typeface="Arial" panose="020B0604020202020204" pitchFamily="34" charset="0"/>
                <a:cs typeface="Arial" panose="020B0604020202020204" pitchFamily="34" charset="0"/>
              </a:rPr>
              <a:t>1535</a:t>
            </a:r>
          </a:p>
          <a:p>
            <a:pPr marL="342900" indent="-342900">
              <a:lnSpc>
                <a:spcPct val="150000"/>
              </a:lnSpc>
              <a:buAutoNum type="arabicPeriod"/>
            </a:pPr>
            <a:r>
              <a:rPr lang="en-GB" dirty="0">
                <a:latin typeface="Arial" panose="020B0604020202020204" pitchFamily="34" charset="0"/>
                <a:cs typeface="Arial" panose="020B0604020202020204" pitchFamily="34" charset="0"/>
              </a:rPr>
              <a:t>0924</a:t>
            </a:r>
          </a:p>
          <a:p>
            <a:pPr marL="342900" indent="-342900">
              <a:lnSpc>
                <a:spcPct val="150000"/>
              </a:lnSpc>
              <a:buAutoNum type="arabicPeriod"/>
            </a:pPr>
            <a:r>
              <a:rPr lang="en-GB" dirty="0">
                <a:latin typeface="Arial" panose="020B0604020202020204" pitchFamily="34" charset="0"/>
                <a:cs typeface="Arial" panose="020B0604020202020204" pitchFamily="34" charset="0"/>
              </a:rPr>
              <a:t>0900</a:t>
            </a:r>
          </a:p>
        </p:txBody>
      </p:sp>
      <p:sp>
        <p:nvSpPr>
          <p:cNvPr id="4" name="TextBox 3"/>
          <p:cNvSpPr txBox="1"/>
          <p:nvPr/>
        </p:nvSpPr>
        <p:spPr>
          <a:xfrm>
            <a:off x="2555776" y="1844823"/>
            <a:ext cx="1944216" cy="2534027"/>
          </a:xfrm>
          <a:prstGeom prst="rect">
            <a:avLst/>
          </a:prstGeom>
          <a:noFill/>
        </p:spPr>
        <p:txBody>
          <a:bodyPr wrap="square" rtlCol="0">
            <a:spAutoFit/>
          </a:bodyPr>
          <a:lstStyle/>
          <a:p>
            <a:pPr marL="342900" indent="-342900">
              <a:lnSpc>
                <a:spcPct val="150000"/>
              </a:lnSpc>
              <a:buAutoNum type="arabicPeriod" startAt="7"/>
            </a:pPr>
            <a:r>
              <a:rPr lang="en-GB" dirty="0">
                <a:latin typeface="Arial" panose="020B0604020202020204" pitchFamily="34" charset="0"/>
                <a:cs typeface="Arial" panose="020B0604020202020204" pitchFamily="34" charset="0"/>
              </a:rPr>
              <a:t>2003</a:t>
            </a:r>
          </a:p>
          <a:p>
            <a:pPr marL="342900" indent="-342900">
              <a:lnSpc>
                <a:spcPct val="150000"/>
              </a:lnSpc>
              <a:buAutoNum type="arabicPeriod" startAt="7"/>
            </a:pPr>
            <a:r>
              <a:rPr lang="en-GB" dirty="0">
                <a:latin typeface="Arial" panose="020B0604020202020204" pitchFamily="34" charset="0"/>
                <a:cs typeface="Arial" panose="020B0604020202020204" pitchFamily="34" charset="0"/>
              </a:rPr>
              <a:t>2029</a:t>
            </a:r>
          </a:p>
          <a:p>
            <a:pPr marL="342900" indent="-342900">
              <a:lnSpc>
                <a:spcPct val="150000"/>
              </a:lnSpc>
              <a:buAutoNum type="arabicPeriod" startAt="7"/>
            </a:pPr>
            <a:r>
              <a:rPr lang="en-GB" dirty="0">
                <a:latin typeface="Arial" panose="020B0604020202020204" pitchFamily="34" charset="0"/>
                <a:cs typeface="Arial" panose="020B0604020202020204" pitchFamily="34" charset="0"/>
              </a:rPr>
              <a:t>26 minutes</a:t>
            </a:r>
          </a:p>
          <a:p>
            <a:pPr marL="342900" indent="-342900">
              <a:lnSpc>
                <a:spcPct val="150000"/>
              </a:lnSpc>
              <a:buAutoNum type="arabicPeriod" startAt="7"/>
            </a:pPr>
            <a:r>
              <a:rPr lang="en-GB" dirty="0">
                <a:latin typeface="Arial" panose="020B0604020202020204" pitchFamily="34" charset="0"/>
                <a:cs typeface="Arial" panose="020B0604020202020204" pitchFamily="34" charset="0"/>
              </a:rPr>
              <a:t>2005</a:t>
            </a:r>
          </a:p>
          <a:p>
            <a:pPr marL="342900" indent="-342900">
              <a:lnSpc>
                <a:spcPct val="150000"/>
              </a:lnSpc>
              <a:buAutoNum type="arabicPeriod" startAt="7"/>
            </a:pPr>
            <a:r>
              <a:rPr lang="en-GB" dirty="0">
                <a:latin typeface="Arial" panose="020B0604020202020204" pitchFamily="34" charset="0"/>
                <a:cs typeface="Arial" panose="020B0604020202020204" pitchFamily="34" charset="0"/>
              </a:rPr>
              <a:t>2251</a:t>
            </a:r>
          </a:p>
          <a:p>
            <a:pPr marL="342900" indent="-342900">
              <a:lnSpc>
                <a:spcPct val="150000"/>
              </a:lnSpc>
              <a:buAutoNum type="arabicPeriod" startAt="7"/>
            </a:pPr>
            <a:r>
              <a:rPr lang="en-GB" dirty="0">
                <a:latin typeface="Arial" panose="020B0604020202020204" pitchFamily="34" charset="0"/>
                <a:cs typeface="Arial" panose="020B0604020202020204" pitchFamily="34" charset="0"/>
              </a:rPr>
              <a:t>1935</a:t>
            </a:r>
          </a:p>
        </p:txBody>
      </p:sp>
      <p:sp>
        <p:nvSpPr>
          <p:cNvPr id="5" name="TextBox 4"/>
          <p:cNvSpPr txBox="1"/>
          <p:nvPr/>
        </p:nvSpPr>
        <p:spPr>
          <a:xfrm>
            <a:off x="4716016" y="1844823"/>
            <a:ext cx="1944216" cy="3365024"/>
          </a:xfrm>
          <a:prstGeom prst="rect">
            <a:avLst/>
          </a:prstGeom>
          <a:noFill/>
        </p:spPr>
        <p:txBody>
          <a:bodyPr wrap="square" rtlCol="0">
            <a:spAutoFit/>
          </a:bodyPr>
          <a:lstStyle/>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1128</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1400</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2 hours, 32 minutes</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 hour</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1400</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1427</a:t>
            </a:r>
          </a:p>
          <a:p>
            <a:pPr marL="457200" indent="-457200">
              <a:lnSpc>
                <a:spcPct val="150000"/>
              </a:lnSpc>
              <a:buFont typeface="+mj-lt"/>
              <a:buAutoNum type="arabicPeriod" startAt="13"/>
            </a:pPr>
            <a:r>
              <a:rPr lang="en-GB" dirty="0">
                <a:latin typeface="Arial" panose="020B0604020202020204" pitchFamily="34" charset="0"/>
                <a:cs typeface="Arial" panose="020B0604020202020204" pitchFamily="34" charset="0"/>
              </a:rPr>
              <a:t>1339</a:t>
            </a:r>
          </a:p>
        </p:txBody>
      </p:sp>
      <p:sp>
        <p:nvSpPr>
          <p:cNvPr id="6" name="TextBox 5"/>
          <p:cNvSpPr txBox="1"/>
          <p:nvPr/>
        </p:nvSpPr>
        <p:spPr>
          <a:xfrm>
            <a:off x="6876256" y="1842173"/>
            <a:ext cx="1944216" cy="2534027"/>
          </a:xfrm>
          <a:prstGeom prst="rect">
            <a:avLst/>
          </a:prstGeom>
          <a:noFill/>
        </p:spPr>
        <p:txBody>
          <a:bodyPr wrap="square" rtlCol="0">
            <a:spAutoFit/>
          </a:bodyPr>
          <a:lstStyle/>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0952</a:t>
            </a:r>
          </a:p>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1016</a:t>
            </a:r>
          </a:p>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24 minutes</a:t>
            </a:r>
          </a:p>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1437</a:t>
            </a:r>
          </a:p>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1348</a:t>
            </a:r>
          </a:p>
          <a:p>
            <a:pPr marL="457200" indent="-457200">
              <a:lnSpc>
                <a:spcPct val="150000"/>
              </a:lnSpc>
              <a:buFont typeface="+mj-lt"/>
              <a:buAutoNum type="arabicPeriod" startAt="20"/>
            </a:pPr>
            <a:r>
              <a:rPr lang="en-GB" dirty="0">
                <a:latin typeface="Arial" panose="020B0604020202020204" pitchFamily="34" charset="0"/>
                <a:cs typeface="Arial" panose="020B0604020202020204" pitchFamily="34" charset="0"/>
              </a:rPr>
              <a:t>1222</a:t>
            </a:r>
          </a:p>
        </p:txBody>
      </p:sp>
    </p:spTree>
    <p:extLst>
      <p:ext uri="{BB962C8B-B14F-4D97-AF65-F5344CB8AC3E}">
        <p14:creationId xmlns:p14="http://schemas.microsoft.com/office/powerpoint/2010/main" val="18129315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DGL best buys TDS</Template>
  <TotalTime>254</TotalTime>
  <Words>351</Words>
  <Application>Microsoft Office PowerPoint</Application>
  <PresentationFormat>On-screen Show (4:3)</PresentationFormat>
  <Paragraphs>86</Paragraphs>
  <Slides>10</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32</cp:revision>
  <dcterms:created xsi:type="dcterms:W3CDTF">2014-05-12T11:08:55Z</dcterms:created>
  <dcterms:modified xsi:type="dcterms:W3CDTF">2020-11-07T09:21:52Z</dcterms:modified>
</cp:coreProperties>
</file>