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</p:sldMasterIdLst>
  <p:sldIdLst>
    <p:sldId id="256" r:id="rId3"/>
    <p:sldId id="313" r:id="rId4"/>
    <p:sldId id="314" r:id="rId5"/>
    <p:sldId id="260" r:id="rId6"/>
    <p:sldId id="315" r:id="rId7"/>
    <p:sldId id="263" r:id="rId8"/>
    <p:sldId id="316" r:id="rId9"/>
    <p:sldId id="317" r:id="rId10"/>
    <p:sldId id="318" r:id="rId11"/>
    <p:sldId id="305" r:id="rId12"/>
    <p:sldId id="321" r:id="rId13"/>
    <p:sldId id="322" r:id="rId14"/>
    <p:sldId id="323" r:id="rId15"/>
    <p:sldId id="319" r:id="rId16"/>
    <p:sldId id="311" r:id="rId17"/>
    <p:sldId id="312" r:id="rId18"/>
    <p:sldId id="320" r:id="rId19"/>
    <p:sldId id="307" r:id="rId2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6F057-5719-480D-AC34-6DF3C9885E77}" v="4" dt="2022-03-21T09:16:33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48E1E3E-D3FB-4260-A637-409D3A53E4FA}"/>
    <pc:docChg chg="undo redo custSel addSld delSld modSld sldOrd modMainMaster">
      <pc:chgData name="Danielle" userId="e2554c37-e717-43a0-ba79-1183ca921ccd" providerId="ADAL" clId="{748E1E3E-D3FB-4260-A637-409D3A53E4FA}" dt="2020-07-19T10:20:35.571" v="3805" actId="47"/>
      <pc:docMkLst>
        <pc:docMk/>
      </pc:docMkLst>
      <pc:sldChg chg="delSp modSp mod">
        <pc:chgData name="Danielle" userId="e2554c37-e717-43a0-ba79-1183ca921ccd" providerId="ADAL" clId="{748E1E3E-D3FB-4260-A637-409D3A53E4FA}" dt="2020-07-18T08:11:05.213" v="112" actId="1076"/>
        <pc:sldMkLst>
          <pc:docMk/>
          <pc:sldMk cId="3008895285" sldId="256"/>
        </pc:sldMkLst>
        <pc:spChg chg="mod">
          <ac:chgData name="Danielle" userId="e2554c37-e717-43a0-ba79-1183ca921ccd" providerId="ADAL" clId="{748E1E3E-D3FB-4260-A637-409D3A53E4FA}" dt="2020-07-18T08:10:25.184" v="88" actId="20577"/>
          <ac:spMkLst>
            <pc:docMk/>
            <pc:sldMk cId="300889528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11:05.213" v="112" actId="1076"/>
          <ac:spMkLst>
            <pc:docMk/>
            <pc:sldMk cId="3008895285" sldId="256"/>
            <ac:spMk id="3" creationId="{00000000-0000-0000-0000-000000000000}"/>
          </ac:spMkLst>
        </pc:spChg>
        <pc:spChg chg="del">
          <ac:chgData name="Danielle" userId="e2554c37-e717-43a0-ba79-1183ca921ccd" providerId="ADAL" clId="{748E1E3E-D3FB-4260-A637-409D3A53E4FA}" dt="2020-07-18T08:08:03.256" v="12" actId="478"/>
          <ac:spMkLst>
            <pc:docMk/>
            <pc:sldMk cId="3008895285" sldId="256"/>
            <ac:spMk id="9" creationId="{00000000-0000-0000-0000-000000000000}"/>
          </ac:spMkLst>
        </pc:spChg>
      </pc:sldChg>
      <pc:sldChg chg="del">
        <pc:chgData name="Danielle" userId="e2554c37-e717-43a0-ba79-1183ca921ccd" providerId="ADAL" clId="{748E1E3E-D3FB-4260-A637-409D3A53E4FA}" dt="2020-07-18T08:19:14.793" v="522" actId="47"/>
        <pc:sldMkLst>
          <pc:docMk/>
          <pc:sldMk cId="1872123483" sldId="258"/>
        </pc:sldMkLst>
      </pc:sldChg>
      <pc:sldChg chg="modSp mod modAnim">
        <pc:chgData name="Danielle" userId="e2554c37-e717-43a0-ba79-1183ca921ccd" providerId="ADAL" clId="{748E1E3E-D3FB-4260-A637-409D3A53E4FA}" dt="2020-07-18T08:30:20.405" v="846"/>
        <pc:sldMkLst>
          <pc:docMk/>
          <pc:sldMk cId="904120101" sldId="260"/>
        </pc:sldMkLst>
        <pc:spChg chg="mod">
          <ac:chgData name="Danielle" userId="e2554c37-e717-43a0-ba79-1183ca921ccd" providerId="ADAL" clId="{748E1E3E-D3FB-4260-A637-409D3A53E4FA}" dt="2020-07-18T08:23:48.750" v="623" actId="1036"/>
          <ac:spMkLst>
            <pc:docMk/>
            <pc:sldMk cId="904120101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3:48.750" v="623" actId="1036"/>
          <ac:spMkLst>
            <pc:docMk/>
            <pc:sldMk cId="904120101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4:48.475" v="662" actId="20577"/>
          <ac:spMkLst>
            <pc:docMk/>
            <pc:sldMk cId="904120101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3:52.906" v="624" actId="1036"/>
          <ac:spMkLst>
            <pc:docMk/>
            <pc:sldMk cId="904120101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0:11.940" v="526" actId="113"/>
          <ac:spMkLst>
            <pc:docMk/>
            <pc:sldMk cId="904120101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3:48.750" v="623" actId="1036"/>
          <ac:spMkLst>
            <pc:docMk/>
            <pc:sldMk cId="904120101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3:48.750" v="623" actId="1036"/>
          <ac:spMkLst>
            <pc:docMk/>
            <pc:sldMk cId="904120101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4:15.015" v="638" actId="20577"/>
          <ac:spMkLst>
            <pc:docMk/>
            <pc:sldMk cId="904120101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25:02.654" v="667" actId="20577"/>
          <ac:spMkLst>
            <pc:docMk/>
            <pc:sldMk cId="904120101" sldId="260"/>
            <ac:spMk id="24" creationId="{00000000-0000-0000-0000-000000000000}"/>
          </ac:spMkLst>
        </pc:spChg>
      </pc:sldChg>
      <pc:sldChg chg="modSp mod">
        <pc:chgData name="Danielle" userId="e2554c37-e717-43a0-ba79-1183ca921ccd" providerId="ADAL" clId="{748E1E3E-D3FB-4260-A637-409D3A53E4FA}" dt="2020-07-18T08:39:55.030" v="1180" actId="14100"/>
        <pc:sldMkLst>
          <pc:docMk/>
          <pc:sldMk cId="4266269116" sldId="263"/>
        </pc:sldMkLst>
        <pc:spChg chg="mod">
          <ac:chgData name="Danielle" userId="e2554c37-e717-43a0-ba79-1183ca921ccd" providerId="ADAL" clId="{748E1E3E-D3FB-4260-A637-409D3A53E4FA}" dt="2020-07-18T08:31:32.143" v="869" actId="404"/>
          <ac:spMkLst>
            <pc:docMk/>
            <pc:sldMk cId="4266269116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39:55.030" v="1180" actId="14100"/>
          <ac:spMkLst>
            <pc:docMk/>
            <pc:sldMk cId="4266269116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39:46.196" v="1178" actId="1076"/>
          <ac:spMkLst>
            <pc:docMk/>
            <pc:sldMk cId="4266269116" sldId="263"/>
            <ac:spMk id="13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39:46.196" v="1178" actId="1076"/>
          <ac:spMkLst>
            <pc:docMk/>
            <pc:sldMk cId="4266269116" sldId="263"/>
            <ac:spMk id="14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39:50.178" v="1179" actId="14100"/>
          <ac:spMkLst>
            <pc:docMk/>
            <pc:sldMk cId="4266269116" sldId="263"/>
            <ac:spMk id="17" creationId="{00000000-0000-0000-0000-000000000000}"/>
          </ac:spMkLst>
        </pc:spChg>
      </pc:sldChg>
      <pc:sldChg chg="del">
        <pc:chgData name="Danielle" userId="e2554c37-e717-43a0-ba79-1183ca921ccd" providerId="ADAL" clId="{748E1E3E-D3FB-4260-A637-409D3A53E4FA}" dt="2020-07-18T08:29:58.561" v="843" actId="47"/>
        <pc:sldMkLst>
          <pc:docMk/>
          <pc:sldMk cId="2671148454" sldId="291"/>
        </pc:sldMkLst>
      </pc:sldChg>
      <pc:sldChg chg="del">
        <pc:chgData name="Danielle" userId="e2554c37-e717-43a0-ba79-1183ca921ccd" providerId="ADAL" clId="{748E1E3E-D3FB-4260-A637-409D3A53E4FA}" dt="2020-07-18T08:40:04.328" v="1181" actId="47"/>
        <pc:sldMkLst>
          <pc:docMk/>
          <pc:sldMk cId="2941241649" sldId="292"/>
        </pc:sldMkLst>
      </pc:sldChg>
      <pc:sldChg chg="del">
        <pc:chgData name="Danielle" userId="e2554c37-e717-43a0-ba79-1183ca921ccd" providerId="ADAL" clId="{748E1E3E-D3FB-4260-A637-409D3A53E4FA}" dt="2020-07-18T18:37:46.457" v="1960" actId="47"/>
        <pc:sldMkLst>
          <pc:docMk/>
          <pc:sldMk cId="2669733886" sldId="293"/>
        </pc:sldMkLst>
      </pc:sldChg>
      <pc:sldChg chg="del">
        <pc:chgData name="Danielle" userId="e2554c37-e717-43a0-ba79-1183ca921ccd" providerId="ADAL" clId="{748E1E3E-D3FB-4260-A637-409D3A53E4FA}" dt="2020-07-18T08:58:36.402" v="1556" actId="47"/>
        <pc:sldMkLst>
          <pc:docMk/>
          <pc:sldMk cId="3587326004" sldId="303"/>
        </pc:sldMkLst>
      </pc:sldChg>
      <pc:sldChg chg="del">
        <pc:chgData name="Danielle" userId="e2554c37-e717-43a0-ba79-1183ca921ccd" providerId="ADAL" clId="{748E1E3E-D3FB-4260-A637-409D3A53E4FA}" dt="2020-07-18T18:34:19.409" v="1910" actId="47"/>
        <pc:sldMkLst>
          <pc:docMk/>
          <pc:sldMk cId="3633698666" sldId="304"/>
        </pc:sldMkLst>
      </pc:sldChg>
      <pc:sldChg chg="del">
        <pc:chgData name="Danielle" userId="e2554c37-e717-43a0-ba79-1183ca921ccd" providerId="ADAL" clId="{748E1E3E-D3FB-4260-A637-409D3A53E4FA}" dt="2020-07-19T10:20:35.571" v="3805" actId="47"/>
        <pc:sldMkLst>
          <pc:docMk/>
          <pc:sldMk cId="2948419401" sldId="306"/>
        </pc:sldMkLst>
      </pc:sldChg>
      <pc:sldChg chg="mod modClrScheme chgLayout">
        <pc:chgData name="Danielle" userId="e2554c37-e717-43a0-ba79-1183ca921ccd" providerId="ADAL" clId="{748E1E3E-D3FB-4260-A637-409D3A53E4FA}" dt="2020-07-18T18:44:03.511" v="2125" actId="700"/>
        <pc:sldMkLst>
          <pc:docMk/>
          <pc:sldMk cId="3912617295" sldId="307"/>
        </pc:sldMkLst>
      </pc:sldChg>
      <pc:sldChg chg="del">
        <pc:chgData name="Danielle" userId="e2554c37-e717-43a0-ba79-1183ca921ccd" providerId="ADAL" clId="{748E1E3E-D3FB-4260-A637-409D3A53E4FA}" dt="2020-07-18T18:35:00.112" v="1914" actId="47"/>
        <pc:sldMkLst>
          <pc:docMk/>
          <pc:sldMk cId="81300680" sldId="308"/>
        </pc:sldMkLst>
      </pc:sldChg>
      <pc:sldChg chg="del">
        <pc:chgData name="Danielle" userId="e2554c37-e717-43a0-ba79-1183ca921ccd" providerId="ADAL" clId="{748E1E3E-D3FB-4260-A637-409D3A53E4FA}" dt="2020-07-18T18:37:44.685" v="1959" actId="47"/>
        <pc:sldMkLst>
          <pc:docMk/>
          <pc:sldMk cId="4021326995" sldId="309"/>
        </pc:sldMkLst>
      </pc:sldChg>
      <pc:sldChg chg="del">
        <pc:chgData name="Danielle" userId="e2554c37-e717-43a0-ba79-1183ca921ccd" providerId="ADAL" clId="{748E1E3E-D3FB-4260-A637-409D3A53E4FA}" dt="2020-07-18T18:37:44.685" v="1959" actId="47"/>
        <pc:sldMkLst>
          <pc:docMk/>
          <pc:sldMk cId="1574482496" sldId="310"/>
        </pc:sldMkLst>
      </pc:sldChg>
      <pc:sldChg chg="addSp delSp modSp mod">
        <pc:chgData name="Danielle" userId="e2554c37-e717-43a0-ba79-1183ca921ccd" providerId="ADAL" clId="{748E1E3E-D3FB-4260-A637-409D3A53E4FA}" dt="2020-07-19T09:08:38.635" v="2447" actId="14100"/>
        <pc:sldMkLst>
          <pc:docMk/>
          <pc:sldMk cId="375282437" sldId="312"/>
        </pc:sldMkLst>
        <pc:spChg chg="add">
          <ac:chgData name="Danielle" userId="e2554c37-e717-43a0-ba79-1183ca921ccd" providerId="ADAL" clId="{748E1E3E-D3FB-4260-A637-409D3A53E4FA}" dt="2020-07-19T08:59:33.917" v="2134" actId="22"/>
          <ac:spMkLst>
            <pc:docMk/>
            <pc:sldMk cId="375282437" sldId="312"/>
            <ac:spMk id="3" creationId="{3E52C03A-E6B9-4486-8591-38ECE737847E}"/>
          </ac:spMkLst>
        </pc:spChg>
        <pc:spChg chg="del">
          <ac:chgData name="Danielle" userId="e2554c37-e717-43a0-ba79-1183ca921ccd" providerId="ADAL" clId="{748E1E3E-D3FB-4260-A637-409D3A53E4FA}" dt="2020-07-19T08:58:16.911" v="2127" actId="478"/>
          <ac:spMkLst>
            <pc:docMk/>
            <pc:sldMk cId="375282437" sldId="312"/>
            <ac:spMk id="9" creationId="{00000000-0000-0000-0000-000000000000}"/>
          </ac:spMkLst>
        </pc:spChg>
        <pc:graphicFrameChg chg="add mod modGraphic">
          <ac:chgData name="Danielle" userId="e2554c37-e717-43a0-ba79-1183ca921ccd" providerId="ADAL" clId="{748E1E3E-D3FB-4260-A637-409D3A53E4FA}" dt="2020-07-19T09:08:38.635" v="2447" actId="14100"/>
          <ac:graphicFrameMkLst>
            <pc:docMk/>
            <pc:sldMk cId="375282437" sldId="312"/>
            <ac:graphicFrameMk id="2" creationId="{A77A4441-4318-4A3C-83F6-1C48E60292A0}"/>
          </ac:graphicFrameMkLst>
        </pc:graphicFrameChg>
        <pc:picChg chg="del">
          <ac:chgData name="Danielle" userId="e2554c37-e717-43a0-ba79-1183ca921ccd" providerId="ADAL" clId="{748E1E3E-D3FB-4260-A637-409D3A53E4FA}" dt="2020-07-19T08:58:11.287" v="2126" actId="478"/>
          <ac:picMkLst>
            <pc:docMk/>
            <pc:sldMk cId="375282437" sldId="312"/>
            <ac:picMk id="1026" creationId="{00000000-0000-0000-0000-000000000000}"/>
          </ac:picMkLst>
        </pc:picChg>
      </pc:sldChg>
      <pc:sldChg chg="addSp modSp new mod">
        <pc:chgData name="Danielle" userId="e2554c37-e717-43a0-ba79-1183ca921ccd" providerId="ADAL" clId="{748E1E3E-D3FB-4260-A637-409D3A53E4FA}" dt="2020-07-18T08:12:56.179" v="352" actId="20577"/>
        <pc:sldMkLst>
          <pc:docMk/>
          <pc:sldMk cId="477479521" sldId="313"/>
        </pc:sldMkLst>
        <pc:spChg chg="add mod">
          <ac:chgData name="Danielle" userId="e2554c37-e717-43a0-ba79-1183ca921ccd" providerId="ADAL" clId="{748E1E3E-D3FB-4260-A637-409D3A53E4FA}" dt="2020-07-18T08:12:56.179" v="352" actId="20577"/>
          <ac:spMkLst>
            <pc:docMk/>
            <pc:sldMk cId="477479521" sldId="313"/>
            <ac:spMk id="3" creationId="{D2FD94D2-501E-4D92-AD7C-99DE89A13C87}"/>
          </ac:spMkLst>
        </pc:spChg>
      </pc:sldChg>
      <pc:sldChg chg="addSp modSp new mod modAnim">
        <pc:chgData name="Danielle" userId="e2554c37-e717-43a0-ba79-1183ca921ccd" providerId="ADAL" clId="{748E1E3E-D3FB-4260-A637-409D3A53E4FA}" dt="2020-07-18T08:53:15.872" v="1396" actId="14100"/>
        <pc:sldMkLst>
          <pc:docMk/>
          <pc:sldMk cId="2793202575" sldId="314"/>
        </pc:sldMkLst>
        <pc:spChg chg="add mod">
          <ac:chgData name="Danielle" userId="e2554c37-e717-43a0-ba79-1183ca921ccd" providerId="ADAL" clId="{748E1E3E-D3FB-4260-A637-409D3A53E4FA}" dt="2020-07-18T08:53:09.019" v="1394"/>
          <ac:spMkLst>
            <pc:docMk/>
            <pc:sldMk cId="2793202575" sldId="314"/>
            <ac:spMk id="2" creationId="{066220C7-4B83-4B34-B837-67A8781DB877}"/>
          </ac:spMkLst>
        </pc:spChg>
        <pc:spChg chg="add mod">
          <ac:chgData name="Danielle" userId="e2554c37-e717-43a0-ba79-1183ca921ccd" providerId="ADAL" clId="{748E1E3E-D3FB-4260-A637-409D3A53E4FA}" dt="2020-07-18T08:53:15.872" v="1396" actId="14100"/>
          <ac:spMkLst>
            <pc:docMk/>
            <pc:sldMk cId="2793202575" sldId="314"/>
            <ac:spMk id="3" creationId="{7178076C-B4D5-48F5-AF13-5E98017E3918}"/>
          </ac:spMkLst>
        </pc:spChg>
        <pc:spChg chg="add mod">
          <ac:chgData name="Danielle" userId="e2554c37-e717-43a0-ba79-1183ca921ccd" providerId="ADAL" clId="{748E1E3E-D3FB-4260-A637-409D3A53E4FA}" dt="2020-07-18T08:16:19.387" v="445" actId="1076"/>
          <ac:spMkLst>
            <pc:docMk/>
            <pc:sldMk cId="2793202575" sldId="314"/>
            <ac:spMk id="4" creationId="{9FFCB27D-919A-4C91-8366-36B64621BA13}"/>
          </ac:spMkLst>
        </pc:spChg>
        <pc:spChg chg="add mod">
          <ac:chgData name="Danielle" userId="e2554c37-e717-43a0-ba79-1183ca921ccd" providerId="ADAL" clId="{748E1E3E-D3FB-4260-A637-409D3A53E4FA}" dt="2020-07-18T08:17:15.034" v="471" actId="20577"/>
          <ac:spMkLst>
            <pc:docMk/>
            <pc:sldMk cId="2793202575" sldId="314"/>
            <ac:spMk id="9" creationId="{777E820F-2286-4AF3-B3F6-7E7965EC0588}"/>
          </ac:spMkLst>
        </pc:spChg>
        <pc:spChg chg="add mod">
          <ac:chgData name="Danielle" userId="e2554c37-e717-43a0-ba79-1183ca921ccd" providerId="ADAL" clId="{748E1E3E-D3FB-4260-A637-409D3A53E4FA}" dt="2020-07-18T08:17:44.808" v="491" actId="20577"/>
          <ac:spMkLst>
            <pc:docMk/>
            <pc:sldMk cId="2793202575" sldId="314"/>
            <ac:spMk id="10" creationId="{9800CC43-A0F1-47FB-A532-543AF21CCBA6}"/>
          </ac:spMkLst>
        </pc:spChg>
        <pc:spChg chg="add mod">
          <ac:chgData name="Danielle" userId="e2554c37-e717-43a0-ba79-1183ca921ccd" providerId="ADAL" clId="{748E1E3E-D3FB-4260-A637-409D3A53E4FA}" dt="2020-07-18T08:18:31.879" v="505" actId="1076"/>
          <ac:spMkLst>
            <pc:docMk/>
            <pc:sldMk cId="2793202575" sldId="314"/>
            <ac:spMk id="13" creationId="{1265DEE4-105E-48C6-90A1-0C5CA27BFD9F}"/>
          </ac:spMkLst>
        </pc:spChg>
        <pc:spChg chg="add mod">
          <ac:chgData name="Danielle" userId="e2554c37-e717-43a0-ba79-1183ca921ccd" providerId="ADAL" clId="{748E1E3E-D3FB-4260-A637-409D3A53E4FA}" dt="2020-07-18T08:19:06.597" v="521" actId="20577"/>
          <ac:spMkLst>
            <pc:docMk/>
            <pc:sldMk cId="2793202575" sldId="314"/>
            <ac:spMk id="16" creationId="{491DC639-DCFE-4E1A-8125-08831A194E77}"/>
          </ac:spMkLst>
        </pc:spChg>
        <pc:cxnChg chg="add mod">
          <ac:chgData name="Danielle" userId="e2554c37-e717-43a0-ba79-1183ca921ccd" providerId="ADAL" clId="{748E1E3E-D3FB-4260-A637-409D3A53E4FA}" dt="2020-07-18T08:16:47.009" v="453" actId="1582"/>
          <ac:cxnSpMkLst>
            <pc:docMk/>
            <pc:sldMk cId="2793202575" sldId="314"/>
            <ac:cxnSpMk id="6" creationId="{13945A49-25F4-4BD6-AF82-F5F989DA12B7}"/>
          </ac:cxnSpMkLst>
        </pc:cxnChg>
        <pc:cxnChg chg="add mod">
          <ac:chgData name="Danielle" userId="e2554c37-e717-43a0-ba79-1183ca921ccd" providerId="ADAL" clId="{748E1E3E-D3FB-4260-A637-409D3A53E4FA}" dt="2020-07-18T08:16:54.544" v="464" actId="1035"/>
          <ac:cxnSpMkLst>
            <pc:docMk/>
            <pc:sldMk cId="2793202575" sldId="314"/>
            <ac:cxnSpMk id="8" creationId="{9D97F92B-10F0-413C-9C93-1E9DF9FA2C81}"/>
          </ac:cxnSpMkLst>
        </pc:cxnChg>
        <pc:cxnChg chg="add mod">
          <ac:chgData name="Danielle" userId="e2554c37-e717-43a0-ba79-1183ca921ccd" providerId="ADAL" clId="{748E1E3E-D3FB-4260-A637-409D3A53E4FA}" dt="2020-07-18T08:17:59.816" v="493" actId="1076"/>
          <ac:cxnSpMkLst>
            <pc:docMk/>
            <pc:sldMk cId="2793202575" sldId="314"/>
            <ac:cxnSpMk id="11" creationId="{22718756-859D-4FD6-813F-CD53C224E5BE}"/>
          </ac:cxnSpMkLst>
        </pc:cxnChg>
        <pc:cxnChg chg="add mod">
          <ac:chgData name="Danielle" userId="e2554c37-e717-43a0-ba79-1183ca921ccd" providerId="ADAL" clId="{748E1E3E-D3FB-4260-A637-409D3A53E4FA}" dt="2020-07-18T08:18:03.131" v="497" actId="1037"/>
          <ac:cxnSpMkLst>
            <pc:docMk/>
            <pc:sldMk cId="2793202575" sldId="314"/>
            <ac:cxnSpMk id="12" creationId="{37AAE71C-AFBB-4041-A7D5-0533695DAFED}"/>
          </ac:cxnSpMkLst>
        </pc:cxnChg>
        <pc:cxnChg chg="add mod">
          <ac:chgData name="Danielle" userId="e2554c37-e717-43a0-ba79-1183ca921ccd" providerId="ADAL" clId="{748E1E3E-D3FB-4260-A637-409D3A53E4FA}" dt="2020-07-18T08:18:41.541" v="514" actId="1036"/>
          <ac:cxnSpMkLst>
            <pc:docMk/>
            <pc:sldMk cId="2793202575" sldId="314"/>
            <ac:cxnSpMk id="14" creationId="{55B7BE10-3819-4DAF-9C77-FBB4286AB069}"/>
          </ac:cxnSpMkLst>
        </pc:cxnChg>
        <pc:cxnChg chg="add mod">
          <ac:chgData name="Danielle" userId="e2554c37-e717-43a0-ba79-1183ca921ccd" providerId="ADAL" clId="{748E1E3E-D3FB-4260-A637-409D3A53E4FA}" dt="2020-07-18T08:18:43.878" v="515" actId="1038"/>
          <ac:cxnSpMkLst>
            <pc:docMk/>
            <pc:sldMk cId="2793202575" sldId="314"/>
            <ac:cxnSpMk id="15" creationId="{6243FC51-248A-41EE-AAAD-067EB007763D}"/>
          </ac:cxnSpMkLst>
        </pc:cxnChg>
      </pc:sldChg>
      <pc:sldChg chg="addSp delSp modSp add mod addAnim delAnim modAnim">
        <pc:chgData name="Danielle" userId="e2554c37-e717-43a0-ba79-1183ca921ccd" providerId="ADAL" clId="{748E1E3E-D3FB-4260-A637-409D3A53E4FA}" dt="2020-07-18T08:52:55.953" v="1393" actId="20577"/>
        <pc:sldMkLst>
          <pc:docMk/>
          <pc:sldMk cId="2105519644" sldId="315"/>
        </pc:sldMkLst>
        <pc:spChg chg="mod">
          <ac:chgData name="Danielle" userId="e2554c37-e717-43a0-ba79-1183ca921ccd" providerId="ADAL" clId="{748E1E3E-D3FB-4260-A637-409D3A53E4FA}" dt="2020-07-18T08:52:55.953" v="1393" actId="20577"/>
          <ac:spMkLst>
            <pc:docMk/>
            <pc:sldMk cId="2105519644" sldId="315"/>
            <ac:spMk id="2" creationId="{066220C7-4B83-4B34-B837-67A8781DB877}"/>
          </ac:spMkLst>
        </pc:spChg>
        <pc:spChg chg="del">
          <ac:chgData name="Danielle" userId="e2554c37-e717-43a0-ba79-1183ca921ccd" providerId="ADAL" clId="{748E1E3E-D3FB-4260-A637-409D3A53E4FA}" dt="2020-07-18T08:25:24.945" v="670" actId="478"/>
          <ac:spMkLst>
            <pc:docMk/>
            <pc:sldMk cId="2105519644" sldId="315"/>
            <ac:spMk id="3" creationId="{7178076C-B4D5-48F5-AF13-5E98017E3918}"/>
          </ac:spMkLst>
        </pc:spChg>
        <pc:spChg chg="mod">
          <ac:chgData name="Danielle" userId="e2554c37-e717-43a0-ba79-1183ca921ccd" providerId="ADAL" clId="{748E1E3E-D3FB-4260-A637-409D3A53E4FA}" dt="2020-07-18T08:27:03.142" v="746" actId="1035"/>
          <ac:spMkLst>
            <pc:docMk/>
            <pc:sldMk cId="2105519644" sldId="315"/>
            <ac:spMk id="4" creationId="{9FFCB27D-919A-4C91-8366-36B64621BA13}"/>
          </ac:spMkLst>
        </pc:spChg>
        <pc:spChg chg="del">
          <ac:chgData name="Danielle" userId="e2554c37-e717-43a0-ba79-1183ca921ccd" providerId="ADAL" clId="{748E1E3E-D3FB-4260-A637-409D3A53E4FA}" dt="2020-07-18T08:25:23" v="669" actId="478"/>
          <ac:spMkLst>
            <pc:docMk/>
            <pc:sldMk cId="2105519644" sldId="315"/>
            <ac:spMk id="9" creationId="{777E820F-2286-4AF3-B3F6-7E7965EC0588}"/>
          </ac:spMkLst>
        </pc:spChg>
        <pc:spChg chg="del">
          <ac:chgData name="Danielle" userId="e2554c37-e717-43a0-ba79-1183ca921ccd" providerId="ADAL" clId="{748E1E3E-D3FB-4260-A637-409D3A53E4FA}" dt="2020-07-18T08:25:23" v="669" actId="478"/>
          <ac:spMkLst>
            <pc:docMk/>
            <pc:sldMk cId="2105519644" sldId="315"/>
            <ac:spMk id="10" creationId="{9800CC43-A0F1-47FB-A532-543AF21CCBA6}"/>
          </ac:spMkLst>
        </pc:spChg>
        <pc:spChg chg="del">
          <ac:chgData name="Danielle" userId="e2554c37-e717-43a0-ba79-1183ca921ccd" providerId="ADAL" clId="{748E1E3E-D3FB-4260-A637-409D3A53E4FA}" dt="2020-07-18T08:25:23" v="669" actId="478"/>
          <ac:spMkLst>
            <pc:docMk/>
            <pc:sldMk cId="2105519644" sldId="315"/>
            <ac:spMk id="13" creationId="{1265DEE4-105E-48C6-90A1-0C5CA27BFD9F}"/>
          </ac:spMkLst>
        </pc:spChg>
        <pc:spChg chg="del">
          <ac:chgData name="Danielle" userId="e2554c37-e717-43a0-ba79-1183ca921ccd" providerId="ADAL" clId="{748E1E3E-D3FB-4260-A637-409D3A53E4FA}" dt="2020-07-18T08:25:23" v="669" actId="478"/>
          <ac:spMkLst>
            <pc:docMk/>
            <pc:sldMk cId="2105519644" sldId="315"/>
            <ac:spMk id="16" creationId="{491DC639-DCFE-4E1A-8125-08831A194E77}"/>
          </ac:spMkLst>
        </pc:spChg>
        <pc:spChg chg="add mod">
          <ac:chgData name="Danielle" userId="e2554c37-e717-43a0-ba79-1183ca921ccd" providerId="ADAL" clId="{748E1E3E-D3FB-4260-A637-409D3A53E4FA}" dt="2020-07-18T08:27:55.679" v="783" actId="6549"/>
          <ac:spMkLst>
            <pc:docMk/>
            <pc:sldMk cId="2105519644" sldId="315"/>
            <ac:spMk id="22" creationId="{F567195F-91B5-49BB-9C0A-A922CFAA9C90}"/>
          </ac:spMkLst>
        </pc:spChg>
        <pc:spChg chg="add mod">
          <ac:chgData name="Danielle" userId="e2554c37-e717-43a0-ba79-1183ca921ccd" providerId="ADAL" clId="{748E1E3E-D3FB-4260-A637-409D3A53E4FA}" dt="2020-07-18T08:29:14.552" v="799" actId="6549"/>
          <ac:spMkLst>
            <pc:docMk/>
            <pc:sldMk cId="2105519644" sldId="315"/>
            <ac:spMk id="23" creationId="{D225BF95-9A37-4448-BAA3-81FF6335CAED}"/>
          </ac:spMkLst>
        </pc:spChg>
        <pc:spChg chg="add mod">
          <ac:chgData name="Danielle" userId="e2554c37-e717-43a0-ba79-1183ca921ccd" providerId="ADAL" clId="{748E1E3E-D3FB-4260-A637-409D3A53E4FA}" dt="2020-07-18T08:29:51.658" v="842" actId="20577"/>
          <ac:spMkLst>
            <pc:docMk/>
            <pc:sldMk cId="2105519644" sldId="315"/>
            <ac:spMk id="26" creationId="{F96EB880-07DE-4C71-87DE-008AE1A5C4D4}"/>
          </ac:spMkLst>
        </pc:sp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6" creationId="{13945A49-25F4-4BD6-AF82-F5F989DA12B7}"/>
          </ac:cxnSpMkLst>
        </pc:cxn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8" creationId="{9D97F92B-10F0-413C-9C93-1E9DF9FA2C81}"/>
          </ac:cxnSpMkLst>
        </pc:cxn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11" creationId="{22718756-859D-4FD6-813F-CD53C224E5BE}"/>
          </ac:cxnSpMkLst>
        </pc:cxn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12" creationId="{37AAE71C-AFBB-4041-A7D5-0533695DAFED}"/>
          </ac:cxnSpMkLst>
        </pc:cxn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14" creationId="{55B7BE10-3819-4DAF-9C77-FBB4286AB069}"/>
          </ac:cxnSpMkLst>
        </pc:cxnChg>
        <pc:cxnChg chg="del">
          <ac:chgData name="Danielle" userId="e2554c37-e717-43a0-ba79-1183ca921ccd" providerId="ADAL" clId="{748E1E3E-D3FB-4260-A637-409D3A53E4FA}" dt="2020-07-18T08:25:23" v="669" actId="478"/>
          <ac:cxnSpMkLst>
            <pc:docMk/>
            <pc:sldMk cId="2105519644" sldId="315"/>
            <ac:cxnSpMk id="15" creationId="{6243FC51-248A-41EE-AAAD-067EB007763D}"/>
          </ac:cxnSpMkLst>
        </pc:cxnChg>
        <pc:cxnChg chg="add del mod">
          <ac:chgData name="Danielle" userId="e2554c37-e717-43a0-ba79-1183ca921ccd" providerId="ADAL" clId="{748E1E3E-D3FB-4260-A637-409D3A53E4FA}" dt="2020-07-18T08:27:25.887" v="769" actId="478"/>
          <ac:cxnSpMkLst>
            <pc:docMk/>
            <pc:sldMk cId="2105519644" sldId="315"/>
            <ac:cxnSpMk id="17" creationId="{BB008558-DCD1-4DE6-9914-EA9F682C219E}"/>
          </ac:cxnSpMkLst>
        </pc:cxnChg>
        <pc:cxnChg chg="add del mod">
          <ac:chgData name="Danielle" userId="e2554c37-e717-43a0-ba79-1183ca921ccd" providerId="ADAL" clId="{748E1E3E-D3FB-4260-A637-409D3A53E4FA}" dt="2020-07-18T08:27:27.963" v="770" actId="478"/>
          <ac:cxnSpMkLst>
            <pc:docMk/>
            <pc:sldMk cId="2105519644" sldId="315"/>
            <ac:cxnSpMk id="18" creationId="{9BB13F95-C405-4F23-9104-8065BD14235D}"/>
          </ac:cxnSpMkLst>
        </pc:cxnChg>
        <pc:cxnChg chg="add mod">
          <ac:chgData name="Danielle" userId="e2554c37-e717-43a0-ba79-1183ca921ccd" providerId="ADAL" clId="{748E1E3E-D3FB-4260-A637-409D3A53E4FA}" dt="2020-07-18T08:27:32.755" v="772" actId="1076"/>
          <ac:cxnSpMkLst>
            <pc:docMk/>
            <pc:sldMk cId="2105519644" sldId="315"/>
            <ac:cxnSpMk id="21" creationId="{DEC78780-B25F-4111-93FB-F4E6F8B9517D}"/>
          </ac:cxnSpMkLst>
        </pc:cxnChg>
        <pc:cxnChg chg="add mod">
          <ac:chgData name="Danielle" userId="e2554c37-e717-43a0-ba79-1183ca921ccd" providerId="ADAL" clId="{748E1E3E-D3FB-4260-A637-409D3A53E4FA}" dt="2020-07-18T08:29:26.080" v="827" actId="1038"/>
          <ac:cxnSpMkLst>
            <pc:docMk/>
            <pc:sldMk cId="2105519644" sldId="315"/>
            <ac:cxnSpMk id="24" creationId="{709B7996-E581-4B16-A2A0-7555B3F1521D}"/>
          </ac:cxnSpMkLst>
        </pc:cxnChg>
        <pc:cxnChg chg="add mod">
          <ac:chgData name="Danielle" userId="e2554c37-e717-43a0-ba79-1183ca921ccd" providerId="ADAL" clId="{748E1E3E-D3FB-4260-A637-409D3A53E4FA}" dt="2020-07-18T08:29:31.227" v="835" actId="1038"/>
          <ac:cxnSpMkLst>
            <pc:docMk/>
            <pc:sldMk cId="2105519644" sldId="315"/>
            <ac:cxnSpMk id="25" creationId="{509CF157-FC40-4FEF-AA22-B4B67ADDDB3F}"/>
          </ac:cxnSpMkLst>
        </pc:cxnChg>
      </pc:sldChg>
      <pc:sldChg chg="modSp add mod">
        <pc:chgData name="Danielle" userId="e2554c37-e717-43a0-ba79-1183ca921ccd" providerId="ADAL" clId="{748E1E3E-D3FB-4260-A637-409D3A53E4FA}" dt="2020-07-18T08:50:02.057" v="1316" actId="1076"/>
        <pc:sldMkLst>
          <pc:docMk/>
          <pc:sldMk cId="407348861" sldId="316"/>
        </pc:sldMkLst>
        <pc:spChg chg="mod">
          <ac:chgData name="Danielle" userId="e2554c37-e717-43a0-ba79-1183ca921ccd" providerId="ADAL" clId="{748E1E3E-D3FB-4260-A637-409D3A53E4FA}" dt="2020-07-18T08:40:11.351" v="1189" actId="20577"/>
          <ac:spMkLst>
            <pc:docMk/>
            <pc:sldMk cId="407348861" sldId="316"/>
            <ac:spMk id="9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50:02.057" v="1316" actId="1076"/>
          <ac:spMkLst>
            <pc:docMk/>
            <pc:sldMk cId="407348861" sldId="316"/>
            <ac:spMk id="12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50:02.057" v="1316" actId="1076"/>
          <ac:spMkLst>
            <pc:docMk/>
            <pc:sldMk cId="407348861" sldId="316"/>
            <ac:spMk id="13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50:02.057" v="1316" actId="1076"/>
          <ac:spMkLst>
            <pc:docMk/>
            <pc:sldMk cId="407348861" sldId="316"/>
            <ac:spMk id="14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50:02.057" v="1316" actId="1076"/>
          <ac:spMkLst>
            <pc:docMk/>
            <pc:sldMk cId="407348861" sldId="316"/>
            <ac:spMk id="17" creationId="{00000000-0000-0000-0000-000000000000}"/>
          </ac:spMkLst>
        </pc:spChg>
      </pc:sldChg>
      <pc:sldChg chg="addSp delSp modSp new mod modClrScheme delAnim modAnim chgLayout">
        <pc:chgData name="Danielle" userId="e2554c37-e717-43a0-ba79-1183ca921ccd" providerId="ADAL" clId="{748E1E3E-D3FB-4260-A637-409D3A53E4FA}" dt="2020-07-18T18:24:40.092" v="1638"/>
        <pc:sldMkLst>
          <pc:docMk/>
          <pc:sldMk cId="3184563070" sldId="317"/>
        </pc:sldMkLst>
        <pc:spChg chg="add mod">
          <ac:chgData name="Danielle" userId="e2554c37-e717-43a0-ba79-1183ca921ccd" providerId="ADAL" clId="{748E1E3E-D3FB-4260-A637-409D3A53E4FA}" dt="2020-07-18T08:54:24.508" v="1446" actId="20577"/>
          <ac:spMkLst>
            <pc:docMk/>
            <pc:sldMk cId="3184563070" sldId="317"/>
            <ac:spMk id="2" creationId="{5D164454-364A-4759-9769-6186B5EA7BEF}"/>
          </ac:spMkLst>
        </pc:spChg>
        <pc:spChg chg="add mod">
          <ac:chgData name="Danielle" userId="e2554c37-e717-43a0-ba79-1183ca921ccd" providerId="ADAL" clId="{748E1E3E-D3FB-4260-A637-409D3A53E4FA}" dt="2020-07-18T08:55:17.187" v="1465" actId="20577"/>
          <ac:spMkLst>
            <pc:docMk/>
            <pc:sldMk cId="3184563070" sldId="317"/>
            <ac:spMk id="5" creationId="{8F81E343-4EE7-46EE-B630-740F82CC37F6}"/>
          </ac:spMkLst>
        </pc:spChg>
        <pc:spChg chg="add mod">
          <ac:chgData name="Danielle" userId="e2554c37-e717-43a0-ba79-1183ca921ccd" providerId="ADAL" clId="{748E1E3E-D3FB-4260-A637-409D3A53E4FA}" dt="2020-07-18T08:55:55.313" v="1472" actId="1076"/>
          <ac:spMkLst>
            <pc:docMk/>
            <pc:sldMk cId="3184563070" sldId="317"/>
            <ac:spMk id="8" creationId="{0A985894-293E-49AF-BABE-F8EDB3FE9B22}"/>
          </ac:spMkLst>
        </pc:spChg>
        <pc:spChg chg="add mod">
          <ac:chgData name="Danielle" userId="e2554c37-e717-43a0-ba79-1183ca921ccd" providerId="ADAL" clId="{748E1E3E-D3FB-4260-A637-409D3A53E4FA}" dt="2020-07-18T08:56:51.592" v="1484" actId="6549"/>
          <ac:spMkLst>
            <pc:docMk/>
            <pc:sldMk cId="3184563070" sldId="317"/>
            <ac:spMk id="9" creationId="{E87D58E8-7CF5-4A2C-957D-CE8E4FF8C3C4}"/>
          </ac:spMkLst>
        </pc:spChg>
        <pc:spChg chg="add mod">
          <ac:chgData name="Danielle" userId="e2554c37-e717-43a0-ba79-1183ca921ccd" providerId="ADAL" clId="{748E1E3E-D3FB-4260-A637-409D3A53E4FA}" dt="2020-07-18T08:56:57.217" v="1488" actId="1038"/>
          <ac:spMkLst>
            <pc:docMk/>
            <pc:sldMk cId="3184563070" sldId="317"/>
            <ac:spMk id="10" creationId="{79C28BC5-04ED-444C-AC57-7B85FC7DE746}"/>
          </ac:spMkLst>
        </pc:spChg>
        <pc:spChg chg="add mod">
          <ac:chgData name="Danielle" userId="e2554c37-e717-43a0-ba79-1183ca921ccd" providerId="ADAL" clId="{748E1E3E-D3FB-4260-A637-409D3A53E4FA}" dt="2020-07-18T08:57:36.756" v="1506" actId="1076"/>
          <ac:spMkLst>
            <pc:docMk/>
            <pc:sldMk cId="3184563070" sldId="317"/>
            <ac:spMk id="11" creationId="{E863402C-99AA-4633-9563-390C808223AF}"/>
          </ac:spMkLst>
        </pc:spChg>
        <pc:spChg chg="add mod">
          <ac:chgData name="Danielle" userId="e2554c37-e717-43a0-ba79-1183ca921ccd" providerId="ADAL" clId="{748E1E3E-D3FB-4260-A637-409D3A53E4FA}" dt="2020-07-18T08:58:31.452" v="1555" actId="1037"/>
          <ac:spMkLst>
            <pc:docMk/>
            <pc:sldMk cId="3184563070" sldId="317"/>
            <ac:spMk id="18" creationId="{49BB67CE-F728-42DC-A0B8-78B7DBFC2365}"/>
          </ac:spMkLst>
        </pc:spChg>
        <pc:cxnChg chg="add mod">
          <ac:chgData name="Danielle" userId="e2554c37-e717-43a0-ba79-1183ca921ccd" providerId="ADAL" clId="{748E1E3E-D3FB-4260-A637-409D3A53E4FA}" dt="2020-07-18T08:55:02.535" v="1448" actId="1076"/>
          <ac:cxnSpMkLst>
            <pc:docMk/>
            <pc:sldMk cId="3184563070" sldId="317"/>
            <ac:cxnSpMk id="3" creationId="{60A66117-8A44-4428-8532-74FEE6FE501D}"/>
          </ac:cxnSpMkLst>
        </pc:cxnChg>
        <pc:cxnChg chg="add mod">
          <ac:chgData name="Danielle" userId="e2554c37-e717-43a0-ba79-1183ca921ccd" providerId="ADAL" clId="{748E1E3E-D3FB-4260-A637-409D3A53E4FA}" dt="2020-07-18T08:55:09.528" v="1462" actId="1038"/>
          <ac:cxnSpMkLst>
            <pc:docMk/>
            <pc:sldMk cId="3184563070" sldId="317"/>
            <ac:cxnSpMk id="4" creationId="{59CC49B7-A622-4BD7-A039-C7616B3CA9C2}"/>
          </ac:cxnSpMkLst>
        </pc:cxnChg>
        <pc:cxnChg chg="add mod">
          <ac:chgData name="Danielle" userId="e2554c37-e717-43a0-ba79-1183ca921ccd" providerId="ADAL" clId="{748E1E3E-D3FB-4260-A637-409D3A53E4FA}" dt="2020-07-18T08:55:58.159" v="1473" actId="1076"/>
          <ac:cxnSpMkLst>
            <pc:docMk/>
            <pc:sldMk cId="3184563070" sldId="317"/>
            <ac:cxnSpMk id="6" creationId="{DDBF2127-776E-4A60-B50C-1F4D345F4B49}"/>
          </ac:cxnSpMkLst>
        </pc:cxnChg>
        <pc:cxnChg chg="add mod">
          <ac:chgData name="Danielle" userId="e2554c37-e717-43a0-ba79-1183ca921ccd" providerId="ADAL" clId="{748E1E3E-D3FB-4260-A637-409D3A53E4FA}" dt="2020-07-18T08:55:47.421" v="1471" actId="1076"/>
          <ac:cxnSpMkLst>
            <pc:docMk/>
            <pc:sldMk cId="3184563070" sldId="317"/>
            <ac:cxnSpMk id="7" creationId="{35573484-1C84-4596-8527-385869B44646}"/>
          </ac:cxnSpMkLst>
        </pc:cxnChg>
        <pc:cxnChg chg="add del mod">
          <ac:chgData name="Danielle" userId="e2554c37-e717-43a0-ba79-1183ca921ccd" providerId="ADAL" clId="{748E1E3E-D3FB-4260-A637-409D3A53E4FA}" dt="2020-07-18T08:57:45.513" v="1509" actId="478"/>
          <ac:cxnSpMkLst>
            <pc:docMk/>
            <pc:sldMk cId="3184563070" sldId="317"/>
            <ac:cxnSpMk id="12" creationId="{78CC63D3-D8C7-4294-9D27-E3582EC206F9}"/>
          </ac:cxnSpMkLst>
        </pc:cxnChg>
        <pc:cxnChg chg="add del mod">
          <ac:chgData name="Danielle" userId="e2554c37-e717-43a0-ba79-1183ca921ccd" providerId="ADAL" clId="{748E1E3E-D3FB-4260-A637-409D3A53E4FA}" dt="2020-07-18T08:57:45.513" v="1509" actId="478"/>
          <ac:cxnSpMkLst>
            <pc:docMk/>
            <pc:sldMk cId="3184563070" sldId="317"/>
            <ac:cxnSpMk id="13" creationId="{D4501DE3-1ACB-4B14-BB91-CAFE2BDD8855}"/>
          </ac:cxnSpMkLst>
        </pc:cxnChg>
        <pc:cxnChg chg="add mod">
          <ac:chgData name="Danielle" userId="e2554c37-e717-43a0-ba79-1183ca921ccd" providerId="ADAL" clId="{748E1E3E-D3FB-4260-A637-409D3A53E4FA}" dt="2020-07-18T08:57:57.963" v="1511" actId="1076"/>
          <ac:cxnSpMkLst>
            <pc:docMk/>
            <pc:sldMk cId="3184563070" sldId="317"/>
            <ac:cxnSpMk id="14" creationId="{688EBD8E-BC82-48C4-BACF-27BD53C8465C}"/>
          </ac:cxnSpMkLst>
        </pc:cxnChg>
        <pc:cxnChg chg="add mod">
          <ac:chgData name="Danielle" userId="e2554c37-e717-43a0-ba79-1183ca921ccd" providerId="ADAL" clId="{748E1E3E-D3FB-4260-A637-409D3A53E4FA}" dt="2020-07-18T08:58:00.666" v="1517" actId="1038"/>
          <ac:cxnSpMkLst>
            <pc:docMk/>
            <pc:sldMk cId="3184563070" sldId="317"/>
            <ac:cxnSpMk id="15" creationId="{23E40A08-FFFE-4263-8525-5D407AFE2392}"/>
          </ac:cxnSpMkLst>
        </pc:cxnChg>
        <pc:cxnChg chg="add mod">
          <ac:chgData name="Danielle" userId="e2554c37-e717-43a0-ba79-1183ca921ccd" providerId="ADAL" clId="{748E1E3E-D3FB-4260-A637-409D3A53E4FA}" dt="2020-07-18T08:58:10.049" v="1520" actId="1076"/>
          <ac:cxnSpMkLst>
            <pc:docMk/>
            <pc:sldMk cId="3184563070" sldId="317"/>
            <ac:cxnSpMk id="16" creationId="{3B4FBC0A-83C5-4C0C-9981-CE63598EE3CE}"/>
          </ac:cxnSpMkLst>
        </pc:cxnChg>
        <pc:cxnChg chg="add mod">
          <ac:chgData name="Danielle" userId="e2554c37-e717-43a0-ba79-1183ca921ccd" providerId="ADAL" clId="{748E1E3E-D3FB-4260-A637-409D3A53E4FA}" dt="2020-07-18T08:58:14.472" v="1548" actId="1037"/>
          <ac:cxnSpMkLst>
            <pc:docMk/>
            <pc:sldMk cId="3184563070" sldId="317"/>
            <ac:cxnSpMk id="17" creationId="{A142EB8B-B986-44D4-BC1F-FAA308BB197B}"/>
          </ac:cxnSpMkLst>
        </pc:cxnChg>
      </pc:sldChg>
      <pc:sldChg chg="addSp delSp modSp add mod delAnim modAnim">
        <pc:chgData name="Danielle" userId="e2554c37-e717-43a0-ba79-1183ca921ccd" providerId="ADAL" clId="{748E1E3E-D3FB-4260-A637-409D3A53E4FA}" dt="2020-07-18T18:39:07.671" v="2006" actId="478"/>
        <pc:sldMkLst>
          <pc:docMk/>
          <pc:sldMk cId="38542573" sldId="318"/>
        </pc:sldMkLst>
        <pc:spChg chg="mod">
          <ac:chgData name="Danielle" userId="e2554c37-e717-43a0-ba79-1183ca921ccd" providerId="ADAL" clId="{748E1E3E-D3FB-4260-A637-409D3A53E4FA}" dt="2020-07-18T09:01:59.773" v="1634" actId="20577"/>
          <ac:spMkLst>
            <pc:docMk/>
            <pc:sldMk cId="38542573" sldId="318"/>
            <ac:spMk id="2" creationId="{5D164454-364A-4759-9769-6186B5EA7BEF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5" creationId="{8F81E343-4EE7-46EE-B630-740F82CC37F6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8" creationId="{0A985894-293E-49AF-BABE-F8EDB3FE9B22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9" creationId="{E87D58E8-7CF5-4A2C-957D-CE8E4FF8C3C4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10" creationId="{79C28BC5-04ED-444C-AC57-7B85FC7DE746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11" creationId="{E863402C-99AA-4633-9563-390C808223AF}"/>
          </ac:spMkLst>
        </pc:spChg>
        <pc:spChg chg="add mod">
          <ac:chgData name="Danielle" userId="e2554c37-e717-43a0-ba79-1183ca921ccd" providerId="ADAL" clId="{748E1E3E-D3FB-4260-A637-409D3A53E4FA}" dt="2020-07-18T18:25:11.270" v="1668" actId="20577"/>
          <ac:spMkLst>
            <pc:docMk/>
            <pc:sldMk cId="38542573" sldId="318"/>
            <ac:spMk id="12" creationId="{9451D3F9-5517-43CD-AF1D-883D96CDC3EE}"/>
          </ac:spMkLst>
        </pc:spChg>
        <pc:spChg chg="del">
          <ac:chgData name="Danielle" userId="e2554c37-e717-43a0-ba79-1183ca921ccd" providerId="ADAL" clId="{748E1E3E-D3FB-4260-A637-409D3A53E4FA}" dt="2020-07-18T08:59:08.708" v="1559" actId="478"/>
          <ac:spMkLst>
            <pc:docMk/>
            <pc:sldMk cId="38542573" sldId="318"/>
            <ac:spMk id="18" creationId="{49BB67CE-F728-42DC-A0B8-78B7DBFC2365}"/>
          </ac:spMkLst>
        </pc:spChg>
        <pc:spChg chg="add mod">
          <ac:chgData name="Danielle" userId="e2554c37-e717-43a0-ba79-1183ca921ccd" providerId="ADAL" clId="{748E1E3E-D3FB-4260-A637-409D3A53E4FA}" dt="2020-07-18T18:25:35.004" v="1671" actId="20577"/>
          <ac:spMkLst>
            <pc:docMk/>
            <pc:sldMk cId="38542573" sldId="318"/>
            <ac:spMk id="22" creationId="{068622BF-3559-47B8-BE7A-D67C4ED42098}"/>
          </ac:spMkLst>
        </pc:spChg>
        <pc:spChg chg="add mod">
          <ac:chgData name="Danielle" userId="e2554c37-e717-43a0-ba79-1183ca921ccd" providerId="ADAL" clId="{748E1E3E-D3FB-4260-A637-409D3A53E4FA}" dt="2020-07-18T18:27:45.799" v="1714" actId="1076"/>
          <ac:spMkLst>
            <pc:docMk/>
            <pc:sldMk cId="38542573" sldId="318"/>
            <ac:spMk id="26" creationId="{947B3012-9B02-4EA4-B4DA-3B55B454596B}"/>
          </ac:spMkLst>
        </pc:spChg>
        <pc:spChg chg="add mod">
          <ac:chgData name="Danielle" userId="e2554c37-e717-43a0-ba79-1183ca921ccd" providerId="ADAL" clId="{748E1E3E-D3FB-4260-A637-409D3A53E4FA}" dt="2020-07-18T18:27:38.239" v="1712" actId="1076"/>
          <ac:spMkLst>
            <pc:docMk/>
            <pc:sldMk cId="38542573" sldId="318"/>
            <ac:spMk id="27" creationId="{3B85EB31-5F4F-4B23-9D5B-2592F594F3CF}"/>
          </ac:spMkLst>
        </pc:spChg>
        <pc:spChg chg="add mod">
          <ac:chgData name="Danielle" userId="e2554c37-e717-43a0-ba79-1183ca921ccd" providerId="ADAL" clId="{748E1E3E-D3FB-4260-A637-409D3A53E4FA}" dt="2020-07-18T18:29:26.250" v="1791" actId="20577"/>
          <ac:spMkLst>
            <pc:docMk/>
            <pc:sldMk cId="38542573" sldId="318"/>
            <ac:spMk id="34" creationId="{11F742E7-D23F-47DF-8C3F-308740D0D201}"/>
          </ac:spMkLst>
        </pc:spChg>
        <pc:spChg chg="add mod">
          <ac:chgData name="Danielle" userId="e2554c37-e717-43a0-ba79-1183ca921ccd" providerId="ADAL" clId="{748E1E3E-D3FB-4260-A637-409D3A53E4FA}" dt="2020-07-18T18:29:32.148" v="1798" actId="1037"/>
          <ac:spMkLst>
            <pc:docMk/>
            <pc:sldMk cId="38542573" sldId="318"/>
            <ac:spMk id="35" creationId="{149C726A-18C7-466F-AB67-D7806F795C7D}"/>
          </ac:spMkLst>
        </pc:spChg>
        <pc:spChg chg="add mod">
          <ac:chgData name="Danielle" userId="e2554c37-e717-43a0-ba79-1183ca921ccd" providerId="ADAL" clId="{748E1E3E-D3FB-4260-A637-409D3A53E4FA}" dt="2020-07-18T18:32:24.836" v="1870" actId="20577"/>
          <ac:spMkLst>
            <pc:docMk/>
            <pc:sldMk cId="38542573" sldId="318"/>
            <ac:spMk id="36" creationId="{ACCA4AC0-7E8B-4FD5-879C-B6B6AE4B3A04}"/>
          </ac:spMkLst>
        </pc:spChg>
        <pc:spChg chg="add mod">
          <ac:chgData name="Danielle" userId="e2554c37-e717-43a0-ba79-1183ca921ccd" providerId="ADAL" clId="{748E1E3E-D3FB-4260-A637-409D3A53E4FA}" dt="2020-07-18T18:33:54.513" v="1909" actId="1076"/>
          <ac:spMkLst>
            <pc:docMk/>
            <pc:sldMk cId="38542573" sldId="318"/>
            <ac:spMk id="41" creationId="{E0FA9E77-8549-45E7-83E1-68BF2BCB8740}"/>
          </ac:spMkLst>
        </pc:spChg>
        <pc:spChg chg="add del mod">
          <ac:chgData name="Danielle" userId="e2554c37-e717-43a0-ba79-1183ca921ccd" providerId="ADAL" clId="{748E1E3E-D3FB-4260-A637-409D3A53E4FA}" dt="2020-07-18T18:39:07.671" v="2006" actId="478"/>
          <ac:spMkLst>
            <pc:docMk/>
            <pc:sldMk cId="38542573" sldId="318"/>
            <ac:spMk id="42" creationId="{339E60DB-93FD-42A7-A26A-7D452AB16CA2}"/>
          </ac:spMkLst>
        </pc:sp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3" creationId="{60A66117-8A44-4428-8532-74FEE6FE501D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4" creationId="{59CC49B7-A622-4BD7-A039-C7616B3CA9C2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6" creationId="{DDBF2127-776E-4A60-B50C-1F4D345F4B49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7" creationId="{35573484-1C84-4596-8527-385869B44646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14" creationId="{688EBD8E-BC82-48C4-BACF-27BD53C8465C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15" creationId="{23E40A08-FFFE-4263-8525-5D407AFE2392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16" creationId="{3B4FBC0A-83C5-4C0C-9981-CE63598EE3CE}"/>
          </ac:cxnSpMkLst>
        </pc:cxnChg>
        <pc:cxnChg chg="del">
          <ac:chgData name="Danielle" userId="e2554c37-e717-43a0-ba79-1183ca921ccd" providerId="ADAL" clId="{748E1E3E-D3FB-4260-A637-409D3A53E4FA}" dt="2020-07-18T08:59:08.708" v="1559" actId="478"/>
          <ac:cxnSpMkLst>
            <pc:docMk/>
            <pc:sldMk cId="38542573" sldId="318"/>
            <ac:cxnSpMk id="17" creationId="{A142EB8B-B986-44D4-BC1F-FAA308BB197B}"/>
          </ac:cxnSpMkLst>
        </pc:cxnChg>
        <pc:cxnChg chg="add del mod">
          <ac:chgData name="Danielle" userId="e2554c37-e717-43a0-ba79-1183ca921ccd" providerId="ADAL" clId="{748E1E3E-D3FB-4260-A637-409D3A53E4FA}" dt="2020-07-18T18:25:51.656" v="1682" actId="478"/>
          <ac:cxnSpMkLst>
            <pc:docMk/>
            <pc:sldMk cId="38542573" sldId="318"/>
            <ac:cxnSpMk id="20" creationId="{4A637C12-5645-4811-A7D2-6B08B177D4D1}"/>
          </ac:cxnSpMkLst>
        </pc:cxnChg>
        <pc:cxnChg chg="add mod">
          <ac:chgData name="Danielle" userId="e2554c37-e717-43a0-ba79-1183ca921ccd" providerId="ADAL" clId="{748E1E3E-D3FB-4260-A637-409D3A53E4FA}" dt="2020-07-18T18:25:46.249" v="1680" actId="1038"/>
          <ac:cxnSpMkLst>
            <pc:docMk/>
            <pc:sldMk cId="38542573" sldId="318"/>
            <ac:cxnSpMk id="21" creationId="{A53262DA-08F1-4AF2-938A-84D13C68BA28}"/>
          </ac:cxnSpMkLst>
        </pc:cxnChg>
        <pc:cxnChg chg="add mod">
          <ac:chgData name="Danielle" userId="e2554c37-e717-43a0-ba79-1183ca921ccd" providerId="ADAL" clId="{748E1E3E-D3FB-4260-A637-409D3A53E4FA}" dt="2020-07-18T18:26:10.316" v="1693" actId="1036"/>
          <ac:cxnSpMkLst>
            <pc:docMk/>
            <pc:sldMk cId="38542573" sldId="318"/>
            <ac:cxnSpMk id="23" creationId="{127C0CAD-2675-4C7C-BB5A-0319EB67C019}"/>
          </ac:cxnSpMkLst>
        </pc:cxnChg>
        <pc:cxnChg chg="add del mod">
          <ac:chgData name="Danielle" userId="e2554c37-e717-43a0-ba79-1183ca921ccd" providerId="ADAL" clId="{748E1E3E-D3FB-4260-A637-409D3A53E4FA}" dt="2020-07-18T18:27:05.700" v="1703" actId="478"/>
          <ac:cxnSpMkLst>
            <pc:docMk/>
            <pc:sldMk cId="38542573" sldId="318"/>
            <ac:cxnSpMk id="24" creationId="{B0FA2D34-9E09-492B-85E5-8536B7BE5E3F}"/>
          </ac:cxnSpMkLst>
        </pc:cxnChg>
        <pc:cxnChg chg="add del mod">
          <ac:chgData name="Danielle" userId="e2554c37-e717-43a0-ba79-1183ca921ccd" providerId="ADAL" clId="{748E1E3E-D3FB-4260-A637-409D3A53E4FA}" dt="2020-07-18T18:27:07.903" v="1704" actId="478"/>
          <ac:cxnSpMkLst>
            <pc:docMk/>
            <pc:sldMk cId="38542573" sldId="318"/>
            <ac:cxnSpMk id="25" creationId="{85A075E5-88CE-464B-835D-D6D6A2C048A4}"/>
          </ac:cxnSpMkLst>
        </pc:cxnChg>
        <pc:cxnChg chg="add mod">
          <ac:chgData name="Danielle" userId="e2554c37-e717-43a0-ba79-1183ca921ccd" providerId="ADAL" clId="{748E1E3E-D3FB-4260-A637-409D3A53E4FA}" dt="2020-07-18T18:27:32.234" v="1711" actId="1076"/>
          <ac:cxnSpMkLst>
            <pc:docMk/>
            <pc:sldMk cId="38542573" sldId="318"/>
            <ac:cxnSpMk id="28" creationId="{B2FF9E04-8D2E-4523-A230-930A10CAAFCB}"/>
          </ac:cxnSpMkLst>
        </pc:cxnChg>
        <pc:cxnChg chg="add mod">
          <ac:chgData name="Danielle" userId="e2554c37-e717-43a0-ba79-1183ca921ccd" providerId="ADAL" clId="{748E1E3E-D3FB-4260-A637-409D3A53E4FA}" dt="2020-07-18T18:27:41.106" v="1713" actId="1076"/>
          <ac:cxnSpMkLst>
            <pc:docMk/>
            <pc:sldMk cId="38542573" sldId="318"/>
            <ac:cxnSpMk id="29" creationId="{E4259374-A708-45B2-A548-A735395A3B32}"/>
          </ac:cxnSpMkLst>
        </pc:cxnChg>
        <pc:cxnChg chg="add mod">
          <ac:chgData name="Danielle" userId="e2554c37-e717-43a0-ba79-1183ca921ccd" providerId="ADAL" clId="{748E1E3E-D3FB-4260-A637-409D3A53E4FA}" dt="2020-07-18T18:28:19.800" v="1761" actId="1076"/>
          <ac:cxnSpMkLst>
            <pc:docMk/>
            <pc:sldMk cId="38542573" sldId="318"/>
            <ac:cxnSpMk id="30" creationId="{0D09697A-892C-4703-ADDE-2F3B13F9B703}"/>
          </ac:cxnSpMkLst>
        </pc:cxnChg>
        <pc:cxnChg chg="add mod">
          <ac:chgData name="Danielle" userId="e2554c37-e717-43a0-ba79-1183ca921ccd" providerId="ADAL" clId="{748E1E3E-D3FB-4260-A637-409D3A53E4FA}" dt="2020-07-18T18:28:15.675" v="1760" actId="1036"/>
          <ac:cxnSpMkLst>
            <pc:docMk/>
            <pc:sldMk cId="38542573" sldId="318"/>
            <ac:cxnSpMk id="32" creationId="{18F7B560-F30E-4B4B-B8FC-5DF36A1F22C3}"/>
          </ac:cxnSpMkLst>
        </pc:cxnChg>
        <pc:cxnChg chg="add mod">
          <ac:chgData name="Danielle" userId="e2554c37-e717-43a0-ba79-1183ca921ccd" providerId="ADAL" clId="{748E1E3E-D3FB-4260-A637-409D3A53E4FA}" dt="2020-07-18T18:32:45.007" v="1872" actId="1076"/>
          <ac:cxnSpMkLst>
            <pc:docMk/>
            <pc:sldMk cId="38542573" sldId="318"/>
            <ac:cxnSpMk id="37" creationId="{03E33427-683F-40DC-9CD6-3DCBBD712551}"/>
          </ac:cxnSpMkLst>
        </pc:cxnChg>
        <pc:cxnChg chg="add mod">
          <ac:chgData name="Danielle" userId="e2554c37-e717-43a0-ba79-1183ca921ccd" providerId="ADAL" clId="{748E1E3E-D3FB-4260-A637-409D3A53E4FA}" dt="2020-07-18T18:32:48.771" v="1888" actId="1037"/>
          <ac:cxnSpMkLst>
            <pc:docMk/>
            <pc:sldMk cId="38542573" sldId="318"/>
            <ac:cxnSpMk id="38" creationId="{CEF63ADE-ECE7-4E1B-B606-830A33A40E72}"/>
          </ac:cxnSpMkLst>
        </pc:cxnChg>
        <pc:cxnChg chg="add mod">
          <ac:chgData name="Danielle" userId="e2554c37-e717-43a0-ba79-1183ca921ccd" providerId="ADAL" clId="{748E1E3E-D3FB-4260-A637-409D3A53E4FA}" dt="2020-07-18T18:33:01.568" v="1891" actId="1076"/>
          <ac:cxnSpMkLst>
            <pc:docMk/>
            <pc:sldMk cId="38542573" sldId="318"/>
            <ac:cxnSpMk id="39" creationId="{A803580E-F7DD-4559-8BA2-789B8667148B}"/>
          </ac:cxnSpMkLst>
        </pc:cxnChg>
        <pc:cxnChg chg="add mod">
          <ac:chgData name="Danielle" userId="e2554c37-e717-43a0-ba79-1183ca921ccd" providerId="ADAL" clId="{748E1E3E-D3FB-4260-A637-409D3A53E4FA}" dt="2020-07-18T18:33:05.806" v="1892" actId="1076"/>
          <ac:cxnSpMkLst>
            <pc:docMk/>
            <pc:sldMk cId="38542573" sldId="318"/>
            <ac:cxnSpMk id="40" creationId="{9395AF28-953B-49E8-8E84-EAB73BD2E0CB}"/>
          </ac:cxnSpMkLst>
        </pc:cxnChg>
      </pc:sldChg>
      <pc:sldChg chg="addSp delSp modSp add mod ord delAnim modAnim">
        <pc:chgData name="Danielle" userId="e2554c37-e717-43a0-ba79-1183ca921ccd" providerId="ADAL" clId="{748E1E3E-D3FB-4260-A637-409D3A53E4FA}" dt="2020-07-18T18:42:54.847" v="2124" actId="20577"/>
        <pc:sldMkLst>
          <pc:docMk/>
          <pc:sldMk cId="4285208827" sldId="319"/>
        </pc:sldMkLst>
        <pc:spChg chg="mod">
          <ac:chgData name="Danielle" userId="e2554c37-e717-43a0-ba79-1183ca921ccd" providerId="ADAL" clId="{748E1E3E-D3FB-4260-A637-409D3A53E4FA}" dt="2020-07-18T18:38:45.288" v="2004" actId="20577"/>
          <ac:spMkLst>
            <pc:docMk/>
            <pc:sldMk cId="4285208827" sldId="319"/>
            <ac:spMk id="2" creationId="{5D164454-364A-4759-9769-6186B5EA7BEF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12" creationId="{9451D3F9-5517-43CD-AF1D-883D96CDC3EE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22" creationId="{068622BF-3559-47B8-BE7A-D67C4ED42098}"/>
          </ac:spMkLst>
        </pc:spChg>
        <pc:spChg chg="add mod">
          <ac:chgData name="Danielle" userId="e2554c37-e717-43a0-ba79-1183ca921ccd" providerId="ADAL" clId="{748E1E3E-D3FB-4260-A637-409D3A53E4FA}" dt="2020-07-18T18:42:06.639" v="2090" actId="20577"/>
          <ac:spMkLst>
            <pc:docMk/>
            <pc:sldMk cId="4285208827" sldId="319"/>
            <ac:spMk id="24" creationId="{7EB87BC7-BC7F-48C1-9E84-CB8478E7189F}"/>
          </ac:spMkLst>
        </pc:spChg>
        <pc:spChg chg="add mod">
          <ac:chgData name="Danielle" userId="e2554c37-e717-43a0-ba79-1183ca921ccd" providerId="ADAL" clId="{748E1E3E-D3FB-4260-A637-409D3A53E4FA}" dt="2020-07-18T18:42:12.890" v="2092" actId="1038"/>
          <ac:spMkLst>
            <pc:docMk/>
            <pc:sldMk cId="4285208827" sldId="319"/>
            <ac:spMk id="25" creationId="{65281936-3A07-4045-82E2-2C1F8B715A38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26" creationId="{947B3012-9B02-4EA4-B4DA-3B55B454596B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27" creationId="{3B85EB31-5F4F-4B23-9D5B-2592F594F3CF}"/>
          </ac:spMkLst>
        </pc:spChg>
        <pc:spChg chg="add mod">
          <ac:chgData name="Danielle" userId="e2554c37-e717-43a0-ba79-1183ca921ccd" providerId="ADAL" clId="{748E1E3E-D3FB-4260-A637-409D3A53E4FA}" dt="2020-07-18T18:42:54.847" v="2124" actId="20577"/>
          <ac:spMkLst>
            <pc:docMk/>
            <pc:sldMk cId="4285208827" sldId="319"/>
            <ac:spMk id="31" creationId="{5CF9716A-4A7C-4B4F-8E4C-2D317365309C}"/>
          </ac:spMkLst>
        </pc:spChg>
        <pc:spChg chg="add del mod">
          <ac:chgData name="Danielle" userId="e2554c37-e717-43a0-ba79-1183ca921ccd" providerId="ADAL" clId="{748E1E3E-D3FB-4260-A637-409D3A53E4FA}" dt="2020-07-18T18:40:41.170" v="2074" actId="478"/>
          <ac:spMkLst>
            <pc:docMk/>
            <pc:sldMk cId="4285208827" sldId="319"/>
            <ac:spMk id="33" creationId="{8BB28B06-F41D-46C0-9FEE-701C96C599F7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34" creationId="{11F742E7-D23F-47DF-8C3F-308740D0D201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35" creationId="{149C726A-18C7-466F-AB67-D7806F795C7D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36" creationId="{ACCA4AC0-7E8B-4FD5-879C-B6B6AE4B3A04}"/>
          </ac:spMkLst>
        </pc:spChg>
        <pc:spChg chg="del">
          <ac:chgData name="Danielle" userId="e2554c37-e717-43a0-ba79-1183ca921ccd" providerId="ADAL" clId="{748E1E3E-D3FB-4260-A637-409D3A53E4FA}" dt="2020-07-18T18:35:40.017" v="1953" actId="478"/>
          <ac:spMkLst>
            <pc:docMk/>
            <pc:sldMk cId="4285208827" sldId="319"/>
            <ac:spMk id="41" creationId="{E0FA9E77-8549-45E7-83E1-68BF2BCB8740}"/>
          </ac:spMkLst>
        </pc:spChg>
        <pc:spChg chg="add mod">
          <ac:chgData name="Danielle" userId="e2554c37-e717-43a0-ba79-1183ca921ccd" providerId="ADAL" clId="{748E1E3E-D3FB-4260-A637-409D3A53E4FA}" dt="2020-07-18T18:42:49.126" v="2118" actId="1038"/>
          <ac:spMkLst>
            <pc:docMk/>
            <pc:sldMk cId="4285208827" sldId="319"/>
            <ac:spMk id="42" creationId="{ADEDD2C9-B2F9-4C8B-B52D-B02AE686FCD3}"/>
          </ac:spMkLst>
        </pc:sp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21" creationId="{A53262DA-08F1-4AF2-938A-84D13C68BA28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23" creationId="{127C0CAD-2675-4C7C-BB5A-0319EB67C019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28" creationId="{B2FF9E04-8D2E-4523-A230-930A10CAAFCB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29" creationId="{E4259374-A708-45B2-A548-A735395A3B32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30" creationId="{0D09697A-892C-4703-ADDE-2F3B13F9B703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32" creationId="{18F7B560-F30E-4B4B-B8FC-5DF36A1F22C3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37" creationId="{03E33427-683F-40DC-9CD6-3DCBBD712551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38" creationId="{CEF63ADE-ECE7-4E1B-B606-830A33A40E72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39" creationId="{A803580E-F7DD-4559-8BA2-789B8667148B}"/>
          </ac:cxnSpMkLst>
        </pc:cxnChg>
        <pc:cxnChg chg="del">
          <ac:chgData name="Danielle" userId="e2554c37-e717-43a0-ba79-1183ca921ccd" providerId="ADAL" clId="{748E1E3E-D3FB-4260-A637-409D3A53E4FA}" dt="2020-07-18T18:35:40.017" v="1953" actId="478"/>
          <ac:cxnSpMkLst>
            <pc:docMk/>
            <pc:sldMk cId="4285208827" sldId="319"/>
            <ac:cxnSpMk id="40" creationId="{9395AF28-953B-49E8-8E84-EAB73BD2E0CB}"/>
          </ac:cxnSpMkLst>
        </pc:cxnChg>
      </pc:sldChg>
      <pc:sldChg chg="addSp delSp modSp new mod modClrScheme chgLayout">
        <pc:chgData name="Danielle" userId="e2554c37-e717-43a0-ba79-1183ca921ccd" providerId="ADAL" clId="{748E1E3E-D3FB-4260-A637-409D3A53E4FA}" dt="2020-07-19T09:32:54.685" v="2816" actId="6549"/>
        <pc:sldMkLst>
          <pc:docMk/>
          <pc:sldMk cId="3759785798" sldId="320"/>
        </pc:sldMkLst>
        <pc:spChg chg="add del">
          <ac:chgData name="Danielle" userId="e2554c37-e717-43a0-ba79-1183ca921ccd" providerId="ADAL" clId="{748E1E3E-D3FB-4260-A637-409D3A53E4FA}" dt="2020-07-19T08:59:59.668" v="2143" actId="22"/>
          <ac:spMkLst>
            <pc:docMk/>
            <pc:sldMk cId="3759785798" sldId="320"/>
            <ac:spMk id="5" creationId="{F13F5E22-AD70-4B0B-81A5-079143323D81}"/>
          </ac:spMkLst>
        </pc:spChg>
        <pc:graphicFrameChg chg="add del mod">
          <ac:chgData name="Danielle" userId="e2554c37-e717-43a0-ba79-1183ca921ccd" providerId="ADAL" clId="{748E1E3E-D3FB-4260-A637-409D3A53E4FA}" dt="2020-07-19T08:59:04.380" v="2132"/>
          <ac:graphicFrameMkLst>
            <pc:docMk/>
            <pc:sldMk cId="3759785798" sldId="320"/>
            <ac:graphicFrameMk id="2" creationId="{3DFA6CFF-B6FD-4BBC-AC0B-F5942731B097}"/>
          </ac:graphicFrameMkLst>
        </pc:graphicFrameChg>
        <pc:graphicFrameChg chg="add mod modGraphic">
          <ac:chgData name="Danielle" userId="e2554c37-e717-43a0-ba79-1183ca921ccd" providerId="ADAL" clId="{748E1E3E-D3FB-4260-A637-409D3A53E4FA}" dt="2020-07-19T09:32:54.685" v="2816" actId="6549"/>
          <ac:graphicFrameMkLst>
            <pc:docMk/>
            <pc:sldMk cId="3759785798" sldId="320"/>
            <ac:graphicFrameMk id="3" creationId="{0FCDFE49-88E9-4FCB-9ED4-8C90D86D2700}"/>
          </ac:graphicFrameMkLst>
        </pc:graphicFrameChg>
      </pc:sldChg>
      <pc:sldChg chg="addSp delSp modSp add mod modClrScheme chgLayout">
        <pc:chgData name="Danielle" userId="e2554c37-e717-43a0-ba79-1183ca921ccd" providerId="ADAL" clId="{748E1E3E-D3FB-4260-A637-409D3A53E4FA}" dt="2020-07-19T10:11:04.741" v="3307" actId="20577"/>
        <pc:sldMkLst>
          <pc:docMk/>
          <pc:sldMk cId="2063177804" sldId="321"/>
        </pc:sldMkLst>
        <pc:graphicFrameChg chg="del">
          <ac:chgData name="Danielle" userId="e2554c37-e717-43a0-ba79-1183ca921ccd" providerId="ADAL" clId="{748E1E3E-D3FB-4260-A637-409D3A53E4FA}" dt="2020-07-19T09:33:32.356" v="2819" actId="478"/>
          <ac:graphicFrameMkLst>
            <pc:docMk/>
            <pc:sldMk cId="2063177804" sldId="321"/>
            <ac:graphicFrameMk id="2" creationId="{A77A4441-4318-4A3C-83F6-1C48E60292A0}"/>
          </ac:graphicFrameMkLst>
        </pc:graphicFrameChg>
        <pc:graphicFrameChg chg="add mod modGraphic">
          <ac:chgData name="Danielle" userId="e2554c37-e717-43a0-ba79-1183ca921ccd" providerId="ADAL" clId="{748E1E3E-D3FB-4260-A637-409D3A53E4FA}" dt="2020-07-19T10:11:04.741" v="3307" actId="20577"/>
          <ac:graphicFrameMkLst>
            <pc:docMk/>
            <pc:sldMk cId="2063177804" sldId="321"/>
            <ac:graphicFrameMk id="4" creationId="{7EC8CCF9-F0C2-4BAD-AFEC-5BD7B27952CD}"/>
          </ac:graphicFrameMkLst>
        </pc:graphicFrameChg>
      </pc:sldChg>
      <pc:sldChg chg="addSp delSp modSp add mod">
        <pc:chgData name="Danielle" userId="e2554c37-e717-43a0-ba79-1183ca921ccd" providerId="ADAL" clId="{748E1E3E-D3FB-4260-A637-409D3A53E4FA}" dt="2020-07-19T10:16:06.681" v="3584" actId="14100"/>
        <pc:sldMkLst>
          <pc:docMk/>
          <pc:sldMk cId="2355068314" sldId="322"/>
        </pc:sldMkLst>
        <pc:graphicFrameChg chg="add del mod">
          <ac:chgData name="Danielle" userId="e2554c37-e717-43a0-ba79-1183ca921ccd" providerId="ADAL" clId="{748E1E3E-D3FB-4260-A637-409D3A53E4FA}" dt="2020-07-19T09:56:54.413" v="2823"/>
          <ac:graphicFrameMkLst>
            <pc:docMk/>
            <pc:sldMk cId="2355068314" sldId="322"/>
            <ac:graphicFrameMk id="2" creationId="{617B2701-0E93-4092-9C54-26E76010E76B}"/>
          </ac:graphicFrameMkLst>
        </pc:graphicFrameChg>
        <pc:graphicFrameChg chg="add mod modGraphic">
          <ac:chgData name="Danielle" userId="e2554c37-e717-43a0-ba79-1183ca921ccd" providerId="ADAL" clId="{748E1E3E-D3FB-4260-A637-409D3A53E4FA}" dt="2020-07-19T10:16:06.681" v="3584" actId="14100"/>
          <ac:graphicFrameMkLst>
            <pc:docMk/>
            <pc:sldMk cId="2355068314" sldId="322"/>
            <ac:graphicFrameMk id="4" creationId="{05D1B577-7990-4475-ABF2-4B8ADA16A551}"/>
          </ac:graphicFrameMkLst>
        </pc:graphicFrameChg>
      </pc:sldChg>
      <pc:sldChg chg="modSp add mod">
        <pc:chgData name="Danielle" userId="e2554c37-e717-43a0-ba79-1183ca921ccd" providerId="ADAL" clId="{748E1E3E-D3FB-4260-A637-409D3A53E4FA}" dt="2020-07-19T10:20:19.426" v="3804" actId="20577"/>
        <pc:sldMkLst>
          <pc:docMk/>
          <pc:sldMk cId="1506242836" sldId="323"/>
        </pc:sldMkLst>
        <pc:graphicFrameChg chg="mod modGraphic">
          <ac:chgData name="Danielle" userId="e2554c37-e717-43a0-ba79-1183ca921ccd" providerId="ADAL" clId="{748E1E3E-D3FB-4260-A637-409D3A53E4FA}" dt="2020-07-19T10:20:19.426" v="3804" actId="20577"/>
          <ac:graphicFrameMkLst>
            <pc:docMk/>
            <pc:sldMk cId="1506242836" sldId="323"/>
            <ac:graphicFrameMk id="4" creationId="{05D1B577-7990-4475-ABF2-4B8ADA16A551}"/>
          </ac:graphicFrameMkLst>
        </pc:graphicFrameChg>
      </pc:sldChg>
      <pc:sldChg chg="add del">
        <pc:chgData name="Danielle" userId="e2554c37-e717-43a0-ba79-1183ca921ccd" providerId="ADAL" clId="{748E1E3E-D3FB-4260-A637-409D3A53E4FA}" dt="2020-07-19T10:14:05.557" v="3489" actId="22"/>
        <pc:sldMkLst>
          <pc:docMk/>
          <pc:sldMk cId="4067168599" sldId="324"/>
        </pc:sldMkLst>
      </pc:sldChg>
      <pc:sldMasterChg chg="modSp mod delSldLayout modSldLayout">
        <pc:chgData name="Danielle" userId="e2554c37-e717-43a0-ba79-1183ca921ccd" providerId="ADAL" clId="{748E1E3E-D3FB-4260-A637-409D3A53E4FA}" dt="2020-07-18T08:09:22.657" v="64" actId="2696"/>
        <pc:sldMasterMkLst>
          <pc:docMk/>
          <pc:sldMasterMk cId="133175005" sldId="2147483679"/>
        </pc:sldMasterMkLst>
        <pc:spChg chg="mod">
          <ac:chgData name="Danielle" userId="e2554c37-e717-43a0-ba79-1183ca921ccd" providerId="ADAL" clId="{748E1E3E-D3FB-4260-A637-409D3A53E4FA}" dt="2020-07-18T08:08:18.919" v="13" actId="2711"/>
          <ac:spMkLst>
            <pc:docMk/>
            <pc:sldMasterMk cId="133175005" sldId="2147483679"/>
            <ac:spMk id="14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08:18.919" v="13" actId="2711"/>
          <ac:spMkLst>
            <pc:docMk/>
            <pc:sldMasterMk cId="133175005" sldId="2147483679"/>
            <ac:spMk id="15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08:18.919" v="13" actId="2711"/>
          <ac:spMkLst>
            <pc:docMk/>
            <pc:sldMasterMk cId="133175005" sldId="2147483679"/>
            <ac:spMk id="16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08:32.661" v="45" actId="20577"/>
          <ac:spMkLst>
            <pc:docMk/>
            <pc:sldMasterMk cId="133175005" sldId="2147483679"/>
            <ac:spMk id="17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08:18.919" v="13" actId="2711"/>
          <ac:spMkLst>
            <pc:docMk/>
            <pc:sldMasterMk cId="133175005" sldId="2147483679"/>
            <ac:spMk id="18" creationId="{00000000-0000-0000-0000-000000000000}"/>
          </ac:spMkLst>
        </pc:sp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13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29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31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32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33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34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8:18.919" v="13" actId="2711"/>
          <ac:picMkLst>
            <pc:docMk/>
            <pc:sldMasterMk cId="133175005" sldId="2147483679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748E1E3E-D3FB-4260-A637-409D3A53E4FA}" dt="2020-07-18T08:08:48.098" v="46" actId="2711"/>
          <pc:sldLayoutMkLst>
            <pc:docMk/>
            <pc:sldMasterMk cId="133175005" sldId="2147483679"/>
            <pc:sldLayoutMk cId="1404364872" sldId="2147483681"/>
          </pc:sldLayoutMkLst>
          <pc:spChg chg="mod">
            <ac:chgData name="Danielle" userId="e2554c37-e717-43a0-ba79-1183ca921ccd" providerId="ADAL" clId="{748E1E3E-D3FB-4260-A637-409D3A53E4FA}" dt="2020-07-18T08:08:48.098" v="46" actId="2711"/>
            <ac:spMkLst>
              <pc:docMk/>
              <pc:sldMasterMk cId="133175005" sldId="2147483679"/>
              <pc:sldLayoutMk cId="1404364872" sldId="2147483681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48E1E3E-D3FB-4260-A637-409D3A53E4FA}" dt="2020-07-18T08:09:13.803" v="54" actId="1036"/>
          <pc:sldLayoutMkLst>
            <pc:docMk/>
            <pc:sldMasterMk cId="133175005" sldId="2147483679"/>
            <pc:sldLayoutMk cId="1983433374" sldId="2147483682"/>
          </pc:sldLayoutMkLst>
          <pc:spChg chg="mod">
            <ac:chgData name="Danielle" userId="e2554c37-e717-43a0-ba79-1183ca921ccd" providerId="ADAL" clId="{748E1E3E-D3FB-4260-A637-409D3A53E4FA}" dt="2020-07-18T08:09:06.787" v="49" actId="2711"/>
            <ac:spMkLst>
              <pc:docMk/>
              <pc:sldMasterMk cId="133175005" sldId="2147483679"/>
              <pc:sldLayoutMk cId="1983433374" sldId="2147483682"/>
              <ac:spMk id="2" creationId="{00000000-0000-0000-0000-000000000000}"/>
            </ac:spMkLst>
          </pc:spChg>
          <pc:spChg chg="mod">
            <ac:chgData name="Danielle" userId="e2554c37-e717-43a0-ba79-1183ca921ccd" providerId="ADAL" clId="{748E1E3E-D3FB-4260-A637-409D3A53E4FA}" dt="2020-07-18T08:09:06.787" v="49" actId="2711"/>
            <ac:spMkLst>
              <pc:docMk/>
              <pc:sldMasterMk cId="133175005" sldId="2147483679"/>
              <pc:sldLayoutMk cId="1983433374" sldId="2147483682"/>
              <ac:spMk id="8" creationId="{00000000-0000-0000-0000-000000000000}"/>
            </ac:spMkLst>
          </pc:spChg>
          <pc:spChg chg="mod">
            <ac:chgData name="Danielle" userId="e2554c37-e717-43a0-ba79-1183ca921ccd" providerId="ADAL" clId="{748E1E3E-D3FB-4260-A637-409D3A53E4FA}" dt="2020-07-18T08:09:10.473" v="51" actId="1035"/>
            <ac:spMkLst>
              <pc:docMk/>
              <pc:sldMasterMk cId="133175005" sldId="2147483679"/>
              <pc:sldLayoutMk cId="1983433374" sldId="2147483682"/>
              <ac:spMk id="9" creationId="{00000000-0000-0000-0000-000000000000}"/>
            </ac:spMkLst>
          </pc:spChg>
          <pc:spChg chg="mod">
            <ac:chgData name="Danielle" userId="e2554c37-e717-43a0-ba79-1183ca921ccd" providerId="ADAL" clId="{748E1E3E-D3FB-4260-A637-409D3A53E4FA}" dt="2020-07-18T08:09:13.803" v="54" actId="1036"/>
            <ac:spMkLst>
              <pc:docMk/>
              <pc:sldMasterMk cId="133175005" sldId="2147483679"/>
              <pc:sldLayoutMk cId="1983433374" sldId="2147483682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48E1E3E-D3FB-4260-A637-409D3A53E4FA}" dt="2020-07-18T08:09:03.415" v="48" actId="13822"/>
            <ac:cxnSpMkLst>
              <pc:docMk/>
              <pc:sldMasterMk cId="133175005" sldId="2147483679"/>
              <pc:sldLayoutMk cId="1983433374" sldId="2147483682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48E1E3E-D3FB-4260-A637-409D3A53E4FA}" dt="2020-07-18T08:09:03.415" v="48" actId="13822"/>
            <ac:cxnSpMkLst>
              <pc:docMk/>
              <pc:sldMasterMk cId="133175005" sldId="2147483679"/>
              <pc:sldLayoutMk cId="1983433374" sldId="2147483682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48E1E3E-D3FB-4260-A637-409D3A53E4FA}" dt="2020-07-18T08:09:03.415" v="48" actId="13822"/>
            <ac:cxnSpMkLst>
              <pc:docMk/>
              <pc:sldMasterMk cId="133175005" sldId="2147483679"/>
              <pc:sldLayoutMk cId="1983433374" sldId="2147483682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48E1E3E-D3FB-4260-A637-409D3A53E4FA}" dt="2020-07-18T08:09:03.415" v="48" actId="13822"/>
            <ac:cxnSpMkLst>
              <pc:docMk/>
              <pc:sldMasterMk cId="133175005" sldId="2147483679"/>
              <pc:sldLayoutMk cId="1983433374" sldId="2147483682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48E1E3E-D3FB-4260-A637-409D3A53E4FA}" dt="2020-07-18T08:09:03.415" v="48" actId="13822"/>
            <ac:cxnSpMkLst>
              <pc:docMk/>
              <pc:sldMasterMk cId="133175005" sldId="2147483679"/>
              <pc:sldLayoutMk cId="1983433374" sldId="2147483682"/>
              <ac:cxnSpMk id="7" creationId="{00000000-0000-0000-0000-000000000000}"/>
            </ac:cxnSpMkLst>
          </pc:cxnChg>
        </pc:sldLayoutChg>
        <pc:sldLayoutChg chg="delSp mod">
          <pc:chgData name="Danielle" userId="e2554c37-e717-43a0-ba79-1183ca921ccd" providerId="ADAL" clId="{748E1E3E-D3FB-4260-A637-409D3A53E4FA}" dt="2020-07-18T08:08:55.012" v="47" actId="478"/>
          <pc:sldLayoutMkLst>
            <pc:docMk/>
            <pc:sldMasterMk cId="133175005" sldId="2147483679"/>
            <pc:sldLayoutMk cId="1692306423" sldId="2147483683"/>
          </pc:sldLayoutMkLst>
          <pc:spChg chg="del">
            <ac:chgData name="Danielle" userId="e2554c37-e717-43a0-ba79-1183ca921ccd" providerId="ADAL" clId="{748E1E3E-D3FB-4260-A637-409D3A53E4FA}" dt="2020-07-18T08:08:55.012" v="47" actId="478"/>
            <ac:spMkLst>
              <pc:docMk/>
              <pc:sldMasterMk cId="133175005" sldId="2147483679"/>
              <pc:sldLayoutMk cId="1692306423" sldId="2147483683"/>
              <ac:spMk id="2" creationId="{00000000-0000-0000-0000-000000000000}"/>
            </ac:spMkLst>
          </pc:spChg>
          <pc:spChg chg="del">
            <ac:chgData name="Danielle" userId="e2554c37-e717-43a0-ba79-1183ca921ccd" providerId="ADAL" clId="{748E1E3E-D3FB-4260-A637-409D3A53E4FA}" dt="2020-07-18T08:08:55.012" v="47" actId="478"/>
            <ac:spMkLst>
              <pc:docMk/>
              <pc:sldMasterMk cId="133175005" sldId="2147483679"/>
              <pc:sldLayoutMk cId="1692306423" sldId="2147483683"/>
              <ac:spMk id="3" creationId="{00000000-0000-0000-0000-000000000000}"/>
            </ac:spMkLst>
          </pc:spChg>
        </pc:sldLayoutChg>
        <pc:sldLayoutChg chg="del">
          <pc:chgData name="Danielle" userId="e2554c37-e717-43a0-ba79-1183ca921ccd" providerId="ADAL" clId="{748E1E3E-D3FB-4260-A637-409D3A53E4FA}" dt="2020-07-18T08:09:18.378" v="55" actId="2696"/>
          <pc:sldLayoutMkLst>
            <pc:docMk/>
            <pc:sldMasterMk cId="133175005" sldId="2147483679"/>
            <pc:sldLayoutMk cId="1648446629" sldId="2147483737"/>
          </pc:sldLayoutMkLst>
        </pc:sldLayoutChg>
        <pc:sldLayoutChg chg="del">
          <pc:chgData name="Danielle" userId="e2554c37-e717-43a0-ba79-1183ca921ccd" providerId="ADAL" clId="{748E1E3E-D3FB-4260-A637-409D3A53E4FA}" dt="2020-07-18T08:09:19.019" v="56" actId="2696"/>
          <pc:sldLayoutMkLst>
            <pc:docMk/>
            <pc:sldMasterMk cId="133175005" sldId="2147483679"/>
            <pc:sldLayoutMk cId="2527183670" sldId="2147483738"/>
          </pc:sldLayoutMkLst>
        </pc:sldLayoutChg>
        <pc:sldLayoutChg chg="del">
          <pc:chgData name="Danielle" userId="e2554c37-e717-43a0-ba79-1183ca921ccd" providerId="ADAL" clId="{748E1E3E-D3FB-4260-A637-409D3A53E4FA}" dt="2020-07-18T08:09:19.275" v="57" actId="2696"/>
          <pc:sldLayoutMkLst>
            <pc:docMk/>
            <pc:sldMasterMk cId="133175005" sldId="2147483679"/>
            <pc:sldLayoutMk cId="2395491976" sldId="2147483739"/>
          </pc:sldLayoutMkLst>
        </pc:sldLayoutChg>
        <pc:sldLayoutChg chg="del">
          <pc:chgData name="Danielle" userId="e2554c37-e717-43a0-ba79-1183ca921ccd" providerId="ADAL" clId="{748E1E3E-D3FB-4260-A637-409D3A53E4FA}" dt="2020-07-18T08:09:19.505" v="58" actId="2696"/>
          <pc:sldLayoutMkLst>
            <pc:docMk/>
            <pc:sldMasterMk cId="133175005" sldId="2147483679"/>
            <pc:sldLayoutMk cId="4279957549" sldId="2147483740"/>
          </pc:sldLayoutMkLst>
        </pc:sldLayoutChg>
        <pc:sldLayoutChg chg="del">
          <pc:chgData name="Danielle" userId="e2554c37-e717-43a0-ba79-1183ca921ccd" providerId="ADAL" clId="{748E1E3E-D3FB-4260-A637-409D3A53E4FA}" dt="2020-07-18T08:09:19.913" v="59" actId="2696"/>
          <pc:sldLayoutMkLst>
            <pc:docMk/>
            <pc:sldMasterMk cId="133175005" sldId="2147483679"/>
            <pc:sldLayoutMk cId="4214986875" sldId="2147483741"/>
          </pc:sldLayoutMkLst>
        </pc:sldLayoutChg>
        <pc:sldLayoutChg chg="del">
          <pc:chgData name="Danielle" userId="e2554c37-e717-43a0-ba79-1183ca921ccd" providerId="ADAL" clId="{748E1E3E-D3FB-4260-A637-409D3A53E4FA}" dt="2020-07-18T08:09:20.358" v="60" actId="2696"/>
          <pc:sldLayoutMkLst>
            <pc:docMk/>
            <pc:sldMasterMk cId="133175005" sldId="2147483679"/>
            <pc:sldLayoutMk cId="3398092554" sldId="2147483742"/>
          </pc:sldLayoutMkLst>
        </pc:sldLayoutChg>
        <pc:sldLayoutChg chg="del">
          <pc:chgData name="Danielle" userId="e2554c37-e717-43a0-ba79-1183ca921ccd" providerId="ADAL" clId="{748E1E3E-D3FB-4260-A637-409D3A53E4FA}" dt="2020-07-18T08:09:20.752" v="61" actId="2696"/>
          <pc:sldLayoutMkLst>
            <pc:docMk/>
            <pc:sldMasterMk cId="133175005" sldId="2147483679"/>
            <pc:sldLayoutMk cId="283624673" sldId="2147483743"/>
          </pc:sldLayoutMkLst>
        </pc:sldLayoutChg>
        <pc:sldLayoutChg chg="del">
          <pc:chgData name="Danielle" userId="e2554c37-e717-43a0-ba79-1183ca921ccd" providerId="ADAL" clId="{748E1E3E-D3FB-4260-A637-409D3A53E4FA}" dt="2020-07-18T08:09:21.133" v="62" actId="2696"/>
          <pc:sldLayoutMkLst>
            <pc:docMk/>
            <pc:sldMasterMk cId="133175005" sldId="2147483679"/>
            <pc:sldLayoutMk cId="1317968530" sldId="2147483744"/>
          </pc:sldLayoutMkLst>
        </pc:sldLayoutChg>
        <pc:sldLayoutChg chg="del">
          <pc:chgData name="Danielle" userId="e2554c37-e717-43a0-ba79-1183ca921ccd" providerId="ADAL" clId="{748E1E3E-D3FB-4260-A637-409D3A53E4FA}" dt="2020-07-18T08:09:21.932" v="63" actId="2696"/>
          <pc:sldLayoutMkLst>
            <pc:docMk/>
            <pc:sldMasterMk cId="133175005" sldId="2147483679"/>
            <pc:sldLayoutMk cId="1574379534" sldId="2147483745"/>
          </pc:sldLayoutMkLst>
        </pc:sldLayoutChg>
        <pc:sldLayoutChg chg="del">
          <pc:chgData name="Danielle" userId="e2554c37-e717-43a0-ba79-1183ca921ccd" providerId="ADAL" clId="{748E1E3E-D3FB-4260-A637-409D3A53E4FA}" dt="2020-07-18T08:09:22.657" v="64" actId="2696"/>
          <pc:sldLayoutMkLst>
            <pc:docMk/>
            <pc:sldMasterMk cId="133175005" sldId="2147483679"/>
            <pc:sldLayoutMk cId="699629083" sldId="2147483746"/>
          </pc:sldLayoutMkLst>
        </pc:sldLayoutChg>
      </pc:sldMasterChg>
      <pc:sldMasterChg chg="modSp modSldLayout">
        <pc:chgData name="Danielle" userId="e2554c37-e717-43a0-ba79-1183ca921ccd" providerId="ADAL" clId="{748E1E3E-D3FB-4260-A637-409D3A53E4FA}" dt="2020-07-18T08:09:35.774" v="66" actId="2711"/>
        <pc:sldMasterMkLst>
          <pc:docMk/>
          <pc:sldMasterMk cId="1143955701" sldId="2147483685"/>
        </pc:sldMasterMkLst>
        <pc:spChg chg="mod">
          <ac:chgData name="Danielle" userId="e2554c37-e717-43a0-ba79-1183ca921ccd" providerId="ADAL" clId="{748E1E3E-D3FB-4260-A637-409D3A53E4FA}" dt="2020-07-18T08:09:27.863" v="65" actId="2711"/>
          <ac:spMkLst>
            <pc:docMk/>
            <pc:sldMasterMk cId="1143955701" sldId="2147483685"/>
            <ac:spMk id="18" creationId="{00000000-0000-0000-0000-000000000000}"/>
          </ac:spMkLst>
        </pc:spChg>
        <pc:spChg chg="mod">
          <ac:chgData name="Danielle" userId="e2554c37-e717-43a0-ba79-1183ca921ccd" providerId="ADAL" clId="{748E1E3E-D3FB-4260-A637-409D3A53E4FA}" dt="2020-07-18T08:09:27.863" v="65" actId="2711"/>
          <ac:spMkLst>
            <pc:docMk/>
            <pc:sldMasterMk cId="1143955701" sldId="2147483685"/>
            <ac:spMk id="19" creationId="{00000000-0000-0000-0000-000000000000}"/>
          </ac:spMkLst>
        </pc:spChg>
        <pc:picChg chg="mod">
          <ac:chgData name="Danielle" userId="e2554c37-e717-43a0-ba79-1183ca921ccd" providerId="ADAL" clId="{748E1E3E-D3FB-4260-A637-409D3A53E4FA}" dt="2020-07-18T08:09:27.863" v="65" actId="2711"/>
          <ac:picMkLst>
            <pc:docMk/>
            <pc:sldMasterMk cId="1143955701" sldId="2147483685"/>
            <ac:picMk id="14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9:27.863" v="65" actId="2711"/>
          <ac:picMkLst>
            <pc:docMk/>
            <pc:sldMasterMk cId="1143955701" sldId="2147483685"/>
            <ac:picMk id="15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9:27.863" v="65" actId="2711"/>
          <ac:picMkLst>
            <pc:docMk/>
            <pc:sldMasterMk cId="1143955701" sldId="2147483685"/>
            <ac:picMk id="16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9:27.863" v="65" actId="2711"/>
          <ac:picMkLst>
            <pc:docMk/>
            <pc:sldMasterMk cId="1143955701" sldId="2147483685"/>
            <ac:picMk id="17" creationId="{00000000-0000-0000-0000-000000000000}"/>
          </ac:picMkLst>
        </pc:picChg>
        <pc:picChg chg="mod">
          <ac:chgData name="Danielle" userId="e2554c37-e717-43a0-ba79-1183ca921ccd" providerId="ADAL" clId="{748E1E3E-D3FB-4260-A637-409D3A53E4FA}" dt="2020-07-18T08:09:27.863" v="65" actId="2711"/>
          <ac:picMkLst>
            <pc:docMk/>
            <pc:sldMasterMk cId="1143955701" sldId="2147483685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48E1E3E-D3FB-4260-A637-409D3A53E4FA}" dt="2020-07-18T08:09:35.774" v="66" actId="2711"/>
          <pc:sldLayoutMkLst>
            <pc:docMk/>
            <pc:sldMasterMk cId="1143955701" sldId="2147483685"/>
            <pc:sldLayoutMk cId="2309683011" sldId="2147483687"/>
          </pc:sldLayoutMkLst>
          <pc:spChg chg="mod">
            <ac:chgData name="Danielle" userId="e2554c37-e717-43a0-ba79-1183ca921ccd" providerId="ADAL" clId="{748E1E3E-D3FB-4260-A637-409D3A53E4FA}" dt="2020-07-18T08:09:35.774" v="66" actId="2711"/>
            <ac:spMkLst>
              <pc:docMk/>
              <pc:sldMasterMk cId="1143955701" sldId="2147483685"/>
              <pc:sldLayoutMk cId="2309683011" sldId="2147483687"/>
              <ac:spMk id="2" creationId="{00000000-0000-0000-0000-000000000000}"/>
            </ac:spMkLst>
          </pc:spChg>
        </pc:sldLayoutChg>
      </pc:sldMasterChg>
    </pc:docChg>
  </pc:docChgLst>
  <pc:docChgLst>
    <pc:chgData name="Danielle@piximaths.onmicrosoft.com" userId="e2554c37-e717-43a0-ba79-1183ca921ccd" providerId="ADAL" clId="{D976F057-5719-480D-AC34-6DF3C9885E77}"/>
    <pc:docChg chg="undo custSel modSld">
      <pc:chgData name="Danielle@piximaths.onmicrosoft.com" userId="e2554c37-e717-43a0-ba79-1183ca921ccd" providerId="ADAL" clId="{D976F057-5719-480D-AC34-6DF3C9885E77}" dt="2022-03-21T09:16:33.645" v="34" actId="20577"/>
      <pc:docMkLst>
        <pc:docMk/>
      </pc:docMkLst>
      <pc:sldChg chg="modSp mod">
        <pc:chgData name="Danielle@piximaths.onmicrosoft.com" userId="e2554c37-e717-43a0-ba79-1183ca921ccd" providerId="ADAL" clId="{D976F057-5719-480D-AC34-6DF3C9885E77}" dt="2022-03-21T09:16:33.645" v="34" actId="20577"/>
        <pc:sldMkLst>
          <pc:docMk/>
          <pc:sldMk cId="38542573" sldId="318"/>
        </pc:sldMkLst>
        <pc:spChg chg="mod">
          <ac:chgData name="Danielle@piximaths.onmicrosoft.com" userId="e2554c37-e717-43a0-ba79-1183ca921ccd" providerId="ADAL" clId="{D976F057-5719-480D-AC34-6DF3C9885E77}" dt="2022-03-21T09:16:14.211" v="1" actId="20577"/>
          <ac:spMkLst>
            <pc:docMk/>
            <pc:sldMk cId="38542573" sldId="318"/>
            <ac:spMk id="36" creationId="{ACCA4AC0-7E8B-4FD5-879C-B6B6AE4B3A04}"/>
          </ac:spMkLst>
        </pc:spChg>
        <pc:spChg chg="mod">
          <ac:chgData name="Danielle@piximaths.onmicrosoft.com" userId="e2554c37-e717-43a0-ba79-1183ca921ccd" providerId="ADAL" clId="{D976F057-5719-480D-AC34-6DF3C9885E77}" dt="2022-03-21T09:16:33.645" v="34" actId="20577"/>
          <ac:spMkLst>
            <pc:docMk/>
            <pc:sldMk cId="38542573" sldId="318"/>
            <ac:spMk id="41" creationId="{E0FA9E77-8549-45E7-83E1-68BF2BCB8740}"/>
          </ac:spMkLst>
        </pc:spChg>
        <pc:cxnChg chg="mod">
          <ac:chgData name="Danielle@piximaths.onmicrosoft.com" userId="e2554c37-e717-43a0-ba79-1183ca921ccd" providerId="ADAL" clId="{D976F057-5719-480D-AC34-6DF3C9885E77}" dt="2022-03-21T09:16:19.241" v="16" actId="1037"/>
          <ac:cxnSpMkLst>
            <pc:docMk/>
            <pc:sldMk cId="38542573" sldId="318"/>
            <ac:cxnSpMk id="37" creationId="{03E33427-683F-40DC-9CD6-3DCBBD712551}"/>
          </ac:cxnSpMkLst>
        </pc:cxnChg>
        <pc:cxnChg chg="mod">
          <ac:chgData name="Danielle@piximaths.onmicrosoft.com" userId="e2554c37-e717-43a0-ba79-1183ca921ccd" providerId="ADAL" clId="{D976F057-5719-480D-AC34-6DF3C9885E77}" dt="2022-03-21T09:16:23.030" v="32" actId="1038"/>
          <ac:cxnSpMkLst>
            <pc:docMk/>
            <pc:sldMk cId="38542573" sldId="318"/>
            <ac:cxnSpMk id="38" creationId="{CEF63ADE-ECE7-4E1B-B606-830A33A40E7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45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436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43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30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3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063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8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Algebraic Fractions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52183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Algebraic fraction,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expand, factorise, simplify, cancel, multiply, divide, add, subtract, factor, highest common factor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algebraic fractions.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and divide algebraic fractions.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and subtract algebraic fractions.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8" r:id="rId5"/>
    <p:sldLayoutId id="214748368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Algebraic Fractions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5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23728" y="1124744"/>
                <a:ext cx="684076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the following: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²−32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²+5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²+17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840760" cy="2862322"/>
              </a:xfrm>
              <a:prstGeom prst="rect">
                <a:avLst/>
              </a:prstGeom>
              <a:blipFill>
                <a:blip r:embed="rId2"/>
                <a:stretch>
                  <a:fillRect l="-890" t="-1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27984" y="2355850"/>
                <a:ext cx="3888432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)(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355850"/>
                <a:ext cx="3888432" cy="1631216"/>
              </a:xfrm>
              <a:prstGeom prst="rect">
                <a:avLst/>
              </a:prstGeom>
              <a:blipFill>
                <a:blip r:embed="rId3"/>
                <a:stretch>
                  <a:fillRect b="-3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89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45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52C03A-E6B9-4486-8591-38ECE737847E}"/>
              </a:ext>
            </a:extLst>
          </p:cNvPr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EC8CCF9-F0C2-4BAD-AFEC-5BD7B27952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286674"/>
                  </p:ext>
                </p:extLst>
              </p:nvPr>
            </p:nvGraphicFramePr>
            <p:xfrm>
              <a:off x="251520" y="1584738"/>
              <a:ext cx="8640960" cy="5084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367153893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2045460297"/>
                        </a:ext>
                      </a:extLst>
                    </a:gridCol>
                  </a:tblGrid>
                  <a:tr h="25423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−7</m:t>
                                  </m:r>
                                </m:den>
                              </m:f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𝑗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𝒋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𝒋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𝒋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	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𝒋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𝟕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𝒋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+5</m:t>
                                  </m:r>
                                </m:num>
                                <m:den>
                                  <m:r>
                                    <a:rPr lang="en-GB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GB" sz="2000" b="1" i="1" kern="120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GB" sz="2000" b="1" i="1" kern="120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4690717"/>
                      </a:ext>
                    </a:extLst>
                  </a:tr>
                  <a:tr h="2542311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21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𝑤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−14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𝑤</m:t>
                                  </m:r>
                                </m:den>
                              </m:f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24</m:t>
                                  </m:r>
                                  <m:sSup>
                                    <m:sSupPr>
                                      <m:ctrlP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𝑤</m:t>
                                      </m:r>
                                    </m:e>
                                    <m:sup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−16</m:t>
                                  </m:r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𝑤</m:t>
                                  </m:r>
                                </m:den>
                              </m:f>
                              <m:r>
                                <a:rPr lang="en-GB" sz="18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𝒘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𝒘</m:t>
                                  </m:r>
                                </m:den>
                              </m:f>
                              <m:r>
                                <a:rPr lang="en-GB" sz="18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𝒘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𝒘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18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𝒘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𝒘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𝟏𝟔</m:t>
                                  </m:r>
                                  <m:sSup>
                                    <m:sSupPr>
                                      <m:ctrlP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𝒘</m:t>
                                      </m:r>
                                    </m:e>
                                    <m:sup>
                                      <m: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𝑏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+20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+4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𝑏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𝒃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𝒃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𝟗</m:t>
                                  </m:r>
                                </m:den>
                              </m:f>
                            </m:oMath>
                          </a14:m>
                          <a:endParaRPr lang="en-GB" sz="2000" b="1" kern="1200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GB" sz="2000" b="1" i="1" kern="1200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317483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EC8CCF9-F0C2-4BAD-AFEC-5BD7B27952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286674"/>
                  </p:ext>
                </p:extLst>
              </p:nvPr>
            </p:nvGraphicFramePr>
            <p:xfrm>
              <a:off x="251520" y="1584738"/>
              <a:ext cx="8640960" cy="508462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367153893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2045460297"/>
                        </a:ext>
                      </a:extLst>
                    </a:gridCol>
                  </a:tblGrid>
                  <a:tr h="25423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239" r="-100282" b="-100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239" r="-282" b="-100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4690717"/>
                      </a:ext>
                    </a:extLst>
                  </a:tr>
                  <a:tr h="25423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0239" r="-100282" b="-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0239" r="-282" b="-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174837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3177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52C03A-E6B9-4486-8591-38ECE737847E}"/>
              </a:ext>
            </a:extLst>
          </p:cNvPr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D1B577-7990-4475-ABF2-4B8ADA16A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8010932"/>
                  </p:ext>
                </p:extLst>
              </p:nvPr>
            </p:nvGraphicFramePr>
            <p:xfrm>
              <a:off x="251520" y="1584738"/>
              <a:ext cx="8640960" cy="30683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2113585548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3622319329"/>
                        </a:ext>
                      </a:extLst>
                    </a:gridCol>
                  </a:tblGrid>
                  <a:tr h="306839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−9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−4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−21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−12</m:t>
                                  </m:r>
                                </m:den>
                              </m:f>
                            </m:oMath>
                          </a14:m>
                          <a:endParaRPr lang="en-GB" sz="2000" i="1" dirty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kern="1200" dirty="0">
                              <a:solidFill>
                                <a:srgbClr val="FF0000"/>
                              </a:solidFill>
                              <a:effectLst/>
                              <a:ea typeface="+mn-ea"/>
                              <a:cs typeface="+mn-cs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+24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+15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(</m:t>
                                      </m:r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+6)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−36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kern="1200" dirty="0">
                              <a:solidFill>
                                <a:srgbClr val="FF0000"/>
                              </a:solidFill>
                              <a:effectLst/>
                              <a:ea typeface="+mn-ea"/>
                              <a:cs typeface="+mn-cs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𝟏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𝟔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𝒙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5608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D1B577-7990-4475-ABF2-4B8ADA16A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8010932"/>
                  </p:ext>
                </p:extLst>
              </p:nvPr>
            </p:nvGraphicFramePr>
            <p:xfrm>
              <a:off x="251520" y="1584738"/>
              <a:ext cx="8640960" cy="306839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2113585548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3622319329"/>
                        </a:ext>
                      </a:extLst>
                    </a:gridCol>
                  </a:tblGrid>
                  <a:tr h="30683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98" r="-100282" b="-3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98" r="-282" b="-3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5608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5506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52C03A-E6B9-4486-8591-38ECE737847E}"/>
              </a:ext>
            </a:extLst>
          </p:cNvPr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D1B577-7990-4475-ABF2-4B8ADA16A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97234"/>
                  </p:ext>
                </p:extLst>
              </p:nvPr>
            </p:nvGraphicFramePr>
            <p:xfrm>
              <a:off x="251520" y="1584738"/>
              <a:ext cx="8640960" cy="27803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2113585548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3622319329"/>
                        </a:ext>
                      </a:extLst>
                    </a:gridCol>
                  </a:tblGrid>
                  <a:tr h="2780366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−6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+6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+5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−10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𝑎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−12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𝟓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𝟑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𝒂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8)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+12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+32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−5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+4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÷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−28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𝑐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𝟏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𝟕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𝟕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kern="120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kern="120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𝟖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)(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𝒄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𝟕</m:t>
                                  </m:r>
                                  <m:r>
                                    <a:rPr lang="en-GB" sz="2000" b="1" i="1" kern="120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712632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D1B577-7990-4475-ABF2-4B8ADA16A5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97234"/>
                  </p:ext>
                </p:extLst>
              </p:nvPr>
            </p:nvGraphicFramePr>
            <p:xfrm>
              <a:off x="251520" y="1584738"/>
              <a:ext cx="8640960" cy="278036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19653">
                      <a:extLst>
                        <a:ext uri="{9D8B030D-6E8A-4147-A177-3AD203B41FA5}">
                          <a16:colId xmlns:a16="http://schemas.microsoft.com/office/drawing/2014/main" val="2113585548"/>
                        </a:ext>
                      </a:extLst>
                    </a:gridCol>
                    <a:gridCol w="4321307">
                      <a:extLst>
                        <a:ext uri="{9D8B030D-6E8A-4147-A177-3AD203B41FA5}">
                          <a16:colId xmlns:a16="http://schemas.microsoft.com/office/drawing/2014/main" val="3622319329"/>
                        </a:ext>
                      </a:extLst>
                    </a:gridCol>
                  </a:tblGrid>
                  <a:tr h="27803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218" r="-100282" b="-4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218" r="-282" b="-4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12632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0624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822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Adding and Subtracting Algebraic Fractions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add or subtract algebraic fractions: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a common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equivalent fractions with that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Add or subtract the numerators and put the answer over the same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if possible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822474"/>
              </a:xfrm>
              <a:prstGeom prst="rect">
                <a:avLst/>
              </a:prstGeom>
              <a:blipFill>
                <a:blip r:embed="rId2"/>
                <a:stretch>
                  <a:fillRect l="-705" t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B87BC7-BC7F-48C1-9E84-CB8478E7189F}"/>
                  </a:ext>
                </a:extLst>
              </p:cNvPr>
              <p:cNvSpPr/>
              <p:nvPr/>
            </p:nvSpPr>
            <p:spPr>
              <a:xfrm>
                <a:off x="1835696" y="4149080"/>
                <a:ext cx="2812501" cy="734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EB87BC7-BC7F-48C1-9E84-CB8478E718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49080"/>
                <a:ext cx="2812501" cy="7348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5281936-3A07-4045-82E2-2C1F8B715A38}"/>
                  </a:ext>
                </a:extLst>
              </p:cNvPr>
              <p:cNvSpPr/>
              <p:nvPr/>
            </p:nvSpPr>
            <p:spPr>
              <a:xfrm>
                <a:off x="4424094" y="4149080"/>
                <a:ext cx="1444050" cy="710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5281936-3A07-4045-82E2-2C1F8B715A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4094" y="4149080"/>
                <a:ext cx="1444050" cy="7107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CF9716A-4A7C-4B4F-8E4C-2D317365309C}"/>
                  </a:ext>
                </a:extLst>
              </p:cNvPr>
              <p:cNvSpPr/>
              <p:nvPr/>
            </p:nvSpPr>
            <p:spPr>
              <a:xfrm>
                <a:off x="1830368" y="5215286"/>
                <a:ext cx="3955506" cy="789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+4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d>
                          <m:dPr>
                            <m:ctrlP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</m:e>
                        </m:d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CF9716A-4A7C-4B4F-8E4C-2D3173653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368" y="5215286"/>
                <a:ext cx="3955506" cy="7898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EDD2C9-B2F9-4C8B-B52D-B02AE686FCD3}"/>
                  </a:ext>
                </a:extLst>
              </p:cNvPr>
              <p:cNvSpPr/>
              <p:nvPr/>
            </p:nvSpPr>
            <p:spPr>
              <a:xfrm>
                <a:off x="5659269" y="5215286"/>
                <a:ext cx="2081083" cy="76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+52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EDD2C9-B2F9-4C8B-B52D-B02AE686FC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269" y="5215286"/>
                <a:ext cx="2081083" cy="7656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20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1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17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A77A4441-4318-4A3C-83F6-1C48E60292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1189811"/>
                  </p:ext>
                </p:extLst>
              </p:nvPr>
            </p:nvGraphicFramePr>
            <p:xfrm>
              <a:off x="251520" y="2021364"/>
              <a:ext cx="8640960" cy="39598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2132">
                      <a:extLst>
                        <a:ext uri="{9D8B030D-6E8A-4147-A177-3AD203B41FA5}">
                          <a16:colId xmlns:a16="http://schemas.microsoft.com/office/drawing/2014/main" val="915712175"/>
                        </a:ext>
                      </a:extLst>
                    </a:gridCol>
                    <a:gridCol w="4318828">
                      <a:extLst>
                        <a:ext uri="{9D8B030D-6E8A-4147-A177-3AD203B41FA5}">
                          <a16:colId xmlns:a16="http://schemas.microsoft.com/office/drawing/2014/main" val="232049278"/>
                        </a:ext>
                      </a:extLst>
                    </a:gridCol>
                  </a:tblGrid>
                  <a:tr h="197993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1)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	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2)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𝟐𝟖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𝟑𝟕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8319364"/>
                      </a:ext>
                    </a:extLst>
                  </a:tr>
                  <a:tr h="197993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3)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8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𝟏𝟓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4)</a:t>
                          </a:r>
                          <a:r>
                            <a:rPr lang="en-GB" sz="16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𝟏𝟓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𝟐𝟕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225757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A77A4441-4318-4A3C-83F6-1C48E60292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1189811"/>
                  </p:ext>
                </p:extLst>
              </p:nvPr>
            </p:nvGraphicFramePr>
            <p:xfrm>
              <a:off x="251520" y="2021364"/>
              <a:ext cx="8640960" cy="39598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2132">
                      <a:extLst>
                        <a:ext uri="{9D8B030D-6E8A-4147-A177-3AD203B41FA5}">
                          <a16:colId xmlns:a16="http://schemas.microsoft.com/office/drawing/2014/main" val="915712175"/>
                        </a:ext>
                      </a:extLst>
                    </a:gridCol>
                    <a:gridCol w="4318828">
                      <a:extLst>
                        <a:ext uri="{9D8B030D-6E8A-4147-A177-3AD203B41FA5}">
                          <a16:colId xmlns:a16="http://schemas.microsoft.com/office/drawing/2014/main" val="232049278"/>
                        </a:ext>
                      </a:extLst>
                    </a:gridCol>
                  </a:tblGrid>
                  <a:tr h="197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307" r="-100282" b="-100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307" r="-282" b="-100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319364"/>
                      </a:ext>
                    </a:extLst>
                  </a:tr>
                  <a:tr h="197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0615" r="-100282" b="-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0615" r="-282" b="-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25757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E52C03A-E6B9-4486-8591-38ECE737847E}"/>
              </a:ext>
            </a:extLst>
          </p:cNvPr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75282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0FCDFE49-88E9-4FCB-9ED4-8C90D86D27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419740"/>
                  </p:ext>
                </p:extLst>
              </p:nvPr>
            </p:nvGraphicFramePr>
            <p:xfrm>
              <a:off x="251520" y="2021364"/>
              <a:ext cx="8640960" cy="39598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2132">
                      <a:extLst>
                        <a:ext uri="{9D8B030D-6E8A-4147-A177-3AD203B41FA5}">
                          <a16:colId xmlns:a16="http://schemas.microsoft.com/office/drawing/2014/main" val="3433292959"/>
                        </a:ext>
                      </a:extLst>
                    </a:gridCol>
                    <a:gridCol w="4318828">
                      <a:extLst>
                        <a:ext uri="{9D8B030D-6E8A-4147-A177-3AD203B41FA5}">
                          <a16:colId xmlns:a16="http://schemas.microsoft.com/office/drawing/2014/main" val="1933101435"/>
                        </a:ext>
                      </a:extLst>
                    </a:gridCol>
                  </a:tblGrid>
                  <a:tr h="197993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5)</a:t>
                          </a:r>
                          <a:r>
                            <a:rPr lang="en-GB" sz="20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+3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−2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  <m:r>
                                <a:rPr lang="en-GB" sz="20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b="1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6)</a:t>
                          </a:r>
                          <a:r>
                            <a:rPr lang="en-GB" sz="20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−5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  <m:d>
                                    <m:dPr>
                                      <m:ctrlP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𝟐𝟏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𝟐𝟏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𝟐𝟏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𝟑𝟖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𝟐𝟏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37254467"/>
                      </a:ext>
                    </a:extLst>
                  </a:tr>
                  <a:tr h="197993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7)</a:t>
                          </a:r>
                          <a:r>
                            <a:rPr lang="en-GB" sz="20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+4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−2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  <m:d>
                                    <m:dPr>
                                      <m:ctrlP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+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𝟒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</m:t>
                                      </m:r>
                                      <m:r>
                                        <a:rPr lang="en-GB" sz="20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𝟑𝟔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𝟓𝟎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8)</a:t>
                          </a: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+1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2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)(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9052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0FCDFE49-88E9-4FCB-9ED4-8C90D86D27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86419740"/>
                  </p:ext>
                </p:extLst>
              </p:nvPr>
            </p:nvGraphicFramePr>
            <p:xfrm>
              <a:off x="251520" y="2021364"/>
              <a:ext cx="8640960" cy="39598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2132">
                      <a:extLst>
                        <a:ext uri="{9D8B030D-6E8A-4147-A177-3AD203B41FA5}">
                          <a16:colId xmlns:a16="http://schemas.microsoft.com/office/drawing/2014/main" val="3433292959"/>
                        </a:ext>
                      </a:extLst>
                    </a:gridCol>
                    <a:gridCol w="4318828">
                      <a:extLst>
                        <a:ext uri="{9D8B030D-6E8A-4147-A177-3AD203B41FA5}">
                          <a16:colId xmlns:a16="http://schemas.microsoft.com/office/drawing/2014/main" val="1933101435"/>
                        </a:ext>
                      </a:extLst>
                    </a:gridCol>
                  </a:tblGrid>
                  <a:tr h="197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307" r="-100282" b="-100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307" r="-282" b="-100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7254467"/>
                      </a:ext>
                    </a:extLst>
                  </a:tr>
                  <a:tr h="19799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0615" r="-100282" b="-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7175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0615" r="-282" b="-61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9052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F13F5E22-AD70-4B0B-81A5-079143323D81}"/>
              </a:ext>
            </a:extLst>
          </p:cNvPr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759785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61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FD94D2-501E-4D92-AD7C-99DE89A13C87}"/>
                  </a:ext>
                </a:extLst>
              </p:cNvPr>
              <p:cNvSpPr/>
              <p:nvPr/>
            </p:nvSpPr>
            <p:spPr>
              <a:xfrm>
                <a:off x="2123728" y="1124744"/>
                <a:ext cx="6840760" cy="3299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Think – Pair – Share 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the following fractions: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𝑥𝑦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Why have you done what you have done?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the key words below to write down how you think you might simplify algebraic fractions.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FD94D2-501E-4D92-AD7C-99DE89A13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840760" cy="3299493"/>
              </a:xfrm>
              <a:prstGeom prst="rect">
                <a:avLst/>
              </a:prstGeom>
              <a:blipFill>
                <a:blip r:embed="rId2"/>
                <a:stretch>
                  <a:fillRect l="-890" t="-924" b="-2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47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6220C7-4B83-4B34-B837-67A8781DB877}"/>
                  </a:ext>
                </a:extLst>
              </p:cNvPr>
              <p:cNvSpPr/>
              <p:nvPr/>
            </p:nvSpPr>
            <p:spPr>
              <a:xfrm>
                <a:off x="2123728" y="1124744"/>
                <a:ext cx="6768752" cy="3197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simplify algebraic fractions: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the numerator and/or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cancel common factors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𝑎𝑏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+8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6220C7-4B83-4B34-B837-67A8781DB8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197991"/>
              </a:xfrm>
              <a:prstGeom prst="rect">
                <a:avLst/>
              </a:prstGeom>
              <a:blipFill>
                <a:blip r:embed="rId2"/>
                <a:stretch>
                  <a:fillRect l="-900" t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1">
            <a:extLst>
              <a:ext uri="{FF2B5EF4-FFF2-40B4-BE49-F238E27FC236}">
                <a16:creationId xmlns:a16="http://schemas.microsoft.com/office/drawing/2014/main" id="{7178076C-B4D5-48F5-AF13-5E98017E3918}"/>
              </a:ext>
            </a:extLst>
          </p:cNvPr>
          <p:cNvSpPr/>
          <p:nvPr/>
        </p:nvSpPr>
        <p:spPr bwMode="auto">
          <a:xfrm>
            <a:off x="7213215" y="1664447"/>
            <a:ext cx="2304256" cy="1302635"/>
          </a:xfrm>
          <a:prstGeom prst="cloudCallout">
            <a:avLst>
              <a:gd name="adj1" fmla="val -75564"/>
              <a:gd name="adj2" fmla="val 40542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GB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Why</a:t>
            </a:r>
            <a:r>
              <a:rPr kumimoji="0" lang="en-GB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can’t we cancel this further?</a:t>
            </a:r>
            <a:endParaRPr kumimoji="0" lang="en-GB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FCB27D-919A-4C91-8366-36B64621BA13}"/>
                  </a:ext>
                </a:extLst>
              </p:cNvPr>
              <p:cNvSpPr/>
              <p:nvPr/>
            </p:nvSpPr>
            <p:spPr>
              <a:xfrm>
                <a:off x="3964689" y="2643403"/>
                <a:ext cx="1509772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+2)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FCB27D-919A-4C91-8366-36B64621BA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4689" y="2643403"/>
                <a:ext cx="1509772" cy="7230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945A49-25F4-4BD6-AF82-F5F989DA12B7}"/>
              </a:ext>
            </a:extLst>
          </p:cNvPr>
          <p:cNvCxnSpPr>
            <a:cxnSpLocks/>
          </p:cNvCxnSpPr>
          <p:nvPr/>
        </p:nvCxnSpPr>
        <p:spPr>
          <a:xfrm flipV="1">
            <a:off x="4427984" y="2700928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97F92B-10F0-413C-9C93-1E9DF9FA2C81}"/>
              </a:ext>
            </a:extLst>
          </p:cNvPr>
          <p:cNvCxnSpPr>
            <a:cxnSpLocks/>
          </p:cNvCxnSpPr>
          <p:nvPr/>
        </p:nvCxnSpPr>
        <p:spPr>
          <a:xfrm flipV="1">
            <a:off x="4644008" y="3068960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77E820F-2286-4AF3-B3F6-7E7965EC0588}"/>
                  </a:ext>
                </a:extLst>
              </p:cNvPr>
              <p:cNvSpPr/>
              <p:nvPr/>
            </p:nvSpPr>
            <p:spPr>
              <a:xfrm>
                <a:off x="5398421" y="2643402"/>
                <a:ext cx="1139479" cy="703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77E820F-2286-4AF3-B3F6-7E7965EC05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421" y="2643402"/>
                <a:ext cx="1139479" cy="703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00CC43-A0F1-47FB-A532-543AF21CCBA6}"/>
                  </a:ext>
                </a:extLst>
              </p:cNvPr>
              <p:cNvSpPr/>
              <p:nvPr/>
            </p:nvSpPr>
            <p:spPr>
              <a:xfrm>
                <a:off x="4258942" y="3573016"/>
                <a:ext cx="1681294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00CC43-A0F1-47FB-A532-543AF21CCB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942" y="3573016"/>
                <a:ext cx="1681294" cy="7230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718756-859D-4FD6-813F-CD53C224E5BE}"/>
              </a:ext>
            </a:extLst>
          </p:cNvPr>
          <p:cNvCxnSpPr>
            <a:cxnSpLocks/>
          </p:cNvCxnSpPr>
          <p:nvPr/>
        </p:nvCxnSpPr>
        <p:spPr>
          <a:xfrm flipV="1">
            <a:off x="4716016" y="3680035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AAE71C-AFBB-4041-A7D5-0533695DAFED}"/>
              </a:ext>
            </a:extLst>
          </p:cNvPr>
          <p:cNvCxnSpPr>
            <a:cxnSpLocks/>
          </p:cNvCxnSpPr>
          <p:nvPr/>
        </p:nvCxnSpPr>
        <p:spPr>
          <a:xfrm flipV="1">
            <a:off x="5076056" y="4048067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65DEE4-105E-48C6-90A1-0C5CA27BFD9F}"/>
                  </a:ext>
                </a:extLst>
              </p:cNvPr>
              <p:cNvSpPr txBox="1"/>
              <p:nvPr/>
            </p:nvSpPr>
            <p:spPr>
              <a:xfrm>
                <a:off x="4774409" y="3975409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65DEE4-105E-48C6-90A1-0C5CA27BF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09" y="3975409"/>
                <a:ext cx="288032" cy="369332"/>
              </a:xfrm>
              <a:prstGeom prst="rect">
                <a:avLst/>
              </a:prstGeom>
              <a:blipFill>
                <a:blip r:embed="rId6"/>
                <a:stretch>
                  <a:fillRect r="-10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B7BE10-3819-4DAF-9C77-FBB4286AB069}"/>
              </a:ext>
            </a:extLst>
          </p:cNvPr>
          <p:cNvCxnSpPr>
            <a:cxnSpLocks/>
          </p:cNvCxnSpPr>
          <p:nvPr/>
        </p:nvCxnSpPr>
        <p:spPr>
          <a:xfrm flipV="1">
            <a:off x="4860032" y="3701048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43FC51-248A-41EE-AAAD-067EB007763D}"/>
              </a:ext>
            </a:extLst>
          </p:cNvPr>
          <p:cNvCxnSpPr>
            <a:cxnSpLocks/>
          </p:cNvCxnSpPr>
          <p:nvPr/>
        </p:nvCxnSpPr>
        <p:spPr>
          <a:xfrm flipV="1">
            <a:off x="5292080" y="4069080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91DC639-DCFE-4E1A-8125-08831A194E77}"/>
                  </a:ext>
                </a:extLst>
              </p:cNvPr>
              <p:cNvSpPr/>
              <p:nvPr/>
            </p:nvSpPr>
            <p:spPr>
              <a:xfrm>
                <a:off x="5857735" y="3580818"/>
                <a:ext cx="1141082" cy="712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91DC639-DCFE-4E1A-8125-08831A194E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35" y="3580818"/>
                <a:ext cx="1141082" cy="712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320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976563" y="1792535"/>
                <a:ext cx="2448272" cy="791307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−35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563" y="1792535"/>
                <a:ext cx="2448272" cy="7913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574481" y="1794217"/>
                <a:ext cx="2448272" cy="833498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27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481" y="1794217"/>
                <a:ext cx="2448272" cy="8334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80112" y="3639214"/>
                <a:ext cx="2448272" cy="839653"/>
              </a:xfrm>
              <a:prstGeom prst="rect">
                <a:avLst/>
              </a:prstGeom>
              <a:ln w="762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+7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3639214"/>
                <a:ext cx="2448272" cy="8396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976563" y="3639214"/>
                <a:ext cx="2448272" cy="896592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+18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𝑥𝑦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563" y="3639214"/>
                <a:ext cx="2448272" cy="8965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Checkpoint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51200" y="2650411"/>
                <a:ext cx="2448272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200" y="2650411"/>
                <a:ext cx="2448272" cy="7936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74481" y="2650411"/>
                <a:ext cx="2448272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481" y="2650411"/>
                <a:ext cx="2448272" cy="7936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84586" y="4542219"/>
                <a:ext cx="2448272" cy="794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+3)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586" y="4542219"/>
                <a:ext cx="2448272" cy="7945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80112" y="4535752"/>
                <a:ext cx="244827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535752"/>
                <a:ext cx="2448272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12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6220C7-4B83-4B34-B837-67A8781DB877}"/>
                  </a:ext>
                </a:extLst>
              </p:cNvPr>
              <p:cNvSpPr/>
              <p:nvPr/>
            </p:nvSpPr>
            <p:spPr>
              <a:xfrm>
                <a:off x="2123728" y="1124744"/>
                <a:ext cx="6768752" cy="32601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simplify algebraic fractions: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the numerator and/or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cancel common factors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−20</m:t>
                        </m:r>
                      </m:num>
                      <m:den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−16</m:t>
                        </m:r>
                      </m:num>
                      <m:den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66220C7-4B83-4B34-B837-67A8781DB8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260188"/>
              </a:xfrm>
              <a:prstGeom prst="rect">
                <a:avLst/>
              </a:prstGeom>
              <a:blipFill>
                <a:blip r:embed="rId2"/>
                <a:stretch>
                  <a:fillRect l="-900" t="-9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FCB27D-919A-4C91-8366-36B64621BA13}"/>
                  </a:ext>
                </a:extLst>
              </p:cNvPr>
              <p:cNvSpPr/>
              <p:nvPr/>
            </p:nvSpPr>
            <p:spPr>
              <a:xfrm>
                <a:off x="4716016" y="2636912"/>
                <a:ext cx="2081083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−5)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FCB27D-919A-4C91-8366-36B64621BA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636912"/>
                <a:ext cx="2081083" cy="7786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008558-DCD1-4DE6-9914-EA9F682C219E}"/>
              </a:ext>
            </a:extLst>
          </p:cNvPr>
          <p:cNvCxnSpPr>
            <a:cxnSpLocks/>
          </p:cNvCxnSpPr>
          <p:nvPr/>
        </p:nvCxnSpPr>
        <p:spPr>
          <a:xfrm flipV="1">
            <a:off x="5724128" y="2780928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C78780-B25F-4111-93FB-F4E6F8B9517D}"/>
              </a:ext>
            </a:extLst>
          </p:cNvPr>
          <p:cNvCxnSpPr>
            <a:cxnSpLocks/>
          </p:cNvCxnSpPr>
          <p:nvPr/>
        </p:nvCxnSpPr>
        <p:spPr>
          <a:xfrm flipV="1">
            <a:off x="6003081" y="3193592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567195F-91B5-49BB-9C0A-A922CFAA9C90}"/>
                  </a:ext>
                </a:extLst>
              </p:cNvPr>
              <p:cNvSpPr/>
              <p:nvPr/>
            </p:nvSpPr>
            <p:spPr>
              <a:xfrm>
                <a:off x="6660232" y="2636912"/>
                <a:ext cx="1139479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567195F-91B5-49BB-9C0A-A922CFAA9C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636912"/>
                <a:ext cx="1139479" cy="7027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225BF95-9A37-4448-BAA3-81FF6335CAED}"/>
                  </a:ext>
                </a:extLst>
              </p:cNvPr>
              <p:cNvSpPr/>
              <p:nvPr/>
            </p:nvSpPr>
            <p:spPr>
              <a:xfrm>
                <a:off x="4467562" y="3561359"/>
                <a:ext cx="2081083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225BF95-9A37-4448-BAA3-81FF6335CA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62" y="3561359"/>
                <a:ext cx="2081083" cy="7786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09B7996-E581-4B16-A2A0-7555B3F1521D}"/>
              </a:ext>
            </a:extLst>
          </p:cNvPr>
          <p:cNvCxnSpPr>
            <a:cxnSpLocks/>
          </p:cNvCxnSpPr>
          <p:nvPr/>
        </p:nvCxnSpPr>
        <p:spPr>
          <a:xfrm flipV="1">
            <a:off x="5013127" y="3717032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09CF157-FC40-4FEF-AA22-B4B67ADDDB3F}"/>
              </a:ext>
            </a:extLst>
          </p:cNvPr>
          <p:cNvCxnSpPr>
            <a:cxnSpLocks/>
          </p:cNvCxnSpPr>
          <p:nvPr/>
        </p:nvCxnSpPr>
        <p:spPr>
          <a:xfrm flipV="1">
            <a:off x="5796136" y="4077072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96EB880-07DE-4C71-87DE-008AE1A5C4D4}"/>
                  </a:ext>
                </a:extLst>
              </p:cNvPr>
              <p:cNvSpPr/>
              <p:nvPr/>
            </p:nvSpPr>
            <p:spPr>
              <a:xfrm>
                <a:off x="6450532" y="3606418"/>
                <a:ext cx="1139479" cy="7027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96EB880-07DE-4C71-87DE-008AE1A5C4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532" y="3606418"/>
                <a:ext cx="1139479" cy="7027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51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5506" y="1988840"/>
                <a:ext cx="7592987" cy="764568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−40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06" y="1988840"/>
                <a:ext cx="7592987" cy="764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5506" y="2960948"/>
                <a:ext cx="7592987" cy="81330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𝑎𝑏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−16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𝑎𝑏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−24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𝑒𝑓𝑔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06" y="2960948"/>
                <a:ext cx="7592987" cy="813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75506" y="3962963"/>
                <a:ext cx="7592987" cy="764825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+9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+28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−88</m:t>
                        </m:r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+110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−49</m:t>
                        </m:r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06" y="3962963"/>
                <a:ext cx="7592987" cy="764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75506" y="4971075"/>
                <a:ext cx="7571925" cy="764825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−14</m:t>
                        </m:r>
                      </m:num>
                      <m:den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+18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−19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−15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06" y="4971075"/>
                <a:ext cx="7571925" cy="7648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26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1520" y="118462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97589" y="1981071"/>
                <a:ext cx="6748822" cy="710066"/>
              </a:xfrm>
              <a:prstGeom prst="rect">
                <a:avLst/>
              </a:prstGeom>
              <a:noFill/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89" y="1981071"/>
                <a:ext cx="6748822" cy="7100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97589" y="2953179"/>
                <a:ext cx="6748822" cy="813300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𝑐𝑑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89" y="2953179"/>
                <a:ext cx="6748822" cy="813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97589" y="3955194"/>
                <a:ext cx="6748822" cy="708399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+8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+7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89" y="3955194"/>
                <a:ext cx="6748822" cy="708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197589" y="4963306"/>
                <a:ext cx="6748822" cy="710066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+7</m:t>
                        </m:r>
                      </m:num>
                      <m:den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+3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589" y="4963306"/>
                <a:ext cx="6748822" cy="7100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4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218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Multiplying Algebraic Fractions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multiply algebraic fractions: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the numerator and/or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cancel common factors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 the numerators, multiply the denominators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+20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218334"/>
              </a:xfrm>
              <a:prstGeom prst="rect">
                <a:avLst/>
              </a:prstGeom>
              <a:blipFill>
                <a:blip r:embed="rId2"/>
                <a:stretch>
                  <a:fillRect l="-705" t="-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A66117-8A44-4428-8532-74FEE6FE501D}"/>
              </a:ext>
            </a:extLst>
          </p:cNvPr>
          <p:cNvCxnSpPr>
            <a:cxnSpLocks/>
          </p:cNvCxnSpPr>
          <p:nvPr/>
        </p:nvCxnSpPr>
        <p:spPr>
          <a:xfrm flipV="1">
            <a:off x="337143" y="3637682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9CC49B7-A622-4BD7-A039-C7616B3CA9C2}"/>
              </a:ext>
            </a:extLst>
          </p:cNvPr>
          <p:cNvCxnSpPr>
            <a:cxnSpLocks/>
          </p:cNvCxnSpPr>
          <p:nvPr/>
        </p:nvCxnSpPr>
        <p:spPr>
          <a:xfrm flipV="1">
            <a:off x="1259632" y="4005714"/>
            <a:ext cx="144016" cy="22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81E343-4EE7-46EE-B630-740F82CC37F6}"/>
                  </a:ext>
                </a:extLst>
              </p:cNvPr>
              <p:cNvSpPr txBox="1"/>
              <p:nvPr/>
            </p:nvSpPr>
            <p:spPr>
              <a:xfrm>
                <a:off x="957985" y="393305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81E343-4EE7-46EE-B630-740F82CC3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85" y="3933056"/>
                <a:ext cx="288032" cy="369332"/>
              </a:xfrm>
              <a:prstGeom prst="rect">
                <a:avLst/>
              </a:prstGeom>
              <a:blipFill>
                <a:blip r:embed="rId3"/>
                <a:stretch>
                  <a:fillRect r="-10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BF2127-776E-4A60-B50C-1F4D345F4B49}"/>
              </a:ext>
            </a:extLst>
          </p:cNvPr>
          <p:cNvCxnSpPr>
            <a:cxnSpLocks/>
          </p:cNvCxnSpPr>
          <p:nvPr/>
        </p:nvCxnSpPr>
        <p:spPr>
          <a:xfrm flipV="1">
            <a:off x="456765" y="4026861"/>
            <a:ext cx="144016" cy="22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573484-1C84-4596-8527-385869B44646}"/>
              </a:ext>
            </a:extLst>
          </p:cNvPr>
          <p:cNvCxnSpPr>
            <a:cxnSpLocks/>
          </p:cNvCxnSpPr>
          <p:nvPr/>
        </p:nvCxnSpPr>
        <p:spPr>
          <a:xfrm flipV="1">
            <a:off x="1149401" y="3637682"/>
            <a:ext cx="144016" cy="22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985894-293E-49AF-BABE-F8EDB3FE9B22}"/>
                  </a:ext>
                </a:extLst>
              </p:cNvPr>
              <p:cNvSpPr txBox="1"/>
              <p:nvPr/>
            </p:nvSpPr>
            <p:spPr>
              <a:xfrm>
                <a:off x="861369" y="3550507"/>
                <a:ext cx="28803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985894-293E-49AF-BABE-F8EDB3FE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69" y="3550507"/>
                <a:ext cx="288032" cy="369332"/>
              </a:xfrm>
              <a:prstGeom prst="rect">
                <a:avLst/>
              </a:prstGeom>
              <a:blipFill>
                <a:blip r:embed="rId4"/>
                <a:stretch>
                  <a:fillRect r="-8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87D58E8-7CF5-4A2C-957D-CE8E4FF8C3C4}"/>
                  </a:ext>
                </a:extLst>
              </p:cNvPr>
              <p:cNvSpPr/>
              <p:nvPr/>
            </p:nvSpPr>
            <p:spPr>
              <a:xfrm>
                <a:off x="1624818" y="3567883"/>
                <a:ext cx="1575496" cy="7105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87D58E8-7CF5-4A2C-957D-CE8E4FF8C3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818" y="3567883"/>
                <a:ext cx="1575496" cy="7105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9C28BC5-04ED-444C-AC57-7B85FC7DE746}"/>
                  </a:ext>
                </a:extLst>
              </p:cNvPr>
              <p:cNvSpPr/>
              <p:nvPr/>
            </p:nvSpPr>
            <p:spPr>
              <a:xfrm>
                <a:off x="3026121" y="3563395"/>
                <a:ext cx="1113831" cy="712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9C28BC5-04ED-444C-AC57-7B85FC7DE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121" y="3563395"/>
                <a:ext cx="1113831" cy="712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863402C-99AA-4633-9563-390C808223AF}"/>
                  </a:ext>
                </a:extLst>
              </p:cNvPr>
              <p:cNvSpPr/>
              <p:nvPr/>
            </p:nvSpPr>
            <p:spPr>
              <a:xfrm>
                <a:off x="2195736" y="4565493"/>
                <a:ext cx="2516010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+4)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863402C-99AA-4633-9563-390C808223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565493"/>
                <a:ext cx="2516010" cy="7786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88EBD8E-BC82-48C4-BACF-27BD53C8465C}"/>
              </a:ext>
            </a:extLst>
          </p:cNvPr>
          <p:cNvCxnSpPr>
            <a:cxnSpLocks/>
          </p:cNvCxnSpPr>
          <p:nvPr/>
        </p:nvCxnSpPr>
        <p:spPr>
          <a:xfrm flipV="1">
            <a:off x="2696258" y="4725144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E40A08-FFFE-4263-8525-5D407AFE2392}"/>
              </a:ext>
            </a:extLst>
          </p:cNvPr>
          <p:cNvCxnSpPr>
            <a:cxnSpLocks/>
          </p:cNvCxnSpPr>
          <p:nvPr/>
        </p:nvCxnSpPr>
        <p:spPr>
          <a:xfrm flipV="1">
            <a:off x="3851920" y="5085184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4FBC0A-83C5-4C0C-9981-CE63598EE3CE}"/>
              </a:ext>
            </a:extLst>
          </p:cNvPr>
          <p:cNvCxnSpPr>
            <a:cxnSpLocks/>
          </p:cNvCxnSpPr>
          <p:nvPr/>
        </p:nvCxnSpPr>
        <p:spPr>
          <a:xfrm flipV="1">
            <a:off x="3851920" y="4712497"/>
            <a:ext cx="50405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42EB8B-B986-44D4-BC1F-FAA308BB197B}"/>
              </a:ext>
            </a:extLst>
          </p:cNvPr>
          <p:cNvCxnSpPr>
            <a:cxnSpLocks/>
          </p:cNvCxnSpPr>
          <p:nvPr/>
        </p:nvCxnSpPr>
        <p:spPr>
          <a:xfrm flipV="1">
            <a:off x="2627784" y="5072537"/>
            <a:ext cx="50405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9BB67CE-F728-42DC-A0B8-78B7DBFC2365}"/>
                  </a:ext>
                </a:extLst>
              </p:cNvPr>
              <p:cNvSpPr/>
              <p:nvPr/>
            </p:nvSpPr>
            <p:spPr>
              <a:xfrm>
                <a:off x="4644008" y="4598386"/>
                <a:ext cx="786177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9BB67CE-F728-42DC-A0B8-78B7DBFC2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598386"/>
                <a:ext cx="786177" cy="70429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56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/>
              <p:nvPr/>
            </p:nvSpPr>
            <p:spPr>
              <a:xfrm>
                <a:off x="251520" y="1124744"/>
                <a:ext cx="8640960" cy="46615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Dividing Algebraic Fractions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 divide algebraic fractions: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factorise the numerator and/or denominator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flip the second fraction and change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cancel common factors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 the numerators, multiply the denominators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−32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+6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+40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164454-364A-4759-9769-6186B5EA7B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661597"/>
              </a:xfrm>
              <a:prstGeom prst="rect">
                <a:avLst/>
              </a:prstGeom>
              <a:blipFill>
                <a:blip r:embed="rId2"/>
                <a:stretch>
                  <a:fillRect l="-705" t="-6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51D3F9-5517-43CD-AF1D-883D96CDC3EE}"/>
                  </a:ext>
                </a:extLst>
              </p:cNvPr>
              <p:cNvSpPr/>
              <p:nvPr/>
            </p:nvSpPr>
            <p:spPr>
              <a:xfrm>
                <a:off x="1907704" y="3861048"/>
                <a:ext cx="2236381" cy="765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451D3F9-5517-43CD-AF1D-883D96CDC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861048"/>
                <a:ext cx="2236381" cy="7656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3262DA-08F1-4AF2-938A-84D13C68BA28}"/>
              </a:ext>
            </a:extLst>
          </p:cNvPr>
          <p:cNvCxnSpPr>
            <a:cxnSpLocks/>
          </p:cNvCxnSpPr>
          <p:nvPr/>
        </p:nvCxnSpPr>
        <p:spPr>
          <a:xfrm flipV="1">
            <a:off x="3419872" y="4365104"/>
            <a:ext cx="28803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8622BF-3559-47B8-BE7A-D67C4ED42098}"/>
                  </a:ext>
                </a:extLst>
              </p:cNvPr>
              <p:cNvSpPr txBox="1"/>
              <p:nvPr/>
            </p:nvSpPr>
            <p:spPr>
              <a:xfrm>
                <a:off x="3190233" y="4266717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8622BF-3559-47B8-BE7A-D67C4ED42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233" y="4266717"/>
                <a:ext cx="288032" cy="369332"/>
              </a:xfrm>
              <a:prstGeom prst="rect">
                <a:avLst/>
              </a:prstGeom>
              <a:blipFill>
                <a:blip r:embed="rId4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27C0CAD-2675-4C7C-BB5A-0319EB67C019}"/>
              </a:ext>
            </a:extLst>
          </p:cNvPr>
          <p:cNvCxnSpPr>
            <a:cxnSpLocks/>
          </p:cNvCxnSpPr>
          <p:nvPr/>
        </p:nvCxnSpPr>
        <p:spPr>
          <a:xfrm flipV="1">
            <a:off x="2555776" y="4005064"/>
            <a:ext cx="28803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3012-9B02-4EA4-B4DA-3B55B454596B}"/>
                  </a:ext>
                </a:extLst>
              </p:cNvPr>
              <p:cNvSpPr txBox="1"/>
              <p:nvPr/>
            </p:nvSpPr>
            <p:spPr>
              <a:xfrm>
                <a:off x="3190233" y="3879217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3012-9B02-4EA4-B4DA-3B55B4545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233" y="3879217"/>
                <a:ext cx="288032" cy="369332"/>
              </a:xfrm>
              <a:prstGeom prst="rect">
                <a:avLst/>
              </a:prstGeom>
              <a:blipFill>
                <a:blip r:embed="rId5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B85EB31-5F4F-4B23-9D5B-2592F594F3CF}"/>
                  </a:ext>
                </a:extLst>
              </p:cNvPr>
              <p:cNvSpPr txBox="1"/>
              <p:nvPr/>
            </p:nvSpPr>
            <p:spPr>
              <a:xfrm>
                <a:off x="2073103" y="4249408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B85EB31-5F4F-4B23-9D5B-2592F594F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103" y="4249408"/>
                <a:ext cx="288032" cy="369332"/>
              </a:xfrm>
              <a:prstGeom prst="rect">
                <a:avLst/>
              </a:prstGeom>
              <a:blipFill>
                <a:blip r:embed="rId6"/>
                <a:stretch>
                  <a:fillRect r="-10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2FF9E04-8D2E-4523-A230-930A10CAAFCB}"/>
              </a:ext>
            </a:extLst>
          </p:cNvPr>
          <p:cNvCxnSpPr>
            <a:cxnSpLocks/>
          </p:cNvCxnSpPr>
          <p:nvPr/>
        </p:nvCxnSpPr>
        <p:spPr>
          <a:xfrm flipV="1">
            <a:off x="2284294" y="4362066"/>
            <a:ext cx="288032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4259374-A708-45B2-A548-A735395A3B32}"/>
              </a:ext>
            </a:extLst>
          </p:cNvPr>
          <p:cNvCxnSpPr>
            <a:cxnSpLocks/>
          </p:cNvCxnSpPr>
          <p:nvPr/>
        </p:nvCxnSpPr>
        <p:spPr>
          <a:xfrm flipV="1">
            <a:off x="3419872" y="3991875"/>
            <a:ext cx="288032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D09697A-892C-4703-ADDE-2F3B13F9B703}"/>
              </a:ext>
            </a:extLst>
          </p:cNvPr>
          <p:cNvCxnSpPr>
            <a:cxnSpLocks/>
          </p:cNvCxnSpPr>
          <p:nvPr/>
        </p:nvCxnSpPr>
        <p:spPr>
          <a:xfrm flipV="1">
            <a:off x="3614735" y="4008793"/>
            <a:ext cx="288032" cy="144016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8F7B560-F30E-4B4B-B8FC-5DF36A1F22C3}"/>
              </a:ext>
            </a:extLst>
          </p:cNvPr>
          <p:cNvCxnSpPr>
            <a:cxnSpLocks/>
          </p:cNvCxnSpPr>
          <p:nvPr/>
        </p:nvCxnSpPr>
        <p:spPr>
          <a:xfrm flipV="1">
            <a:off x="2627784" y="4366231"/>
            <a:ext cx="135632" cy="70881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1F742E7-D23F-47DF-8C3F-308740D0D201}"/>
                  </a:ext>
                </a:extLst>
              </p:cNvPr>
              <p:cNvSpPr/>
              <p:nvPr/>
            </p:nvSpPr>
            <p:spPr>
              <a:xfrm>
                <a:off x="3950052" y="3853081"/>
                <a:ext cx="1873846" cy="758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𝑥𝑦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1F742E7-D23F-47DF-8C3F-308740D0D2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052" y="3853081"/>
                <a:ext cx="1873846" cy="7581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49C726A-18C7-466F-AB67-D7806F795C7D}"/>
                  </a:ext>
                </a:extLst>
              </p:cNvPr>
              <p:cNvSpPr/>
              <p:nvPr/>
            </p:nvSpPr>
            <p:spPr>
              <a:xfrm>
                <a:off x="5652120" y="3853081"/>
                <a:ext cx="1417055" cy="7581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49C726A-18C7-466F-AB67-D7806F795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853081"/>
                <a:ext cx="1417055" cy="7581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CCA4AC0-7E8B-4FD5-879C-B6B6AE4B3A04}"/>
                  </a:ext>
                </a:extLst>
              </p:cNvPr>
              <p:cNvSpPr/>
              <p:nvPr/>
            </p:nvSpPr>
            <p:spPr>
              <a:xfrm>
                <a:off x="3275856" y="5020682"/>
                <a:ext cx="3961918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+8)(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−4)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+8)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/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CCA4AC0-7E8B-4FD5-879C-B6B6AE4B3A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5020682"/>
                <a:ext cx="3961918" cy="7786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3E33427-683F-40DC-9CD6-3DCBBD712551}"/>
              </a:ext>
            </a:extLst>
          </p:cNvPr>
          <p:cNvCxnSpPr>
            <a:cxnSpLocks/>
          </p:cNvCxnSpPr>
          <p:nvPr/>
        </p:nvCxnSpPr>
        <p:spPr>
          <a:xfrm flipV="1">
            <a:off x="4568466" y="5180781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F63ADE-ECE7-4E1B-B606-830A33A40E72}"/>
              </a:ext>
            </a:extLst>
          </p:cNvPr>
          <p:cNvCxnSpPr>
            <a:cxnSpLocks/>
          </p:cNvCxnSpPr>
          <p:nvPr/>
        </p:nvCxnSpPr>
        <p:spPr>
          <a:xfrm flipV="1">
            <a:off x="5724128" y="5540821"/>
            <a:ext cx="504056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803580E-F7DD-4559-8BA2-789B8667148B}"/>
              </a:ext>
            </a:extLst>
          </p:cNvPr>
          <p:cNvCxnSpPr>
            <a:cxnSpLocks/>
          </p:cNvCxnSpPr>
          <p:nvPr/>
        </p:nvCxnSpPr>
        <p:spPr>
          <a:xfrm flipV="1">
            <a:off x="3848386" y="5565874"/>
            <a:ext cx="50405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395AF28-953B-49E8-8E84-EAB73BD2E0CB}"/>
              </a:ext>
            </a:extLst>
          </p:cNvPr>
          <p:cNvCxnSpPr>
            <a:cxnSpLocks/>
          </p:cNvCxnSpPr>
          <p:nvPr/>
        </p:nvCxnSpPr>
        <p:spPr>
          <a:xfrm flipV="1">
            <a:off x="6108619" y="5178113"/>
            <a:ext cx="504056" cy="14401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0FA9E77-8549-45E7-83E1-68BF2BCB8740}"/>
                  </a:ext>
                </a:extLst>
              </p:cNvPr>
              <p:cNvSpPr/>
              <p:nvPr/>
            </p:nvSpPr>
            <p:spPr>
              <a:xfrm>
                <a:off x="7030955" y="5026773"/>
                <a:ext cx="2081083" cy="778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+2)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−4)(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−3)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0FA9E77-8549-45E7-83E1-68BF2BCB87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955" y="5026773"/>
                <a:ext cx="2081083" cy="7786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4" grpId="0"/>
      <p:bldP spid="35" grpId="0"/>
      <p:bldP spid="36" grpId="0"/>
      <p:bldP spid="41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back</Template>
  <TotalTime>3990</TotalTime>
  <Words>646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Daniel Burke</dc:creator>
  <cp:lastModifiedBy>Danielle Moosajee</cp:lastModifiedBy>
  <cp:revision>83</cp:revision>
  <cp:lastPrinted>2014-09-26T08:03:25Z</cp:lastPrinted>
  <dcterms:created xsi:type="dcterms:W3CDTF">2013-01-14T22:17:22Z</dcterms:created>
  <dcterms:modified xsi:type="dcterms:W3CDTF">2022-03-21T09:16:39Z</dcterms:modified>
</cp:coreProperties>
</file>