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1" r:id="rId6"/>
    <p:sldId id="262" r:id="rId7"/>
    <p:sldId id="260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6A244F-EB46-4F1D-8373-4063AF2DA83B}" v="425" dt="2022-05-12T09:33:05.6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7" autoAdjust="0"/>
    <p:restoredTop sz="95110" autoAdjust="0"/>
  </p:normalViewPr>
  <p:slideViewPr>
    <p:cSldViewPr snapToGrid="0">
      <p:cViewPr varScale="1">
        <p:scale>
          <a:sx n="82" d="100"/>
          <a:sy n="82" d="100"/>
        </p:scale>
        <p:origin x="1035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@piximaths.onmicrosoft.com" userId="e2554c37-e717-43a0-ba79-1183ca921ccd" providerId="ADAL" clId="{816A244F-EB46-4F1D-8373-4063AF2DA83B}"/>
    <pc:docChg chg="undo redo custSel addSld delSld modSld">
      <pc:chgData name="Danielle@piximaths.onmicrosoft.com" userId="e2554c37-e717-43a0-ba79-1183ca921ccd" providerId="ADAL" clId="{816A244F-EB46-4F1D-8373-4063AF2DA83B}" dt="2022-05-12T09:33:08.495" v="2329" actId="1076"/>
      <pc:docMkLst>
        <pc:docMk/>
      </pc:docMkLst>
      <pc:sldChg chg="addSp modSp mod">
        <pc:chgData name="Danielle@piximaths.onmicrosoft.com" userId="e2554c37-e717-43a0-ba79-1183ca921ccd" providerId="ADAL" clId="{816A244F-EB46-4F1D-8373-4063AF2DA83B}" dt="2022-05-09T15:32:10.202" v="330" actId="1036"/>
        <pc:sldMkLst>
          <pc:docMk/>
          <pc:sldMk cId="1260362963" sldId="256"/>
        </pc:sldMkLst>
        <pc:spChg chg="add mod">
          <ac:chgData name="Danielle@piximaths.onmicrosoft.com" userId="e2554c37-e717-43a0-ba79-1183ca921ccd" providerId="ADAL" clId="{816A244F-EB46-4F1D-8373-4063AF2DA83B}" dt="2022-05-09T15:32:04.118" v="307" actId="20577"/>
          <ac:spMkLst>
            <pc:docMk/>
            <pc:sldMk cId="1260362963" sldId="256"/>
            <ac:spMk id="4" creationId="{5446A7CB-4F94-C2C5-DEB3-23E5ACFB6402}"/>
          </ac:spMkLst>
        </pc:spChg>
        <pc:spChg chg="add mod">
          <ac:chgData name="Danielle@piximaths.onmicrosoft.com" userId="e2554c37-e717-43a0-ba79-1183ca921ccd" providerId="ADAL" clId="{816A244F-EB46-4F1D-8373-4063AF2DA83B}" dt="2022-05-09T15:32:10.202" v="330" actId="1036"/>
          <ac:spMkLst>
            <pc:docMk/>
            <pc:sldMk cId="1260362963" sldId="256"/>
            <ac:spMk id="5" creationId="{9C9E8A36-BD6F-7708-7EAD-56F9CFD69477}"/>
          </ac:spMkLst>
        </pc:spChg>
        <pc:spChg chg="add mod">
          <ac:chgData name="Danielle@piximaths.onmicrosoft.com" userId="e2554c37-e717-43a0-ba79-1183ca921ccd" providerId="ADAL" clId="{816A244F-EB46-4F1D-8373-4063AF2DA83B}" dt="2022-05-09T15:32:10.202" v="330" actId="1036"/>
          <ac:spMkLst>
            <pc:docMk/>
            <pc:sldMk cId="1260362963" sldId="256"/>
            <ac:spMk id="6" creationId="{6259F016-2DB2-EB01-5C8B-617A121F34FA}"/>
          </ac:spMkLst>
        </pc:spChg>
        <pc:spChg chg="add mod">
          <ac:chgData name="Danielle@piximaths.onmicrosoft.com" userId="e2554c37-e717-43a0-ba79-1183ca921ccd" providerId="ADAL" clId="{816A244F-EB46-4F1D-8373-4063AF2DA83B}" dt="2022-05-09T15:32:10.202" v="330" actId="1036"/>
          <ac:spMkLst>
            <pc:docMk/>
            <pc:sldMk cId="1260362963" sldId="256"/>
            <ac:spMk id="7" creationId="{B2150479-2FE8-2473-28AB-F75BFF487291}"/>
          </ac:spMkLst>
        </pc:spChg>
        <pc:spChg chg="add mod">
          <ac:chgData name="Danielle@piximaths.onmicrosoft.com" userId="e2554c37-e717-43a0-ba79-1183ca921ccd" providerId="ADAL" clId="{816A244F-EB46-4F1D-8373-4063AF2DA83B}" dt="2022-05-09T15:32:10.202" v="330" actId="1036"/>
          <ac:spMkLst>
            <pc:docMk/>
            <pc:sldMk cId="1260362963" sldId="256"/>
            <ac:spMk id="10" creationId="{6ECD9205-07FC-FE08-A3CF-D6E8FF49B149}"/>
          </ac:spMkLst>
        </pc:spChg>
        <pc:spChg chg="add mod">
          <ac:chgData name="Danielle@piximaths.onmicrosoft.com" userId="e2554c37-e717-43a0-ba79-1183ca921ccd" providerId="ADAL" clId="{816A244F-EB46-4F1D-8373-4063AF2DA83B}" dt="2022-05-09T15:32:10.202" v="330" actId="1036"/>
          <ac:spMkLst>
            <pc:docMk/>
            <pc:sldMk cId="1260362963" sldId="256"/>
            <ac:spMk id="11" creationId="{22A8BF34-E6D1-D4A3-ABC3-6F483777C372}"/>
          </ac:spMkLst>
        </pc:spChg>
        <pc:spChg chg="add mod">
          <ac:chgData name="Danielle@piximaths.onmicrosoft.com" userId="e2554c37-e717-43a0-ba79-1183ca921ccd" providerId="ADAL" clId="{816A244F-EB46-4F1D-8373-4063AF2DA83B}" dt="2022-05-09T15:32:10.202" v="330" actId="1036"/>
          <ac:spMkLst>
            <pc:docMk/>
            <pc:sldMk cId="1260362963" sldId="256"/>
            <ac:spMk id="12" creationId="{FF823EFF-8042-662B-D0B5-4665C70C6983}"/>
          </ac:spMkLst>
        </pc:spChg>
        <pc:spChg chg="add mod">
          <ac:chgData name="Danielle@piximaths.onmicrosoft.com" userId="e2554c37-e717-43a0-ba79-1183ca921ccd" providerId="ADAL" clId="{816A244F-EB46-4F1D-8373-4063AF2DA83B}" dt="2022-05-09T15:32:10.202" v="330" actId="1036"/>
          <ac:spMkLst>
            <pc:docMk/>
            <pc:sldMk cId="1260362963" sldId="256"/>
            <ac:spMk id="13" creationId="{E9CC698F-1FDE-3F22-13AA-FD982AF07312}"/>
          </ac:spMkLst>
        </pc:spChg>
        <pc:spChg chg="add mod">
          <ac:chgData name="Danielle@piximaths.onmicrosoft.com" userId="e2554c37-e717-43a0-ba79-1183ca921ccd" providerId="ADAL" clId="{816A244F-EB46-4F1D-8373-4063AF2DA83B}" dt="2022-05-09T15:32:10.202" v="330" actId="1036"/>
          <ac:spMkLst>
            <pc:docMk/>
            <pc:sldMk cId="1260362963" sldId="256"/>
            <ac:spMk id="14" creationId="{A2BDB376-0B35-3749-BBD5-549E394B1E30}"/>
          </ac:spMkLst>
        </pc:spChg>
        <pc:spChg chg="add mod">
          <ac:chgData name="Danielle@piximaths.onmicrosoft.com" userId="e2554c37-e717-43a0-ba79-1183ca921ccd" providerId="ADAL" clId="{816A244F-EB46-4F1D-8373-4063AF2DA83B}" dt="2022-05-09T15:32:10.202" v="330" actId="1036"/>
          <ac:spMkLst>
            <pc:docMk/>
            <pc:sldMk cId="1260362963" sldId="256"/>
            <ac:spMk id="15" creationId="{2F456EAD-8375-8F8E-05C5-DE0D31BCF2F2}"/>
          </ac:spMkLst>
        </pc:spChg>
        <pc:spChg chg="add mod">
          <ac:chgData name="Danielle@piximaths.onmicrosoft.com" userId="e2554c37-e717-43a0-ba79-1183ca921ccd" providerId="ADAL" clId="{816A244F-EB46-4F1D-8373-4063AF2DA83B}" dt="2022-05-09T15:29:35.095" v="153" actId="571"/>
          <ac:spMkLst>
            <pc:docMk/>
            <pc:sldMk cId="1260362963" sldId="256"/>
            <ac:spMk id="16" creationId="{7115858A-9C4B-1B66-52EB-093878046EEE}"/>
          </ac:spMkLst>
        </pc:spChg>
        <pc:spChg chg="add mod">
          <ac:chgData name="Danielle@piximaths.onmicrosoft.com" userId="e2554c37-e717-43a0-ba79-1183ca921ccd" providerId="ADAL" clId="{816A244F-EB46-4F1D-8373-4063AF2DA83B}" dt="2022-05-09T15:29:35.095" v="153" actId="571"/>
          <ac:spMkLst>
            <pc:docMk/>
            <pc:sldMk cId="1260362963" sldId="256"/>
            <ac:spMk id="17" creationId="{2ECCE3F2-99F0-26AF-040B-B227B3A84A41}"/>
          </ac:spMkLst>
        </pc:spChg>
        <pc:spChg chg="add mod">
          <ac:chgData name="Danielle@piximaths.onmicrosoft.com" userId="e2554c37-e717-43a0-ba79-1183ca921ccd" providerId="ADAL" clId="{816A244F-EB46-4F1D-8373-4063AF2DA83B}" dt="2022-05-09T15:32:10.202" v="330" actId="1036"/>
          <ac:spMkLst>
            <pc:docMk/>
            <pc:sldMk cId="1260362963" sldId="256"/>
            <ac:spMk id="18" creationId="{1202D70C-B41C-6728-F3E4-481E31C31BB2}"/>
          </ac:spMkLst>
        </pc:spChg>
        <pc:spChg chg="add mod">
          <ac:chgData name="Danielle@piximaths.onmicrosoft.com" userId="e2554c37-e717-43a0-ba79-1183ca921ccd" providerId="ADAL" clId="{816A244F-EB46-4F1D-8373-4063AF2DA83B}" dt="2022-05-09T15:32:10.202" v="330" actId="1036"/>
          <ac:spMkLst>
            <pc:docMk/>
            <pc:sldMk cId="1260362963" sldId="256"/>
            <ac:spMk id="19" creationId="{ABA2C50C-2F9A-D02B-3C4B-6ADFFE40DA19}"/>
          </ac:spMkLst>
        </pc:spChg>
        <pc:spChg chg="add mod">
          <ac:chgData name="Danielle@piximaths.onmicrosoft.com" userId="e2554c37-e717-43a0-ba79-1183ca921ccd" providerId="ADAL" clId="{816A244F-EB46-4F1D-8373-4063AF2DA83B}" dt="2022-05-09T15:32:10.202" v="330" actId="1036"/>
          <ac:spMkLst>
            <pc:docMk/>
            <pc:sldMk cId="1260362963" sldId="256"/>
            <ac:spMk id="20" creationId="{37A5554A-1F73-BCC8-447A-67DE7C5EAAFB}"/>
          </ac:spMkLst>
        </pc:spChg>
        <pc:spChg chg="add mod">
          <ac:chgData name="Danielle@piximaths.onmicrosoft.com" userId="e2554c37-e717-43a0-ba79-1183ca921ccd" providerId="ADAL" clId="{816A244F-EB46-4F1D-8373-4063AF2DA83B}" dt="2022-05-09T15:32:10.202" v="330" actId="1036"/>
          <ac:spMkLst>
            <pc:docMk/>
            <pc:sldMk cId="1260362963" sldId="256"/>
            <ac:spMk id="21" creationId="{076369F1-3C70-8998-F8C6-83F4F2DD4338}"/>
          </ac:spMkLst>
        </pc:spChg>
        <pc:spChg chg="add mod">
          <ac:chgData name="Danielle@piximaths.onmicrosoft.com" userId="e2554c37-e717-43a0-ba79-1183ca921ccd" providerId="ADAL" clId="{816A244F-EB46-4F1D-8373-4063AF2DA83B}" dt="2022-05-09T15:32:10.202" v="330" actId="1036"/>
          <ac:spMkLst>
            <pc:docMk/>
            <pc:sldMk cId="1260362963" sldId="256"/>
            <ac:spMk id="22" creationId="{83B525B8-4581-A854-9360-59A92D4B814A}"/>
          </ac:spMkLst>
        </pc:spChg>
        <pc:spChg chg="add mod">
          <ac:chgData name="Danielle@piximaths.onmicrosoft.com" userId="e2554c37-e717-43a0-ba79-1183ca921ccd" providerId="ADAL" clId="{816A244F-EB46-4F1D-8373-4063AF2DA83B}" dt="2022-05-09T15:32:10.202" v="330" actId="1036"/>
          <ac:spMkLst>
            <pc:docMk/>
            <pc:sldMk cId="1260362963" sldId="256"/>
            <ac:spMk id="23" creationId="{F8D86B94-B25A-10FA-1023-D4B9DA965EE1}"/>
          </ac:spMkLst>
        </pc:spChg>
        <pc:cxnChg chg="add mod">
          <ac:chgData name="Danielle@piximaths.onmicrosoft.com" userId="e2554c37-e717-43a0-ba79-1183ca921ccd" providerId="ADAL" clId="{816A244F-EB46-4F1D-8373-4063AF2DA83B}" dt="2022-05-09T15:32:10.202" v="330" actId="1036"/>
          <ac:cxnSpMkLst>
            <pc:docMk/>
            <pc:sldMk cId="1260362963" sldId="256"/>
            <ac:cxnSpMk id="9" creationId="{5B230121-D33D-DD1B-B2E0-33DDC87EC58D}"/>
          </ac:cxnSpMkLst>
        </pc:cxnChg>
      </pc:sldChg>
      <pc:sldChg chg="addSp delSp modSp add mod modAnim">
        <pc:chgData name="Danielle@piximaths.onmicrosoft.com" userId="e2554c37-e717-43a0-ba79-1183ca921ccd" providerId="ADAL" clId="{816A244F-EB46-4F1D-8373-4063AF2DA83B}" dt="2022-05-09T18:25:19.820" v="633"/>
        <pc:sldMkLst>
          <pc:docMk/>
          <pc:sldMk cId="1537297540" sldId="257"/>
        </pc:sldMkLst>
        <pc:spChg chg="add del mod">
          <ac:chgData name="Danielle@piximaths.onmicrosoft.com" userId="e2554c37-e717-43a0-ba79-1183ca921ccd" providerId="ADAL" clId="{816A244F-EB46-4F1D-8373-4063AF2DA83B}" dt="2022-05-09T15:34:19.047" v="354" actId="478"/>
          <ac:spMkLst>
            <pc:docMk/>
            <pc:sldMk cId="1537297540" sldId="257"/>
            <ac:spMk id="2" creationId="{96999F2C-8DD1-425A-F013-A8DDF529145A}"/>
          </ac:spMkLst>
        </pc:spChg>
        <pc:spChg chg="add mod">
          <ac:chgData name="Danielle@piximaths.onmicrosoft.com" userId="e2554c37-e717-43a0-ba79-1183ca921ccd" providerId="ADAL" clId="{816A244F-EB46-4F1D-8373-4063AF2DA83B}" dt="2022-05-09T15:34:54.777" v="421" actId="20577"/>
          <ac:spMkLst>
            <pc:docMk/>
            <pc:sldMk cId="1537297540" sldId="257"/>
            <ac:spMk id="3" creationId="{4F411763-2E67-7FAE-63EA-EB2A88CEDA5D}"/>
          </ac:spMkLst>
        </pc:spChg>
        <pc:spChg chg="add mod">
          <ac:chgData name="Danielle@piximaths.onmicrosoft.com" userId="e2554c37-e717-43a0-ba79-1183ca921ccd" providerId="ADAL" clId="{816A244F-EB46-4F1D-8373-4063AF2DA83B}" dt="2022-05-09T15:35:31.318" v="457" actId="14100"/>
          <ac:spMkLst>
            <pc:docMk/>
            <pc:sldMk cId="1537297540" sldId="257"/>
            <ac:spMk id="4" creationId="{9A1EB491-0010-862D-01DF-D8AEFC0C7C57}"/>
          </ac:spMkLst>
        </pc:spChg>
        <pc:spChg chg="add mod">
          <ac:chgData name="Danielle@piximaths.onmicrosoft.com" userId="e2554c37-e717-43a0-ba79-1183ca921ccd" providerId="ADAL" clId="{816A244F-EB46-4F1D-8373-4063AF2DA83B}" dt="2022-05-09T15:37:38.162" v="482" actId="1076"/>
          <ac:spMkLst>
            <pc:docMk/>
            <pc:sldMk cId="1537297540" sldId="257"/>
            <ac:spMk id="9" creationId="{E01FF9E0-883A-8AEC-3193-03458A2B17D8}"/>
          </ac:spMkLst>
        </pc:spChg>
        <pc:spChg chg="add mod">
          <ac:chgData name="Danielle@piximaths.onmicrosoft.com" userId="e2554c37-e717-43a0-ba79-1183ca921ccd" providerId="ADAL" clId="{816A244F-EB46-4F1D-8373-4063AF2DA83B}" dt="2022-05-09T15:37:38.162" v="482" actId="1076"/>
          <ac:spMkLst>
            <pc:docMk/>
            <pc:sldMk cId="1537297540" sldId="257"/>
            <ac:spMk id="10" creationId="{C1FF6A69-9F2E-2032-A7BB-5B144CD01737}"/>
          </ac:spMkLst>
        </pc:spChg>
        <pc:spChg chg="add mod">
          <ac:chgData name="Danielle@piximaths.onmicrosoft.com" userId="e2554c37-e717-43a0-ba79-1183ca921ccd" providerId="ADAL" clId="{816A244F-EB46-4F1D-8373-4063AF2DA83B}" dt="2022-05-09T15:38:04.597" v="487" actId="1076"/>
          <ac:spMkLst>
            <pc:docMk/>
            <pc:sldMk cId="1537297540" sldId="257"/>
            <ac:spMk id="12" creationId="{8BCD39C7-9204-DE62-D760-1DB409889A2C}"/>
          </ac:spMkLst>
        </pc:spChg>
        <pc:spChg chg="add mod">
          <ac:chgData name="Danielle@piximaths.onmicrosoft.com" userId="e2554c37-e717-43a0-ba79-1183ca921ccd" providerId="ADAL" clId="{816A244F-EB46-4F1D-8373-4063AF2DA83B}" dt="2022-05-09T15:37:38.162" v="482" actId="1076"/>
          <ac:spMkLst>
            <pc:docMk/>
            <pc:sldMk cId="1537297540" sldId="257"/>
            <ac:spMk id="13" creationId="{EA48FCE8-34A2-8CF2-7972-C7444ACB4A64}"/>
          </ac:spMkLst>
        </pc:spChg>
        <pc:spChg chg="add mod">
          <ac:chgData name="Danielle@piximaths.onmicrosoft.com" userId="e2554c37-e717-43a0-ba79-1183ca921ccd" providerId="ADAL" clId="{816A244F-EB46-4F1D-8373-4063AF2DA83B}" dt="2022-05-09T15:43:02.585" v="499" actId="1038"/>
          <ac:spMkLst>
            <pc:docMk/>
            <pc:sldMk cId="1537297540" sldId="257"/>
            <ac:spMk id="23" creationId="{A492BD54-2A7E-85EF-FF75-2220FDED19F6}"/>
          </ac:spMkLst>
        </pc:spChg>
        <pc:spChg chg="add mod">
          <ac:chgData name="Danielle@piximaths.onmicrosoft.com" userId="e2554c37-e717-43a0-ba79-1183ca921ccd" providerId="ADAL" clId="{816A244F-EB46-4F1D-8373-4063AF2DA83B}" dt="2022-05-09T15:43:30.346" v="509" actId="1038"/>
          <ac:spMkLst>
            <pc:docMk/>
            <pc:sldMk cId="1537297540" sldId="257"/>
            <ac:spMk id="24" creationId="{712538AB-16C5-626D-7A65-6F101FB0512C}"/>
          </ac:spMkLst>
        </pc:spChg>
        <pc:spChg chg="add mod">
          <ac:chgData name="Danielle@piximaths.onmicrosoft.com" userId="e2554c37-e717-43a0-ba79-1183ca921ccd" providerId="ADAL" clId="{816A244F-EB46-4F1D-8373-4063AF2DA83B}" dt="2022-05-09T15:43:48.614" v="513" actId="20577"/>
          <ac:spMkLst>
            <pc:docMk/>
            <pc:sldMk cId="1537297540" sldId="257"/>
            <ac:spMk id="25" creationId="{EB1A7469-816F-8C04-88FA-CE277BCAD00E}"/>
          </ac:spMkLst>
        </pc:spChg>
        <pc:spChg chg="add mod">
          <ac:chgData name="Danielle@piximaths.onmicrosoft.com" userId="e2554c37-e717-43a0-ba79-1183ca921ccd" providerId="ADAL" clId="{816A244F-EB46-4F1D-8373-4063AF2DA83B}" dt="2022-05-09T15:44:56.663" v="530" actId="1076"/>
          <ac:spMkLst>
            <pc:docMk/>
            <pc:sldMk cId="1537297540" sldId="257"/>
            <ac:spMk id="27" creationId="{B5BE1B56-FBE8-C334-131B-BEECF5AA6BB5}"/>
          </ac:spMkLst>
        </pc:spChg>
        <pc:spChg chg="add mod">
          <ac:chgData name="Danielle@piximaths.onmicrosoft.com" userId="e2554c37-e717-43a0-ba79-1183ca921ccd" providerId="ADAL" clId="{816A244F-EB46-4F1D-8373-4063AF2DA83B}" dt="2022-05-09T15:45:13.575" v="540" actId="1037"/>
          <ac:spMkLst>
            <pc:docMk/>
            <pc:sldMk cId="1537297540" sldId="257"/>
            <ac:spMk id="28" creationId="{53B13146-3936-93AC-782A-01FE63E4633A}"/>
          </ac:spMkLst>
        </pc:spChg>
        <pc:spChg chg="add mod">
          <ac:chgData name="Danielle@piximaths.onmicrosoft.com" userId="e2554c37-e717-43a0-ba79-1183ca921ccd" providerId="ADAL" clId="{816A244F-EB46-4F1D-8373-4063AF2DA83B}" dt="2022-05-09T15:45:21.377" v="542" actId="1076"/>
          <ac:spMkLst>
            <pc:docMk/>
            <pc:sldMk cId="1537297540" sldId="257"/>
            <ac:spMk id="29" creationId="{71FE326F-7DB0-B301-933D-FCB57FF5E794}"/>
          </ac:spMkLst>
        </pc:spChg>
        <pc:spChg chg="add mod topLvl">
          <ac:chgData name="Danielle@piximaths.onmicrosoft.com" userId="e2554c37-e717-43a0-ba79-1183ca921ccd" providerId="ADAL" clId="{816A244F-EB46-4F1D-8373-4063AF2DA83B}" dt="2022-05-09T18:23:37.456" v="581" actId="1076"/>
          <ac:spMkLst>
            <pc:docMk/>
            <pc:sldMk cId="1537297540" sldId="257"/>
            <ac:spMk id="34" creationId="{7494E2C7-6B23-2DD8-49DC-617736F0BFFF}"/>
          </ac:spMkLst>
        </pc:spChg>
        <pc:spChg chg="add mod topLvl">
          <ac:chgData name="Danielle@piximaths.onmicrosoft.com" userId="e2554c37-e717-43a0-ba79-1183ca921ccd" providerId="ADAL" clId="{816A244F-EB46-4F1D-8373-4063AF2DA83B}" dt="2022-05-09T18:23:37.456" v="581" actId="1076"/>
          <ac:spMkLst>
            <pc:docMk/>
            <pc:sldMk cId="1537297540" sldId="257"/>
            <ac:spMk id="35" creationId="{73D374D7-AAB3-736F-152E-2353F6C6E84D}"/>
          </ac:spMkLst>
        </pc:spChg>
        <pc:spChg chg="add mod topLvl">
          <ac:chgData name="Danielle@piximaths.onmicrosoft.com" userId="e2554c37-e717-43a0-ba79-1183ca921ccd" providerId="ADAL" clId="{816A244F-EB46-4F1D-8373-4063AF2DA83B}" dt="2022-05-09T18:23:37.456" v="581" actId="1076"/>
          <ac:spMkLst>
            <pc:docMk/>
            <pc:sldMk cId="1537297540" sldId="257"/>
            <ac:spMk id="36" creationId="{BE0E63FC-F478-FC7D-54D9-D7AAC77DFD18}"/>
          </ac:spMkLst>
        </pc:spChg>
        <pc:spChg chg="add del mod">
          <ac:chgData name="Danielle@piximaths.onmicrosoft.com" userId="e2554c37-e717-43a0-ba79-1183ca921ccd" providerId="ADAL" clId="{816A244F-EB46-4F1D-8373-4063AF2DA83B}" dt="2022-05-09T18:22:49.162" v="549" actId="478"/>
          <ac:spMkLst>
            <pc:docMk/>
            <pc:sldMk cId="1537297540" sldId="257"/>
            <ac:spMk id="37" creationId="{657C50A7-A2EF-0428-78D3-64C7602CCD37}"/>
          </ac:spMkLst>
        </pc:spChg>
        <pc:spChg chg="add mod topLvl">
          <ac:chgData name="Danielle@piximaths.onmicrosoft.com" userId="e2554c37-e717-43a0-ba79-1183ca921ccd" providerId="ADAL" clId="{816A244F-EB46-4F1D-8373-4063AF2DA83B}" dt="2022-05-09T18:23:37.456" v="581" actId="1076"/>
          <ac:spMkLst>
            <pc:docMk/>
            <pc:sldMk cId="1537297540" sldId="257"/>
            <ac:spMk id="38" creationId="{B86696B8-EEB9-68B3-6415-382B59C49834}"/>
          </ac:spMkLst>
        </pc:spChg>
        <pc:spChg chg="add mod">
          <ac:chgData name="Danielle@piximaths.onmicrosoft.com" userId="e2554c37-e717-43a0-ba79-1183ca921ccd" providerId="ADAL" clId="{816A244F-EB46-4F1D-8373-4063AF2DA83B}" dt="2022-05-09T18:25:06.060" v="631" actId="20577"/>
          <ac:spMkLst>
            <pc:docMk/>
            <pc:sldMk cId="1537297540" sldId="257"/>
            <ac:spMk id="40" creationId="{C483573E-51D7-166A-1B83-02FD9430F3DC}"/>
          </ac:spMkLst>
        </pc:spChg>
        <pc:grpChg chg="add del mod">
          <ac:chgData name="Danielle@piximaths.onmicrosoft.com" userId="e2554c37-e717-43a0-ba79-1183ca921ccd" providerId="ADAL" clId="{816A244F-EB46-4F1D-8373-4063AF2DA83B}" dt="2022-05-09T18:23:30.455" v="580" actId="165"/>
          <ac:grpSpMkLst>
            <pc:docMk/>
            <pc:sldMk cId="1537297540" sldId="257"/>
            <ac:grpSpMk id="39" creationId="{7D5AA670-2AEE-0B01-271A-E14B07E36720}"/>
          </ac:grpSpMkLst>
        </pc:grpChg>
        <pc:cxnChg chg="add mod">
          <ac:chgData name="Danielle@piximaths.onmicrosoft.com" userId="e2554c37-e717-43a0-ba79-1183ca921ccd" providerId="ADAL" clId="{816A244F-EB46-4F1D-8373-4063AF2DA83B}" dt="2022-05-09T15:37:38.162" v="482" actId="1076"/>
          <ac:cxnSpMkLst>
            <pc:docMk/>
            <pc:sldMk cId="1537297540" sldId="257"/>
            <ac:cxnSpMk id="6" creationId="{D5842863-3C4F-66E4-B365-43AEDAC3819F}"/>
          </ac:cxnSpMkLst>
        </pc:cxnChg>
        <pc:cxnChg chg="add mod">
          <ac:chgData name="Danielle@piximaths.onmicrosoft.com" userId="e2554c37-e717-43a0-ba79-1183ca921ccd" providerId="ADAL" clId="{816A244F-EB46-4F1D-8373-4063AF2DA83B}" dt="2022-05-09T15:37:38.162" v="482" actId="1076"/>
          <ac:cxnSpMkLst>
            <pc:docMk/>
            <pc:sldMk cId="1537297540" sldId="257"/>
            <ac:cxnSpMk id="7" creationId="{81078EAF-DC0C-DDA2-11A4-D17FC6586EE8}"/>
          </ac:cxnSpMkLst>
        </pc:cxnChg>
        <pc:cxnChg chg="add mod">
          <ac:chgData name="Danielle@piximaths.onmicrosoft.com" userId="e2554c37-e717-43a0-ba79-1183ca921ccd" providerId="ADAL" clId="{816A244F-EB46-4F1D-8373-4063AF2DA83B}" dt="2022-05-09T15:38:22.643" v="491" actId="14100"/>
          <ac:cxnSpMkLst>
            <pc:docMk/>
            <pc:sldMk cId="1537297540" sldId="257"/>
            <ac:cxnSpMk id="15" creationId="{9401D7B1-40AB-612D-394A-EF2C9A8BC88A}"/>
          </ac:cxnSpMkLst>
        </pc:cxnChg>
        <pc:cxnChg chg="add mod">
          <ac:chgData name="Danielle@piximaths.onmicrosoft.com" userId="e2554c37-e717-43a0-ba79-1183ca921ccd" providerId="ADAL" clId="{816A244F-EB46-4F1D-8373-4063AF2DA83B}" dt="2022-05-09T15:43:16.614" v="502" actId="1582"/>
          <ac:cxnSpMkLst>
            <pc:docMk/>
            <pc:sldMk cId="1537297540" sldId="257"/>
            <ac:cxnSpMk id="21" creationId="{44D4BD44-F9D7-0A4D-A780-3F007C561F6E}"/>
          </ac:cxnSpMkLst>
        </pc:cxnChg>
        <pc:cxnChg chg="add mod">
          <ac:chgData name="Danielle@piximaths.onmicrosoft.com" userId="e2554c37-e717-43a0-ba79-1183ca921ccd" providerId="ADAL" clId="{816A244F-EB46-4F1D-8373-4063AF2DA83B}" dt="2022-05-09T15:44:47.180" v="527" actId="14100"/>
          <ac:cxnSpMkLst>
            <pc:docMk/>
            <pc:sldMk cId="1537297540" sldId="257"/>
            <ac:cxnSpMk id="26" creationId="{3EB95045-A772-9966-DB9B-3A6C872B2FB4}"/>
          </ac:cxnSpMkLst>
        </pc:cxnChg>
      </pc:sldChg>
      <pc:sldChg chg="addSp delSp modSp add mod">
        <pc:chgData name="Danielle@piximaths.onmicrosoft.com" userId="e2554c37-e717-43a0-ba79-1183ca921ccd" providerId="ADAL" clId="{816A244F-EB46-4F1D-8373-4063AF2DA83B}" dt="2022-05-09T15:33:09.026" v="352" actId="1076"/>
        <pc:sldMkLst>
          <pc:docMk/>
          <pc:sldMk cId="2377210616" sldId="258"/>
        </pc:sldMkLst>
        <pc:spChg chg="mod">
          <ac:chgData name="Danielle@piximaths.onmicrosoft.com" userId="e2554c37-e717-43a0-ba79-1183ca921ccd" providerId="ADAL" clId="{816A244F-EB46-4F1D-8373-4063AF2DA83B}" dt="2022-05-09T15:30:57.694" v="210" actId="20577"/>
          <ac:spMkLst>
            <pc:docMk/>
            <pc:sldMk cId="2377210616" sldId="258"/>
            <ac:spMk id="4" creationId="{5446A7CB-4F94-C2C5-DEB3-23E5ACFB6402}"/>
          </ac:spMkLst>
        </pc:spChg>
        <pc:spChg chg="add del">
          <ac:chgData name="Danielle@piximaths.onmicrosoft.com" userId="e2554c37-e717-43a0-ba79-1183ca921ccd" providerId="ADAL" clId="{816A244F-EB46-4F1D-8373-4063AF2DA83B}" dt="2022-05-09T15:32:39.273" v="340" actId="478"/>
          <ac:spMkLst>
            <pc:docMk/>
            <pc:sldMk cId="2377210616" sldId="258"/>
            <ac:spMk id="5" creationId="{9C9E8A36-BD6F-7708-7EAD-56F9CFD69477}"/>
          </ac:spMkLst>
        </pc:spChg>
        <pc:spChg chg="add del">
          <ac:chgData name="Danielle@piximaths.onmicrosoft.com" userId="e2554c37-e717-43a0-ba79-1183ca921ccd" providerId="ADAL" clId="{816A244F-EB46-4F1D-8373-4063AF2DA83B}" dt="2022-05-09T15:32:39.273" v="340" actId="478"/>
          <ac:spMkLst>
            <pc:docMk/>
            <pc:sldMk cId="2377210616" sldId="258"/>
            <ac:spMk id="6" creationId="{6259F016-2DB2-EB01-5C8B-617A121F34FA}"/>
          </ac:spMkLst>
        </pc:spChg>
        <pc:spChg chg="add del">
          <ac:chgData name="Danielle@piximaths.onmicrosoft.com" userId="e2554c37-e717-43a0-ba79-1183ca921ccd" providerId="ADAL" clId="{816A244F-EB46-4F1D-8373-4063AF2DA83B}" dt="2022-05-09T15:32:39.273" v="340" actId="478"/>
          <ac:spMkLst>
            <pc:docMk/>
            <pc:sldMk cId="2377210616" sldId="258"/>
            <ac:spMk id="7" creationId="{B2150479-2FE8-2473-28AB-F75BFF487291}"/>
          </ac:spMkLst>
        </pc:spChg>
        <pc:spChg chg="add del">
          <ac:chgData name="Danielle@piximaths.onmicrosoft.com" userId="e2554c37-e717-43a0-ba79-1183ca921ccd" providerId="ADAL" clId="{816A244F-EB46-4F1D-8373-4063AF2DA83B}" dt="2022-05-09T15:32:39.273" v="340" actId="478"/>
          <ac:spMkLst>
            <pc:docMk/>
            <pc:sldMk cId="2377210616" sldId="258"/>
            <ac:spMk id="10" creationId="{6ECD9205-07FC-FE08-A3CF-D6E8FF49B149}"/>
          </ac:spMkLst>
        </pc:spChg>
        <pc:spChg chg="add del">
          <ac:chgData name="Danielle@piximaths.onmicrosoft.com" userId="e2554c37-e717-43a0-ba79-1183ca921ccd" providerId="ADAL" clId="{816A244F-EB46-4F1D-8373-4063AF2DA83B}" dt="2022-05-09T15:32:39.273" v="340" actId="478"/>
          <ac:spMkLst>
            <pc:docMk/>
            <pc:sldMk cId="2377210616" sldId="258"/>
            <ac:spMk id="11" creationId="{22A8BF34-E6D1-D4A3-ABC3-6F483777C372}"/>
          </ac:spMkLst>
        </pc:spChg>
        <pc:spChg chg="add del">
          <ac:chgData name="Danielle@piximaths.onmicrosoft.com" userId="e2554c37-e717-43a0-ba79-1183ca921ccd" providerId="ADAL" clId="{816A244F-EB46-4F1D-8373-4063AF2DA83B}" dt="2022-05-09T15:32:39.273" v="340" actId="478"/>
          <ac:spMkLst>
            <pc:docMk/>
            <pc:sldMk cId="2377210616" sldId="258"/>
            <ac:spMk id="12" creationId="{FF823EFF-8042-662B-D0B5-4665C70C6983}"/>
          </ac:spMkLst>
        </pc:spChg>
        <pc:spChg chg="add del">
          <ac:chgData name="Danielle@piximaths.onmicrosoft.com" userId="e2554c37-e717-43a0-ba79-1183ca921ccd" providerId="ADAL" clId="{816A244F-EB46-4F1D-8373-4063AF2DA83B}" dt="2022-05-09T15:32:39.273" v="340" actId="478"/>
          <ac:spMkLst>
            <pc:docMk/>
            <pc:sldMk cId="2377210616" sldId="258"/>
            <ac:spMk id="13" creationId="{E9CC698F-1FDE-3F22-13AA-FD982AF07312}"/>
          </ac:spMkLst>
        </pc:spChg>
        <pc:spChg chg="add del mod">
          <ac:chgData name="Danielle@piximaths.onmicrosoft.com" userId="e2554c37-e717-43a0-ba79-1183ca921ccd" providerId="ADAL" clId="{816A244F-EB46-4F1D-8373-4063AF2DA83B}" dt="2022-05-09T15:32:36.868" v="339" actId="21"/>
          <ac:spMkLst>
            <pc:docMk/>
            <pc:sldMk cId="2377210616" sldId="258"/>
            <ac:spMk id="14" creationId="{A2BDB376-0B35-3749-BBD5-549E394B1E30}"/>
          </ac:spMkLst>
        </pc:spChg>
        <pc:spChg chg="add del">
          <ac:chgData name="Danielle@piximaths.onmicrosoft.com" userId="e2554c37-e717-43a0-ba79-1183ca921ccd" providerId="ADAL" clId="{816A244F-EB46-4F1D-8373-4063AF2DA83B}" dt="2022-05-09T15:32:39.273" v="340" actId="478"/>
          <ac:spMkLst>
            <pc:docMk/>
            <pc:sldMk cId="2377210616" sldId="258"/>
            <ac:spMk id="15" creationId="{2F456EAD-8375-8F8E-05C5-DE0D31BCF2F2}"/>
          </ac:spMkLst>
        </pc:spChg>
        <pc:spChg chg="add del">
          <ac:chgData name="Danielle@piximaths.onmicrosoft.com" userId="e2554c37-e717-43a0-ba79-1183ca921ccd" providerId="ADAL" clId="{816A244F-EB46-4F1D-8373-4063AF2DA83B}" dt="2022-05-09T15:32:39.273" v="340" actId="478"/>
          <ac:spMkLst>
            <pc:docMk/>
            <pc:sldMk cId="2377210616" sldId="258"/>
            <ac:spMk id="18" creationId="{1202D70C-B41C-6728-F3E4-481E31C31BB2}"/>
          </ac:spMkLst>
        </pc:spChg>
        <pc:spChg chg="add del mod">
          <ac:chgData name="Danielle@piximaths.onmicrosoft.com" userId="e2554c37-e717-43a0-ba79-1183ca921ccd" providerId="ADAL" clId="{816A244F-EB46-4F1D-8373-4063AF2DA83B}" dt="2022-05-09T15:32:36.868" v="339" actId="21"/>
          <ac:spMkLst>
            <pc:docMk/>
            <pc:sldMk cId="2377210616" sldId="258"/>
            <ac:spMk id="19" creationId="{ABA2C50C-2F9A-D02B-3C4B-6ADFFE40DA19}"/>
          </ac:spMkLst>
        </pc:spChg>
        <pc:spChg chg="add del">
          <ac:chgData name="Danielle@piximaths.onmicrosoft.com" userId="e2554c37-e717-43a0-ba79-1183ca921ccd" providerId="ADAL" clId="{816A244F-EB46-4F1D-8373-4063AF2DA83B}" dt="2022-05-09T15:32:39.273" v="340" actId="478"/>
          <ac:spMkLst>
            <pc:docMk/>
            <pc:sldMk cId="2377210616" sldId="258"/>
            <ac:spMk id="20" creationId="{37A5554A-1F73-BCC8-447A-67DE7C5EAAFB}"/>
          </ac:spMkLst>
        </pc:spChg>
        <pc:spChg chg="add del">
          <ac:chgData name="Danielle@piximaths.onmicrosoft.com" userId="e2554c37-e717-43a0-ba79-1183ca921ccd" providerId="ADAL" clId="{816A244F-EB46-4F1D-8373-4063AF2DA83B}" dt="2022-05-09T15:32:39.273" v="340" actId="478"/>
          <ac:spMkLst>
            <pc:docMk/>
            <pc:sldMk cId="2377210616" sldId="258"/>
            <ac:spMk id="21" creationId="{076369F1-3C70-8998-F8C6-83F4F2DD4338}"/>
          </ac:spMkLst>
        </pc:spChg>
        <pc:spChg chg="add del">
          <ac:chgData name="Danielle@piximaths.onmicrosoft.com" userId="e2554c37-e717-43a0-ba79-1183ca921ccd" providerId="ADAL" clId="{816A244F-EB46-4F1D-8373-4063AF2DA83B}" dt="2022-05-09T15:32:39.273" v="340" actId="478"/>
          <ac:spMkLst>
            <pc:docMk/>
            <pc:sldMk cId="2377210616" sldId="258"/>
            <ac:spMk id="22" creationId="{83B525B8-4581-A854-9360-59A92D4B814A}"/>
          </ac:spMkLst>
        </pc:spChg>
        <pc:spChg chg="add del">
          <ac:chgData name="Danielle@piximaths.onmicrosoft.com" userId="e2554c37-e717-43a0-ba79-1183ca921ccd" providerId="ADAL" clId="{816A244F-EB46-4F1D-8373-4063AF2DA83B}" dt="2022-05-09T15:32:39.273" v="340" actId="478"/>
          <ac:spMkLst>
            <pc:docMk/>
            <pc:sldMk cId="2377210616" sldId="258"/>
            <ac:spMk id="23" creationId="{F8D86B94-B25A-10FA-1023-D4B9DA965EE1}"/>
          </ac:spMkLst>
        </pc:spChg>
        <pc:spChg chg="add del mod">
          <ac:chgData name="Danielle@piximaths.onmicrosoft.com" userId="e2554c37-e717-43a0-ba79-1183ca921ccd" providerId="ADAL" clId="{816A244F-EB46-4F1D-8373-4063AF2DA83B}" dt="2022-05-09T15:32:33.587" v="336"/>
          <ac:spMkLst>
            <pc:docMk/>
            <pc:sldMk cId="2377210616" sldId="258"/>
            <ac:spMk id="24" creationId="{C41ED5D0-4CB8-38EF-172A-E16ECDACC5A6}"/>
          </ac:spMkLst>
        </pc:spChg>
        <pc:spChg chg="add del mod">
          <ac:chgData name="Danielle@piximaths.onmicrosoft.com" userId="e2554c37-e717-43a0-ba79-1183ca921ccd" providerId="ADAL" clId="{816A244F-EB46-4F1D-8373-4063AF2DA83B}" dt="2022-05-09T15:32:33.587" v="336"/>
          <ac:spMkLst>
            <pc:docMk/>
            <pc:sldMk cId="2377210616" sldId="258"/>
            <ac:spMk id="25" creationId="{A06E9B43-9BA1-1011-5132-7C15800C767B}"/>
          </ac:spMkLst>
        </pc:spChg>
        <pc:spChg chg="add del mod">
          <ac:chgData name="Danielle@piximaths.onmicrosoft.com" userId="e2554c37-e717-43a0-ba79-1183ca921ccd" providerId="ADAL" clId="{816A244F-EB46-4F1D-8373-4063AF2DA83B}" dt="2022-05-09T15:32:33.587" v="336"/>
          <ac:spMkLst>
            <pc:docMk/>
            <pc:sldMk cId="2377210616" sldId="258"/>
            <ac:spMk id="26" creationId="{D4F8B603-F46E-7D55-E747-4A4356C642DD}"/>
          </ac:spMkLst>
        </pc:spChg>
        <pc:spChg chg="add del mod">
          <ac:chgData name="Danielle@piximaths.onmicrosoft.com" userId="e2554c37-e717-43a0-ba79-1183ca921ccd" providerId="ADAL" clId="{816A244F-EB46-4F1D-8373-4063AF2DA83B}" dt="2022-05-09T15:32:33.587" v="336"/>
          <ac:spMkLst>
            <pc:docMk/>
            <pc:sldMk cId="2377210616" sldId="258"/>
            <ac:spMk id="28" creationId="{33DE28DE-B543-8C1D-BB3A-D601055111B4}"/>
          </ac:spMkLst>
        </pc:spChg>
        <pc:spChg chg="add del mod">
          <ac:chgData name="Danielle@piximaths.onmicrosoft.com" userId="e2554c37-e717-43a0-ba79-1183ca921ccd" providerId="ADAL" clId="{816A244F-EB46-4F1D-8373-4063AF2DA83B}" dt="2022-05-09T15:32:33.587" v="336"/>
          <ac:spMkLst>
            <pc:docMk/>
            <pc:sldMk cId="2377210616" sldId="258"/>
            <ac:spMk id="29" creationId="{EDA16845-8B09-2523-31DC-41CA571AFE05}"/>
          </ac:spMkLst>
        </pc:spChg>
        <pc:spChg chg="add del mod">
          <ac:chgData name="Danielle@piximaths.onmicrosoft.com" userId="e2554c37-e717-43a0-ba79-1183ca921ccd" providerId="ADAL" clId="{816A244F-EB46-4F1D-8373-4063AF2DA83B}" dt="2022-05-09T15:32:33.587" v="336"/>
          <ac:spMkLst>
            <pc:docMk/>
            <pc:sldMk cId="2377210616" sldId="258"/>
            <ac:spMk id="30" creationId="{E5DC430E-380A-E6CB-0024-32267EDFF277}"/>
          </ac:spMkLst>
        </pc:spChg>
        <pc:spChg chg="add del mod">
          <ac:chgData name="Danielle@piximaths.onmicrosoft.com" userId="e2554c37-e717-43a0-ba79-1183ca921ccd" providerId="ADAL" clId="{816A244F-EB46-4F1D-8373-4063AF2DA83B}" dt="2022-05-09T15:32:33.587" v="336"/>
          <ac:spMkLst>
            <pc:docMk/>
            <pc:sldMk cId="2377210616" sldId="258"/>
            <ac:spMk id="31" creationId="{FEFD206F-FBE2-12AC-77BD-55781A3F745A}"/>
          </ac:spMkLst>
        </pc:spChg>
        <pc:spChg chg="add del mod">
          <ac:chgData name="Danielle@piximaths.onmicrosoft.com" userId="e2554c37-e717-43a0-ba79-1183ca921ccd" providerId="ADAL" clId="{816A244F-EB46-4F1D-8373-4063AF2DA83B}" dt="2022-05-09T15:32:33.587" v="336"/>
          <ac:spMkLst>
            <pc:docMk/>
            <pc:sldMk cId="2377210616" sldId="258"/>
            <ac:spMk id="32" creationId="{8A2BECFD-5207-28B1-9AD2-7984C696BB18}"/>
          </ac:spMkLst>
        </pc:spChg>
        <pc:spChg chg="add del mod">
          <ac:chgData name="Danielle@piximaths.onmicrosoft.com" userId="e2554c37-e717-43a0-ba79-1183ca921ccd" providerId="ADAL" clId="{816A244F-EB46-4F1D-8373-4063AF2DA83B}" dt="2022-05-09T15:32:33.587" v="336"/>
          <ac:spMkLst>
            <pc:docMk/>
            <pc:sldMk cId="2377210616" sldId="258"/>
            <ac:spMk id="33" creationId="{7111C2CD-45CE-8744-C66C-A53A711B8B47}"/>
          </ac:spMkLst>
        </pc:spChg>
        <pc:spChg chg="add del mod">
          <ac:chgData name="Danielle@piximaths.onmicrosoft.com" userId="e2554c37-e717-43a0-ba79-1183ca921ccd" providerId="ADAL" clId="{816A244F-EB46-4F1D-8373-4063AF2DA83B}" dt="2022-05-09T15:32:33.587" v="336"/>
          <ac:spMkLst>
            <pc:docMk/>
            <pc:sldMk cId="2377210616" sldId="258"/>
            <ac:spMk id="34" creationId="{F4E4EF02-7816-1CCB-2A6A-6190D87261E7}"/>
          </ac:spMkLst>
        </pc:spChg>
        <pc:spChg chg="add del mod">
          <ac:chgData name="Danielle@piximaths.onmicrosoft.com" userId="e2554c37-e717-43a0-ba79-1183ca921ccd" providerId="ADAL" clId="{816A244F-EB46-4F1D-8373-4063AF2DA83B}" dt="2022-05-09T15:32:33.587" v="336"/>
          <ac:spMkLst>
            <pc:docMk/>
            <pc:sldMk cId="2377210616" sldId="258"/>
            <ac:spMk id="35" creationId="{90D1E4F2-B31B-E16A-C65C-7A8A3F054BEA}"/>
          </ac:spMkLst>
        </pc:spChg>
        <pc:spChg chg="add del mod">
          <ac:chgData name="Danielle@piximaths.onmicrosoft.com" userId="e2554c37-e717-43a0-ba79-1183ca921ccd" providerId="ADAL" clId="{816A244F-EB46-4F1D-8373-4063AF2DA83B}" dt="2022-05-09T15:32:33.587" v="336"/>
          <ac:spMkLst>
            <pc:docMk/>
            <pc:sldMk cId="2377210616" sldId="258"/>
            <ac:spMk id="36" creationId="{956F49E1-05B1-BC3D-98A9-BE7B411EE923}"/>
          </ac:spMkLst>
        </pc:spChg>
        <pc:spChg chg="add del mod">
          <ac:chgData name="Danielle@piximaths.onmicrosoft.com" userId="e2554c37-e717-43a0-ba79-1183ca921ccd" providerId="ADAL" clId="{816A244F-EB46-4F1D-8373-4063AF2DA83B}" dt="2022-05-09T15:32:33.587" v="336"/>
          <ac:spMkLst>
            <pc:docMk/>
            <pc:sldMk cId="2377210616" sldId="258"/>
            <ac:spMk id="37" creationId="{8222B56B-48D6-2433-CC29-D55B84A3447D}"/>
          </ac:spMkLst>
        </pc:spChg>
        <pc:spChg chg="add del mod">
          <ac:chgData name="Danielle@piximaths.onmicrosoft.com" userId="e2554c37-e717-43a0-ba79-1183ca921ccd" providerId="ADAL" clId="{816A244F-EB46-4F1D-8373-4063AF2DA83B}" dt="2022-05-09T15:32:33.587" v="336"/>
          <ac:spMkLst>
            <pc:docMk/>
            <pc:sldMk cId="2377210616" sldId="258"/>
            <ac:spMk id="38" creationId="{0AE8848B-B01D-9794-0BD6-9C220C80534C}"/>
          </ac:spMkLst>
        </pc:spChg>
        <pc:spChg chg="add del mod">
          <ac:chgData name="Danielle@piximaths.onmicrosoft.com" userId="e2554c37-e717-43a0-ba79-1183ca921ccd" providerId="ADAL" clId="{816A244F-EB46-4F1D-8373-4063AF2DA83B}" dt="2022-05-09T15:32:33.587" v="336"/>
          <ac:spMkLst>
            <pc:docMk/>
            <pc:sldMk cId="2377210616" sldId="258"/>
            <ac:spMk id="39" creationId="{84451BDE-CF19-2EFC-A9EA-5FDE4A9E925D}"/>
          </ac:spMkLst>
        </pc:spChg>
        <pc:spChg chg="add del mod">
          <ac:chgData name="Danielle@piximaths.onmicrosoft.com" userId="e2554c37-e717-43a0-ba79-1183ca921ccd" providerId="ADAL" clId="{816A244F-EB46-4F1D-8373-4063AF2DA83B}" dt="2022-05-09T15:32:32.097" v="335"/>
          <ac:spMkLst>
            <pc:docMk/>
            <pc:sldMk cId="2377210616" sldId="258"/>
            <ac:spMk id="40" creationId="{E4B25D72-2050-9FBB-0990-8DC4DAF3CAB3}"/>
          </ac:spMkLst>
        </pc:spChg>
        <pc:spChg chg="add del mod">
          <ac:chgData name="Danielle@piximaths.onmicrosoft.com" userId="e2554c37-e717-43a0-ba79-1183ca921ccd" providerId="ADAL" clId="{816A244F-EB46-4F1D-8373-4063AF2DA83B}" dt="2022-05-09T15:32:32.097" v="335"/>
          <ac:spMkLst>
            <pc:docMk/>
            <pc:sldMk cId="2377210616" sldId="258"/>
            <ac:spMk id="41" creationId="{571FFE28-C462-DAF1-DFD4-1156C5CA86BE}"/>
          </ac:spMkLst>
        </pc:spChg>
        <pc:spChg chg="add del mod">
          <ac:chgData name="Danielle@piximaths.onmicrosoft.com" userId="e2554c37-e717-43a0-ba79-1183ca921ccd" providerId="ADAL" clId="{816A244F-EB46-4F1D-8373-4063AF2DA83B}" dt="2022-05-09T15:32:32.097" v="335"/>
          <ac:spMkLst>
            <pc:docMk/>
            <pc:sldMk cId="2377210616" sldId="258"/>
            <ac:spMk id="42" creationId="{EF2F7877-C618-30F9-4537-F8EB3DE75BD8}"/>
          </ac:spMkLst>
        </pc:spChg>
        <pc:spChg chg="add del mod">
          <ac:chgData name="Danielle@piximaths.onmicrosoft.com" userId="e2554c37-e717-43a0-ba79-1183ca921ccd" providerId="ADAL" clId="{816A244F-EB46-4F1D-8373-4063AF2DA83B}" dt="2022-05-09T15:32:32.097" v="335"/>
          <ac:spMkLst>
            <pc:docMk/>
            <pc:sldMk cId="2377210616" sldId="258"/>
            <ac:spMk id="44" creationId="{B5211E84-CE47-3EF9-FCB5-27B3E2C2BFB5}"/>
          </ac:spMkLst>
        </pc:spChg>
        <pc:spChg chg="add del mod">
          <ac:chgData name="Danielle@piximaths.onmicrosoft.com" userId="e2554c37-e717-43a0-ba79-1183ca921ccd" providerId="ADAL" clId="{816A244F-EB46-4F1D-8373-4063AF2DA83B}" dt="2022-05-09T15:32:32.097" v="335"/>
          <ac:spMkLst>
            <pc:docMk/>
            <pc:sldMk cId="2377210616" sldId="258"/>
            <ac:spMk id="45" creationId="{2B00173F-9CC0-4D25-AFE4-2E201B1A2D7D}"/>
          </ac:spMkLst>
        </pc:spChg>
        <pc:spChg chg="add del mod">
          <ac:chgData name="Danielle@piximaths.onmicrosoft.com" userId="e2554c37-e717-43a0-ba79-1183ca921ccd" providerId="ADAL" clId="{816A244F-EB46-4F1D-8373-4063AF2DA83B}" dt="2022-05-09T15:32:32.097" v="335"/>
          <ac:spMkLst>
            <pc:docMk/>
            <pc:sldMk cId="2377210616" sldId="258"/>
            <ac:spMk id="46" creationId="{3CBEF8C9-E2B6-7714-EBF6-0775929EC68B}"/>
          </ac:spMkLst>
        </pc:spChg>
        <pc:spChg chg="add del mod">
          <ac:chgData name="Danielle@piximaths.onmicrosoft.com" userId="e2554c37-e717-43a0-ba79-1183ca921ccd" providerId="ADAL" clId="{816A244F-EB46-4F1D-8373-4063AF2DA83B}" dt="2022-05-09T15:32:32.097" v="335"/>
          <ac:spMkLst>
            <pc:docMk/>
            <pc:sldMk cId="2377210616" sldId="258"/>
            <ac:spMk id="47" creationId="{9C34E8F2-2E44-C6F7-8528-6403B4668C3C}"/>
          </ac:spMkLst>
        </pc:spChg>
        <pc:spChg chg="add del mod">
          <ac:chgData name="Danielle@piximaths.onmicrosoft.com" userId="e2554c37-e717-43a0-ba79-1183ca921ccd" providerId="ADAL" clId="{816A244F-EB46-4F1D-8373-4063AF2DA83B}" dt="2022-05-09T15:32:32.097" v="335"/>
          <ac:spMkLst>
            <pc:docMk/>
            <pc:sldMk cId="2377210616" sldId="258"/>
            <ac:spMk id="48" creationId="{8073CE44-9FDC-C2C8-1F0B-0852C072A036}"/>
          </ac:spMkLst>
        </pc:spChg>
        <pc:spChg chg="add del mod">
          <ac:chgData name="Danielle@piximaths.onmicrosoft.com" userId="e2554c37-e717-43a0-ba79-1183ca921ccd" providerId="ADAL" clId="{816A244F-EB46-4F1D-8373-4063AF2DA83B}" dt="2022-05-09T15:32:32.097" v="335"/>
          <ac:spMkLst>
            <pc:docMk/>
            <pc:sldMk cId="2377210616" sldId="258"/>
            <ac:spMk id="49" creationId="{F592CB78-3E09-0188-5519-2127205E5EDD}"/>
          </ac:spMkLst>
        </pc:spChg>
        <pc:spChg chg="add del mod">
          <ac:chgData name="Danielle@piximaths.onmicrosoft.com" userId="e2554c37-e717-43a0-ba79-1183ca921ccd" providerId="ADAL" clId="{816A244F-EB46-4F1D-8373-4063AF2DA83B}" dt="2022-05-09T15:32:32.097" v="335"/>
          <ac:spMkLst>
            <pc:docMk/>
            <pc:sldMk cId="2377210616" sldId="258"/>
            <ac:spMk id="50" creationId="{7DF30E95-3D6A-444B-9982-B290CBF50FCC}"/>
          </ac:spMkLst>
        </pc:spChg>
        <pc:spChg chg="add del mod">
          <ac:chgData name="Danielle@piximaths.onmicrosoft.com" userId="e2554c37-e717-43a0-ba79-1183ca921ccd" providerId="ADAL" clId="{816A244F-EB46-4F1D-8373-4063AF2DA83B}" dt="2022-05-09T15:32:32.097" v="335"/>
          <ac:spMkLst>
            <pc:docMk/>
            <pc:sldMk cId="2377210616" sldId="258"/>
            <ac:spMk id="51" creationId="{B6489FF4-FB89-908E-668F-751140196ECC}"/>
          </ac:spMkLst>
        </pc:spChg>
        <pc:spChg chg="add del mod">
          <ac:chgData name="Danielle@piximaths.onmicrosoft.com" userId="e2554c37-e717-43a0-ba79-1183ca921ccd" providerId="ADAL" clId="{816A244F-EB46-4F1D-8373-4063AF2DA83B}" dt="2022-05-09T15:32:32.097" v="335"/>
          <ac:spMkLst>
            <pc:docMk/>
            <pc:sldMk cId="2377210616" sldId="258"/>
            <ac:spMk id="52" creationId="{E91A71CF-08FC-388A-F7B3-44BEAC89594E}"/>
          </ac:spMkLst>
        </pc:spChg>
        <pc:spChg chg="add del mod">
          <ac:chgData name="Danielle@piximaths.onmicrosoft.com" userId="e2554c37-e717-43a0-ba79-1183ca921ccd" providerId="ADAL" clId="{816A244F-EB46-4F1D-8373-4063AF2DA83B}" dt="2022-05-09T15:32:32.097" v="335"/>
          <ac:spMkLst>
            <pc:docMk/>
            <pc:sldMk cId="2377210616" sldId="258"/>
            <ac:spMk id="53" creationId="{F37C03EF-79F9-E09E-47BE-FC6FB5A886C2}"/>
          </ac:spMkLst>
        </pc:spChg>
        <pc:spChg chg="add del mod">
          <ac:chgData name="Danielle@piximaths.onmicrosoft.com" userId="e2554c37-e717-43a0-ba79-1183ca921ccd" providerId="ADAL" clId="{816A244F-EB46-4F1D-8373-4063AF2DA83B}" dt="2022-05-09T15:32:32.097" v="335"/>
          <ac:spMkLst>
            <pc:docMk/>
            <pc:sldMk cId="2377210616" sldId="258"/>
            <ac:spMk id="54" creationId="{EC4DB556-BB11-45C4-FF77-EEF6F17ADF3E}"/>
          </ac:spMkLst>
        </pc:spChg>
        <pc:spChg chg="add del mod">
          <ac:chgData name="Danielle@piximaths.onmicrosoft.com" userId="e2554c37-e717-43a0-ba79-1183ca921ccd" providerId="ADAL" clId="{816A244F-EB46-4F1D-8373-4063AF2DA83B}" dt="2022-05-09T15:32:32.097" v="335"/>
          <ac:spMkLst>
            <pc:docMk/>
            <pc:sldMk cId="2377210616" sldId="258"/>
            <ac:spMk id="55" creationId="{190881E9-8EEC-C667-475F-57D464D85D5D}"/>
          </ac:spMkLst>
        </pc:spChg>
        <pc:spChg chg="add mod">
          <ac:chgData name="Danielle@piximaths.onmicrosoft.com" userId="e2554c37-e717-43a0-ba79-1183ca921ccd" providerId="ADAL" clId="{816A244F-EB46-4F1D-8373-4063AF2DA83B}" dt="2022-05-09T15:32:53.502" v="344" actId="1076"/>
          <ac:spMkLst>
            <pc:docMk/>
            <pc:sldMk cId="2377210616" sldId="258"/>
            <ac:spMk id="56" creationId="{FDDB67A6-C709-3345-25EB-91F899A5F697}"/>
          </ac:spMkLst>
        </pc:spChg>
        <pc:spChg chg="add mod">
          <ac:chgData name="Danielle@piximaths.onmicrosoft.com" userId="e2554c37-e717-43a0-ba79-1183ca921ccd" providerId="ADAL" clId="{816A244F-EB46-4F1D-8373-4063AF2DA83B}" dt="2022-05-09T15:32:56.365" v="345" actId="1076"/>
          <ac:spMkLst>
            <pc:docMk/>
            <pc:sldMk cId="2377210616" sldId="258"/>
            <ac:spMk id="57" creationId="{8A3C39FA-3EEB-266B-7A2B-A846694CCE3E}"/>
          </ac:spMkLst>
        </pc:spChg>
        <pc:spChg chg="add mod">
          <ac:chgData name="Danielle@piximaths.onmicrosoft.com" userId="e2554c37-e717-43a0-ba79-1183ca921ccd" providerId="ADAL" clId="{816A244F-EB46-4F1D-8373-4063AF2DA83B}" dt="2022-05-09T15:32:46.930" v="342"/>
          <ac:spMkLst>
            <pc:docMk/>
            <pc:sldMk cId="2377210616" sldId="258"/>
            <ac:spMk id="58" creationId="{5D1F2F4E-E3BF-62C3-62A7-4241958EDD34}"/>
          </ac:spMkLst>
        </pc:spChg>
        <pc:spChg chg="add mod">
          <ac:chgData name="Danielle@piximaths.onmicrosoft.com" userId="e2554c37-e717-43a0-ba79-1183ca921ccd" providerId="ADAL" clId="{816A244F-EB46-4F1D-8373-4063AF2DA83B}" dt="2022-05-09T15:32:46.930" v="342"/>
          <ac:spMkLst>
            <pc:docMk/>
            <pc:sldMk cId="2377210616" sldId="258"/>
            <ac:spMk id="59" creationId="{C7924881-25ED-BE12-9624-38409090468F}"/>
          </ac:spMkLst>
        </pc:spChg>
        <pc:spChg chg="add mod">
          <ac:chgData name="Danielle@piximaths.onmicrosoft.com" userId="e2554c37-e717-43a0-ba79-1183ca921ccd" providerId="ADAL" clId="{816A244F-EB46-4F1D-8373-4063AF2DA83B}" dt="2022-05-09T15:32:46.930" v="342"/>
          <ac:spMkLst>
            <pc:docMk/>
            <pc:sldMk cId="2377210616" sldId="258"/>
            <ac:spMk id="60" creationId="{7003F7F5-612F-4A9A-C638-B9BCD565EC31}"/>
          </ac:spMkLst>
        </pc:spChg>
        <pc:spChg chg="add mod">
          <ac:chgData name="Danielle@piximaths.onmicrosoft.com" userId="e2554c37-e717-43a0-ba79-1183ca921ccd" providerId="ADAL" clId="{816A244F-EB46-4F1D-8373-4063AF2DA83B}" dt="2022-05-09T15:32:46.930" v="342"/>
          <ac:spMkLst>
            <pc:docMk/>
            <pc:sldMk cId="2377210616" sldId="258"/>
            <ac:spMk id="62" creationId="{C086376C-7851-5E77-EAFB-618C1DF81B5E}"/>
          </ac:spMkLst>
        </pc:spChg>
        <pc:spChg chg="add mod">
          <ac:chgData name="Danielle@piximaths.onmicrosoft.com" userId="e2554c37-e717-43a0-ba79-1183ca921ccd" providerId="ADAL" clId="{816A244F-EB46-4F1D-8373-4063AF2DA83B}" dt="2022-05-09T15:32:46.930" v="342"/>
          <ac:spMkLst>
            <pc:docMk/>
            <pc:sldMk cId="2377210616" sldId="258"/>
            <ac:spMk id="63" creationId="{C21949CF-1952-8F1C-F15B-78486A4501E5}"/>
          </ac:spMkLst>
        </pc:spChg>
        <pc:spChg chg="add mod">
          <ac:chgData name="Danielle@piximaths.onmicrosoft.com" userId="e2554c37-e717-43a0-ba79-1183ca921ccd" providerId="ADAL" clId="{816A244F-EB46-4F1D-8373-4063AF2DA83B}" dt="2022-05-09T15:32:46.930" v="342"/>
          <ac:spMkLst>
            <pc:docMk/>
            <pc:sldMk cId="2377210616" sldId="258"/>
            <ac:spMk id="64" creationId="{9D5798D9-9D64-5086-FA51-AAC393DD2FA5}"/>
          </ac:spMkLst>
        </pc:spChg>
        <pc:spChg chg="add mod">
          <ac:chgData name="Danielle@piximaths.onmicrosoft.com" userId="e2554c37-e717-43a0-ba79-1183ca921ccd" providerId="ADAL" clId="{816A244F-EB46-4F1D-8373-4063AF2DA83B}" dt="2022-05-09T15:32:46.930" v="342"/>
          <ac:spMkLst>
            <pc:docMk/>
            <pc:sldMk cId="2377210616" sldId="258"/>
            <ac:spMk id="65" creationId="{9DE9324C-8CB7-3BDE-A9BE-B9122B57DAB3}"/>
          </ac:spMkLst>
        </pc:spChg>
        <pc:spChg chg="add del mod">
          <ac:chgData name="Danielle@piximaths.onmicrosoft.com" userId="e2554c37-e717-43a0-ba79-1183ca921ccd" providerId="ADAL" clId="{816A244F-EB46-4F1D-8373-4063AF2DA83B}" dt="2022-05-09T15:32:50.396" v="343" actId="478"/>
          <ac:spMkLst>
            <pc:docMk/>
            <pc:sldMk cId="2377210616" sldId="258"/>
            <ac:spMk id="66" creationId="{A4290983-D30F-57B0-D08E-1FD0B154ECCA}"/>
          </ac:spMkLst>
        </pc:spChg>
        <pc:spChg chg="add mod">
          <ac:chgData name="Danielle@piximaths.onmicrosoft.com" userId="e2554c37-e717-43a0-ba79-1183ca921ccd" providerId="ADAL" clId="{816A244F-EB46-4F1D-8373-4063AF2DA83B}" dt="2022-05-09T15:32:46.930" v="342"/>
          <ac:spMkLst>
            <pc:docMk/>
            <pc:sldMk cId="2377210616" sldId="258"/>
            <ac:spMk id="67" creationId="{76D5FC09-45E8-852D-9996-F3CD9B63D72B}"/>
          </ac:spMkLst>
        </pc:spChg>
        <pc:spChg chg="add mod">
          <ac:chgData name="Danielle@piximaths.onmicrosoft.com" userId="e2554c37-e717-43a0-ba79-1183ca921ccd" providerId="ADAL" clId="{816A244F-EB46-4F1D-8373-4063AF2DA83B}" dt="2022-05-09T15:32:46.930" v="342"/>
          <ac:spMkLst>
            <pc:docMk/>
            <pc:sldMk cId="2377210616" sldId="258"/>
            <ac:spMk id="68" creationId="{CD5640E2-63ED-7D20-5C92-966DD13A7A20}"/>
          </ac:spMkLst>
        </pc:spChg>
        <pc:spChg chg="add del mod">
          <ac:chgData name="Danielle@piximaths.onmicrosoft.com" userId="e2554c37-e717-43a0-ba79-1183ca921ccd" providerId="ADAL" clId="{816A244F-EB46-4F1D-8373-4063AF2DA83B}" dt="2022-05-09T15:32:50.396" v="343" actId="478"/>
          <ac:spMkLst>
            <pc:docMk/>
            <pc:sldMk cId="2377210616" sldId="258"/>
            <ac:spMk id="69" creationId="{B1502FF9-2A4A-1A06-4F8A-CB22BEC237C3}"/>
          </ac:spMkLst>
        </pc:spChg>
        <pc:spChg chg="add mod">
          <ac:chgData name="Danielle@piximaths.onmicrosoft.com" userId="e2554c37-e717-43a0-ba79-1183ca921ccd" providerId="ADAL" clId="{816A244F-EB46-4F1D-8373-4063AF2DA83B}" dt="2022-05-09T15:32:46.930" v="342"/>
          <ac:spMkLst>
            <pc:docMk/>
            <pc:sldMk cId="2377210616" sldId="258"/>
            <ac:spMk id="70" creationId="{233751C3-A643-19F4-DEBE-825BC4E62FF3}"/>
          </ac:spMkLst>
        </pc:spChg>
        <pc:spChg chg="add del mod">
          <ac:chgData name="Danielle@piximaths.onmicrosoft.com" userId="e2554c37-e717-43a0-ba79-1183ca921ccd" providerId="ADAL" clId="{816A244F-EB46-4F1D-8373-4063AF2DA83B}" dt="2022-05-09T15:33:05.177" v="351" actId="478"/>
          <ac:spMkLst>
            <pc:docMk/>
            <pc:sldMk cId="2377210616" sldId="258"/>
            <ac:spMk id="71" creationId="{C732D19D-C525-EEBC-847D-914C7DDE3F8E}"/>
          </ac:spMkLst>
        </pc:spChg>
        <pc:spChg chg="add mod">
          <ac:chgData name="Danielle@piximaths.onmicrosoft.com" userId="e2554c37-e717-43a0-ba79-1183ca921ccd" providerId="ADAL" clId="{816A244F-EB46-4F1D-8373-4063AF2DA83B}" dt="2022-05-09T15:32:46.930" v="342"/>
          <ac:spMkLst>
            <pc:docMk/>
            <pc:sldMk cId="2377210616" sldId="258"/>
            <ac:spMk id="72" creationId="{8C82FB26-D27D-7A8C-60F8-E323F8715E00}"/>
          </ac:spMkLst>
        </pc:spChg>
        <pc:spChg chg="add mod">
          <ac:chgData name="Danielle@piximaths.onmicrosoft.com" userId="e2554c37-e717-43a0-ba79-1183ca921ccd" providerId="ADAL" clId="{816A244F-EB46-4F1D-8373-4063AF2DA83B}" dt="2022-05-09T15:32:46.930" v="342"/>
          <ac:spMkLst>
            <pc:docMk/>
            <pc:sldMk cId="2377210616" sldId="258"/>
            <ac:spMk id="73" creationId="{CFA5078C-895E-3E9A-8E6C-7A63C19CB541}"/>
          </ac:spMkLst>
        </pc:spChg>
        <pc:spChg chg="add mod">
          <ac:chgData name="Danielle@piximaths.onmicrosoft.com" userId="e2554c37-e717-43a0-ba79-1183ca921ccd" providerId="ADAL" clId="{816A244F-EB46-4F1D-8373-4063AF2DA83B}" dt="2022-05-09T15:33:09.026" v="352" actId="1076"/>
          <ac:spMkLst>
            <pc:docMk/>
            <pc:sldMk cId="2377210616" sldId="258"/>
            <ac:spMk id="74" creationId="{FA053411-CB0F-EF4F-3D16-224ADCF67E2A}"/>
          </ac:spMkLst>
        </pc:spChg>
        <pc:cxnChg chg="add del mod">
          <ac:chgData name="Danielle@piximaths.onmicrosoft.com" userId="e2554c37-e717-43a0-ba79-1183ca921ccd" providerId="ADAL" clId="{816A244F-EB46-4F1D-8373-4063AF2DA83B}" dt="2022-05-09T15:32:39.273" v="340" actId="478"/>
          <ac:cxnSpMkLst>
            <pc:docMk/>
            <pc:sldMk cId="2377210616" sldId="258"/>
            <ac:cxnSpMk id="9" creationId="{5B230121-D33D-DD1B-B2E0-33DDC87EC58D}"/>
          </ac:cxnSpMkLst>
        </pc:cxnChg>
        <pc:cxnChg chg="add del mod">
          <ac:chgData name="Danielle@piximaths.onmicrosoft.com" userId="e2554c37-e717-43a0-ba79-1183ca921ccd" providerId="ADAL" clId="{816A244F-EB46-4F1D-8373-4063AF2DA83B}" dt="2022-05-09T15:32:33.587" v="336"/>
          <ac:cxnSpMkLst>
            <pc:docMk/>
            <pc:sldMk cId="2377210616" sldId="258"/>
            <ac:cxnSpMk id="27" creationId="{0D1EB6D0-66D8-20FD-8888-1D8E8743CB67}"/>
          </ac:cxnSpMkLst>
        </pc:cxnChg>
        <pc:cxnChg chg="add del mod">
          <ac:chgData name="Danielle@piximaths.onmicrosoft.com" userId="e2554c37-e717-43a0-ba79-1183ca921ccd" providerId="ADAL" clId="{816A244F-EB46-4F1D-8373-4063AF2DA83B}" dt="2022-05-09T15:32:32.097" v="335"/>
          <ac:cxnSpMkLst>
            <pc:docMk/>
            <pc:sldMk cId="2377210616" sldId="258"/>
            <ac:cxnSpMk id="43" creationId="{3BF4B0F0-C513-96D3-C84E-27FA473C59AC}"/>
          </ac:cxnSpMkLst>
        </pc:cxnChg>
        <pc:cxnChg chg="add mod">
          <ac:chgData name="Danielle@piximaths.onmicrosoft.com" userId="e2554c37-e717-43a0-ba79-1183ca921ccd" providerId="ADAL" clId="{816A244F-EB46-4F1D-8373-4063AF2DA83B}" dt="2022-05-09T15:32:46.930" v="342"/>
          <ac:cxnSpMkLst>
            <pc:docMk/>
            <pc:sldMk cId="2377210616" sldId="258"/>
            <ac:cxnSpMk id="61" creationId="{372AF2D9-5962-A1BC-CB57-B20D0768F5CD}"/>
          </ac:cxnSpMkLst>
        </pc:cxnChg>
      </pc:sldChg>
      <pc:sldChg chg="addSp modSp add mod modAnim">
        <pc:chgData name="Danielle@piximaths.onmicrosoft.com" userId="e2554c37-e717-43a0-ba79-1183ca921ccd" providerId="ADAL" clId="{816A244F-EB46-4F1D-8373-4063AF2DA83B}" dt="2022-05-09T18:33:07.966" v="735" actId="20577"/>
        <pc:sldMkLst>
          <pc:docMk/>
          <pc:sldMk cId="3234162249" sldId="259"/>
        </pc:sldMkLst>
        <pc:spChg chg="mod">
          <ac:chgData name="Danielle@piximaths.onmicrosoft.com" userId="e2554c37-e717-43a0-ba79-1183ca921ccd" providerId="ADAL" clId="{816A244F-EB46-4F1D-8373-4063AF2DA83B}" dt="2022-05-09T18:26:47.893" v="642" actId="6549"/>
          <ac:spMkLst>
            <pc:docMk/>
            <pc:sldMk cId="3234162249" sldId="259"/>
            <ac:spMk id="3" creationId="{4F411763-2E67-7FAE-63EA-EB2A88CEDA5D}"/>
          </ac:spMkLst>
        </pc:spChg>
        <pc:spChg chg="mod">
          <ac:chgData name="Danielle@piximaths.onmicrosoft.com" userId="e2554c37-e717-43a0-ba79-1183ca921ccd" providerId="ADAL" clId="{816A244F-EB46-4F1D-8373-4063AF2DA83B}" dt="2022-05-09T18:27:22.301" v="645" actId="1076"/>
          <ac:spMkLst>
            <pc:docMk/>
            <pc:sldMk cId="3234162249" sldId="259"/>
            <ac:spMk id="9" creationId="{E01FF9E0-883A-8AEC-3193-03458A2B17D8}"/>
          </ac:spMkLst>
        </pc:spChg>
        <pc:spChg chg="mod">
          <ac:chgData name="Danielle@piximaths.onmicrosoft.com" userId="e2554c37-e717-43a0-ba79-1183ca921ccd" providerId="ADAL" clId="{816A244F-EB46-4F1D-8373-4063AF2DA83B}" dt="2022-05-09T18:27:31.768" v="646" actId="1076"/>
          <ac:spMkLst>
            <pc:docMk/>
            <pc:sldMk cId="3234162249" sldId="259"/>
            <ac:spMk id="10" creationId="{C1FF6A69-9F2E-2032-A7BB-5B144CD01737}"/>
          </ac:spMkLst>
        </pc:spChg>
        <pc:spChg chg="mod">
          <ac:chgData name="Danielle@piximaths.onmicrosoft.com" userId="e2554c37-e717-43a0-ba79-1183ca921ccd" providerId="ADAL" clId="{816A244F-EB46-4F1D-8373-4063AF2DA83B}" dt="2022-05-09T18:29:11.216" v="669" actId="20577"/>
          <ac:spMkLst>
            <pc:docMk/>
            <pc:sldMk cId="3234162249" sldId="259"/>
            <ac:spMk id="12" creationId="{8BCD39C7-9204-DE62-D760-1DB409889A2C}"/>
          </ac:spMkLst>
        </pc:spChg>
        <pc:spChg chg="mod">
          <ac:chgData name="Danielle@piximaths.onmicrosoft.com" userId="e2554c37-e717-43a0-ba79-1183ca921ccd" providerId="ADAL" clId="{816A244F-EB46-4F1D-8373-4063AF2DA83B}" dt="2022-05-09T18:29:52.217" v="701" actId="20577"/>
          <ac:spMkLst>
            <pc:docMk/>
            <pc:sldMk cId="3234162249" sldId="259"/>
            <ac:spMk id="13" creationId="{EA48FCE8-34A2-8CF2-7972-C7444ACB4A64}"/>
          </ac:spMkLst>
        </pc:spChg>
        <pc:spChg chg="mod">
          <ac:chgData name="Danielle@piximaths.onmicrosoft.com" userId="e2554c37-e717-43a0-ba79-1183ca921ccd" providerId="ADAL" clId="{816A244F-EB46-4F1D-8373-4063AF2DA83B}" dt="2022-05-09T18:28:58.601" v="664" actId="20577"/>
          <ac:spMkLst>
            <pc:docMk/>
            <pc:sldMk cId="3234162249" sldId="259"/>
            <ac:spMk id="23" creationId="{A492BD54-2A7E-85EF-FF75-2220FDED19F6}"/>
          </ac:spMkLst>
        </pc:spChg>
        <pc:spChg chg="mod">
          <ac:chgData name="Danielle@piximaths.onmicrosoft.com" userId="e2554c37-e717-43a0-ba79-1183ca921ccd" providerId="ADAL" clId="{816A244F-EB46-4F1D-8373-4063AF2DA83B}" dt="2022-05-09T18:29:57.810" v="702" actId="1037"/>
          <ac:spMkLst>
            <pc:docMk/>
            <pc:sldMk cId="3234162249" sldId="259"/>
            <ac:spMk id="24" creationId="{712538AB-16C5-626D-7A65-6F101FB0512C}"/>
          </ac:spMkLst>
        </pc:spChg>
        <pc:spChg chg="mod">
          <ac:chgData name="Danielle@piximaths.onmicrosoft.com" userId="e2554c37-e717-43a0-ba79-1183ca921ccd" providerId="ADAL" clId="{816A244F-EB46-4F1D-8373-4063AF2DA83B}" dt="2022-05-09T18:30:02.920" v="704" actId="20577"/>
          <ac:spMkLst>
            <pc:docMk/>
            <pc:sldMk cId="3234162249" sldId="259"/>
            <ac:spMk id="25" creationId="{EB1A7469-816F-8C04-88FA-CE277BCAD00E}"/>
          </ac:spMkLst>
        </pc:spChg>
        <pc:spChg chg="mod">
          <ac:chgData name="Danielle@piximaths.onmicrosoft.com" userId="e2554c37-e717-43a0-ba79-1183ca921ccd" providerId="ADAL" clId="{816A244F-EB46-4F1D-8373-4063AF2DA83B}" dt="2022-05-09T18:29:21.452" v="683" actId="1038"/>
          <ac:spMkLst>
            <pc:docMk/>
            <pc:sldMk cId="3234162249" sldId="259"/>
            <ac:spMk id="27" creationId="{B5BE1B56-FBE8-C334-131B-BEECF5AA6BB5}"/>
          </ac:spMkLst>
        </pc:spChg>
        <pc:spChg chg="mod">
          <ac:chgData name="Danielle@piximaths.onmicrosoft.com" userId="e2554c37-e717-43a0-ba79-1183ca921ccd" providerId="ADAL" clId="{816A244F-EB46-4F1D-8373-4063AF2DA83B}" dt="2022-05-09T18:29:33.382" v="685" actId="6549"/>
          <ac:spMkLst>
            <pc:docMk/>
            <pc:sldMk cId="3234162249" sldId="259"/>
            <ac:spMk id="28" creationId="{53B13146-3936-93AC-782A-01FE63E4633A}"/>
          </ac:spMkLst>
        </pc:spChg>
        <pc:spChg chg="mod">
          <ac:chgData name="Danielle@piximaths.onmicrosoft.com" userId="e2554c37-e717-43a0-ba79-1183ca921ccd" providerId="ADAL" clId="{816A244F-EB46-4F1D-8373-4063AF2DA83B}" dt="2022-05-09T18:30:07.099" v="705" actId="20577"/>
          <ac:spMkLst>
            <pc:docMk/>
            <pc:sldMk cId="3234162249" sldId="259"/>
            <ac:spMk id="29" creationId="{71FE326F-7DB0-B301-933D-FCB57FF5E794}"/>
          </ac:spMkLst>
        </pc:spChg>
        <pc:spChg chg="mod">
          <ac:chgData name="Danielle@piximaths.onmicrosoft.com" userId="e2554c37-e717-43a0-ba79-1183ca921ccd" providerId="ADAL" clId="{816A244F-EB46-4F1D-8373-4063AF2DA83B}" dt="2022-05-09T18:31:09.903" v="715" actId="20577"/>
          <ac:spMkLst>
            <pc:docMk/>
            <pc:sldMk cId="3234162249" sldId="259"/>
            <ac:spMk id="34" creationId="{7494E2C7-6B23-2DD8-49DC-617736F0BFFF}"/>
          </ac:spMkLst>
        </pc:spChg>
        <pc:spChg chg="mod">
          <ac:chgData name="Danielle@piximaths.onmicrosoft.com" userId="e2554c37-e717-43a0-ba79-1183ca921ccd" providerId="ADAL" clId="{816A244F-EB46-4F1D-8373-4063AF2DA83B}" dt="2022-05-09T18:31:09.903" v="715" actId="20577"/>
          <ac:spMkLst>
            <pc:docMk/>
            <pc:sldMk cId="3234162249" sldId="259"/>
            <ac:spMk id="35" creationId="{73D374D7-AAB3-736F-152E-2353F6C6E84D}"/>
          </ac:spMkLst>
        </pc:spChg>
        <pc:spChg chg="mod">
          <ac:chgData name="Danielle@piximaths.onmicrosoft.com" userId="e2554c37-e717-43a0-ba79-1183ca921ccd" providerId="ADAL" clId="{816A244F-EB46-4F1D-8373-4063AF2DA83B}" dt="2022-05-09T18:31:09.903" v="715" actId="20577"/>
          <ac:spMkLst>
            <pc:docMk/>
            <pc:sldMk cId="3234162249" sldId="259"/>
            <ac:spMk id="36" creationId="{BE0E63FC-F478-FC7D-54D9-D7AAC77DFD18}"/>
          </ac:spMkLst>
        </pc:spChg>
        <pc:spChg chg="mod">
          <ac:chgData name="Danielle@piximaths.onmicrosoft.com" userId="e2554c37-e717-43a0-ba79-1183ca921ccd" providerId="ADAL" clId="{816A244F-EB46-4F1D-8373-4063AF2DA83B}" dt="2022-05-09T18:31:13.163" v="716" actId="14100"/>
          <ac:spMkLst>
            <pc:docMk/>
            <pc:sldMk cId="3234162249" sldId="259"/>
            <ac:spMk id="38" creationId="{B86696B8-EEB9-68B3-6415-382B59C49834}"/>
          </ac:spMkLst>
        </pc:spChg>
        <pc:spChg chg="mod">
          <ac:chgData name="Danielle@piximaths.onmicrosoft.com" userId="e2554c37-e717-43a0-ba79-1183ca921ccd" providerId="ADAL" clId="{816A244F-EB46-4F1D-8373-4063AF2DA83B}" dt="2022-05-09T18:33:07.966" v="735" actId="20577"/>
          <ac:spMkLst>
            <pc:docMk/>
            <pc:sldMk cId="3234162249" sldId="259"/>
            <ac:spMk id="40" creationId="{C483573E-51D7-166A-1B83-02FD9430F3DC}"/>
          </ac:spMkLst>
        </pc:spChg>
        <pc:grpChg chg="add mod">
          <ac:chgData name="Danielle@piximaths.onmicrosoft.com" userId="e2554c37-e717-43a0-ba79-1183ca921ccd" providerId="ADAL" clId="{816A244F-EB46-4F1D-8373-4063AF2DA83B}" dt="2022-05-09T18:31:09.903" v="715" actId="20577"/>
          <ac:grpSpMkLst>
            <pc:docMk/>
            <pc:sldMk cId="3234162249" sldId="259"/>
            <ac:grpSpMk id="18" creationId="{27D63F03-7D6A-5139-6261-D21CE5AC010F}"/>
          </ac:grpSpMkLst>
        </pc:grpChg>
        <pc:cxnChg chg="mod">
          <ac:chgData name="Danielle@piximaths.onmicrosoft.com" userId="e2554c37-e717-43a0-ba79-1183ca921ccd" providerId="ADAL" clId="{816A244F-EB46-4F1D-8373-4063AF2DA83B}" dt="2022-05-09T18:27:13.644" v="644" actId="1076"/>
          <ac:cxnSpMkLst>
            <pc:docMk/>
            <pc:sldMk cId="3234162249" sldId="259"/>
            <ac:cxnSpMk id="6" creationId="{D5842863-3C4F-66E4-B365-43AEDAC3819F}"/>
          </ac:cxnSpMkLst>
        </pc:cxnChg>
        <pc:cxnChg chg="mod">
          <ac:chgData name="Danielle@piximaths.onmicrosoft.com" userId="e2554c37-e717-43a0-ba79-1183ca921ccd" providerId="ADAL" clId="{816A244F-EB46-4F1D-8373-4063AF2DA83B}" dt="2022-05-09T18:27:13.644" v="644" actId="1076"/>
          <ac:cxnSpMkLst>
            <pc:docMk/>
            <pc:sldMk cId="3234162249" sldId="259"/>
            <ac:cxnSpMk id="7" creationId="{81078EAF-DC0C-DDA2-11A4-D17FC6586EE8}"/>
          </ac:cxnSpMkLst>
        </pc:cxnChg>
        <pc:cxnChg chg="mod">
          <ac:chgData name="Danielle@piximaths.onmicrosoft.com" userId="e2554c37-e717-43a0-ba79-1183ca921ccd" providerId="ADAL" clId="{816A244F-EB46-4F1D-8373-4063AF2DA83B}" dt="2022-05-09T18:28:29.482" v="660" actId="14100"/>
          <ac:cxnSpMkLst>
            <pc:docMk/>
            <pc:sldMk cId="3234162249" sldId="259"/>
            <ac:cxnSpMk id="15" creationId="{9401D7B1-40AB-612D-394A-EF2C9A8BC88A}"/>
          </ac:cxnSpMkLst>
        </pc:cxnChg>
        <pc:cxnChg chg="mod">
          <ac:chgData name="Danielle@piximaths.onmicrosoft.com" userId="e2554c37-e717-43a0-ba79-1183ca921ccd" providerId="ADAL" clId="{816A244F-EB46-4F1D-8373-4063AF2DA83B}" dt="2022-05-09T18:27:42.469" v="648" actId="14100"/>
          <ac:cxnSpMkLst>
            <pc:docMk/>
            <pc:sldMk cId="3234162249" sldId="259"/>
            <ac:cxnSpMk id="21" creationId="{44D4BD44-F9D7-0A4D-A780-3F007C561F6E}"/>
          </ac:cxnSpMkLst>
        </pc:cxnChg>
        <pc:cxnChg chg="mod">
          <ac:chgData name="Danielle@piximaths.onmicrosoft.com" userId="e2554c37-e717-43a0-ba79-1183ca921ccd" providerId="ADAL" clId="{816A244F-EB46-4F1D-8373-4063AF2DA83B}" dt="2022-05-09T18:27:48.582" v="650" actId="14100"/>
          <ac:cxnSpMkLst>
            <pc:docMk/>
            <pc:sldMk cId="3234162249" sldId="259"/>
            <ac:cxnSpMk id="26" creationId="{3EB95045-A772-9966-DB9B-3A6C872B2FB4}"/>
          </ac:cxnSpMkLst>
        </pc:cxnChg>
      </pc:sldChg>
      <pc:sldChg chg="addSp delSp modSp new mod modNotesTx">
        <pc:chgData name="Danielle@piximaths.onmicrosoft.com" userId="e2554c37-e717-43a0-ba79-1183ca921ccd" providerId="ADAL" clId="{816A244F-EB46-4F1D-8373-4063AF2DA83B}" dt="2022-05-09T19:09:04.396" v="1443" actId="20577"/>
        <pc:sldMkLst>
          <pc:docMk/>
          <pc:sldMk cId="1775479746" sldId="260"/>
        </pc:sldMkLst>
        <pc:spChg chg="add del mod">
          <ac:chgData name="Danielle@piximaths.onmicrosoft.com" userId="e2554c37-e717-43a0-ba79-1183ca921ccd" providerId="ADAL" clId="{816A244F-EB46-4F1D-8373-4063AF2DA83B}" dt="2022-05-09T18:56:43.093" v="1053" actId="478"/>
          <ac:spMkLst>
            <pc:docMk/>
            <pc:sldMk cId="1775479746" sldId="260"/>
            <ac:spMk id="3" creationId="{7D80AADA-8027-51DA-A2AB-99B4F6785EB0}"/>
          </ac:spMkLst>
        </pc:spChg>
        <pc:spChg chg="add mod">
          <ac:chgData name="Danielle@piximaths.onmicrosoft.com" userId="e2554c37-e717-43a0-ba79-1183ca921ccd" providerId="ADAL" clId="{816A244F-EB46-4F1D-8373-4063AF2DA83B}" dt="2022-05-09T18:56:53.402" v="1057" actId="14100"/>
          <ac:spMkLst>
            <pc:docMk/>
            <pc:sldMk cId="1775479746" sldId="260"/>
            <ac:spMk id="4" creationId="{162F0656-3CE6-A333-38D8-8CAB365DF677}"/>
          </ac:spMkLst>
        </pc:spChg>
        <pc:spChg chg="add mod">
          <ac:chgData name="Danielle@piximaths.onmicrosoft.com" userId="e2554c37-e717-43a0-ba79-1183ca921ccd" providerId="ADAL" clId="{816A244F-EB46-4F1D-8373-4063AF2DA83B}" dt="2022-05-09T18:57:10.350" v="1059" actId="14100"/>
          <ac:spMkLst>
            <pc:docMk/>
            <pc:sldMk cId="1775479746" sldId="260"/>
            <ac:spMk id="5" creationId="{92276067-50B3-27E7-91EE-2DA2E69ED8BB}"/>
          </ac:spMkLst>
        </pc:spChg>
        <pc:spChg chg="add mod">
          <ac:chgData name="Danielle@piximaths.onmicrosoft.com" userId="e2554c37-e717-43a0-ba79-1183ca921ccd" providerId="ADAL" clId="{816A244F-EB46-4F1D-8373-4063AF2DA83B}" dt="2022-05-09T19:09:04.396" v="1443" actId="20577"/>
          <ac:spMkLst>
            <pc:docMk/>
            <pc:sldMk cId="1775479746" sldId="260"/>
            <ac:spMk id="6" creationId="{551BEDB9-171B-A448-C73B-90B63B0B39E7}"/>
          </ac:spMkLst>
        </pc:spChg>
      </pc:sldChg>
      <pc:sldChg chg="addSp modSp new add del mod modNotesTx">
        <pc:chgData name="Danielle@piximaths.onmicrosoft.com" userId="e2554c37-e717-43a0-ba79-1183ca921ccd" providerId="ADAL" clId="{816A244F-EB46-4F1D-8373-4063AF2DA83B}" dt="2022-05-09T18:53:11.269" v="1007" actId="1076"/>
        <pc:sldMkLst>
          <pc:docMk/>
          <pc:sldMk cId="187719939" sldId="261"/>
        </pc:sldMkLst>
        <pc:spChg chg="add mod">
          <ac:chgData name="Danielle@piximaths.onmicrosoft.com" userId="e2554c37-e717-43a0-ba79-1183ca921ccd" providerId="ADAL" clId="{816A244F-EB46-4F1D-8373-4063AF2DA83B}" dt="2022-05-09T18:52:22.171" v="975" actId="20577"/>
          <ac:spMkLst>
            <pc:docMk/>
            <pc:sldMk cId="187719939" sldId="261"/>
            <ac:spMk id="2" creationId="{CB741510-6797-4E4F-690F-A07E502CA1C1}"/>
          </ac:spMkLst>
        </pc:spChg>
        <pc:picChg chg="add mod">
          <ac:chgData name="Danielle@piximaths.onmicrosoft.com" userId="e2554c37-e717-43a0-ba79-1183ca921ccd" providerId="ADAL" clId="{816A244F-EB46-4F1D-8373-4063AF2DA83B}" dt="2022-05-09T18:53:11.269" v="1007" actId="1076"/>
          <ac:picMkLst>
            <pc:docMk/>
            <pc:sldMk cId="187719939" sldId="261"/>
            <ac:picMk id="4" creationId="{36C1A983-C78E-1B87-ED15-2D58FF802D43}"/>
          </ac:picMkLst>
        </pc:picChg>
      </pc:sldChg>
      <pc:sldChg chg="delSp modSp add mod">
        <pc:chgData name="Danielle@piximaths.onmicrosoft.com" userId="e2554c37-e717-43a0-ba79-1183ca921ccd" providerId="ADAL" clId="{816A244F-EB46-4F1D-8373-4063AF2DA83B}" dt="2022-05-09T18:54:48.705" v="1045" actId="20577"/>
        <pc:sldMkLst>
          <pc:docMk/>
          <pc:sldMk cId="455905203" sldId="262"/>
        </pc:sldMkLst>
        <pc:spChg chg="mod">
          <ac:chgData name="Danielle@piximaths.onmicrosoft.com" userId="e2554c37-e717-43a0-ba79-1183ca921ccd" providerId="ADAL" clId="{816A244F-EB46-4F1D-8373-4063AF2DA83B}" dt="2022-05-09T18:54:48.705" v="1045" actId="20577"/>
          <ac:spMkLst>
            <pc:docMk/>
            <pc:sldMk cId="455905203" sldId="262"/>
            <ac:spMk id="2" creationId="{CB741510-6797-4E4F-690F-A07E502CA1C1}"/>
          </ac:spMkLst>
        </pc:spChg>
        <pc:picChg chg="del">
          <ac:chgData name="Danielle@piximaths.onmicrosoft.com" userId="e2554c37-e717-43a0-ba79-1183ca921ccd" providerId="ADAL" clId="{816A244F-EB46-4F1D-8373-4063AF2DA83B}" dt="2022-05-09T18:53:17.391" v="1009" actId="478"/>
          <ac:picMkLst>
            <pc:docMk/>
            <pc:sldMk cId="455905203" sldId="262"/>
            <ac:picMk id="4" creationId="{36C1A983-C78E-1B87-ED15-2D58FF802D43}"/>
          </ac:picMkLst>
        </pc:picChg>
      </pc:sldChg>
      <pc:sldChg chg="modSp add mod">
        <pc:chgData name="Danielle@piximaths.onmicrosoft.com" userId="e2554c37-e717-43a0-ba79-1183ca921ccd" providerId="ADAL" clId="{816A244F-EB46-4F1D-8373-4063AF2DA83B}" dt="2022-05-09T19:12:03.272" v="1493" actId="20577"/>
        <pc:sldMkLst>
          <pc:docMk/>
          <pc:sldMk cId="3820457176" sldId="263"/>
        </pc:sldMkLst>
        <pc:spChg chg="mod">
          <ac:chgData name="Danielle@piximaths.onmicrosoft.com" userId="e2554c37-e717-43a0-ba79-1183ca921ccd" providerId="ADAL" clId="{816A244F-EB46-4F1D-8373-4063AF2DA83B}" dt="2022-05-09T19:00:01.488" v="1172" actId="6549"/>
          <ac:spMkLst>
            <pc:docMk/>
            <pc:sldMk cId="3820457176" sldId="263"/>
            <ac:spMk id="4" creationId="{162F0656-3CE6-A333-38D8-8CAB365DF677}"/>
          </ac:spMkLst>
        </pc:spChg>
        <pc:spChg chg="mod">
          <ac:chgData name="Danielle@piximaths.onmicrosoft.com" userId="e2554c37-e717-43a0-ba79-1183ca921ccd" providerId="ADAL" clId="{816A244F-EB46-4F1D-8373-4063AF2DA83B}" dt="2022-05-09T19:11:24.506" v="1482" actId="20577"/>
          <ac:spMkLst>
            <pc:docMk/>
            <pc:sldMk cId="3820457176" sldId="263"/>
            <ac:spMk id="5" creationId="{92276067-50B3-27E7-91EE-2DA2E69ED8BB}"/>
          </ac:spMkLst>
        </pc:spChg>
        <pc:spChg chg="mod">
          <ac:chgData name="Danielle@piximaths.onmicrosoft.com" userId="e2554c37-e717-43a0-ba79-1183ca921ccd" providerId="ADAL" clId="{816A244F-EB46-4F1D-8373-4063AF2DA83B}" dt="2022-05-09T19:12:03.272" v="1493" actId="20577"/>
          <ac:spMkLst>
            <pc:docMk/>
            <pc:sldMk cId="3820457176" sldId="263"/>
            <ac:spMk id="6" creationId="{551BEDB9-171B-A448-C73B-90B63B0B39E7}"/>
          </ac:spMkLst>
        </pc:spChg>
      </pc:sldChg>
      <pc:sldChg chg="addSp modSp new del mod modAnim">
        <pc:chgData name="Danielle@piximaths.onmicrosoft.com" userId="e2554c37-e717-43a0-ba79-1183ca921ccd" providerId="ADAL" clId="{816A244F-EB46-4F1D-8373-4063AF2DA83B}" dt="2022-05-12T09:13:54.044" v="1963" actId="47"/>
        <pc:sldMkLst>
          <pc:docMk/>
          <pc:sldMk cId="3571135186" sldId="264"/>
        </pc:sldMkLst>
        <pc:spChg chg="add mod">
          <ac:chgData name="Danielle@piximaths.onmicrosoft.com" userId="e2554c37-e717-43a0-ba79-1183ca921ccd" providerId="ADAL" clId="{816A244F-EB46-4F1D-8373-4063AF2DA83B}" dt="2022-05-11T08:41:14.105" v="1737" actId="20577"/>
          <ac:spMkLst>
            <pc:docMk/>
            <pc:sldMk cId="3571135186" sldId="264"/>
            <ac:spMk id="2" creationId="{0C8430C4-C70F-937A-DE86-54D4934F530F}"/>
          </ac:spMkLst>
        </pc:spChg>
        <pc:spChg chg="add mod">
          <ac:chgData name="Danielle@piximaths.onmicrosoft.com" userId="e2554c37-e717-43a0-ba79-1183ca921ccd" providerId="ADAL" clId="{816A244F-EB46-4F1D-8373-4063AF2DA83B}" dt="2022-05-11T08:32:57.890" v="1564" actId="5793"/>
          <ac:spMkLst>
            <pc:docMk/>
            <pc:sldMk cId="3571135186" sldId="264"/>
            <ac:spMk id="3" creationId="{1C910C54-5A0A-0477-1A6A-C5928A61FB81}"/>
          </ac:spMkLst>
        </pc:spChg>
        <pc:spChg chg="add mod">
          <ac:chgData name="Danielle@piximaths.onmicrosoft.com" userId="e2554c37-e717-43a0-ba79-1183ca921ccd" providerId="ADAL" clId="{816A244F-EB46-4F1D-8373-4063AF2DA83B}" dt="2022-05-11T08:35:35.412" v="1578" actId="1038"/>
          <ac:spMkLst>
            <pc:docMk/>
            <pc:sldMk cId="3571135186" sldId="264"/>
            <ac:spMk id="4" creationId="{CB75C768-ABF2-8D9D-3E20-C7602260B91F}"/>
          </ac:spMkLst>
        </pc:spChg>
        <pc:spChg chg="add mod">
          <ac:chgData name="Danielle@piximaths.onmicrosoft.com" userId="e2554c37-e717-43a0-ba79-1183ca921ccd" providerId="ADAL" clId="{816A244F-EB46-4F1D-8373-4063AF2DA83B}" dt="2022-05-11T08:35:50.566" v="1585" actId="1038"/>
          <ac:spMkLst>
            <pc:docMk/>
            <pc:sldMk cId="3571135186" sldId="264"/>
            <ac:spMk id="5" creationId="{71F85B5A-5178-B1FC-F1E3-91191689BDCD}"/>
          </ac:spMkLst>
        </pc:spChg>
        <pc:spChg chg="add mod">
          <ac:chgData name="Danielle@piximaths.onmicrosoft.com" userId="e2554c37-e717-43a0-ba79-1183ca921ccd" providerId="ADAL" clId="{816A244F-EB46-4F1D-8373-4063AF2DA83B}" dt="2022-05-11T08:36:14.660" v="1588" actId="1076"/>
          <ac:spMkLst>
            <pc:docMk/>
            <pc:sldMk cId="3571135186" sldId="264"/>
            <ac:spMk id="6" creationId="{FD56D419-EB00-7660-49A9-671D75B83B78}"/>
          </ac:spMkLst>
        </pc:spChg>
        <pc:spChg chg="add mod">
          <ac:chgData name="Danielle@piximaths.onmicrosoft.com" userId="e2554c37-e717-43a0-ba79-1183ca921ccd" providerId="ADAL" clId="{816A244F-EB46-4F1D-8373-4063AF2DA83B}" dt="2022-05-11T08:36:23.714" v="1594" actId="1038"/>
          <ac:spMkLst>
            <pc:docMk/>
            <pc:sldMk cId="3571135186" sldId="264"/>
            <ac:spMk id="7" creationId="{968AF615-8338-17BC-568D-034DC47DE3AB}"/>
          </ac:spMkLst>
        </pc:spChg>
        <pc:spChg chg="add mod">
          <ac:chgData name="Danielle@piximaths.onmicrosoft.com" userId="e2554c37-e717-43a0-ba79-1183ca921ccd" providerId="ADAL" clId="{816A244F-EB46-4F1D-8373-4063AF2DA83B}" dt="2022-05-11T08:36:32.952" v="1599" actId="1038"/>
          <ac:spMkLst>
            <pc:docMk/>
            <pc:sldMk cId="3571135186" sldId="264"/>
            <ac:spMk id="8" creationId="{492A85B0-F4B7-68A6-28EB-66C5775ADCB9}"/>
          </ac:spMkLst>
        </pc:spChg>
        <pc:spChg chg="add mod">
          <ac:chgData name="Danielle@piximaths.onmicrosoft.com" userId="e2554c37-e717-43a0-ba79-1183ca921ccd" providerId="ADAL" clId="{816A244F-EB46-4F1D-8373-4063AF2DA83B}" dt="2022-05-11T08:36:53.581" v="1604" actId="1076"/>
          <ac:spMkLst>
            <pc:docMk/>
            <pc:sldMk cId="3571135186" sldId="264"/>
            <ac:spMk id="9" creationId="{5AB83352-BFF6-86A7-1FB8-B40BC2DF70ED}"/>
          </ac:spMkLst>
        </pc:spChg>
        <pc:spChg chg="add mod">
          <ac:chgData name="Danielle@piximaths.onmicrosoft.com" userId="e2554c37-e717-43a0-ba79-1183ca921ccd" providerId="ADAL" clId="{816A244F-EB46-4F1D-8373-4063AF2DA83B}" dt="2022-05-11T08:37:06.003" v="1607" actId="1037"/>
          <ac:spMkLst>
            <pc:docMk/>
            <pc:sldMk cId="3571135186" sldId="264"/>
            <ac:spMk id="10" creationId="{994C7E3A-3F21-33B3-70B0-FCA01207CAEF}"/>
          </ac:spMkLst>
        </pc:spChg>
        <pc:spChg chg="add mod">
          <ac:chgData name="Danielle@piximaths.onmicrosoft.com" userId="e2554c37-e717-43a0-ba79-1183ca921ccd" providerId="ADAL" clId="{816A244F-EB46-4F1D-8373-4063AF2DA83B}" dt="2022-05-11T08:37:16.994" v="1614" actId="1038"/>
          <ac:spMkLst>
            <pc:docMk/>
            <pc:sldMk cId="3571135186" sldId="264"/>
            <ac:spMk id="11" creationId="{51EC4E48-163D-9342-BF74-AC819157EAA1}"/>
          </ac:spMkLst>
        </pc:spChg>
        <pc:spChg chg="add mod">
          <ac:chgData name="Danielle@piximaths.onmicrosoft.com" userId="e2554c37-e717-43a0-ba79-1183ca921ccd" providerId="ADAL" clId="{816A244F-EB46-4F1D-8373-4063AF2DA83B}" dt="2022-05-11T08:37:38.394" v="1621" actId="20577"/>
          <ac:spMkLst>
            <pc:docMk/>
            <pc:sldMk cId="3571135186" sldId="264"/>
            <ac:spMk id="12" creationId="{ACFC9128-9554-B421-E980-58418BF65FF5}"/>
          </ac:spMkLst>
        </pc:spChg>
        <pc:spChg chg="add mod">
          <ac:chgData name="Danielle@piximaths.onmicrosoft.com" userId="e2554c37-e717-43a0-ba79-1183ca921ccd" providerId="ADAL" clId="{816A244F-EB46-4F1D-8373-4063AF2DA83B}" dt="2022-05-11T08:38:43.472" v="1665" actId="1076"/>
          <ac:spMkLst>
            <pc:docMk/>
            <pc:sldMk cId="3571135186" sldId="264"/>
            <ac:spMk id="13" creationId="{1ECFED6A-02DF-F7A5-0B5A-997A575489AC}"/>
          </ac:spMkLst>
        </pc:spChg>
        <pc:spChg chg="add mod">
          <ac:chgData name="Danielle@piximaths.onmicrosoft.com" userId="e2554c37-e717-43a0-ba79-1183ca921ccd" providerId="ADAL" clId="{816A244F-EB46-4F1D-8373-4063AF2DA83B}" dt="2022-05-11T08:39:38.661" v="1696" actId="1076"/>
          <ac:spMkLst>
            <pc:docMk/>
            <pc:sldMk cId="3571135186" sldId="264"/>
            <ac:spMk id="14" creationId="{B17F5B78-3032-19D4-264F-846E5E110082}"/>
          </ac:spMkLst>
        </pc:spChg>
        <pc:spChg chg="add mod">
          <ac:chgData name="Danielle@piximaths.onmicrosoft.com" userId="e2554c37-e717-43a0-ba79-1183ca921ccd" providerId="ADAL" clId="{816A244F-EB46-4F1D-8373-4063AF2DA83B}" dt="2022-05-11T08:42:59.969" v="1952" actId="1037"/>
          <ac:spMkLst>
            <pc:docMk/>
            <pc:sldMk cId="3571135186" sldId="264"/>
            <ac:spMk id="15" creationId="{C2CFBEB3-FDB6-A2B1-C7BE-5D696EE3E995}"/>
          </ac:spMkLst>
        </pc:spChg>
        <pc:spChg chg="add mod">
          <ac:chgData name="Danielle@piximaths.onmicrosoft.com" userId="e2554c37-e717-43a0-ba79-1183ca921ccd" providerId="ADAL" clId="{816A244F-EB46-4F1D-8373-4063AF2DA83B}" dt="2022-05-11T08:42:59.969" v="1952" actId="1037"/>
          <ac:spMkLst>
            <pc:docMk/>
            <pc:sldMk cId="3571135186" sldId="264"/>
            <ac:spMk id="16" creationId="{58AE8CE9-9706-86FF-F88E-CEC89E8E01BC}"/>
          </ac:spMkLst>
        </pc:spChg>
        <pc:spChg chg="add mod">
          <ac:chgData name="Danielle@piximaths.onmicrosoft.com" userId="e2554c37-e717-43a0-ba79-1183ca921ccd" providerId="ADAL" clId="{816A244F-EB46-4F1D-8373-4063AF2DA83B}" dt="2022-05-11T08:44:06.237" v="1956" actId="20577"/>
          <ac:spMkLst>
            <pc:docMk/>
            <pc:sldMk cId="3571135186" sldId="264"/>
            <ac:spMk id="17" creationId="{0F1B1008-9AF7-0B6C-5313-D347237317A6}"/>
          </ac:spMkLst>
        </pc:spChg>
        <pc:spChg chg="add mod">
          <ac:chgData name="Danielle@piximaths.onmicrosoft.com" userId="e2554c37-e717-43a0-ba79-1183ca921ccd" providerId="ADAL" clId="{816A244F-EB46-4F1D-8373-4063AF2DA83B}" dt="2022-05-11T08:42:59.969" v="1952" actId="1037"/>
          <ac:spMkLst>
            <pc:docMk/>
            <pc:sldMk cId="3571135186" sldId="264"/>
            <ac:spMk id="18" creationId="{168F7199-D498-35EE-94A6-FD6A627DCB9F}"/>
          </ac:spMkLst>
        </pc:spChg>
        <pc:spChg chg="add mod">
          <ac:chgData name="Danielle@piximaths.onmicrosoft.com" userId="e2554c37-e717-43a0-ba79-1183ca921ccd" providerId="ADAL" clId="{816A244F-EB46-4F1D-8373-4063AF2DA83B}" dt="2022-05-11T08:42:59.969" v="1952" actId="1037"/>
          <ac:spMkLst>
            <pc:docMk/>
            <pc:sldMk cId="3571135186" sldId="264"/>
            <ac:spMk id="19" creationId="{4879BAA5-C866-5D27-F06B-D3E12D20847A}"/>
          </ac:spMkLst>
        </pc:spChg>
        <pc:spChg chg="add mod">
          <ac:chgData name="Danielle@piximaths.onmicrosoft.com" userId="e2554c37-e717-43a0-ba79-1183ca921ccd" providerId="ADAL" clId="{816A244F-EB46-4F1D-8373-4063AF2DA83B}" dt="2022-05-11T08:44:10.015" v="1957" actId="20577"/>
          <ac:spMkLst>
            <pc:docMk/>
            <pc:sldMk cId="3571135186" sldId="264"/>
            <ac:spMk id="20" creationId="{5E07908C-A7C0-69C0-E8A4-C666C00D2AC6}"/>
          </ac:spMkLst>
        </pc:spChg>
        <pc:spChg chg="add mod">
          <ac:chgData name="Danielle@piximaths.onmicrosoft.com" userId="e2554c37-e717-43a0-ba79-1183ca921ccd" providerId="ADAL" clId="{816A244F-EB46-4F1D-8373-4063AF2DA83B}" dt="2022-05-11T08:42:59.969" v="1952" actId="1037"/>
          <ac:spMkLst>
            <pc:docMk/>
            <pc:sldMk cId="3571135186" sldId="264"/>
            <ac:spMk id="21" creationId="{FDBF838D-7D7A-D0DD-F503-366F280F3B06}"/>
          </ac:spMkLst>
        </pc:spChg>
        <pc:spChg chg="add mod">
          <ac:chgData name="Danielle@piximaths.onmicrosoft.com" userId="e2554c37-e717-43a0-ba79-1183ca921ccd" providerId="ADAL" clId="{816A244F-EB46-4F1D-8373-4063AF2DA83B}" dt="2022-05-11T08:42:30.634" v="1863" actId="1038"/>
          <ac:spMkLst>
            <pc:docMk/>
            <pc:sldMk cId="3571135186" sldId="264"/>
            <ac:spMk id="22" creationId="{B8B4497E-C8C5-D611-7139-8C7BC82D5B38}"/>
          </ac:spMkLst>
        </pc:spChg>
        <pc:spChg chg="add mod">
          <ac:chgData name="Danielle@piximaths.onmicrosoft.com" userId="e2554c37-e717-43a0-ba79-1183ca921ccd" providerId="ADAL" clId="{816A244F-EB46-4F1D-8373-4063AF2DA83B}" dt="2022-05-11T08:44:12.958" v="1958" actId="20577"/>
          <ac:spMkLst>
            <pc:docMk/>
            <pc:sldMk cId="3571135186" sldId="264"/>
            <ac:spMk id="23" creationId="{000D7CF8-D003-759F-6425-3E02198B2A75}"/>
          </ac:spMkLst>
        </pc:spChg>
        <pc:spChg chg="add mod ord">
          <ac:chgData name="Danielle@piximaths.onmicrosoft.com" userId="e2554c37-e717-43a0-ba79-1183ca921ccd" providerId="ADAL" clId="{816A244F-EB46-4F1D-8373-4063AF2DA83B}" dt="2022-05-11T08:44:02.674" v="1955" actId="167"/>
          <ac:spMkLst>
            <pc:docMk/>
            <pc:sldMk cId="3571135186" sldId="264"/>
            <ac:spMk id="24" creationId="{28F66970-FA08-C7D8-81F7-0B5EA57988A2}"/>
          </ac:spMkLst>
        </pc:spChg>
        <pc:spChg chg="add mod">
          <ac:chgData name="Danielle@piximaths.onmicrosoft.com" userId="e2554c37-e717-43a0-ba79-1183ca921ccd" providerId="ADAL" clId="{816A244F-EB46-4F1D-8373-4063AF2DA83B}" dt="2022-05-11T08:44:37.517" v="1962" actId="20577"/>
          <ac:spMkLst>
            <pc:docMk/>
            <pc:sldMk cId="3571135186" sldId="264"/>
            <ac:spMk id="25" creationId="{AF2FEFFC-6F1E-BA5C-CAE3-74B9E552069A}"/>
          </ac:spMkLst>
        </pc:spChg>
      </pc:sldChg>
      <pc:sldChg chg="addSp modSp new mod modNotesTx">
        <pc:chgData name="Danielle@piximaths.onmicrosoft.com" userId="e2554c37-e717-43a0-ba79-1183ca921ccd" providerId="ADAL" clId="{816A244F-EB46-4F1D-8373-4063AF2DA83B}" dt="2022-05-12T09:23:33.673" v="2014" actId="20577"/>
        <pc:sldMkLst>
          <pc:docMk/>
          <pc:sldMk cId="3959119333" sldId="264"/>
        </pc:sldMkLst>
        <pc:picChg chg="add mod">
          <ac:chgData name="Danielle@piximaths.onmicrosoft.com" userId="e2554c37-e717-43a0-ba79-1183ca921ccd" providerId="ADAL" clId="{816A244F-EB46-4F1D-8373-4063AF2DA83B}" dt="2022-05-12T09:23:18.315" v="1967" actId="1076"/>
          <ac:picMkLst>
            <pc:docMk/>
            <pc:sldMk cId="3959119333" sldId="264"/>
            <ac:picMk id="3" creationId="{8C62EBF7-D9EE-E4C0-831E-CF2A9D3C424D}"/>
          </ac:picMkLst>
        </pc:picChg>
      </pc:sldChg>
      <pc:sldChg chg="addSp delSp modSp add mod">
        <pc:chgData name="Danielle@piximaths.onmicrosoft.com" userId="e2554c37-e717-43a0-ba79-1183ca921ccd" providerId="ADAL" clId="{816A244F-EB46-4F1D-8373-4063AF2DA83B}" dt="2022-05-12T09:33:08.495" v="2329" actId="1076"/>
        <pc:sldMkLst>
          <pc:docMk/>
          <pc:sldMk cId="564908231" sldId="265"/>
        </pc:sldMkLst>
        <pc:spChg chg="add mod">
          <ac:chgData name="Danielle@piximaths.onmicrosoft.com" userId="e2554c37-e717-43a0-ba79-1183ca921ccd" providerId="ADAL" clId="{816A244F-EB46-4F1D-8373-4063AF2DA83B}" dt="2022-05-12T09:33:08.495" v="2329" actId="1076"/>
          <ac:spMkLst>
            <pc:docMk/>
            <pc:sldMk cId="564908231" sldId="265"/>
            <ac:spMk id="4" creationId="{ED3B4270-943A-4F5D-5CE3-0463DB114161}"/>
          </ac:spMkLst>
        </pc:spChg>
        <pc:spChg chg="add mod">
          <ac:chgData name="Danielle@piximaths.onmicrosoft.com" userId="e2554c37-e717-43a0-ba79-1183ca921ccd" providerId="ADAL" clId="{816A244F-EB46-4F1D-8373-4063AF2DA83B}" dt="2022-05-12T09:33:08.495" v="2329" actId="1076"/>
          <ac:spMkLst>
            <pc:docMk/>
            <pc:sldMk cId="564908231" sldId="265"/>
            <ac:spMk id="5" creationId="{3EE132C8-D67F-4D70-77C5-6C40F3310194}"/>
          </ac:spMkLst>
        </pc:spChg>
        <pc:picChg chg="del">
          <ac:chgData name="Danielle@piximaths.onmicrosoft.com" userId="e2554c37-e717-43a0-ba79-1183ca921ccd" providerId="ADAL" clId="{816A244F-EB46-4F1D-8373-4063AF2DA83B}" dt="2022-05-12T09:23:39.134" v="2016" actId="478"/>
          <ac:picMkLst>
            <pc:docMk/>
            <pc:sldMk cId="564908231" sldId="265"/>
            <ac:picMk id="3" creationId="{8C62EBF7-D9EE-E4C0-831E-CF2A9D3C424D}"/>
          </ac:picMkLst>
        </pc:picChg>
        <pc:picChg chg="add mod">
          <ac:chgData name="Danielle@piximaths.onmicrosoft.com" userId="e2554c37-e717-43a0-ba79-1183ca921ccd" providerId="ADAL" clId="{816A244F-EB46-4F1D-8373-4063AF2DA83B}" dt="2022-05-12T09:33:08.495" v="2329" actId="1076"/>
          <ac:picMkLst>
            <pc:docMk/>
            <pc:sldMk cId="564908231" sldId="265"/>
            <ac:picMk id="6" creationId="{93CB205A-E5B3-CA16-D437-3163E5D382AD}"/>
          </ac:picMkLst>
        </pc:picChg>
      </pc:sldChg>
      <pc:sldChg chg="addSp delSp modSp add mod">
        <pc:chgData name="Danielle@piximaths.onmicrosoft.com" userId="e2554c37-e717-43a0-ba79-1183ca921ccd" providerId="ADAL" clId="{816A244F-EB46-4F1D-8373-4063AF2DA83B}" dt="2022-05-12T09:32:19.078" v="2327" actId="20577"/>
        <pc:sldMkLst>
          <pc:docMk/>
          <pc:sldMk cId="3209164810" sldId="266"/>
        </pc:sldMkLst>
        <pc:spChg chg="add mod">
          <ac:chgData name="Danielle@piximaths.onmicrosoft.com" userId="e2554c37-e717-43a0-ba79-1183ca921ccd" providerId="ADAL" clId="{816A244F-EB46-4F1D-8373-4063AF2DA83B}" dt="2022-05-12T09:25:25.658" v="2027"/>
          <ac:spMkLst>
            <pc:docMk/>
            <pc:sldMk cId="3209164810" sldId="266"/>
            <ac:spMk id="2" creationId="{493C113D-88D4-15EF-96A8-2DC9601CA71B}"/>
          </ac:spMkLst>
        </pc:spChg>
        <pc:spChg chg="add mod">
          <ac:chgData name="Danielle@piximaths.onmicrosoft.com" userId="e2554c37-e717-43a0-ba79-1183ca921ccd" providerId="ADAL" clId="{816A244F-EB46-4F1D-8373-4063AF2DA83B}" dt="2022-05-12T09:26:32.464" v="2065" actId="1037"/>
          <ac:spMkLst>
            <pc:docMk/>
            <pc:sldMk cId="3209164810" sldId="266"/>
            <ac:spMk id="4" creationId="{DAE5D135-0C9C-B323-D70E-1F8C2418607E}"/>
          </ac:spMkLst>
        </pc:spChg>
        <pc:spChg chg="add mod">
          <ac:chgData name="Danielle@piximaths.onmicrosoft.com" userId="e2554c37-e717-43a0-ba79-1183ca921ccd" providerId="ADAL" clId="{816A244F-EB46-4F1D-8373-4063AF2DA83B}" dt="2022-05-12T09:26:32.464" v="2065" actId="1037"/>
          <ac:spMkLst>
            <pc:docMk/>
            <pc:sldMk cId="3209164810" sldId="266"/>
            <ac:spMk id="5" creationId="{2A716BBB-3841-6F86-C2D7-268A3569D9C1}"/>
          </ac:spMkLst>
        </pc:spChg>
        <pc:spChg chg="add mod">
          <ac:chgData name="Danielle@piximaths.onmicrosoft.com" userId="e2554c37-e717-43a0-ba79-1183ca921ccd" providerId="ADAL" clId="{816A244F-EB46-4F1D-8373-4063AF2DA83B}" dt="2022-05-12T09:26:56.682" v="2091" actId="20577"/>
          <ac:spMkLst>
            <pc:docMk/>
            <pc:sldMk cId="3209164810" sldId="266"/>
            <ac:spMk id="6" creationId="{45FC22E3-3233-004B-6A47-43EBC2BBD393}"/>
          </ac:spMkLst>
        </pc:spChg>
        <pc:spChg chg="add del mod">
          <ac:chgData name="Danielle@piximaths.onmicrosoft.com" userId="e2554c37-e717-43a0-ba79-1183ca921ccd" providerId="ADAL" clId="{816A244F-EB46-4F1D-8373-4063AF2DA83B}" dt="2022-05-12T09:27:05.700" v="2095"/>
          <ac:spMkLst>
            <pc:docMk/>
            <pc:sldMk cId="3209164810" sldId="266"/>
            <ac:spMk id="7" creationId="{A392FCD7-FC04-DBB9-28DD-C49A3A06050A}"/>
          </ac:spMkLst>
        </pc:spChg>
        <pc:spChg chg="add del mod">
          <ac:chgData name="Danielle@piximaths.onmicrosoft.com" userId="e2554c37-e717-43a0-ba79-1183ca921ccd" providerId="ADAL" clId="{816A244F-EB46-4F1D-8373-4063AF2DA83B}" dt="2022-05-12T09:27:05.700" v="2095"/>
          <ac:spMkLst>
            <pc:docMk/>
            <pc:sldMk cId="3209164810" sldId="266"/>
            <ac:spMk id="8" creationId="{1B8D2675-CFB5-7502-A315-F4B3F2340457}"/>
          </ac:spMkLst>
        </pc:spChg>
        <pc:spChg chg="add del mod">
          <ac:chgData name="Danielle@piximaths.onmicrosoft.com" userId="e2554c37-e717-43a0-ba79-1183ca921ccd" providerId="ADAL" clId="{816A244F-EB46-4F1D-8373-4063AF2DA83B}" dt="2022-05-12T09:27:05.700" v="2095"/>
          <ac:spMkLst>
            <pc:docMk/>
            <pc:sldMk cId="3209164810" sldId="266"/>
            <ac:spMk id="9" creationId="{A8028947-4C08-4FE6-2570-7D16A6A76CE0}"/>
          </ac:spMkLst>
        </pc:spChg>
        <pc:spChg chg="add del mod">
          <ac:chgData name="Danielle@piximaths.onmicrosoft.com" userId="e2554c37-e717-43a0-ba79-1183ca921ccd" providerId="ADAL" clId="{816A244F-EB46-4F1D-8373-4063AF2DA83B}" dt="2022-05-12T09:27:05.700" v="2095"/>
          <ac:spMkLst>
            <pc:docMk/>
            <pc:sldMk cId="3209164810" sldId="266"/>
            <ac:spMk id="10" creationId="{413B079A-B85B-85C4-4348-8B5E2E1D72CE}"/>
          </ac:spMkLst>
        </pc:spChg>
        <pc:spChg chg="add mod">
          <ac:chgData name="Danielle@piximaths.onmicrosoft.com" userId="e2554c37-e717-43a0-ba79-1183ca921ccd" providerId="ADAL" clId="{816A244F-EB46-4F1D-8373-4063AF2DA83B}" dt="2022-05-12T09:28:25.398" v="2220" actId="1076"/>
          <ac:spMkLst>
            <pc:docMk/>
            <pc:sldMk cId="3209164810" sldId="266"/>
            <ac:spMk id="11" creationId="{BB5C2D6B-C7C1-100B-65A4-C82F497D4250}"/>
          </ac:spMkLst>
        </pc:spChg>
        <pc:spChg chg="add mod">
          <ac:chgData name="Danielle@piximaths.onmicrosoft.com" userId="e2554c37-e717-43a0-ba79-1183ca921ccd" providerId="ADAL" clId="{816A244F-EB46-4F1D-8373-4063AF2DA83B}" dt="2022-05-12T09:27:51.257" v="2147" actId="1036"/>
          <ac:spMkLst>
            <pc:docMk/>
            <pc:sldMk cId="3209164810" sldId="266"/>
            <ac:spMk id="12" creationId="{368E2D67-AC7B-0554-23EC-C4DD603B10E4}"/>
          </ac:spMkLst>
        </pc:spChg>
        <pc:spChg chg="add mod">
          <ac:chgData name="Danielle@piximaths.onmicrosoft.com" userId="e2554c37-e717-43a0-ba79-1183ca921ccd" providerId="ADAL" clId="{816A244F-EB46-4F1D-8373-4063AF2DA83B}" dt="2022-05-12T09:28:14.529" v="2216" actId="20577"/>
          <ac:spMkLst>
            <pc:docMk/>
            <pc:sldMk cId="3209164810" sldId="266"/>
            <ac:spMk id="13" creationId="{8F001E94-5582-5EB4-A72E-11E55CF2FB9F}"/>
          </ac:spMkLst>
        </pc:spChg>
        <pc:spChg chg="add mod">
          <ac:chgData name="Danielle@piximaths.onmicrosoft.com" userId="e2554c37-e717-43a0-ba79-1183ca921ccd" providerId="ADAL" clId="{816A244F-EB46-4F1D-8373-4063AF2DA83B}" dt="2022-05-12T09:27:12.575" v="2097" actId="1076"/>
          <ac:spMkLst>
            <pc:docMk/>
            <pc:sldMk cId="3209164810" sldId="266"/>
            <ac:spMk id="14" creationId="{AC81A696-2732-32BC-BC2B-B2DDF8A071F6}"/>
          </ac:spMkLst>
        </pc:spChg>
        <pc:spChg chg="add mod">
          <ac:chgData name="Danielle@piximaths.onmicrosoft.com" userId="e2554c37-e717-43a0-ba79-1183ca921ccd" providerId="ADAL" clId="{816A244F-EB46-4F1D-8373-4063AF2DA83B}" dt="2022-05-12T09:29:03.798" v="2241" actId="1037"/>
          <ac:spMkLst>
            <pc:docMk/>
            <pc:sldMk cId="3209164810" sldId="266"/>
            <ac:spMk id="15" creationId="{EFBD2AB6-E737-F755-D3B9-7EA5F0552474}"/>
          </ac:spMkLst>
        </pc:spChg>
        <pc:spChg chg="add mod">
          <ac:chgData name="Danielle@piximaths.onmicrosoft.com" userId="e2554c37-e717-43a0-ba79-1183ca921ccd" providerId="ADAL" clId="{816A244F-EB46-4F1D-8373-4063AF2DA83B}" dt="2022-05-12T09:29:13.133" v="2245" actId="20577"/>
          <ac:spMkLst>
            <pc:docMk/>
            <pc:sldMk cId="3209164810" sldId="266"/>
            <ac:spMk id="16" creationId="{9396150A-6541-EE95-C038-6A04B482A47D}"/>
          </ac:spMkLst>
        </pc:spChg>
        <pc:spChg chg="add mod">
          <ac:chgData name="Danielle@piximaths.onmicrosoft.com" userId="e2554c37-e717-43a0-ba79-1183ca921ccd" providerId="ADAL" clId="{816A244F-EB46-4F1D-8373-4063AF2DA83B}" dt="2022-05-12T09:28:47.943" v="2227" actId="20577"/>
          <ac:spMkLst>
            <pc:docMk/>
            <pc:sldMk cId="3209164810" sldId="266"/>
            <ac:spMk id="17" creationId="{15DEFFFF-5CE0-D3EB-3C94-BDD7F7B7F039}"/>
          </ac:spMkLst>
        </pc:spChg>
        <pc:spChg chg="add mod">
          <ac:chgData name="Danielle@piximaths.onmicrosoft.com" userId="e2554c37-e717-43a0-ba79-1183ca921ccd" providerId="ADAL" clId="{816A244F-EB46-4F1D-8373-4063AF2DA83B}" dt="2022-05-12T09:27:17.463" v="2099" actId="1076"/>
          <ac:spMkLst>
            <pc:docMk/>
            <pc:sldMk cId="3209164810" sldId="266"/>
            <ac:spMk id="18" creationId="{BA938C0B-A98E-01B0-473C-4F19BA1D9F50}"/>
          </ac:spMkLst>
        </pc:spChg>
        <pc:spChg chg="add mod">
          <ac:chgData name="Danielle@piximaths.onmicrosoft.com" userId="e2554c37-e717-43a0-ba79-1183ca921ccd" providerId="ADAL" clId="{816A244F-EB46-4F1D-8373-4063AF2DA83B}" dt="2022-05-12T09:29:39.994" v="2276" actId="20577"/>
          <ac:spMkLst>
            <pc:docMk/>
            <pc:sldMk cId="3209164810" sldId="266"/>
            <ac:spMk id="19" creationId="{AFA344E9-7FF1-80FD-804F-D7ABB7DB51DB}"/>
          </ac:spMkLst>
        </pc:spChg>
        <pc:spChg chg="add mod">
          <ac:chgData name="Danielle@piximaths.onmicrosoft.com" userId="e2554c37-e717-43a0-ba79-1183ca921ccd" providerId="ADAL" clId="{816A244F-EB46-4F1D-8373-4063AF2DA83B}" dt="2022-05-12T09:29:54.812" v="2280" actId="20577"/>
          <ac:spMkLst>
            <pc:docMk/>
            <pc:sldMk cId="3209164810" sldId="266"/>
            <ac:spMk id="20" creationId="{C0F7F4AA-863F-D94F-2EF4-7AAEA087317E}"/>
          </ac:spMkLst>
        </pc:spChg>
        <pc:spChg chg="add mod">
          <ac:chgData name="Danielle@piximaths.onmicrosoft.com" userId="e2554c37-e717-43a0-ba79-1183ca921ccd" providerId="ADAL" clId="{816A244F-EB46-4F1D-8373-4063AF2DA83B}" dt="2022-05-12T09:30:13.758" v="2286" actId="20577"/>
          <ac:spMkLst>
            <pc:docMk/>
            <pc:sldMk cId="3209164810" sldId="266"/>
            <ac:spMk id="21" creationId="{D86DD80F-DF76-CF87-C5FA-CF1F6F0DAB2A}"/>
          </ac:spMkLst>
        </pc:spChg>
        <pc:spChg chg="add mod">
          <ac:chgData name="Danielle@piximaths.onmicrosoft.com" userId="e2554c37-e717-43a0-ba79-1183ca921ccd" providerId="ADAL" clId="{816A244F-EB46-4F1D-8373-4063AF2DA83B}" dt="2022-05-12T09:27:26.401" v="2101" actId="1076"/>
          <ac:spMkLst>
            <pc:docMk/>
            <pc:sldMk cId="3209164810" sldId="266"/>
            <ac:spMk id="22" creationId="{182A7660-B8AA-E333-12E6-07EC5CF36A44}"/>
          </ac:spMkLst>
        </pc:spChg>
        <pc:spChg chg="add mod">
          <ac:chgData name="Danielle@piximaths.onmicrosoft.com" userId="e2554c37-e717-43a0-ba79-1183ca921ccd" providerId="ADAL" clId="{816A244F-EB46-4F1D-8373-4063AF2DA83B}" dt="2022-05-12T09:30:54.223" v="2297" actId="20577"/>
          <ac:spMkLst>
            <pc:docMk/>
            <pc:sldMk cId="3209164810" sldId="266"/>
            <ac:spMk id="23" creationId="{18B259E6-5151-C8C2-C090-DF20B101D907}"/>
          </ac:spMkLst>
        </pc:spChg>
        <pc:spChg chg="add mod">
          <ac:chgData name="Danielle@piximaths.onmicrosoft.com" userId="e2554c37-e717-43a0-ba79-1183ca921ccd" providerId="ADAL" clId="{816A244F-EB46-4F1D-8373-4063AF2DA83B}" dt="2022-05-12T09:30:38.301" v="2293" actId="20577"/>
          <ac:spMkLst>
            <pc:docMk/>
            <pc:sldMk cId="3209164810" sldId="266"/>
            <ac:spMk id="24" creationId="{230B7133-DDD9-E232-A039-B339185EC117}"/>
          </ac:spMkLst>
        </pc:spChg>
        <pc:spChg chg="add mod">
          <ac:chgData name="Danielle@piximaths.onmicrosoft.com" userId="e2554c37-e717-43a0-ba79-1183ca921ccd" providerId="ADAL" clId="{816A244F-EB46-4F1D-8373-4063AF2DA83B}" dt="2022-05-12T09:31:08.118" v="2301" actId="20577"/>
          <ac:spMkLst>
            <pc:docMk/>
            <pc:sldMk cId="3209164810" sldId="266"/>
            <ac:spMk id="25" creationId="{6B93167F-9CB9-7F89-2332-3A329E7056B2}"/>
          </ac:spMkLst>
        </pc:spChg>
        <pc:spChg chg="add mod">
          <ac:chgData name="Danielle@piximaths.onmicrosoft.com" userId="e2554c37-e717-43a0-ba79-1183ca921ccd" providerId="ADAL" clId="{816A244F-EB46-4F1D-8373-4063AF2DA83B}" dt="2022-05-12T09:27:31.923" v="2103" actId="1076"/>
          <ac:spMkLst>
            <pc:docMk/>
            <pc:sldMk cId="3209164810" sldId="266"/>
            <ac:spMk id="26" creationId="{327C0A50-C499-F23A-0F11-51BE4BECBAE4}"/>
          </ac:spMkLst>
        </pc:spChg>
        <pc:spChg chg="add mod">
          <ac:chgData name="Danielle@piximaths.onmicrosoft.com" userId="e2554c37-e717-43a0-ba79-1183ca921ccd" providerId="ADAL" clId="{816A244F-EB46-4F1D-8373-4063AF2DA83B}" dt="2022-05-12T09:31:38.912" v="2312" actId="20577"/>
          <ac:spMkLst>
            <pc:docMk/>
            <pc:sldMk cId="3209164810" sldId="266"/>
            <ac:spMk id="27" creationId="{0B1FC2E4-62E1-A64D-8955-C637B8DD43E7}"/>
          </ac:spMkLst>
        </pc:spChg>
        <pc:spChg chg="add mod">
          <ac:chgData name="Danielle@piximaths.onmicrosoft.com" userId="e2554c37-e717-43a0-ba79-1183ca921ccd" providerId="ADAL" clId="{816A244F-EB46-4F1D-8373-4063AF2DA83B}" dt="2022-05-12T09:32:04.277" v="2316" actId="20577"/>
          <ac:spMkLst>
            <pc:docMk/>
            <pc:sldMk cId="3209164810" sldId="266"/>
            <ac:spMk id="28" creationId="{F580FCA6-2A8C-AFFA-D028-2FC04723EBF0}"/>
          </ac:spMkLst>
        </pc:spChg>
        <pc:spChg chg="add mod">
          <ac:chgData name="Danielle@piximaths.onmicrosoft.com" userId="e2554c37-e717-43a0-ba79-1183ca921ccd" providerId="ADAL" clId="{816A244F-EB46-4F1D-8373-4063AF2DA83B}" dt="2022-05-12T09:32:15.641" v="2320" actId="20577"/>
          <ac:spMkLst>
            <pc:docMk/>
            <pc:sldMk cId="3209164810" sldId="266"/>
            <ac:spMk id="29" creationId="{992F2CD3-A68D-BF96-0228-5EAA3E931E8A}"/>
          </ac:spMkLst>
        </pc:spChg>
        <pc:spChg chg="add mod">
          <ac:chgData name="Danielle@piximaths.onmicrosoft.com" userId="e2554c37-e717-43a0-ba79-1183ca921ccd" providerId="ADAL" clId="{816A244F-EB46-4F1D-8373-4063AF2DA83B}" dt="2022-05-12T09:32:19.078" v="2327" actId="20577"/>
          <ac:spMkLst>
            <pc:docMk/>
            <pc:sldMk cId="3209164810" sldId="266"/>
            <ac:spMk id="30" creationId="{3AB05389-6093-0C28-301B-551596E4227B}"/>
          </ac:spMkLst>
        </pc:spChg>
        <pc:picChg chg="mod">
          <ac:chgData name="Danielle@piximaths.onmicrosoft.com" userId="e2554c37-e717-43a0-ba79-1183ca921ccd" providerId="ADAL" clId="{816A244F-EB46-4F1D-8373-4063AF2DA83B}" dt="2022-05-12T09:29:58.564" v="2282" actId="1038"/>
          <ac:picMkLst>
            <pc:docMk/>
            <pc:sldMk cId="3209164810" sldId="266"/>
            <ac:picMk id="3" creationId="{8C62EBF7-D9EE-E4C0-831E-CF2A9D3C424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D648F-7D7B-40BD-AF07-1CDF8B373793}" type="datetimeFigureOut">
              <a:rPr lang="en-GB" smtClean="0"/>
              <a:t>12/05/2022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2216C-7754-4B7C-B74A-73884A5134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774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Source: </a:t>
            </a:r>
            <a:r>
              <a:rPr lang="en-GB" dirty="0" err="1"/>
              <a:t>Alutwyche</a:t>
            </a:r>
            <a:r>
              <a:rPr lang="en-GB" dirty="0"/>
              <a:t> on 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E2216C-7754-4B7C-B74A-73884A51346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376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Source: </a:t>
            </a:r>
            <a:r>
              <a:rPr lang="en-GB" dirty="0" err="1"/>
              <a:t>Alutwyche</a:t>
            </a:r>
            <a:r>
              <a:rPr lang="en-GB" dirty="0"/>
              <a:t> on 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E2216C-7754-4B7C-B74A-73884A51346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453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Source: </a:t>
            </a:r>
            <a:r>
              <a:rPr lang="en-GB" dirty="0" err="1"/>
              <a:t>JennaSanderson</a:t>
            </a:r>
            <a:r>
              <a:rPr lang="en-GB" dirty="0"/>
              <a:t> on 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E2216C-7754-4B7C-B74A-73884A51346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336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Source: </a:t>
            </a:r>
            <a:r>
              <a:rPr lang="en-GB" dirty="0" err="1"/>
              <a:t>JennaSanderson</a:t>
            </a:r>
            <a:r>
              <a:rPr lang="en-GB" dirty="0"/>
              <a:t> on 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E2216C-7754-4B7C-B74A-73884A51346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4278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Source: Don Steward’s Median website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E2216C-7754-4B7C-B74A-73884A51346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7586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Source: Don Steward’s Median website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E2216C-7754-4B7C-B74A-73884A51346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4317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Source: Don Steward’s Median website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E2216C-7754-4B7C-B74A-73884A51346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498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0136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6440BDA-30DA-BEDC-A11E-933D9826465C}"/>
              </a:ext>
            </a:extLst>
          </p:cNvPr>
          <p:cNvSpPr/>
          <p:nvPr userDrawn="1"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984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BDDC249C-0745-8577-261A-B6E9BAE5509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71EC4C1B-1A6A-3ECD-9843-6EC25A947077}"/>
              </a:ext>
            </a:extLst>
          </p:cNvPr>
          <p:cNvSpPr/>
          <p:nvPr userDrawn="1"/>
        </p:nvSpPr>
        <p:spPr>
          <a:xfrm>
            <a:off x="5630828" y="168892"/>
            <a:ext cx="3348372" cy="733425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2927629-5E24-9A21-5AD1-24090BCB596A}"/>
              </a:ext>
            </a:extLst>
          </p:cNvPr>
          <p:cNvSpPr txBox="1"/>
          <p:nvPr userDrawn="1"/>
        </p:nvSpPr>
        <p:spPr>
          <a:xfrm>
            <a:off x="563082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Thursday, 12 May 2022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B55C96-6A24-4E26-4B3E-2345CE851C96}"/>
              </a:ext>
            </a:extLst>
          </p:cNvPr>
          <p:cNvSpPr/>
          <p:nvPr userDrawn="1"/>
        </p:nvSpPr>
        <p:spPr>
          <a:xfrm>
            <a:off x="2088234" y="171074"/>
            <a:ext cx="3348372" cy="733425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4354001-9BB5-452C-8BE2-4EE06BA6C240}"/>
              </a:ext>
            </a:extLst>
          </p:cNvPr>
          <p:cNvSpPr txBox="1"/>
          <p:nvPr userDrawn="1"/>
        </p:nvSpPr>
        <p:spPr>
          <a:xfrm>
            <a:off x="2088233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Distance Between Two Points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AAAA5D4-EC90-394F-3814-7E8CD5779802}"/>
              </a:ext>
            </a:extLst>
          </p:cNvPr>
          <p:cNvSpPr/>
          <p:nvPr userDrawn="1"/>
        </p:nvSpPr>
        <p:spPr>
          <a:xfrm>
            <a:off x="179512" y="1084014"/>
            <a:ext cx="8799688" cy="5605094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321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image" Target="../media/image8.png"/><Relationship Id="rId21" Type="http://schemas.openxmlformats.org/officeDocument/2006/relationships/image" Target="../media/image26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21.png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19" Type="http://schemas.openxmlformats.org/officeDocument/2006/relationships/image" Target="../media/image24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446A7CB-4F94-C2C5-DEB3-23E5ACFB6402}"/>
              </a:ext>
            </a:extLst>
          </p:cNvPr>
          <p:cNvSpPr txBox="1"/>
          <p:nvPr/>
        </p:nvSpPr>
        <p:spPr>
          <a:xfrm>
            <a:off x="227215" y="1119447"/>
            <a:ext cx="86895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</a:p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Use Pythagoras’ Theorem to calculate the missing lengths:</a:t>
            </a: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Give your answers correct to 2 decimal places where appropriate.</a:t>
            </a:r>
          </a:p>
        </p:txBody>
      </p:sp>
      <p:sp>
        <p:nvSpPr>
          <p:cNvPr id="5" name="Right Triangle 4">
            <a:extLst>
              <a:ext uri="{FF2B5EF4-FFF2-40B4-BE49-F238E27FC236}">
                <a16:creationId xmlns:a16="http://schemas.microsoft.com/office/drawing/2014/main" id="{9C9E8A36-BD6F-7708-7EAD-56F9CFD69477}"/>
              </a:ext>
            </a:extLst>
          </p:cNvPr>
          <p:cNvSpPr/>
          <p:nvPr/>
        </p:nvSpPr>
        <p:spPr>
          <a:xfrm>
            <a:off x="1568333" y="4439613"/>
            <a:ext cx="2499360" cy="1518458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6259F016-2DB2-EB01-5C8B-617A121F34FA}"/>
              </a:ext>
            </a:extLst>
          </p:cNvPr>
          <p:cNvSpPr/>
          <p:nvPr/>
        </p:nvSpPr>
        <p:spPr>
          <a:xfrm rot="10800000">
            <a:off x="2818015" y="2835257"/>
            <a:ext cx="2042160" cy="2596342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B2150479-2FE8-2473-28AB-F75BFF487291}"/>
              </a:ext>
            </a:extLst>
          </p:cNvPr>
          <p:cNvSpPr/>
          <p:nvPr/>
        </p:nvSpPr>
        <p:spPr>
          <a:xfrm>
            <a:off x="5652655" y="3236422"/>
            <a:ext cx="2405149" cy="2837411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230121-D33D-DD1B-B2E0-33DDC87EC58D}"/>
              </a:ext>
            </a:extLst>
          </p:cNvPr>
          <p:cNvCxnSpPr>
            <a:stCxn id="7" idx="0"/>
            <a:endCxn id="7" idx="3"/>
          </p:cNvCxnSpPr>
          <p:nvPr/>
        </p:nvCxnSpPr>
        <p:spPr>
          <a:xfrm>
            <a:off x="6855230" y="3236422"/>
            <a:ext cx="0" cy="2837411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6ECD9205-07FC-FE08-A3CF-D6E8FF49B149}"/>
              </a:ext>
            </a:extLst>
          </p:cNvPr>
          <p:cNvSpPr/>
          <p:nvPr/>
        </p:nvSpPr>
        <p:spPr>
          <a:xfrm>
            <a:off x="4660669" y="2835257"/>
            <a:ext cx="199506" cy="1995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2A8BF34-E6D1-D4A3-ABC3-6F483777C372}"/>
              </a:ext>
            </a:extLst>
          </p:cNvPr>
          <p:cNvSpPr/>
          <p:nvPr/>
        </p:nvSpPr>
        <p:spPr>
          <a:xfrm>
            <a:off x="6855229" y="5874327"/>
            <a:ext cx="199506" cy="1995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F823EFF-8042-662B-D0B5-4665C70C6983}"/>
              </a:ext>
            </a:extLst>
          </p:cNvPr>
          <p:cNvSpPr/>
          <p:nvPr/>
        </p:nvSpPr>
        <p:spPr>
          <a:xfrm>
            <a:off x="1568333" y="5758565"/>
            <a:ext cx="199506" cy="1995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9CC698F-1FDE-3F22-13AA-FD982AF07312}"/>
              </a:ext>
            </a:extLst>
          </p:cNvPr>
          <p:cNvSpPr txBox="1"/>
          <p:nvPr/>
        </p:nvSpPr>
        <p:spPr>
          <a:xfrm>
            <a:off x="900543" y="5081232"/>
            <a:ext cx="1108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 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2BDB376-0B35-3749-BBD5-549E394B1E30}"/>
                  </a:ext>
                </a:extLst>
              </p:cNvPr>
              <p:cNvSpPr txBox="1"/>
              <p:nvPr/>
            </p:nvSpPr>
            <p:spPr>
              <a:xfrm>
                <a:off x="2540922" y="4655127"/>
                <a:ext cx="9282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2BDB376-0B35-3749-BBD5-549E394B1E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0922" y="4655127"/>
                <a:ext cx="928256" cy="369332"/>
              </a:xfrm>
              <a:prstGeom prst="rect">
                <a:avLst/>
              </a:prstGeom>
              <a:blipFill>
                <a:blip r:embed="rId2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2F456EAD-8375-8F8E-05C5-DE0D31BCF2F2}"/>
              </a:ext>
            </a:extLst>
          </p:cNvPr>
          <p:cNvSpPr txBox="1"/>
          <p:nvPr/>
        </p:nvSpPr>
        <p:spPr>
          <a:xfrm>
            <a:off x="2308165" y="5988919"/>
            <a:ext cx="1108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 cm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202D70C-B41C-6728-F3E4-481E31C31BB2}"/>
              </a:ext>
            </a:extLst>
          </p:cNvPr>
          <p:cNvSpPr txBox="1"/>
          <p:nvPr/>
        </p:nvSpPr>
        <p:spPr>
          <a:xfrm>
            <a:off x="2862346" y="3728475"/>
            <a:ext cx="1108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14 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BA2C50C-2F9A-D02B-3C4B-6ADFFE40DA19}"/>
                  </a:ext>
                </a:extLst>
              </p:cNvPr>
              <p:cNvSpPr txBox="1"/>
              <p:nvPr/>
            </p:nvSpPr>
            <p:spPr>
              <a:xfrm>
                <a:off x="3603565" y="2486814"/>
                <a:ext cx="9282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BA2C50C-2F9A-D02B-3C4B-6ADFFE40DA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3565" y="2486814"/>
                <a:ext cx="928256" cy="369332"/>
              </a:xfrm>
              <a:prstGeom prst="rect">
                <a:avLst/>
              </a:prstGeom>
              <a:blipFill>
                <a:blip r:embed="rId3"/>
                <a:stretch>
                  <a:fillRect t="-9836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37A5554A-1F73-BCC8-447A-67DE7C5EAAFB}"/>
              </a:ext>
            </a:extLst>
          </p:cNvPr>
          <p:cNvSpPr txBox="1"/>
          <p:nvPr/>
        </p:nvSpPr>
        <p:spPr>
          <a:xfrm>
            <a:off x="4860175" y="3764096"/>
            <a:ext cx="1108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 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76369F1-3C70-8998-F8C6-83F4F2DD4338}"/>
                  </a:ext>
                </a:extLst>
              </p:cNvPr>
              <p:cNvSpPr txBox="1"/>
              <p:nvPr/>
            </p:nvSpPr>
            <p:spPr>
              <a:xfrm>
                <a:off x="6219306" y="5251058"/>
                <a:ext cx="11083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76369F1-3C70-8998-F8C6-83F4F2DD43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9306" y="5251058"/>
                <a:ext cx="1108363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83B525B8-4581-A854-9360-59A92D4B814A}"/>
              </a:ext>
            </a:extLst>
          </p:cNvPr>
          <p:cNvSpPr txBox="1"/>
          <p:nvPr/>
        </p:nvSpPr>
        <p:spPr>
          <a:xfrm>
            <a:off x="7457904" y="4348541"/>
            <a:ext cx="928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13 cm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8D86B94-B25A-10FA-1023-D4B9DA965EE1}"/>
              </a:ext>
            </a:extLst>
          </p:cNvPr>
          <p:cNvSpPr txBox="1"/>
          <p:nvPr/>
        </p:nvSpPr>
        <p:spPr>
          <a:xfrm>
            <a:off x="6542116" y="6128264"/>
            <a:ext cx="1108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 cm</a:t>
            </a:r>
          </a:p>
        </p:txBody>
      </p:sp>
    </p:spTree>
    <p:extLst>
      <p:ext uri="{BB962C8B-B14F-4D97-AF65-F5344CB8AC3E}">
        <p14:creationId xmlns:p14="http://schemas.microsoft.com/office/powerpoint/2010/main" val="1260362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C62EBF7-D9EE-E4C0-831E-CF2A9D3C42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344" y="1160551"/>
            <a:ext cx="7775312" cy="543546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93C113D-88D4-15EF-96A8-2DC9601CA71B}"/>
                  </a:ext>
                </a:extLst>
              </p:cNvPr>
              <p:cNvSpPr txBox="1"/>
              <p:nvPr/>
            </p:nvSpPr>
            <p:spPr>
              <a:xfrm>
                <a:off x="2859684" y="2702431"/>
                <a:ext cx="48340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93C113D-88D4-15EF-96A8-2DC9601CA7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9684" y="2702431"/>
                <a:ext cx="483409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AE5D135-0C9C-B323-D70E-1F8C2418607E}"/>
                  </a:ext>
                </a:extLst>
              </p:cNvPr>
              <p:cNvSpPr txBox="1"/>
              <p:nvPr/>
            </p:nvSpPr>
            <p:spPr>
              <a:xfrm>
                <a:off x="1783181" y="2334757"/>
                <a:ext cx="48340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𝟓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.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𝟖𝟑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AE5D135-0C9C-B323-D70E-1F8C241860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3181" y="2334757"/>
                <a:ext cx="483409" cy="338554"/>
              </a:xfrm>
              <a:prstGeom prst="rect">
                <a:avLst/>
              </a:prstGeom>
              <a:blipFill>
                <a:blip r:embed="rId5"/>
                <a:stretch>
                  <a:fillRect r="-240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A716BBB-3841-6F86-C2D7-268A3569D9C1}"/>
                  </a:ext>
                </a:extLst>
              </p:cNvPr>
              <p:cNvSpPr txBox="1"/>
              <p:nvPr/>
            </p:nvSpPr>
            <p:spPr>
              <a:xfrm>
                <a:off x="1783181" y="3399880"/>
                <a:ext cx="48340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𝟓</m:t>
                      </m:r>
                      <m:r>
                        <a:rPr lang="en-GB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.</m:t>
                      </m:r>
                      <m:r>
                        <a:rPr lang="en-GB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𝟖𝟑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A716BBB-3841-6F86-C2D7-268A3569D9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3181" y="3399880"/>
                <a:ext cx="483409" cy="338554"/>
              </a:xfrm>
              <a:prstGeom prst="rect">
                <a:avLst/>
              </a:prstGeom>
              <a:blipFill>
                <a:blip r:embed="rId6"/>
                <a:stretch>
                  <a:fillRect r="-240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45FC22E3-3233-004B-6A47-43EBC2BBD393}"/>
              </a:ext>
            </a:extLst>
          </p:cNvPr>
          <p:cNvSpPr txBox="1"/>
          <p:nvPr/>
        </p:nvSpPr>
        <p:spPr>
          <a:xfrm>
            <a:off x="1043502" y="1463642"/>
            <a:ext cx="21656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- isosceles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B5C2D6B-C7C1-100B-65A4-C82F497D4250}"/>
                  </a:ext>
                </a:extLst>
              </p:cNvPr>
              <p:cNvSpPr txBox="1"/>
              <p:nvPr/>
            </p:nvSpPr>
            <p:spPr>
              <a:xfrm>
                <a:off x="4912721" y="3073728"/>
                <a:ext cx="48340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𝟖</m:t>
                      </m:r>
                      <m:r>
                        <a:rPr lang="en-GB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.</m:t>
                      </m:r>
                      <m:r>
                        <a:rPr lang="en-GB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𝟎𝟔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B5C2D6B-C7C1-100B-65A4-C82F497D42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2721" y="3073728"/>
                <a:ext cx="483409" cy="338554"/>
              </a:xfrm>
              <a:prstGeom prst="rect">
                <a:avLst/>
              </a:prstGeom>
              <a:blipFill>
                <a:blip r:embed="rId7"/>
                <a:stretch>
                  <a:fillRect r="-240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68E2D67-AC7B-0554-23EC-C4DD603B10E4}"/>
                  </a:ext>
                </a:extLst>
              </p:cNvPr>
              <p:cNvSpPr txBox="1"/>
              <p:nvPr/>
            </p:nvSpPr>
            <p:spPr>
              <a:xfrm>
                <a:off x="4119658" y="1851350"/>
                <a:ext cx="48340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𝟖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68E2D67-AC7B-0554-23EC-C4DD603B10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9658" y="1851350"/>
                <a:ext cx="483409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F001E94-5582-5EB4-A72E-11E55CF2FB9F}"/>
                  </a:ext>
                </a:extLst>
              </p:cNvPr>
              <p:cNvSpPr txBox="1"/>
              <p:nvPr/>
            </p:nvSpPr>
            <p:spPr>
              <a:xfrm>
                <a:off x="3904164" y="3073728"/>
                <a:ext cx="48340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𝟖</m:t>
                      </m:r>
                      <m:r>
                        <a:rPr lang="en-GB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.</m:t>
                      </m:r>
                      <m:r>
                        <a:rPr lang="en-GB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𝟎𝟔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F001E94-5582-5EB4-A72E-11E55CF2F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164" y="3073728"/>
                <a:ext cx="483409" cy="338554"/>
              </a:xfrm>
              <a:prstGeom prst="rect">
                <a:avLst/>
              </a:prstGeom>
              <a:blipFill>
                <a:blip r:embed="rId9"/>
                <a:stretch>
                  <a:fillRect r="-237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AC81A696-2732-32BC-BC2B-B2DDF8A071F6}"/>
              </a:ext>
            </a:extLst>
          </p:cNvPr>
          <p:cNvSpPr txBox="1"/>
          <p:nvPr/>
        </p:nvSpPr>
        <p:spPr>
          <a:xfrm>
            <a:off x="3723607" y="1463642"/>
            <a:ext cx="21656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- isosceles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FBD2AB6-E737-F755-D3B9-7EA5F0552474}"/>
                  </a:ext>
                </a:extLst>
              </p:cNvPr>
              <p:cNvSpPr txBox="1"/>
              <p:nvPr/>
            </p:nvSpPr>
            <p:spPr>
              <a:xfrm>
                <a:off x="6379446" y="2642809"/>
                <a:ext cx="48340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𝟒</m:t>
                      </m:r>
                      <m:r>
                        <a:rPr lang="en-GB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.</m:t>
                      </m:r>
                      <m:r>
                        <a:rPr lang="en-GB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𝟏𝟐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FBD2AB6-E737-F755-D3B9-7EA5F05524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9446" y="2642809"/>
                <a:ext cx="483409" cy="338554"/>
              </a:xfrm>
              <a:prstGeom prst="rect">
                <a:avLst/>
              </a:prstGeom>
              <a:blipFill>
                <a:blip r:embed="rId10"/>
                <a:stretch>
                  <a:fillRect r="-237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396150A-6541-EE95-C038-6A04B482A47D}"/>
                  </a:ext>
                </a:extLst>
              </p:cNvPr>
              <p:cNvSpPr txBox="1"/>
              <p:nvPr/>
            </p:nvSpPr>
            <p:spPr>
              <a:xfrm>
                <a:off x="7184160" y="2020627"/>
                <a:ext cx="48340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𝟒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.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𝟏𝟐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396150A-6541-EE95-C038-6A04B482A4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4160" y="2020627"/>
                <a:ext cx="483409" cy="338554"/>
              </a:xfrm>
              <a:prstGeom prst="rect">
                <a:avLst/>
              </a:prstGeom>
              <a:blipFill>
                <a:blip r:embed="rId11"/>
                <a:stretch>
                  <a:fillRect r="-240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5DEFFFF-5CE0-D3EB-3C94-BDD7F7B7F039}"/>
                  </a:ext>
                </a:extLst>
              </p:cNvPr>
              <p:cNvSpPr txBox="1"/>
              <p:nvPr/>
            </p:nvSpPr>
            <p:spPr>
              <a:xfrm>
                <a:off x="7534585" y="2854394"/>
                <a:ext cx="48340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𝟒</m:t>
                      </m:r>
                      <m:r>
                        <a:rPr lang="en-GB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.</m:t>
                      </m:r>
                      <m:r>
                        <a:rPr lang="en-GB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𝟐𝟒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5DEFFFF-5CE0-D3EB-3C94-BDD7F7B7F0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4585" y="2854394"/>
                <a:ext cx="483409" cy="338554"/>
              </a:xfrm>
              <a:prstGeom prst="rect">
                <a:avLst/>
              </a:prstGeom>
              <a:blipFill>
                <a:blip r:embed="rId12"/>
                <a:stretch>
                  <a:fillRect r="-240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BA938C0B-A98E-01B0-473C-4F19BA1D9F50}"/>
              </a:ext>
            </a:extLst>
          </p:cNvPr>
          <p:cNvSpPr txBox="1"/>
          <p:nvPr/>
        </p:nvSpPr>
        <p:spPr>
          <a:xfrm>
            <a:off x="6403712" y="1463642"/>
            <a:ext cx="21656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- isosceles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FA344E9-7FF1-80FD-804F-D7ABB7DB51DB}"/>
                  </a:ext>
                </a:extLst>
              </p:cNvPr>
              <p:cNvSpPr txBox="1"/>
              <p:nvPr/>
            </p:nvSpPr>
            <p:spPr>
              <a:xfrm>
                <a:off x="2795620" y="5284703"/>
                <a:ext cx="48340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𝟖</m:t>
                      </m:r>
                      <m:r>
                        <a:rPr lang="en-GB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.</m:t>
                      </m:r>
                      <m:r>
                        <a:rPr lang="en-GB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𝟐𝟓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FA344E9-7FF1-80FD-804F-D7ABB7DB51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5620" y="5284703"/>
                <a:ext cx="483409" cy="338554"/>
              </a:xfrm>
              <a:prstGeom prst="rect">
                <a:avLst/>
              </a:prstGeom>
              <a:blipFill>
                <a:blip r:embed="rId13"/>
                <a:stretch>
                  <a:fillRect r="-25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0F7F4AA-863F-D94F-2EF4-7AAEA087317E}"/>
                  </a:ext>
                </a:extLst>
              </p:cNvPr>
              <p:cNvSpPr txBox="1"/>
              <p:nvPr/>
            </p:nvSpPr>
            <p:spPr>
              <a:xfrm>
                <a:off x="1497796" y="4917029"/>
                <a:ext cx="48340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𝟖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.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𝟒𝟗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0F7F4AA-863F-D94F-2EF4-7AAEA08731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7796" y="4917029"/>
                <a:ext cx="483409" cy="338554"/>
              </a:xfrm>
              <a:prstGeom prst="rect">
                <a:avLst/>
              </a:prstGeom>
              <a:blipFill>
                <a:blip r:embed="rId14"/>
                <a:stretch>
                  <a:fillRect r="-240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86DD80F-DF76-CF87-C5FA-CF1F6F0DAB2A}"/>
                  </a:ext>
                </a:extLst>
              </p:cNvPr>
              <p:cNvSpPr txBox="1"/>
              <p:nvPr/>
            </p:nvSpPr>
            <p:spPr>
              <a:xfrm>
                <a:off x="1783181" y="5982152"/>
                <a:ext cx="48340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𝟖</m:t>
                      </m:r>
                      <m:r>
                        <a:rPr lang="en-GB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.</m:t>
                      </m:r>
                      <m:r>
                        <a:rPr lang="en-GB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𝟐𝟓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86DD80F-DF76-CF87-C5FA-CF1F6F0DAB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3181" y="5982152"/>
                <a:ext cx="483409" cy="338554"/>
              </a:xfrm>
              <a:prstGeom prst="rect">
                <a:avLst/>
              </a:prstGeom>
              <a:blipFill>
                <a:blip r:embed="rId15"/>
                <a:stretch>
                  <a:fillRect r="-25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182A7660-B8AA-E333-12E6-07EC5CF36A44}"/>
              </a:ext>
            </a:extLst>
          </p:cNvPr>
          <p:cNvSpPr txBox="1"/>
          <p:nvPr/>
        </p:nvSpPr>
        <p:spPr>
          <a:xfrm>
            <a:off x="1043502" y="4045914"/>
            <a:ext cx="21656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- isosceles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8B259E6-5151-C8C2-C090-DF20B101D907}"/>
                  </a:ext>
                </a:extLst>
              </p:cNvPr>
              <p:cNvSpPr txBox="1"/>
              <p:nvPr/>
            </p:nvSpPr>
            <p:spPr>
              <a:xfrm>
                <a:off x="5154425" y="5077182"/>
                <a:ext cx="48340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𝟕</m:t>
                      </m:r>
                      <m:r>
                        <a:rPr lang="en-GB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.</m:t>
                      </m:r>
                      <m:r>
                        <a:rPr lang="en-GB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𝟐𝟖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8B259E6-5151-C8C2-C090-DF20B101D9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4425" y="5077182"/>
                <a:ext cx="483409" cy="338554"/>
              </a:xfrm>
              <a:prstGeom prst="rect">
                <a:avLst/>
              </a:prstGeom>
              <a:blipFill>
                <a:blip r:embed="rId16"/>
                <a:stretch>
                  <a:fillRect r="-240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30B7133-DDD9-E232-A039-B339185EC117}"/>
                  </a:ext>
                </a:extLst>
              </p:cNvPr>
              <p:cNvSpPr txBox="1"/>
              <p:nvPr/>
            </p:nvSpPr>
            <p:spPr>
              <a:xfrm>
                <a:off x="3979877" y="4848823"/>
                <a:ext cx="48340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𝟕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.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𝟎𝟕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30B7133-DDD9-E232-A039-B339185EC1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9877" y="4848823"/>
                <a:ext cx="483409" cy="338554"/>
              </a:xfrm>
              <a:prstGeom prst="rect">
                <a:avLst/>
              </a:prstGeom>
              <a:blipFill>
                <a:blip r:embed="rId17"/>
                <a:stretch>
                  <a:fillRect r="-240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B93167F-9CB9-7F89-2332-3A329E7056B2}"/>
                  </a:ext>
                </a:extLst>
              </p:cNvPr>
              <p:cNvSpPr txBox="1"/>
              <p:nvPr/>
            </p:nvSpPr>
            <p:spPr>
              <a:xfrm>
                <a:off x="4221581" y="6071201"/>
                <a:ext cx="48340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𝟕</m:t>
                      </m:r>
                      <m:r>
                        <a:rPr lang="en-GB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.</m:t>
                      </m:r>
                      <m:r>
                        <a:rPr lang="en-GB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𝟐𝟖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B93167F-9CB9-7F89-2332-3A329E7056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1581" y="6071201"/>
                <a:ext cx="483409" cy="338554"/>
              </a:xfrm>
              <a:prstGeom prst="rect">
                <a:avLst/>
              </a:prstGeom>
              <a:blipFill>
                <a:blip r:embed="rId18"/>
                <a:stretch>
                  <a:fillRect r="-240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>
            <a:extLst>
              <a:ext uri="{FF2B5EF4-FFF2-40B4-BE49-F238E27FC236}">
                <a16:creationId xmlns:a16="http://schemas.microsoft.com/office/drawing/2014/main" id="{327C0A50-C499-F23A-0F11-51BE4BECBAE4}"/>
              </a:ext>
            </a:extLst>
          </p:cNvPr>
          <p:cNvSpPr txBox="1"/>
          <p:nvPr/>
        </p:nvSpPr>
        <p:spPr>
          <a:xfrm>
            <a:off x="3723607" y="4045914"/>
            <a:ext cx="21656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- isosceles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B1FC2E4-62E1-A64D-8955-C637B8DD43E7}"/>
                  </a:ext>
                </a:extLst>
              </p:cNvPr>
              <p:cNvSpPr txBox="1"/>
              <p:nvPr/>
            </p:nvSpPr>
            <p:spPr>
              <a:xfrm>
                <a:off x="7491872" y="4879681"/>
                <a:ext cx="48340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𝟏𝟎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B1FC2E4-62E1-A64D-8955-C637B8DD43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1872" y="4879681"/>
                <a:ext cx="483409" cy="338554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580FCA6-2A8C-AFFA-D028-2FC04723EBF0}"/>
                  </a:ext>
                </a:extLst>
              </p:cNvPr>
              <p:cNvSpPr txBox="1"/>
              <p:nvPr/>
            </p:nvSpPr>
            <p:spPr>
              <a:xfrm>
                <a:off x="6700751" y="5357746"/>
                <a:ext cx="48340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𝟗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.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𝟖𝟓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580FCA6-2A8C-AFFA-D028-2FC04723EB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0751" y="5357746"/>
                <a:ext cx="483409" cy="338554"/>
              </a:xfrm>
              <a:prstGeom prst="rect">
                <a:avLst/>
              </a:prstGeom>
              <a:blipFill>
                <a:blip r:embed="rId20"/>
                <a:stretch>
                  <a:fillRect r="-237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92F2CD3-A68D-BF96-0228-5EAA3E931E8A}"/>
                  </a:ext>
                </a:extLst>
              </p:cNvPr>
              <p:cNvSpPr txBox="1"/>
              <p:nvPr/>
            </p:nvSpPr>
            <p:spPr>
              <a:xfrm>
                <a:off x="6973519" y="5791023"/>
                <a:ext cx="48340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𝟏𝟎</m:t>
                      </m:r>
                      <m:r>
                        <a:rPr lang="en-GB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.</m:t>
                      </m:r>
                      <m:r>
                        <a:rPr lang="en-GB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𝟓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92F2CD3-A68D-BF96-0228-5EAA3E931E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3519" y="5791023"/>
                <a:ext cx="483409" cy="338554"/>
              </a:xfrm>
              <a:prstGeom prst="rect">
                <a:avLst/>
              </a:prstGeom>
              <a:blipFill>
                <a:blip r:embed="rId21"/>
                <a:stretch>
                  <a:fillRect r="-25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3AB05389-6093-0C28-301B-551596E4227B}"/>
              </a:ext>
            </a:extLst>
          </p:cNvPr>
          <p:cNvSpPr txBox="1"/>
          <p:nvPr/>
        </p:nvSpPr>
        <p:spPr>
          <a:xfrm>
            <a:off x="6403712" y="4045914"/>
            <a:ext cx="21656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- scalene</a:t>
            </a:r>
          </a:p>
        </p:txBody>
      </p:sp>
    </p:spTree>
    <p:extLst>
      <p:ext uri="{BB962C8B-B14F-4D97-AF65-F5344CB8AC3E}">
        <p14:creationId xmlns:p14="http://schemas.microsoft.com/office/powerpoint/2010/main" val="3209164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D3B4270-943A-4F5D-5CE3-0463DB114161}"/>
              </a:ext>
            </a:extLst>
          </p:cNvPr>
          <p:cNvSpPr txBox="1"/>
          <p:nvPr/>
        </p:nvSpPr>
        <p:spPr>
          <a:xfrm>
            <a:off x="5062286" y="2781989"/>
            <a:ext cx="3096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Complete the exit ticket,</a:t>
            </a:r>
            <a:r>
              <a:rPr lang="en-GB" sz="2000" baseline="0" dirty="0">
                <a:latin typeface="Arial" panose="020B0604020202020204" pitchFamily="34" charset="0"/>
                <a:cs typeface="Arial" panose="020B0604020202020204" pitchFamily="34" charset="0"/>
              </a:rPr>
              <a:t> making sure you justify each emoji.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E132C8-D67F-4D70-77C5-6C40F3310194}"/>
              </a:ext>
            </a:extLst>
          </p:cNvPr>
          <p:cNvSpPr txBox="1"/>
          <p:nvPr/>
        </p:nvSpPr>
        <p:spPr>
          <a:xfrm>
            <a:off x="5062286" y="2173817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CB205A-E5B3-CA16-D437-3163E5D382A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245" t="21656" r="51851" b="16329"/>
          <a:stretch/>
        </p:blipFill>
        <p:spPr>
          <a:xfrm>
            <a:off x="1661922" y="1532012"/>
            <a:ext cx="3240360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908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446A7CB-4F94-C2C5-DEB3-23E5ACFB6402}"/>
              </a:ext>
            </a:extLst>
          </p:cNvPr>
          <p:cNvSpPr txBox="1"/>
          <p:nvPr/>
        </p:nvSpPr>
        <p:spPr>
          <a:xfrm>
            <a:off x="227215" y="1119447"/>
            <a:ext cx="8689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DDB67A6-C709-3345-25EB-91F899A5F697}"/>
              </a:ext>
            </a:extLst>
          </p:cNvPr>
          <p:cNvSpPr txBox="1"/>
          <p:nvPr/>
        </p:nvSpPr>
        <p:spPr>
          <a:xfrm>
            <a:off x="2542305" y="4717873"/>
            <a:ext cx="928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cm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A3C39FA-3EEB-266B-7A2B-A846694CCE3E}"/>
              </a:ext>
            </a:extLst>
          </p:cNvPr>
          <p:cNvSpPr txBox="1"/>
          <p:nvPr/>
        </p:nvSpPr>
        <p:spPr>
          <a:xfrm>
            <a:off x="3470561" y="2435077"/>
            <a:ext cx="1256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11.49 cm</a:t>
            </a:r>
          </a:p>
        </p:txBody>
      </p:sp>
      <p:sp>
        <p:nvSpPr>
          <p:cNvPr id="58" name="Right Triangle 57">
            <a:extLst>
              <a:ext uri="{FF2B5EF4-FFF2-40B4-BE49-F238E27FC236}">
                <a16:creationId xmlns:a16="http://schemas.microsoft.com/office/drawing/2014/main" id="{5D1F2F4E-E3BF-62C3-62A7-4241958EDD34}"/>
              </a:ext>
            </a:extLst>
          </p:cNvPr>
          <p:cNvSpPr/>
          <p:nvPr/>
        </p:nvSpPr>
        <p:spPr>
          <a:xfrm>
            <a:off x="1568333" y="4439613"/>
            <a:ext cx="2499360" cy="1518458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ight Triangle 58">
            <a:extLst>
              <a:ext uri="{FF2B5EF4-FFF2-40B4-BE49-F238E27FC236}">
                <a16:creationId xmlns:a16="http://schemas.microsoft.com/office/drawing/2014/main" id="{C7924881-25ED-BE12-9624-38409090468F}"/>
              </a:ext>
            </a:extLst>
          </p:cNvPr>
          <p:cNvSpPr/>
          <p:nvPr/>
        </p:nvSpPr>
        <p:spPr>
          <a:xfrm rot="10800000">
            <a:off x="2818015" y="2835257"/>
            <a:ext cx="2042160" cy="2596342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Isosceles Triangle 59">
            <a:extLst>
              <a:ext uri="{FF2B5EF4-FFF2-40B4-BE49-F238E27FC236}">
                <a16:creationId xmlns:a16="http://schemas.microsoft.com/office/drawing/2014/main" id="{7003F7F5-612F-4A9A-C638-B9BCD565EC31}"/>
              </a:ext>
            </a:extLst>
          </p:cNvPr>
          <p:cNvSpPr/>
          <p:nvPr/>
        </p:nvSpPr>
        <p:spPr>
          <a:xfrm>
            <a:off x="5652655" y="3236422"/>
            <a:ext cx="2405149" cy="2837411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372AF2D9-5962-A1BC-CB57-B20D0768F5CD}"/>
              </a:ext>
            </a:extLst>
          </p:cNvPr>
          <p:cNvCxnSpPr>
            <a:stCxn id="60" idx="0"/>
            <a:endCxn id="60" idx="3"/>
          </p:cNvCxnSpPr>
          <p:nvPr/>
        </p:nvCxnSpPr>
        <p:spPr>
          <a:xfrm>
            <a:off x="6855230" y="3236422"/>
            <a:ext cx="0" cy="2837411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C086376C-7851-5E77-EAFB-618C1DF81B5E}"/>
              </a:ext>
            </a:extLst>
          </p:cNvPr>
          <p:cNvSpPr/>
          <p:nvPr/>
        </p:nvSpPr>
        <p:spPr>
          <a:xfrm>
            <a:off x="4660669" y="2835257"/>
            <a:ext cx="199506" cy="1995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21949CF-1952-8F1C-F15B-78486A4501E5}"/>
              </a:ext>
            </a:extLst>
          </p:cNvPr>
          <p:cNvSpPr/>
          <p:nvPr/>
        </p:nvSpPr>
        <p:spPr>
          <a:xfrm>
            <a:off x="6855229" y="5874327"/>
            <a:ext cx="199506" cy="1995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D5798D9-9D64-5086-FA51-AAC393DD2FA5}"/>
              </a:ext>
            </a:extLst>
          </p:cNvPr>
          <p:cNvSpPr/>
          <p:nvPr/>
        </p:nvSpPr>
        <p:spPr>
          <a:xfrm>
            <a:off x="1568333" y="5758565"/>
            <a:ext cx="199506" cy="1995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9DE9324C-8CB7-3BDE-A9BE-B9122B57DAB3}"/>
              </a:ext>
            </a:extLst>
          </p:cNvPr>
          <p:cNvSpPr txBox="1"/>
          <p:nvPr/>
        </p:nvSpPr>
        <p:spPr>
          <a:xfrm>
            <a:off x="900543" y="5081232"/>
            <a:ext cx="1108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 cm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6D5FC09-45E8-852D-9996-F3CD9B63D72B}"/>
              </a:ext>
            </a:extLst>
          </p:cNvPr>
          <p:cNvSpPr txBox="1"/>
          <p:nvPr/>
        </p:nvSpPr>
        <p:spPr>
          <a:xfrm>
            <a:off x="2308165" y="5988919"/>
            <a:ext cx="1108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 cm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CD5640E2-63ED-7D20-5C92-966DD13A7A20}"/>
              </a:ext>
            </a:extLst>
          </p:cNvPr>
          <p:cNvSpPr txBox="1"/>
          <p:nvPr/>
        </p:nvSpPr>
        <p:spPr>
          <a:xfrm>
            <a:off x="2862346" y="3728475"/>
            <a:ext cx="1108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14 m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33751C3-A643-19F4-DEBE-825BC4E62FF3}"/>
              </a:ext>
            </a:extLst>
          </p:cNvPr>
          <p:cNvSpPr txBox="1"/>
          <p:nvPr/>
        </p:nvSpPr>
        <p:spPr>
          <a:xfrm>
            <a:off x="4860175" y="3764096"/>
            <a:ext cx="1108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 m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C82FB26-D27D-7A8C-60F8-E323F8715E00}"/>
              </a:ext>
            </a:extLst>
          </p:cNvPr>
          <p:cNvSpPr txBox="1"/>
          <p:nvPr/>
        </p:nvSpPr>
        <p:spPr>
          <a:xfrm>
            <a:off x="7457904" y="4348541"/>
            <a:ext cx="928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13 cm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FA5078C-895E-3E9A-8E6C-7A63C19CB541}"/>
              </a:ext>
            </a:extLst>
          </p:cNvPr>
          <p:cNvSpPr txBox="1"/>
          <p:nvPr/>
        </p:nvSpPr>
        <p:spPr>
          <a:xfrm>
            <a:off x="6542116" y="6128264"/>
            <a:ext cx="1108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 cm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FA053411-CB0F-EF4F-3D16-224ADCF67E2A}"/>
              </a:ext>
            </a:extLst>
          </p:cNvPr>
          <p:cNvSpPr txBox="1"/>
          <p:nvPr/>
        </p:nvSpPr>
        <p:spPr>
          <a:xfrm>
            <a:off x="6062749" y="5406476"/>
            <a:ext cx="1256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cm</a:t>
            </a:r>
          </a:p>
        </p:txBody>
      </p:sp>
    </p:spTree>
    <p:extLst>
      <p:ext uri="{BB962C8B-B14F-4D97-AF65-F5344CB8AC3E}">
        <p14:creationId xmlns:p14="http://schemas.microsoft.com/office/powerpoint/2010/main" val="2377210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F411763-2E67-7FAE-63EA-EB2A88CEDA5D}"/>
              </a:ext>
            </a:extLst>
          </p:cNvPr>
          <p:cNvSpPr txBox="1"/>
          <p:nvPr/>
        </p:nvSpPr>
        <p:spPr>
          <a:xfrm>
            <a:off x="227215" y="1119447"/>
            <a:ext cx="86895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Calculate the distance between (5, 7) and (9, 10)</a:t>
            </a:r>
          </a:p>
        </p:txBody>
      </p:sp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9A1EB491-0010-862D-01DF-D8AEFC0C7C57}"/>
              </a:ext>
            </a:extLst>
          </p:cNvPr>
          <p:cNvSpPr/>
          <p:nvPr/>
        </p:nvSpPr>
        <p:spPr>
          <a:xfrm>
            <a:off x="6788728" y="1180407"/>
            <a:ext cx="2637905" cy="1246909"/>
          </a:xfrm>
          <a:prstGeom prst="cloudCallout">
            <a:avLst>
              <a:gd name="adj1" fmla="val -81757"/>
              <a:gd name="adj2" fmla="val 30056"/>
            </a:avLst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its tricky, draw a piccy!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5842863-3C4F-66E4-B365-43AEDAC3819F}"/>
              </a:ext>
            </a:extLst>
          </p:cNvPr>
          <p:cNvCxnSpPr/>
          <p:nvPr/>
        </p:nvCxnSpPr>
        <p:spPr>
          <a:xfrm flipV="1">
            <a:off x="775855" y="2859578"/>
            <a:ext cx="0" cy="266561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1078EAF-DC0C-DDA2-11A4-D17FC6586EE8}"/>
              </a:ext>
            </a:extLst>
          </p:cNvPr>
          <p:cNvCxnSpPr>
            <a:cxnSpLocks/>
          </p:cNvCxnSpPr>
          <p:nvPr/>
        </p:nvCxnSpPr>
        <p:spPr>
          <a:xfrm>
            <a:off x="407325" y="5167745"/>
            <a:ext cx="3222567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E01FF9E0-883A-8AEC-3193-03458A2B17D8}"/>
              </a:ext>
            </a:extLst>
          </p:cNvPr>
          <p:cNvSpPr/>
          <p:nvPr/>
        </p:nvSpPr>
        <p:spPr>
          <a:xfrm>
            <a:off x="1972889" y="3990802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F6A69-9F2E-2032-A7BB-5B144CD01737}"/>
              </a:ext>
            </a:extLst>
          </p:cNvPr>
          <p:cNvSpPr/>
          <p:nvPr/>
        </p:nvSpPr>
        <p:spPr>
          <a:xfrm>
            <a:off x="3135978" y="2859578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CD39C7-9204-DE62-D760-1DB409889A2C}"/>
              </a:ext>
            </a:extLst>
          </p:cNvPr>
          <p:cNvSpPr txBox="1"/>
          <p:nvPr/>
        </p:nvSpPr>
        <p:spPr>
          <a:xfrm>
            <a:off x="1219202" y="3851855"/>
            <a:ext cx="7994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(5, 7)</a:t>
            </a: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A48FCE8-34A2-8CF2-7972-C7444ACB4A64}"/>
              </a:ext>
            </a:extLst>
          </p:cNvPr>
          <p:cNvSpPr txBox="1"/>
          <p:nvPr/>
        </p:nvSpPr>
        <p:spPr>
          <a:xfrm>
            <a:off x="3230188" y="2704407"/>
            <a:ext cx="9206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(9, 10)</a:t>
            </a:r>
            <a:endParaRPr lang="en-GB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401D7B1-40AB-612D-394A-EF2C9A8BC88A}"/>
              </a:ext>
            </a:extLst>
          </p:cNvPr>
          <p:cNvCxnSpPr>
            <a:cxnSpLocks/>
            <a:stCxn id="10" idx="3"/>
            <a:endCxn id="9" idx="7"/>
          </p:cNvCxnSpPr>
          <p:nvPr/>
        </p:nvCxnSpPr>
        <p:spPr>
          <a:xfrm flipH="1">
            <a:off x="2011913" y="2898602"/>
            <a:ext cx="1130760" cy="109889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4D4BD44-F9D7-0A4D-A780-3F007C561F6E}"/>
              </a:ext>
            </a:extLst>
          </p:cNvPr>
          <p:cNvCxnSpPr>
            <a:stCxn id="12" idx="3"/>
          </p:cNvCxnSpPr>
          <p:nvPr/>
        </p:nvCxnSpPr>
        <p:spPr>
          <a:xfrm>
            <a:off x="2018608" y="4036521"/>
            <a:ext cx="1117370" cy="0"/>
          </a:xfrm>
          <a:prstGeom prst="straightConnector1">
            <a:avLst/>
          </a:prstGeom>
          <a:ln w="127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A492BD54-2A7E-85EF-FF75-2220FDED19F6}"/>
              </a:ext>
            </a:extLst>
          </p:cNvPr>
          <p:cNvSpPr txBox="1"/>
          <p:nvPr/>
        </p:nvSpPr>
        <p:spPr>
          <a:xfrm>
            <a:off x="1293961" y="3851855"/>
            <a:ext cx="7306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12538AB-16C5-626D-7A65-6F101FB0512C}"/>
              </a:ext>
            </a:extLst>
          </p:cNvPr>
          <p:cNvSpPr txBox="1"/>
          <p:nvPr/>
        </p:nvSpPr>
        <p:spPr>
          <a:xfrm>
            <a:off x="3313239" y="2704407"/>
            <a:ext cx="7306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B1A7469-816F-8C04-88FA-CE277BCAD00E}"/>
              </a:ext>
            </a:extLst>
          </p:cNvPr>
          <p:cNvSpPr txBox="1"/>
          <p:nvPr/>
        </p:nvSpPr>
        <p:spPr>
          <a:xfrm>
            <a:off x="2428214" y="4013661"/>
            <a:ext cx="7306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GB" b="1" dirty="0">
              <a:solidFill>
                <a:srgbClr val="FF0000"/>
              </a:solidFill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EB95045-A772-9966-DB9B-3A6C872B2FB4}"/>
              </a:ext>
            </a:extLst>
          </p:cNvPr>
          <p:cNvCxnSpPr>
            <a:cxnSpLocks/>
          </p:cNvCxnSpPr>
          <p:nvPr/>
        </p:nvCxnSpPr>
        <p:spPr>
          <a:xfrm flipV="1">
            <a:off x="3162921" y="2957632"/>
            <a:ext cx="0" cy="995072"/>
          </a:xfrm>
          <a:prstGeom prst="straightConnector1">
            <a:avLst/>
          </a:prstGeom>
          <a:ln w="1270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B5BE1B56-FBE8-C334-131B-BEECF5AA6BB5}"/>
              </a:ext>
            </a:extLst>
          </p:cNvPr>
          <p:cNvSpPr txBox="1"/>
          <p:nvPr/>
        </p:nvSpPr>
        <p:spPr>
          <a:xfrm>
            <a:off x="1547274" y="3851855"/>
            <a:ext cx="7306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GB" b="1" dirty="0">
              <a:solidFill>
                <a:srgbClr val="00B0F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3B13146-3936-93AC-782A-01FE63E4633A}"/>
              </a:ext>
            </a:extLst>
          </p:cNvPr>
          <p:cNvSpPr txBox="1"/>
          <p:nvPr/>
        </p:nvSpPr>
        <p:spPr>
          <a:xfrm>
            <a:off x="3558120" y="2702520"/>
            <a:ext cx="7306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GB" b="1" dirty="0">
              <a:solidFill>
                <a:srgbClr val="00B0F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1FE326F-7DB0-B301-933D-FCB57FF5E794}"/>
              </a:ext>
            </a:extLst>
          </p:cNvPr>
          <p:cNvSpPr txBox="1"/>
          <p:nvPr/>
        </p:nvSpPr>
        <p:spPr>
          <a:xfrm>
            <a:off x="3158837" y="3310040"/>
            <a:ext cx="7306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b="1" dirty="0">
              <a:solidFill>
                <a:srgbClr val="00B0F0"/>
              </a:solidFill>
            </a:endParaRPr>
          </a:p>
        </p:txBody>
      </p:sp>
      <p:sp>
        <p:nvSpPr>
          <p:cNvPr id="34" name="Right Triangle 33">
            <a:extLst>
              <a:ext uri="{FF2B5EF4-FFF2-40B4-BE49-F238E27FC236}">
                <a16:creationId xmlns:a16="http://schemas.microsoft.com/office/drawing/2014/main" id="{7494E2C7-6B23-2DD8-49DC-617736F0BFFF}"/>
              </a:ext>
            </a:extLst>
          </p:cNvPr>
          <p:cNvSpPr/>
          <p:nvPr/>
        </p:nvSpPr>
        <p:spPr>
          <a:xfrm flipH="1">
            <a:off x="5322917" y="2849424"/>
            <a:ext cx="1848194" cy="1518458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3D374D7-AAB3-736F-152E-2353F6C6E84D}"/>
              </a:ext>
            </a:extLst>
          </p:cNvPr>
          <p:cNvSpPr/>
          <p:nvPr/>
        </p:nvSpPr>
        <p:spPr>
          <a:xfrm flipH="1">
            <a:off x="6971605" y="4168376"/>
            <a:ext cx="199506" cy="1995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E0E63FC-F478-FC7D-54D9-D7AAC77DFD18}"/>
              </a:ext>
            </a:extLst>
          </p:cNvPr>
          <p:cNvSpPr txBox="1"/>
          <p:nvPr/>
        </p:nvSpPr>
        <p:spPr>
          <a:xfrm flipH="1">
            <a:off x="7171110" y="3491043"/>
            <a:ext cx="402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86696B8-EEB9-68B3-6415-382B59C49834}"/>
              </a:ext>
            </a:extLst>
          </p:cNvPr>
          <p:cNvSpPr txBox="1"/>
          <p:nvPr/>
        </p:nvSpPr>
        <p:spPr>
          <a:xfrm flipH="1">
            <a:off x="6237302" y="4398731"/>
            <a:ext cx="379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C483573E-51D7-166A-1B83-02FD9430F3DC}"/>
                  </a:ext>
                </a:extLst>
              </p:cNvPr>
              <p:cNvSpPr txBox="1"/>
              <p:nvPr/>
            </p:nvSpPr>
            <p:spPr>
              <a:xfrm>
                <a:off x="5187576" y="4960471"/>
                <a:ext cx="2791011" cy="6789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en-GB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 </a:t>
                </a: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+ 4</a:t>
                </a:r>
                <a:r>
                  <a:rPr lang="en-GB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= 9 + 16 = 25</a:t>
                </a: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GB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25</m:t>
                        </m:r>
                      </m:e>
                    </m:rad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= 5 units</a:t>
                </a: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C483573E-51D7-166A-1B83-02FD9430F3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7576" y="4960471"/>
                <a:ext cx="2791011" cy="678968"/>
              </a:xfrm>
              <a:prstGeom prst="rect">
                <a:avLst/>
              </a:prstGeom>
              <a:blipFill>
                <a:blip r:embed="rId2"/>
                <a:stretch>
                  <a:fillRect l="-1965" t="-5405" b="-13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7297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2" grpId="0"/>
      <p:bldP spid="13" grpId="0"/>
      <p:bldP spid="23" grpId="0"/>
      <p:bldP spid="24" grpId="0"/>
      <p:bldP spid="25" grpId="0"/>
      <p:bldP spid="27" grpId="0"/>
      <p:bldP spid="28" grpId="0"/>
      <p:bldP spid="29" grpId="0"/>
      <p:bldP spid="34" grpId="0" animBg="1"/>
      <p:bldP spid="35" grpId="0" animBg="1"/>
      <p:bldP spid="36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F411763-2E67-7FAE-63EA-EB2A88CEDA5D}"/>
              </a:ext>
            </a:extLst>
          </p:cNvPr>
          <p:cNvSpPr txBox="1"/>
          <p:nvPr/>
        </p:nvSpPr>
        <p:spPr>
          <a:xfrm>
            <a:off x="227215" y="1119447"/>
            <a:ext cx="86895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Calculate the distance between (-2, 6) and (8, -1)</a:t>
            </a:r>
          </a:p>
        </p:txBody>
      </p:sp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9A1EB491-0010-862D-01DF-D8AEFC0C7C57}"/>
              </a:ext>
            </a:extLst>
          </p:cNvPr>
          <p:cNvSpPr/>
          <p:nvPr/>
        </p:nvSpPr>
        <p:spPr>
          <a:xfrm>
            <a:off x="6788728" y="1180407"/>
            <a:ext cx="2637905" cy="1246909"/>
          </a:xfrm>
          <a:prstGeom prst="cloudCallout">
            <a:avLst>
              <a:gd name="adj1" fmla="val -81757"/>
              <a:gd name="adj2" fmla="val 30056"/>
            </a:avLst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its tricky, draw a piccy!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5842863-3C4F-66E4-B365-43AEDAC3819F}"/>
              </a:ext>
            </a:extLst>
          </p:cNvPr>
          <p:cNvCxnSpPr/>
          <p:nvPr/>
        </p:nvCxnSpPr>
        <p:spPr>
          <a:xfrm flipV="1">
            <a:off x="2030129" y="2527567"/>
            <a:ext cx="0" cy="266561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1078EAF-DC0C-DDA2-11A4-D17FC6586EE8}"/>
              </a:ext>
            </a:extLst>
          </p:cNvPr>
          <p:cNvCxnSpPr>
            <a:cxnSpLocks/>
          </p:cNvCxnSpPr>
          <p:nvPr/>
        </p:nvCxnSpPr>
        <p:spPr>
          <a:xfrm>
            <a:off x="477604" y="4578746"/>
            <a:ext cx="3222567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E01FF9E0-883A-8AEC-3193-03458A2B17D8}"/>
              </a:ext>
            </a:extLst>
          </p:cNvPr>
          <p:cNvSpPr/>
          <p:nvPr/>
        </p:nvSpPr>
        <p:spPr>
          <a:xfrm>
            <a:off x="1423967" y="3256480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F6A69-9F2E-2032-A7BB-5B144CD01737}"/>
              </a:ext>
            </a:extLst>
          </p:cNvPr>
          <p:cNvSpPr/>
          <p:nvPr/>
        </p:nvSpPr>
        <p:spPr>
          <a:xfrm>
            <a:off x="3332794" y="4787616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CD39C7-9204-DE62-D760-1DB409889A2C}"/>
              </a:ext>
            </a:extLst>
          </p:cNvPr>
          <p:cNvSpPr txBox="1"/>
          <p:nvPr/>
        </p:nvSpPr>
        <p:spPr>
          <a:xfrm>
            <a:off x="671210" y="3117533"/>
            <a:ext cx="7994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(-2, 6) </a:t>
            </a: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A48FCE8-34A2-8CF2-7972-C7444ACB4A64}"/>
              </a:ext>
            </a:extLst>
          </p:cNvPr>
          <p:cNvSpPr txBox="1"/>
          <p:nvPr/>
        </p:nvSpPr>
        <p:spPr>
          <a:xfrm>
            <a:off x="3427004" y="4632445"/>
            <a:ext cx="9206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(8, -1) </a:t>
            </a:r>
            <a:endParaRPr lang="en-GB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401D7B1-40AB-612D-394A-EF2C9A8BC88A}"/>
              </a:ext>
            </a:extLst>
          </p:cNvPr>
          <p:cNvCxnSpPr>
            <a:cxnSpLocks/>
            <a:stCxn id="10" idx="1"/>
          </p:cNvCxnSpPr>
          <p:nvPr/>
        </p:nvCxnSpPr>
        <p:spPr>
          <a:xfrm flipH="1" flipV="1">
            <a:off x="1457918" y="3275320"/>
            <a:ext cx="1881571" cy="15189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4D4BD44-F9D7-0A4D-A780-3F007C561F6E}"/>
              </a:ext>
            </a:extLst>
          </p:cNvPr>
          <p:cNvCxnSpPr>
            <a:cxnSpLocks/>
          </p:cNvCxnSpPr>
          <p:nvPr/>
        </p:nvCxnSpPr>
        <p:spPr>
          <a:xfrm>
            <a:off x="1469686" y="4833335"/>
            <a:ext cx="1781514" cy="0"/>
          </a:xfrm>
          <a:prstGeom prst="straightConnector1">
            <a:avLst/>
          </a:prstGeom>
          <a:ln w="127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A492BD54-2A7E-85EF-FF75-2220FDED19F6}"/>
              </a:ext>
            </a:extLst>
          </p:cNvPr>
          <p:cNvSpPr txBox="1"/>
          <p:nvPr/>
        </p:nvSpPr>
        <p:spPr>
          <a:xfrm>
            <a:off x="745039" y="3117533"/>
            <a:ext cx="7306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12538AB-16C5-626D-7A65-6F101FB0512C}"/>
              </a:ext>
            </a:extLst>
          </p:cNvPr>
          <p:cNvSpPr txBox="1"/>
          <p:nvPr/>
        </p:nvSpPr>
        <p:spPr>
          <a:xfrm>
            <a:off x="3504079" y="4632445"/>
            <a:ext cx="7306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B1A7469-816F-8C04-88FA-CE277BCAD00E}"/>
              </a:ext>
            </a:extLst>
          </p:cNvPr>
          <p:cNvSpPr txBox="1"/>
          <p:nvPr/>
        </p:nvSpPr>
        <p:spPr>
          <a:xfrm>
            <a:off x="2231956" y="4878434"/>
            <a:ext cx="7306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GB" b="1" dirty="0">
              <a:solidFill>
                <a:srgbClr val="FF0000"/>
              </a:solidFill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EB95045-A772-9966-DB9B-3A6C872B2FB4}"/>
              </a:ext>
            </a:extLst>
          </p:cNvPr>
          <p:cNvCxnSpPr>
            <a:cxnSpLocks/>
          </p:cNvCxnSpPr>
          <p:nvPr/>
        </p:nvCxnSpPr>
        <p:spPr>
          <a:xfrm flipV="1">
            <a:off x="1462991" y="3387921"/>
            <a:ext cx="8063" cy="1380142"/>
          </a:xfrm>
          <a:prstGeom prst="straightConnector1">
            <a:avLst/>
          </a:prstGeom>
          <a:ln w="1270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B5BE1B56-FBE8-C334-131B-BEECF5AA6BB5}"/>
              </a:ext>
            </a:extLst>
          </p:cNvPr>
          <p:cNvSpPr txBox="1"/>
          <p:nvPr/>
        </p:nvSpPr>
        <p:spPr>
          <a:xfrm>
            <a:off x="1076236" y="3116814"/>
            <a:ext cx="7306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GB" b="1" dirty="0">
              <a:solidFill>
                <a:srgbClr val="00B0F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3B13146-3936-93AC-782A-01FE63E4633A}"/>
              </a:ext>
            </a:extLst>
          </p:cNvPr>
          <p:cNvSpPr txBox="1"/>
          <p:nvPr/>
        </p:nvSpPr>
        <p:spPr>
          <a:xfrm>
            <a:off x="3754936" y="4630558"/>
            <a:ext cx="7306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endParaRPr lang="en-GB" b="1" dirty="0">
              <a:solidFill>
                <a:srgbClr val="00B0F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1FE326F-7DB0-B301-933D-FCB57FF5E794}"/>
              </a:ext>
            </a:extLst>
          </p:cNvPr>
          <p:cNvSpPr txBox="1"/>
          <p:nvPr/>
        </p:nvSpPr>
        <p:spPr>
          <a:xfrm>
            <a:off x="1092607" y="3909727"/>
            <a:ext cx="7306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GB" b="1" dirty="0">
              <a:solidFill>
                <a:srgbClr val="00B0F0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7D63F03-7D6A-5139-6261-D21CE5AC010F}"/>
              </a:ext>
            </a:extLst>
          </p:cNvPr>
          <p:cNvGrpSpPr/>
          <p:nvPr/>
        </p:nvGrpSpPr>
        <p:grpSpPr>
          <a:xfrm flipH="1">
            <a:off x="5322917" y="2849424"/>
            <a:ext cx="2251002" cy="1918639"/>
            <a:chOff x="5322917" y="2849424"/>
            <a:chExt cx="2251002" cy="1918639"/>
          </a:xfrm>
        </p:grpSpPr>
        <p:sp>
          <p:nvSpPr>
            <p:cNvPr id="34" name="Right Triangle 33">
              <a:extLst>
                <a:ext uri="{FF2B5EF4-FFF2-40B4-BE49-F238E27FC236}">
                  <a16:creationId xmlns:a16="http://schemas.microsoft.com/office/drawing/2014/main" id="{7494E2C7-6B23-2DD8-49DC-617736F0BFFF}"/>
                </a:ext>
              </a:extLst>
            </p:cNvPr>
            <p:cNvSpPr/>
            <p:nvPr/>
          </p:nvSpPr>
          <p:spPr>
            <a:xfrm flipH="1">
              <a:off x="5322917" y="2849424"/>
              <a:ext cx="1848194" cy="1518458"/>
            </a:xfrm>
            <a:prstGeom prst="rt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73D374D7-AAB3-736F-152E-2353F6C6E84D}"/>
                </a:ext>
              </a:extLst>
            </p:cNvPr>
            <p:cNvSpPr/>
            <p:nvPr/>
          </p:nvSpPr>
          <p:spPr>
            <a:xfrm flipH="1">
              <a:off x="6971605" y="4168376"/>
              <a:ext cx="199506" cy="19950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E0E63FC-F478-FC7D-54D9-D7AAC77DFD18}"/>
                </a:ext>
              </a:extLst>
            </p:cNvPr>
            <p:cNvSpPr txBox="1"/>
            <p:nvPr/>
          </p:nvSpPr>
          <p:spPr>
            <a:xfrm flipH="1">
              <a:off x="7171110" y="3491043"/>
              <a:ext cx="4028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86696B8-EEB9-68B3-6415-382B59C49834}"/>
                </a:ext>
              </a:extLst>
            </p:cNvPr>
            <p:cNvSpPr txBox="1"/>
            <p:nvPr/>
          </p:nvSpPr>
          <p:spPr>
            <a:xfrm flipH="1">
              <a:off x="6108108" y="4398731"/>
              <a:ext cx="4749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C483573E-51D7-166A-1B83-02FD9430F3DC}"/>
                  </a:ext>
                </a:extLst>
              </p:cNvPr>
              <p:cNvSpPr txBox="1"/>
              <p:nvPr/>
            </p:nvSpPr>
            <p:spPr>
              <a:xfrm>
                <a:off x="5187576" y="4960471"/>
                <a:ext cx="2791011" cy="6789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  <a:r>
                  <a:rPr lang="en-GB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 </a:t>
                </a: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+ 10</a:t>
                </a:r>
                <a:r>
                  <a:rPr lang="en-GB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= 49 + 100 = 149</a:t>
                </a: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GB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149</m:t>
                        </m:r>
                      </m:e>
                    </m:rad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= 12.21 units</a:t>
                </a: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C483573E-51D7-166A-1B83-02FD9430F3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7576" y="4960471"/>
                <a:ext cx="2791011" cy="678968"/>
              </a:xfrm>
              <a:prstGeom prst="rect">
                <a:avLst/>
              </a:prstGeom>
              <a:blipFill>
                <a:blip r:embed="rId2"/>
                <a:stretch>
                  <a:fillRect l="-1965" t="-5405" r="-1092" b="-13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4162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/>
      <p:bldP spid="13" grpId="0"/>
      <p:bldP spid="23" grpId="0"/>
      <p:bldP spid="24" grpId="0"/>
      <p:bldP spid="25" grpId="0"/>
      <p:bldP spid="27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B741510-6797-4E4F-690F-A07E502CA1C1}"/>
              </a:ext>
            </a:extLst>
          </p:cNvPr>
          <p:cNvSpPr txBox="1"/>
          <p:nvPr/>
        </p:nvSpPr>
        <p:spPr>
          <a:xfrm>
            <a:off x="227215" y="1119447"/>
            <a:ext cx="86895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Pair Task</a:t>
            </a:r>
          </a:p>
          <a:p>
            <a:pPr algn="ctr"/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Work through the code breaker with your partner.</a:t>
            </a: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Don’t forget to sketch each triangle!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6C1A983-C78E-1B87-ED15-2D58FF802D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7048" y="2557929"/>
            <a:ext cx="5889903" cy="373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19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B741510-6797-4E4F-690F-A07E502CA1C1}"/>
              </a:ext>
            </a:extLst>
          </p:cNvPr>
          <p:cNvSpPr txBox="1"/>
          <p:nvPr/>
        </p:nvSpPr>
        <p:spPr>
          <a:xfrm>
            <a:off x="227215" y="1119447"/>
            <a:ext cx="86895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Pair Task</a:t>
            </a:r>
          </a:p>
          <a:p>
            <a:pPr algn="ctr"/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Work through the code breaker with your partner.</a:t>
            </a: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Don’t forget to sketch each triangle!</a:t>
            </a:r>
          </a:p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Solution: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the krill of it!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905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62F0656-3CE6-A333-38D8-8CAB365DF677}"/>
              </a:ext>
            </a:extLst>
          </p:cNvPr>
          <p:cNvSpPr/>
          <p:nvPr/>
        </p:nvSpPr>
        <p:spPr>
          <a:xfrm>
            <a:off x="254000" y="1175026"/>
            <a:ext cx="8636000" cy="131716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the distance between the following pairs of coordinates:</a:t>
            </a:r>
          </a:p>
          <a:p>
            <a:r>
              <a: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	(2, 5) and (10, 8)					b)	(6, 4) and (0, 9)</a:t>
            </a:r>
          </a:p>
          <a:p>
            <a:r>
              <a: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	(5, 9) and (12, 2)					d)	(3, 6) and (-2, -2)</a:t>
            </a:r>
          </a:p>
          <a:p>
            <a:r>
              <a: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e)	(12, -5) and (0, 5)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276067-50B3-27E7-91EE-2DA2E69ED8BB}"/>
              </a:ext>
            </a:extLst>
          </p:cNvPr>
          <p:cNvSpPr/>
          <p:nvPr/>
        </p:nvSpPr>
        <p:spPr>
          <a:xfrm>
            <a:off x="254000" y="2657191"/>
            <a:ext cx="8636000" cy="1884927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	The vertices of a quadrilateral DEFG are D(3, -2), E(0, -3), F(-2, 3) and G(4, 1).</a:t>
            </a:r>
          </a:p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a) 	Find the length of each side of the quadrilateral.</a:t>
            </a:r>
          </a:p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b) 	What type of quadrilateral is DEFG?</a:t>
            </a:r>
          </a:p>
          <a:p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	Show that the triangle formed by the points (-3, -2), (2, -7) and (-2, 5) is 	isosceles.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1BEDB9-171B-A448-C73B-90B63B0B39E7}"/>
              </a:ext>
            </a:extLst>
          </p:cNvPr>
          <p:cNvSpPr/>
          <p:nvPr/>
        </p:nvSpPr>
        <p:spPr>
          <a:xfrm>
            <a:off x="254000" y="4707121"/>
            <a:ext cx="8636000" cy="1884927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	Calculate the area of the right angled triangle formed by the points A (1, 3), </a:t>
            </a:r>
          </a:p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B (2, 5) and C (5, 1).</a:t>
            </a:r>
          </a:p>
          <a:p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	A triangle has one vertex at (3, 3), a second at (5, 7) and the third is 6 units </a:t>
            </a:r>
          </a:p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vertically above the midpoint of the first two coordinates. Find the perimeter of 	the triangle.</a:t>
            </a:r>
          </a:p>
        </p:txBody>
      </p:sp>
    </p:spTree>
    <p:extLst>
      <p:ext uri="{BB962C8B-B14F-4D97-AF65-F5344CB8AC3E}">
        <p14:creationId xmlns:p14="http://schemas.microsoft.com/office/powerpoint/2010/main" val="1775479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62F0656-3CE6-A333-38D8-8CAB365DF677}"/>
              </a:ext>
            </a:extLst>
          </p:cNvPr>
          <p:cNvSpPr/>
          <p:nvPr/>
        </p:nvSpPr>
        <p:spPr>
          <a:xfrm>
            <a:off x="254000" y="1175026"/>
            <a:ext cx="8636000" cy="131716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	8.54 units						b)	7.81 units</a:t>
            </a:r>
          </a:p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	9.90 units						d)	9.43 units</a:t>
            </a:r>
          </a:p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e)	15.62 units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276067-50B3-27E7-91EE-2DA2E69ED8BB}"/>
              </a:ext>
            </a:extLst>
          </p:cNvPr>
          <p:cNvSpPr/>
          <p:nvPr/>
        </p:nvSpPr>
        <p:spPr>
          <a:xfrm>
            <a:off x="254000" y="2657191"/>
            <a:ext cx="8636000" cy="1884927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	a) 	DE = 3.16 units, EF = 6.32 units, FG = 6.32 units, DG = 3.16 units</a:t>
            </a:r>
          </a:p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b) 	Kite (two pairs of adjacent equal sides)</a:t>
            </a:r>
          </a:p>
          <a:p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	Side lengths of 7.07 units, 12.65 units and 7.07 units</a:t>
            </a:r>
          </a:p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Two equal sides therefore isosceles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1BEDB9-171B-A448-C73B-90B63B0B39E7}"/>
              </a:ext>
            </a:extLst>
          </p:cNvPr>
          <p:cNvSpPr/>
          <p:nvPr/>
        </p:nvSpPr>
        <p:spPr>
          <a:xfrm>
            <a:off x="254000" y="4707121"/>
            <a:ext cx="8636000" cy="1884927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	5 units</a:t>
            </a:r>
            <a:r>
              <a:rPr lang="en-GB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	16.66 units</a:t>
            </a:r>
          </a:p>
        </p:txBody>
      </p:sp>
    </p:spTree>
    <p:extLst>
      <p:ext uri="{BB962C8B-B14F-4D97-AF65-F5344CB8AC3E}">
        <p14:creationId xmlns:p14="http://schemas.microsoft.com/office/powerpoint/2010/main" val="3820457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C62EBF7-D9EE-E4C0-831E-CF2A9D3C42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344" y="1160551"/>
            <a:ext cx="7775312" cy="5435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119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345</TotalTime>
  <Words>715</Words>
  <Application>Microsoft Office PowerPoint</Application>
  <PresentationFormat>On-screen Show (4:3)</PresentationFormat>
  <Paragraphs>130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Moosajee</dc:creator>
  <cp:lastModifiedBy>Danielle Moosajee</cp:lastModifiedBy>
  <cp:revision>1</cp:revision>
  <dcterms:created xsi:type="dcterms:W3CDTF">2022-05-09T15:24:44Z</dcterms:created>
  <dcterms:modified xsi:type="dcterms:W3CDTF">2022-05-12T09:33:11Z</dcterms:modified>
</cp:coreProperties>
</file>