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74" r:id="rId2"/>
    <p:sldMasterId id="2147483667" r:id="rId3"/>
  </p:sldMasterIdLst>
  <p:notesMasterIdLst>
    <p:notesMasterId r:id="rId42"/>
  </p:notesMasterIdLst>
  <p:sldIdLst>
    <p:sldId id="279" r:id="rId4"/>
    <p:sldId id="283" r:id="rId5"/>
    <p:sldId id="284" r:id="rId6"/>
    <p:sldId id="280" r:id="rId7"/>
    <p:sldId id="258" r:id="rId8"/>
    <p:sldId id="259" r:id="rId9"/>
    <p:sldId id="287" r:id="rId10"/>
    <p:sldId id="260" r:id="rId11"/>
    <p:sldId id="288" r:id="rId12"/>
    <p:sldId id="285" r:id="rId13"/>
    <p:sldId id="289" r:id="rId14"/>
    <p:sldId id="261" r:id="rId15"/>
    <p:sldId id="290" r:id="rId16"/>
    <p:sldId id="262" r:id="rId17"/>
    <p:sldId id="263" r:id="rId18"/>
    <p:sldId id="264" r:id="rId19"/>
    <p:sldId id="291" r:id="rId20"/>
    <p:sldId id="265" r:id="rId21"/>
    <p:sldId id="292" r:id="rId22"/>
    <p:sldId id="266" r:id="rId23"/>
    <p:sldId id="293" r:id="rId24"/>
    <p:sldId id="267" r:id="rId25"/>
    <p:sldId id="268" r:id="rId26"/>
    <p:sldId id="269" r:id="rId27"/>
    <p:sldId id="270" r:id="rId28"/>
    <p:sldId id="271" r:id="rId29"/>
    <p:sldId id="294" r:id="rId30"/>
    <p:sldId id="272" r:id="rId31"/>
    <p:sldId id="295" r:id="rId32"/>
    <p:sldId id="273" r:id="rId33"/>
    <p:sldId id="296" r:id="rId34"/>
    <p:sldId id="312" r:id="rId35"/>
    <p:sldId id="314" r:id="rId36"/>
    <p:sldId id="286" r:id="rId37"/>
    <p:sldId id="275" r:id="rId38"/>
    <p:sldId id="282" r:id="rId39"/>
    <p:sldId id="281" r:id="rId40"/>
    <p:sldId id="278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42B0"/>
    <a:srgbClr val="C69A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92FFE10-DEAD-43DD-B083-AC0B1469F8F2}" v="677" dt="2020-08-07T15:07:55.07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225" y="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notesMaster" Target="notesMasters/notesMaster1.xml"/><Relationship Id="rId47" Type="http://schemas.microsoft.com/office/2016/11/relationships/changesInfo" Target="changesInfos/changesInfo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presProps" Target="presProps.xml"/><Relationship Id="rId48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" userId="e2554c37-e717-43a0-ba79-1183ca921ccd" providerId="ADAL" clId="{692FFE10-DEAD-43DD-B083-AC0B1469F8F2}"/>
    <pc:docChg chg="undo custSel addSld delSld modSld modMainMaster">
      <pc:chgData name="Danielle" userId="e2554c37-e717-43a0-ba79-1183ca921ccd" providerId="ADAL" clId="{692FFE10-DEAD-43DD-B083-AC0B1469F8F2}" dt="2020-08-07T15:07:55.076" v="1131" actId="113"/>
      <pc:docMkLst>
        <pc:docMk/>
      </pc:docMkLst>
      <pc:sldChg chg="addSp delSp modSp mod modAnim">
        <pc:chgData name="Danielle" userId="e2554c37-e717-43a0-ba79-1183ca921ccd" providerId="ADAL" clId="{692FFE10-DEAD-43DD-B083-AC0B1469F8F2}" dt="2020-08-07T14:32:05.407" v="406"/>
        <pc:sldMkLst>
          <pc:docMk/>
          <pc:sldMk cId="430239252" sldId="258"/>
        </pc:sldMkLst>
        <pc:spChg chg="add mod">
          <ac:chgData name="Danielle" userId="e2554c37-e717-43a0-ba79-1183ca921ccd" providerId="ADAL" clId="{692FFE10-DEAD-43DD-B083-AC0B1469F8F2}" dt="2020-08-07T14:25:35.342" v="255"/>
          <ac:spMkLst>
            <pc:docMk/>
            <pc:sldMk cId="430239252" sldId="258"/>
            <ac:spMk id="4" creationId="{127A3D7F-E173-4548-90A8-5926FD5C93FA}"/>
          </ac:spMkLst>
        </pc:spChg>
        <pc:spChg chg="mod">
          <ac:chgData name="Danielle" userId="e2554c37-e717-43a0-ba79-1183ca921ccd" providerId="ADAL" clId="{692FFE10-DEAD-43DD-B083-AC0B1469F8F2}" dt="2020-08-07T14:25:38.414" v="256" actId="403"/>
          <ac:spMkLst>
            <pc:docMk/>
            <pc:sldMk cId="430239252" sldId="258"/>
            <ac:spMk id="9" creationId="{00000000-0000-0000-0000-000000000000}"/>
          </ac:spMkLst>
        </pc:spChg>
        <pc:spChg chg="del mod">
          <ac:chgData name="Danielle" userId="e2554c37-e717-43a0-ba79-1183ca921ccd" providerId="ADAL" clId="{692FFE10-DEAD-43DD-B083-AC0B1469F8F2}" dt="2020-08-07T14:25:30.304" v="254" actId="478"/>
          <ac:spMkLst>
            <pc:docMk/>
            <pc:sldMk cId="430239252" sldId="258"/>
            <ac:spMk id="11" creationId="{00000000-0000-0000-0000-000000000000}"/>
          </ac:spMkLst>
        </pc:spChg>
      </pc:sldChg>
      <pc:sldChg chg="addSp delSp modSp mod delAnim modAnim">
        <pc:chgData name="Danielle" userId="e2554c37-e717-43a0-ba79-1183ca921ccd" providerId="ADAL" clId="{692FFE10-DEAD-43DD-B083-AC0B1469F8F2}" dt="2020-08-07T14:33:18.777" v="432"/>
        <pc:sldMkLst>
          <pc:docMk/>
          <pc:sldMk cId="4192167752" sldId="259"/>
        </pc:sldMkLst>
        <pc:spChg chg="mod">
          <ac:chgData name="Danielle" userId="e2554c37-e717-43a0-ba79-1183ca921ccd" providerId="ADAL" clId="{692FFE10-DEAD-43DD-B083-AC0B1469F8F2}" dt="2020-08-07T14:20:56.540" v="155" actId="403"/>
          <ac:spMkLst>
            <pc:docMk/>
            <pc:sldMk cId="4192167752" sldId="259"/>
            <ac:spMk id="2" creationId="{00000000-0000-0000-0000-000000000000}"/>
          </ac:spMkLst>
        </pc:spChg>
        <pc:spChg chg="del mod">
          <ac:chgData name="Danielle" userId="e2554c37-e717-43a0-ba79-1183ca921ccd" providerId="ADAL" clId="{692FFE10-DEAD-43DD-B083-AC0B1469F8F2}" dt="2020-08-07T14:18:24.763" v="124" actId="478"/>
          <ac:spMkLst>
            <pc:docMk/>
            <pc:sldMk cId="4192167752" sldId="259"/>
            <ac:spMk id="4" creationId="{00000000-0000-0000-0000-000000000000}"/>
          </ac:spMkLst>
        </pc:spChg>
        <pc:spChg chg="add mod">
          <ac:chgData name="Danielle" userId="e2554c37-e717-43a0-ba79-1183ca921ccd" providerId="ADAL" clId="{692FFE10-DEAD-43DD-B083-AC0B1469F8F2}" dt="2020-08-07T14:20:18.337" v="139" actId="1036"/>
          <ac:spMkLst>
            <pc:docMk/>
            <pc:sldMk cId="4192167752" sldId="259"/>
            <ac:spMk id="5" creationId="{CCC9D677-8CF7-4C03-9381-3F29775BCA01}"/>
          </ac:spMkLst>
        </pc:spChg>
        <pc:spChg chg="add mod">
          <ac:chgData name="Danielle" userId="e2554c37-e717-43a0-ba79-1183ca921ccd" providerId="ADAL" clId="{692FFE10-DEAD-43DD-B083-AC0B1469F8F2}" dt="2020-08-07T14:20:13.204" v="137" actId="1036"/>
          <ac:spMkLst>
            <pc:docMk/>
            <pc:sldMk cId="4192167752" sldId="259"/>
            <ac:spMk id="6" creationId="{635D5316-09BB-4D7B-9AC0-2054CAC820F5}"/>
          </ac:spMkLst>
        </pc:spChg>
        <pc:spChg chg="add mod">
          <ac:chgData name="Danielle" userId="e2554c37-e717-43a0-ba79-1183ca921ccd" providerId="ADAL" clId="{692FFE10-DEAD-43DD-B083-AC0B1469F8F2}" dt="2020-08-07T14:20:18.337" v="139" actId="1036"/>
          <ac:spMkLst>
            <pc:docMk/>
            <pc:sldMk cId="4192167752" sldId="259"/>
            <ac:spMk id="7" creationId="{CB1D68BC-C667-4D42-8B66-601D218B0FD3}"/>
          </ac:spMkLst>
        </pc:spChg>
        <pc:spChg chg="add mod">
          <ac:chgData name="Danielle" userId="e2554c37-e717-43a0-ba79-1183ca921ccd" providerId="ADAL" clId="{692FFE10-DEAD-43DD-B083-AC0B1469F8F2}" dt="2020-08-07T14:20:13.204" v="137" actId="1036"/>
          <ac:spMkLst>
            <pc:docMk/>
            <pc:sldMk cId="4192167752" sldId="259"/>
            <ac:spMk id="8" creationId="{E2B6200F-FA5C-441B-A05E-80AC86AD205C}"/>
          </ac:spMkLst>
        </pc:spChg>
        <pc:spChg chg="mod">
          <ac:chgData name="Danielle" userId="e2554c37-e717-43a0-ba79-1183ca921ccd" providerId="ADAL" clId="{692FFE10-DEAD-43DD-B083-AC0B1469F8F2}" dt="2020-08-07T14:20:56.540" v="155" actId="403"/>
          <ac:spMkLst>
            <pc:docMk/>
            <pc:sldMk cId="4192167752" sldId="259"/>
            <ac:spMk id="9" creationId="{00000000-0000-0000-0000-000000000000}"/>
          </ac:spMkLst>
        </pc:spChg>
        <pc:graphicFrameChg chg="mod modGraphic">
          <ac:chgData name="Danielle" userId="e2554c37-e717-43a0-ba79-1183ca921ccd" providerId="ADAL" clId="{692FFE10-DEAD-43DD-B083-AC0B1469F8F2}" dt="2020-08-07T14:20:59.501" v="156" actId="403"/>
          <ac:graphicFrameMkLst>
            <pc:docMk/>
            <pc:sldMk cId="4192167752" sldId="259"/>
            <ac:graphicFrameMk id="3" creationId="{00000000-0000-0000-0000-000000000000}"/>
          </ac:graphicFrameMkLst>
        </pc:graphicFrameChg>
        <pc:picChg chg="del mod">
          <ac:chgData name="Danielle" userId="e2554c37-e717-43a0-ba79-1183ca921ccd" providerId="ADAL" clId="{692FFE10-DEAD-43DD-B083-AC0B1469F8F2}" dt="2020-08-07T14:19:43.267" v="131" actId="478"/>
          <ac:picMkLst>
            <pc:docMk/>
            <pc:sldMk cId="4192167752" sldId="259"/>
            <ac:picMk id="11" creationId="{00000000-0000-0000-0000-000000000000}"/>
          </ac:picMkLst>
        </pc:picChg>
        <pc:picChg chg="del mod">
          <ac:chgData name="Danielle" userId="e2554c37-e717-43a0-ba79-1183ca921ccd" providerId="ADAL" clId="{692FFE10-DEAD-43DD-B083-AC0B1469F8F2}" dt="2020-08-07T14:20:00.562" v="134" actId="478"/>
          <ac:picMkLst>
            <pc:docMk/>
            <pc:sldMk cId="4192167752" sldId="259"/>
            <ac:picMk id="12" creationId="{00000000-0000-0000-0000-000000000000}"/>
          </ac:picMkLst>
        </pc:picChg>
        <pc:picChg chg="del mod">
          <ac:chgData name="Danielle" userId="e2554c37-e717-43a0-ba79-1183ca921ccd" providerId="ADAL" clId="{692FFE10-DEAD-43DD-B083-AC0B1469F8F2}" dt="2020-08-07T14:19:43.267" v="131" actId="478"/>
          <ac:picMkLst>
            <pc:docMk/>
            <pc:sldMk cId="4192167752" sldId="259"/>
            <ac:picMk id="13" creationId="{00000000-0000-0000-0000-000000000000}"/>
          </ac:picMkLst>
        </pc:picChg>
        <pc:picChg chg="del mod">
          <ac:chgData name="Danielle" userId="e2554c37-e717-43a0-ba79-1183ca921ccd" providerId="ADAL" clId="{692FFE10-DEAD-43DD-B083-AC0B1469F8F2}" dt="2020-08-07T14:20:00.562" v="134" actId="478"/>
          <ac:picMkLst>
            <pc:docMk/>
            <pc:sldMk cId="4192167752" sldId="259"/>
            <ac:picMk id="14" creationId="{00000000-0000-0000-0000-000000000000}"/>
          </ac:picMkLst>
        </pc:picChg>
      </pc:sldChg>
      <pc:sldChg chg="addSp delSp modSp mod modAnim">
        <pc:chgData name="Danielle" userId="e2554c37-e717-43a0-ba79-1183ca921ccd" providerId="ADAL" clId="{692FFE10-DEAD-43DD-B083-AC0B1469F8F2}" dt="2020-08-07T14:33:26.787" v="437"/>
        <pc:sldMkLst>
          <pc:docMk/>
          <pc:sldMk cId="4106138714" sldId="260"/>
        </pc:sldMkLst>
        <pc:spChg chg="mod">
          <ac:chgData name="Danielle" userId="e2554c37-e717-43a0-ba79-1183ca921ccd" providerId="ADAL" clId="{692FFE10-DEAD-43DD-B083-AC0B1469F8F2}" dt="2020-08-07T14:21:30.393" v="161" actId="403"/>
          <ac:spMkLst>
            <pc:docMk/>
            <pc:sldMk cId="4106138714" sldId="260"/>
            <ac:spMk id="2" creationId="{00000000-0000-0000-0000-000000000000}"/>
          </ac:spMkLst>
        </pc:spChg>
        <pc:spChg chg="del">
          <ac:chgData name="Danielle" userId="e2554c37-e717-43a0-ba79-1183ca921ccd" providerId="ADAL" clId="{692FFE10-DEAD-43DD-B083-AC0B1469F8F2}" dt="2020-08-07T14:21:21.837" v="159" actId="478"/>
          <ac:spMkLst>
            <pc:docMk/>
            <pc:sldMk cId="4106138714" sldId="260"/>
            <ac:spMk id="4" creationId="{00000000-0000-0000-0000-000000000000}"/>
          </ac:spMkLst>
        </pc:spChg>
        <pc:spChg chg="add">
          <ac:chgData name="Danielle" userId="e2554c37-e717-43a0-ba79-1183ca921ccd" providerId="ADAL" clId="{692FFE10-DEAD-43DD-B083-AC0B1469F8F2}" dt="2020-08-07T14:22:18.178" v="180" actId="22"/>
          <ac:spMkLst>
            <pc:docMk/>
            <pc:sldMk cId="4106138714" sldId="260"/>
            <ac:spMk id="5" creationId="{414FA7D1-2B16-48E2-8E5F-B1CF5F055E6D}"/>
          </ac:spMkLst>
        </pc:spChg>
        <pc:spChg chg="add">
          <ac:chgData name="Danielle" userId="e2554c37-e717-43a0-ba79-1183ca921ccd" providerId="ADAL" clId="{692FFE10-DEAD-43DD-B083-AC0B1469F8F2}" dt="2020-08-07T14:22:18.178" v="180" actId="22"/>
          <ac:spMkLst>
            <pc:docMk/>
            <pc:sldMk cId="4106138714" sldId="260"/>
            <ac:spMk id="6" creationId="{E1E1AA42-F58E-4601-92F4-215E0FFA9C7B}"/>
          </ac:spMkLst>
        </pc:spChg>
        <pc:spChg chg="add">
          <ac:chgData name="Danielle" userId="e2554c37-e717-43a0-ba79-1183ca921ccd" providerId="ADAL" clId="{692FFE10-DEAD-43DD-B083-AC0B1469F8F2}" dt="2020-08-07T14:22:18.178" v="180" actId="22"/>
          <ac:spMkLst>
            <pc:docMk/>
            <pc:sldMk cId="4106138714" sldId="260"/>
            <ac:spMk id="7" creationId="{B6A70641-4544-4198-996A-55C2B4DA4FF5}"/>
          </ac:spMkLst>
        </pc:spChg>
        <pc:spChg chg="add">
          <ac:chgData name="Danielle" userId="e2554c37-e717-43a0-ba79-1183ca921ccd" providerId="ADAL" clId="{692FFE10-DEAD-43DD-B083-AC0B1469F8F2}" dt="2020-08-07T14:22:18.178" v="180" actId="22"/>
          <ac:spMkLst>
            <pc:docMk/>
            <pc:sldMk cId="4106138714" sldId="260"/>
            <ac:spMk id="8" creationId="{BEA6C0FD-8E78-42D1-9A80-FFD23A6F5D1C}"/>
          </ac:spMkLst>
        </pc:spChg>
        <pc:spChg chg="mod">
          <ac:chgData name="Danielle" userId="e2554c37-e717-43a0-ba79-1183ca921ccd" providerId="ADAL" clId="{692FFE10-DEAD-43DD-B083-AC0B1469F8F2}" dt="2020-08-07T14:21:39.725" v="165"/>
          <ac:spMkLst>
            <pc:docMk/>
            <pc:sldMk cId="4106138714" sldId="260"/>
            <ac:spMk id="9" creationId="{00000000-0000-0000-0000-000000000000}"/>
          </ac:spMkLst>
        </pc:spChg>
        <pc:graphicFrameChg chg="mod modGraphic">
          <ac:chgData name="Danielle" userId="e2554c37-e717-43a0-ba79-1183ca921ccd" providerId="ADAL" clId="{692FFE10-DEAD-43DD-B083-AC0B1469F8F2}" dt="2020-08-07T14:22:01.846" v="177"/>
          <ac:graphicFrameMkLst>
            <pc:docMk/>
            <pc:sldMk cId="4106138714" sldId="260"/>
            <ac:graphicFrameMk id="3" creationId="{00000000-0000-0000-0000-000000000000}"/>
          </ac:graphicFrameMkLst>
        </pc:graphicFrameChg>
        <pc:picChg chg="del">
          <ac:chgData name="Danielle" userId="e2554c37-e717-43a0-ba79-1183ca921ccd" providerId="ADAL" clId="{692FFE10-DEAD-43DD-B083-AC0B1469F8F2}" dt="2020-08-07T14:21:21.837" v="159" actId="478"/>
          <ac:picMkLst>
            <pc:docMk/>
            <pc:sldMk cId="4106138714" sldId="260"/>
            <ac:picMk id="11" creationId="{00000000-0000-0000-0000-000000000000}"/>
          </ac:picMkLst>
        </pc:picChg>
        <pc:picChg chg="del">
          <ac:chgData name="Danielle" userId="e2554c37-e717-43a0-ba79-1183ca921ccd" providerId="ADAL" clId="{692FFE10-DEAD-43DD-B083-AC0B1469F8F2}" dt="2020-08-07T14:21:21.837" v="159" actId="478"/>
          <ac:picMkLst>
            <pc:docMk/>
            <pc:sldMk cId="4106138714" sldId="260"/>
            <ac:picMk id="12" creationId="{00000000-0000-0000-0000-000000000000}"/>
          </ac:picMkLst>
        </pc:picChg>
        <pc:picChg chg="del">
          <ac:chgData name="Danielle" userId="e2554c37-e717-43a0-ba79-1183ca921ccd" providerId="ADAL" clId="{692FFE10-DEAD-43DD-B083-AC0B1469F8F2}" dt="2020-08-07T14:21:21.837" v="159" actId="478"/>
          <ac:picMkLst>
            <pc:docMk/>
            <pc:sldMk cId="4106138714" sldId="260"/>
            <ac:picMk id="13" creationId="{00000000-0000-0000-0000-000000000000}"/>
          </ac:picMkLst>
        </pc:picChg>
        <pc:picChg chg="del">
          <ac:chgData name="Danielle" userId="e2554c37-e717-43a0-ba79-1183ca921ccd" providerId="ADAL" clId="{692FFE10-DEAD-43DD-B083-AC0B1469F8F2}" dt="2020-08-07T14:21:21.837" v="159" actId="478"/>
          <ac:picMkLst>
            <pc:docMk/>
            <pc:sldMk cId="4106138714" sldId="260"/>
            <ac:picMk id="14" creationId="{00000000-0000-0000-0000-000000000000}"/>
          </ac:picMkLst>
        </pc:picChg>
      </pc:sldChg>
      <pc:sldChg chg="addSp delSp modSp mod delAnim modAnim">
        <pc:chgData name="Danielle" userId="e2554c37-e717-43a0-ba79-1183ca921ccd" providerId="ADAL" clId="{692FFE10-DEAD-43DD-B083-AC0B1469F8F2}" dt="2020-08-07T14:36:46.356" v="515" actId="403"/>
        <pc:sldMkLst>
          <pc:docMk/>
          <pc:sldMk cId="1887062446" sldId="261"/>
        </pc:sldMkLst>
        <pc:spChg chg="mod">
          <ac:chgData name="Danielle" userId="e2554c37-e717-43a0-ba79-1183ca921ccd" providerId="ADAL" clId="{692FFE10-DEAD-43DD-B083-AC0B1469F8F2}" dt="2020-08-07T14:23:48.358" v="215" actId="2711"/>
          <ac:spMkLst>
            <pc:docMk/>
            <pc:sldMk cId="1887062446" sldId="261"/>
            <ac:spMk id="2" creationId="{00000000-0000-0000-0000-000000000000}"/>
          </ac:spMkLst>
        </pc:spChg>
        <pc:spChg chg="del">
          <ac:chgData name="Danielle" userId="e2554c37-e717-43a0-ba79-1183ca921ccd" providerId="ADAL" clId="{692FFE10-DEAD-43DD-B083-AC0B1469F8F2}" dt="2020-08-07T14:23:42.845" v="213" actId="478"/>
          <ac:spMkLst>
            <pc:docMk/>
            <pc:sldMk cId="1887062446" sldId="261"/>
            <ac:spMk id="4" creationId="{00000000-0000-0000-0000-000000000000}"/>
          </ac:spMkLst>
        </pc:spChg>
        <pc:spChg chg="add">
          <ac:chgData name="Danielle" userId="e2554c37-e717-43a0-ba79-1183ca921ccd" providerId="ADAL" clId="{692FFE10-DEAD-43DD-B083-AC0B1469F8F2}" dt="2020-08-07T14:24:20.750" v="233" actId="22"/>
          <ac:spMkLst>
            <pc:docMk/>
            <pc:sldMk cId="1887062446" sldId="261"/>
            <ac:spMk id="5" creationId="{3CF366D4-47EE-470D-A8E2-3198C094F495}"/>
          </ac:spMkLst>
        </pc:spChg>
        <pc:spChg chg="add">
          <ac:chgData name="Danielle" userId="e2554c37-e717-43a0-ba79-1183ca921ccd" providerId="ADAL" clId="{692FFE10-DEAD-43DD-B083-AC0B1469F8F2}" dt="2020-08-07T14:24:20.750" v="233" actId="22"/>
          <ac:spMkLst>
            <pc:docMk/>
            <pc:sldMk cId="1887062446" sldId="261"/>
            <ac:spMk id="6" creationId="{1D901CB3-9F8E-42F2-B662-0FE2EDF6AC23}"/>
          </ac:spMkLst>
        </pc:spChg>
        <pc:spChg chg="add">
          <ac:chgData name="Danielle" userId="e2554c37-e717-43a0-ba79-1183ca921ccd" providerId="ADAL" clId="{692FFE10-DEAD-43DD-B083-AC0B1469F8F2}" dt="2020-08-07T14:24:20.750" v="233" actId="22"/>
          <ac:spMkLst>
            <pc:docMk/>
            <pc:sldMk cId="1887062446" sldId="261"/>
            <ac:spMk id="7" creationId="{6D7A4EDE-D16A-4F2E-8CD9-B92C2A7A87F2}"/>
          </ac:spMkLst>
        </pc:spChg>
        <pc:spChg chg="add">
          <ac:chgData name="Danielle" userId="e2554c37-e717-43a0-ba79-1183ca921ccd" providerId="ADAL" clId="{692FFE10-DEAD-43DD-B083-AC0B1469F8F2}" dt="2020-08-07T14:24:20.750" v="233" actId="22"/>
          <ac:spMkLst>
            <pc:docMk/>
            <pc:sldMk cId="1887062446" sldId="261"/>
            <ac:spMk id="8" creationId="{E01248E6-A1DB-4E92-B1EA-E4B189F06E5D}"/>
          </ac:spMkLst>
        </pc:spChg>
        <pc:spChg chg="mod">
          <ac:chgData name="Danielle" userId="e2554c37-e717-43a0-ba79-1183ca921ccd" providerId="ADAL" clId="{692FFE10-DEAD-43DD-B083-AC0B1469F8F2}" dt="2020-08-07T14:23:53.639" v="218"/>
          <ac:spMkLst>
            <pc:docMk/>
            <pc:sldMk cId="1887062446" sldId="261"/>
            <ac:spMk id="9" creationId="{00000000-0000-0000-0000-000000000000}"/>
          </ac:spMkLst>
        </pc:spChg>
        <pc:graphicFrameChg chg="mod modGraphic">
          <ac:chgData name="Danielle" userId="e2554c37-e717-43a0-ba79-1183ca921ccd" providerId="ADAL" clId="{692FFE10-DEAD-43DD-B083-AC0B1469F8F2}" dt="2020-08-07T14:36:46.356" v="515" actId="403"/>
          <ac:graphicFrameMkLst>
            <pc:docMk/>
            <pc:sldMk cId="1887062446" sldId="261"/>
            <ac:graphicFrameMk id="3" creationId="{00000000-0000-0000-0000-000000000000}"/>
          </ac:graphicFrameMkLst>
        </pc:graphicFrameChg>
        <pc:picChg chg="del">
          <ac:chgData name="Danielle" userId="e2554c37-e717-43a0-ba79-1183ca921ccd" providerId="ADAL" clId="{692FFE10-DEAD-43DD-B083-AC0B1469F8F2}" dt="2020-08-07T14:23:40.519" v="212" actId="478"/>
          <ac:picMkLst>
            <pc:docMk/>
            <pc:sldMk cId="1887062446" sldId="261"/>
            <ac:picMk id="11" creationId="{00000000-0000-0000-0000-000000000000}"/>
          </ac:picMkLst>
        </pc:picChg>
        <pc:picChg chg="del">
          <ac:chgData name="Danielle" userId="e2554c37-e717-43a0-ba79-1183ca921ccd" providerId="ADAL" clId="{692FFE10-DEAD-43DD-B083-AC0B1469F8F2}" dt="2020-08-07T14:23:40.519" v="212" actId="478"/>
          <ac:picMkLst>
            <pc:docMk/>
            <pc:sldMk cId="1887062446" sldId="261"/>
            <ac:picMk id="12" creationId="{00000000-0000-0000-0000-000000000000}"/>
          </ac:picMkLst>
        </pc:picChg>
        <pc:picChg chg="del">
          <ac:chgData name="Danielle" userId="e2554c37-e717-43a0-ba79-1183ca921ccd" providerId="ADAL" clId="{692FFE10-DEAD-43DD-B083-AC0B1469F8F2}" dt="2020-08-07T14:23:40.519" v="212" actId="478"/>
          <ac:picMkLst>
            <pc:docMk/>
            <pc:sldMk cId="1887062446" sldId="261"/>
            <ac:picMk id="13" creationId="{00000000-0000-0000-0000-000000000000}"/>
          </ac:picMkLst>
        </pc:picChg>
        <pc:picChg chg="del">
          <ac:chgData name="Danielle" userId="e2554c37-e717-43a0-ba79-1183ca921ccd" providerId="ADAL" clId="{692FFE10-DEAD-43DD-B083-AC0B1469F8F2}" dt="2020-08-07T14:23:40.519" v="212" actId="478"/>
          <ac:picMkLst>
            <pc:docMk/>
            <pc:sldMk cId="1887062446" sldId="261"/>
            <ac:picMk id="14" creationId="{00000000-0000-0000-0000-000000000000}"/>
          </ac:picMkLst>
        </pc:picChg>
      </pc:sldChg>
      <pc:sldChg chg="modSp mod modAnim">
        <pc:chgData name="Danielle" userId="e2554c37-e717-43a0-ba79-1183ca921ccd" providerId="ADAL" clId="{692FFE10-DEAD-43DD-B083-AC0B1469F8F2}" dt="2020-08-07T14:31:55.582" v="404"/>
        <pc:sldMkLst>
          <pc:docMk/>
          <pc:sldMk cId="653340887" sldId="262"/>
        </pc:sldMkLst>
        <pc:spChg chg="mod">
          <ac:chgData name="Danielle" userId="e2554c37-e717-43a0-ba79-1183ca921ccd" providerId="ADAL" clId="{692FFE10-DEAD-43DD-B083-AC0B1469F8F2}" dt="2020-08-07T14:25:13.389" v="244" actId="1035"/>
          <ac:spMkLst>
            <pc:docMk/>
            <pc:sldMk cId="653340887" sldId="262"/>
            <ac:spMk id="2" creationId="{00000000-0000-0000-0000-000000000000}"/>
          </ac:spMkLst>
        </pc:spChg>
        <pc:spChg chg="mod">
          <ac:chgData name="Danielle" userId="e2554c37-e717-43a0-ba79-1183ca921ccd" providerId="ADAL" clId="{692FFE10-DEAD-43DD-B083-AC0B1469F8F2}" dt="2020-08-07T14:25:04.861" v="239" actId="2711"/>
          <ac:spMkLst>
            <pc:docMk/>
            <pc:sldMk cId="653340887" sldId="262"/>
            <ac:spMk id="3" creationId="{00000000-0000-0000-0000-000000000000}"/>
          </ac:spMkLst>
        </pc:spChg>
        <pc:spChg chg="mod">
          <ac:chgData name="Danielle" userId="e2554c37-e717-43a0-ba79-1183ca921ccd" providerId="ADAL" clId="{692FFE10-DEAD-43DD-B083-AC0B1469F8F2}" dt="2020-08-07T14:25:04.861" v="239" actId="2711"/>
          <ac:spMkLst>
            <pc:docMk/>
            <pc:sldMk cId="653340887" sldId="262"/>
            <ac:spMk id="4" creationId="{00000000-0000-0000-0000-000000000000}"/>
          </ac:spMkLst>
        </pc:spChg>
        <pc:picChg chg="mod">
          <ac:chgData name="Danielle" userId="e2554c37-e717-43a0-ba79-1183ca921ccd" providerId="ADAL" clId="{692FFE10-DEAD-43DD-B083-AC0B1469F8F2}" dt="2020-08-07T14:25:04.861" v="239" actId="2711"/>
          <ac:picMkLst>
            <pc:docMk/>
            <pc:sldMk cId="653340887" sldId="262"/>
            <ac:picMk id="1026" creationId="{00000000-0000-0000-0000-000000000000}"/>
          </ac:picMkLst>
        </pc:picChg>
      </pc:sldChg>
      <pc:sldChg chg="addSp delSp modSp mod modAnim">
        <pc:chgData name="Danielle" userId="e2554c37-e717-43a0-ba79-1183ca921ccd" providerId="ADAL" clId="{692FFE10-DEAD-43DD-B083-AC0B1469F8F2}" dt="2020-08-07T14:31:58.871" v="405"/>
        <pc:sldMkLst>
          <pc:docMk/>
          <pc:sldMk cId="1665941426" sldId="263"/>
        </pc:sldMkLst>
        <pc:spChg chg="del">
          <ac:chgData name="Danielle" userId="e2554c37-e717-43a0-ba79-1183ca921ccd" providerId="ADAL" clId="{692FFE10-DEAD-43DD-B083-AC0B1469F8F2}" dt="2020-08-07T14:25:53.493" v="257" actId="478"/>
          <ac:spMkLst>
            <pc:docMk/>
            <pc:sldMk cId="1665941426" sldId="263"/>
            <ac:spMk id="4" creationId="{00000000-0000-0000-0000-000000000000}"/>
          </ac:spMkLst>
        </pc:spChg>
        <pc:spChg chg="add mod">
          <ac:chgData name="Danielle" userId="e2554c37-e717-43a0-ba79-1183ca921ccd" providerId="ADAL" clId="{692FFE10-DEAD-43DD-B083-AC0B1469F8F2}" dt="2020-08-07T14:26:04.204" v="261"/>
          <ac:spMkLst>
            <pc:docMk/>
            <pc:sldMk cId="1665941426" sldId="263"/>
            <ac:spMk id="5" creationId="{F7508D69-BE02-4403-A245-6DA6E4B496E6}"/>
          </ac:spMkLst>
        </pc:spChg>
        <pc:spChg chg="mod">
          <ac:chgData name="Danielle" userId="e2554c37-e717-43a0-ba79-1183ca921ccd" providerId="ADAL" clId="{692FFE10-DEAD-43DD-B083-AC0B1469F8F2}" dt="2020-08-07T14:26:28.462" v="286" actId="20577"/>
          <ac:spMkLst>
            <pc:docMk/>
            <pc:sldMk cId="1665941426" sldId="263"/>
            <ac:spMk id="9" creationId="{00000000-0000-0000-0000-000000000000}"/>
          </ac:spMkLst>
        </pc:spChg>
      </pc:sldChg>
      <pc:sldChg chg="addSp delSp modSp mod modAnim">
        <pc:chgData name="Danielle" userId="e2554c37-e717-43a0-ba79-1183ca921ccd" providerId="ADAL" clId="{692FFE10-DEAD-43DD-B083-AC0B1469F8F2}" dt="2020-08-07T14:36:58.781" v="517" actId="403"/>
        <pc:sldMkLst>
          <pc:docMk/>
          <pc:sldMk cId="777711604" sldId="264"/>
        </pc:sldMkLst>
        <pc:spChg chg="mod">
          <ac:chgData name="Danielle" userId="e2554c37-e717-43a0-ba79-1183ca921ccd" providerId="ADAL" clId="{692FFE10-DEAD-43DD-B083-AC0B1469F8F2}" dt="2020-08-07T14:26:43.222" v="288" actId="2711"/>
          <ac:spMkLst>
            <pc:docMk/>
            <pc:sldMk cId="777711604" sldId="264"/>
            <ac:spMk id="2" creationId="{00000000-0000-0000-0000-000000000000}"/>
          </ac:spMkLst>
        </pc:spChg>
        <pc:spChg chg="del">
          <ac:chgData name="Danielle" userId="e2554c37-e717-43a0-ba79-1183ca921ccd" providerId="ADAL" clId="{692FFE10-DEAD-43DD-B083-AC0B1469F8F2}" dt="2020-08-07T14:26:58.014" v="293" actId="478"/>
          <ac:spMkLst>
            <pc:docMk/>
            <pc:sldMk cId="777711604" sldId="264"/>
            <ac:spMk id="4" creationId="{00000000-0000-0000-0000-000000000000}"/>
          </ac:spMkLst>
        </pc:spChg>
        <pc:spChg chg="add">
          <ac:chgData name="Danielle" userId="e2554c37-e717-43a0-ba79-1183ca921ccd" providerId="ADAL" clId="{692FFE10-DEAD-43DD-B083-AC0B1469F8F2}" dt="2020-08-07T14:27:14.635" v="297" actId="22"/>
          <ac:spMkLst>
            <pc:docMk/>
            <pc:sldMk cId="777711604" sldId="264"/>
            <ac:spMk id="5" creationId="{8CA1AD16-A112-4E6B-8A17-85AB4FDAC14E}"/>
          </ac:spMkLst>
        </pc:spChg>
        <pc:spChg chg="add">
          <ac:chgData name="Danielle" userId="e2554c37-e717-43a0-ba79-1183ca921ccd" providerId="ADAL" clId="{692FFE10-DEAD-43DD-B083-AC0B1469F8F2}" dt="2020-08-07T14:27:14.635" v="297" actId="22"/>
          <ac:spMkLst>
            <pc:docMk/>
            <pc:sldMk cId="777711604" sldId="264"/>
            <ac:spMk id="6" creationId="{186B81A5-37C3-46C4-80F1-38AB392E6E65}"/>
          </ac:spMkLst>
        </pc:spChg>
        <pc:spChg chg="add">
          <ac:chgData name="Danielle" userId="e2554c37-e717-43a0-ba79-1183ca921ccd" providerId="ADAL" clId="{692FFE10-DEAD-43DD-B083-AC0B1469F8F2}" dt="2020-08-07T14:27:14.635" v="297" actId="22"/>
          <ac:spMkLst>
            <pc:docMk/>
            <pc:sldMk cId="777711604" sldId="264"/>
            <ac:spMk id="7" creationId="{E2C00167-8D12-41B6-AADD-D7EC6707A631}"/>
          </ac:spMkLst>
        </pc:spChg>
        <pc:spChg chg="add">
          <ac:chgData name="Danielle" userId="e2554c37-e717-43a0-ba79-1183ca921ccd" providerId="ADAL" clId="{692FFE10-DEAD-43DD-B083-AC0B1469F8F2}" dt="2020-08-07T14:27:14.635" v="297" actId="22"/>
          <ac:spMkLst>
            <pc:docMk/>
            <pc:sldMk cId="777711604" sldId="264"/>
            <ac:spMk id="8" creationId="{2D59FC14-EFCB-470C-AB7D-2289A410BF5E}"/>
          </ac:spMkLst>
        </pc:spChg>
        <pc:spChg chg="mod">
          <ac:chgData name="Danielle" userId="e2554c37-e717-43a0-ba79-1183ca921ccd" providerId="ADAL" clId="{692FFE10-DEAD-43DD-B083-AC0B1469F8F2}" dt="2020-08-07T14:27:24.395" v="304"/>
          <ac:spMkLst>
            <pc:docMk/>
            <pc:sldMk cId="777711604" sldId="264"/>
            <ac:spMk id="9" creationId="{00000000-0000-0000-0000-000000000000}"/>
          </ac:spMkLst>
        </pc:spChg>
        <pc:graphicFrameChg chg="mod modGraphic">
          <ac:chgData name="Danielle" userId="e2554c37-e717-43a0-ba79-1183ca921ccd" providerId="ADAL" clId="{692FFE10-DEAD-43DD-B083-AC0B1469F8F2}" dt="2020-08-07T14:36:58.781" v="517" actId="403"/>
          <ac:graphicFrameMkLst>
            <pc:docMk/>
            <pc:sldMk cId="777711604" sldId="264"/>
            <ac:graphicFrameMk id="3" creationId="{00000000-0000-0000-0000-000000000000}"/>
          </ac:graphicFrameMkLst>
        </pc:graphicFrameChg>
        <pc:picChg chg="del">
          <ac:chgData name="Danielle" userId="e2554c37-e717-43a0-ba79-1183ca921ccd" providerId="ADAL" clId="{692FFE10-DEAD-43DD-B083-AC0B1469F8F2}" dt="2020-08-07T14:26:58.014" v="293" actId="478"/>
          <ac:picMkLst>
            <pc:docMk/>
            <pc:sldMk cId="777711604" sldId="264"/>
            <ac:picMk id="11" creationId="{00000000-0000-0000-0000-000000000000}"/>
          </ac:picMkLst>
        </pc:picChg>
        <pc:picChg chg="del">
          <ac:chgData name="Danielle" userId="e2554c37-e717-43a0-ba79-1183ca921ccd" providerId="ADAL" clId="{692FFE10-DEAD-43DD-B083-AC0B1469F8F2}" dt="2020-08-07T14:26:58.014" v="293" actId="478"/>
          <ac:picMkLst>
            <pc:docMk/>
            <pc:sldMk cId="777711604" sldId="264"/>
            <ac:picMk id="12" creationId="{00000000-0000-0000-0000-000000000000}"/>
          </ac:picMkLst>
        </pc:picChg>
        <pc:picChg chg="del">
          <ac:chgData name="Danielle" userId="e2554c37-e717-43a0-ba79-1183ca921ccd" providerId="ADAL" clId="{692FFE10-DEAD-43DD-B083-AC0B1469F8F2}" dt="2020-08-07T14:26:58.014" v="293" actId="478"/>
          <ac:picMkLst>
            <pc:docMk/>
            <pc:sldMk cId="777711604" sldId="264"/>
            <ac:picMk id="13" creationId="{00000000-0000-0000-0000-000000000000}"/>
          </ac:picMkLst>
        </pc:picChg>
        <pc:picChg chg="del">
          <ac:chgData name="Danielle" userId="e2554c37-e717-43a0-ba79-1183ca921ccd" providerId="ADAL" clId="{692FFE10-DEAD-43DD-B083-AC0B1469F8F2}" dt="2020-08-07T14:26:58.014" v="293" actId="478"/>
          <ac:picMkLst>
            <pc:docMk/>
            <pc:sldMk cId="777711604" sldId="264"/>
            <ac:picMk id="14" creationId="{00000000-0000-0000-0000-000000000000}"/>
          </ac:picMkLst>
        </pc:picChg>
      </pc:sldChg>
      <pc:sldChg chg="addSp delSp modSp mod modAnim">
        <pc:chgData name="Danielle" userId="e2554c37-e717-43a0-ba79-1183ca921ccd" providerId="ADAL" clId="{692FFE10-DEAD-43DD-B083-AC0B1469F8F2}" dt="2020-08-07T14:37:06.186" v="519" actId="403"/>
        <pc:sldMkLst>
          <pc:docMk/>
          <pc:sldMk cId="1681681534" sldId="265"/>
        </pc:sldMkLst>
        <pc:spChg chg="del">
          <ac:chgData name="Danielle" userId="e2554c37-e717-43a0-ba79-1183ca921ccd" providerId="ADAL" clId="{692FFE10-DEAD-43DD-B083-AC0B1469F8F2}" dt="2020-08-07T14:26:48.502" v="289" actId="478"/>
          <ac:spMkLst>
            <pc:docMk/>
            <pc:sldMk cId="1681681534" sldId="265"/>
            <ac:spMk id="2" creationId="{00000000-0000-0000-0000-000000000000}"/>
          </ac:spMkLst>
        </pc:spChg>
        <pc:spChg chg="del">
          <ac:chgData name="Danielle" userId="e2554c37-e717-43a0-ba79-1183ca921ccd" providerId="ADAL" clId="{692FFE10-DEAD-43DD-B083-AC0B1469F8F2}" dt="2020-08-07T14:27:01.027" v="294" actId="478"/>
          <ac:spMkLst>
            <pc:docMk/>
            <pc:sldMk cId="1681681534" sldId="265"/>
            <ac:spMk id="4" creationId="{00000000-0000-0000-0000-000000000000}"/>
          </ac:spMkLst>
        </pc:spChg>
        <pc:spChg chg="add">
          <ac:chgData name="Danielle" userId="e2554c37-e717-43a0-ba79-1183ca921ccd" providerId="ADAL" clId="{692FFE10-DEAD-43DD-B083-AC0B1469F8F2}" dt="2020-08-07T14:27:16.472" v="298" actId="22"/>
          <ac:spMkLst>
            <pc:docMk/>
            <pc:sldMk cId="1681681534" sldId="265"/>
            <ac:spMk id="5" creationId="{E47D5FBB-5D91-4B08-A3CB-8D670557EBFA}"/>
          </ac:spMkLst>
        </pc:spChg>
        <pc:spChg chg="add">
          <ac:chgData name="Danielle" userId="e2554c37-e717-43a0-ba79-1183ca921ccd" providerId="ADAL" clId="{692FFE10-DEAD-43DD-B083-AC0B1469F8F2}" dt="2020-08-07T14:27:16.472" v="298" actId="22"/>
          <ac:spMkLst>
            <pc:docMk/>
            <pc:sldMk cId="1681681534" sldId="265"/>
            <ac:spMk id="6" creationId="{C035D74D-0B29-41E6-BE00-E915C765BC8F}"/>
          </ac:spMkLst>
        </pc:spChg>
        <pc:spChg chg="add">
          <ac:chgData name="Danielle" userId="e2554c37-e717-43a0-ba79-1183ca921ccd" providerId="ADAL" clId="{692FFE10-DEAD-43DD-B083-AC0B1469F8F2}" dt="2020-08-07T14:27:16.472" v="298" actId="22"/>
          <ac:spMkLst>
            <pc:docMk/>
            <pc:sldMk cId="1681681534" sldId="265"/>
            <ac:spMk id="7" creationId="{1840F199-8763-4BC8-BA72-5B55A339FE49}"/>
          </ac:spMkLst>
        </pc:spChg>
        <pc:spChg chg="add">
          <ac:chgData name="Danielle" userId="e2554c37-e717-43a0-ba79-1183ca921ccd" providerId="ADAL" clId="{692FFE10-DEAD-43DD-B083-AC0B1469F8F2}" dt="2020-08-07T14:27:16.472" v="298" actId="22"/>
          <ac:spMkLst>
            <pc:docMk/>
            <pc:sldMk cId="1681681534" sldId="265"/>
            <ac:spMk id="8" creationId="{91B2A9F3-2B3B-4FB0-BD31-AF0967759B24}"/>
          </ac:spMkLst>
        </pc:spChg>
        <pc:spChg chg="mod">
          <ac:chgData name="Danielle" userId="e2554c37-e717-43a0-ba79-1183ca921ccd" providerId="ADAL" clId="{692FFE10-DEAD-43DD-B083-AC0B1469F8F2}" dt="2020-08-07T14:28:00.416" v="329"/>
          <ac:spMkLst>
            <pc:docMk/>
            <pc:sldMk cId="1681681534" sldId="265"/>
            <ac:spMk id="9" creationId="{00000000-0000-0000-0000-000000000000}"/>
          </ac:spMkLst>
        </pc:spChg>
        <pc:spChg chg="add mod">
          <ac:chgData name="Danielle" userId="e2554c37-e717-43a0-ba79-1183ca921ccd" providerId="ADAL" clId="{692FFE10-DEAD-43DD-B083-AC0B1469F8F2}" dt="2020-08-07T14:26:49.474" v="290"/>
          <ac:spMkLst>
            <pc:docMk/>
            <pc:sldMk cId="1681681534" sldId="265"/>
            <ac:spMk id="10" creationId="{EF5EC0F5-FB6E-47C3-81C4-81A1E3A4F936}"/>
          </ac:spMkLst>
        </pc:spChg>
        <pc:graphicFrameChg chg="mod modGraphic">
          <ac:chgData name="Danielle" userId="e2554c37-e717-43a0-ba79-1183ca921ccd" providerId="ADAL" clId="{692FFE10-DEAD-43DD-B083-AC0B1469F8F2}" dt="2020-08-07T14:37:06.186" v="519" actId="403"/>
          <ac:graphicFrameMkLst>
            <pc:docMk/>
            <pc:sldMk cId="1681681534" sldId="265"/>
            <ac:graphicFrameMk id="3" creationId="{00000000-0000-0000-0000-000000000000}"/>
          </ac:graphicFrameMkLst>
        </pc:graphicFrameChg>
        <pc:picChg chg="del">
          <ac:chgData name="Danielle" userId="e2554c37-e717-43a0-ba79-1183ca921ccd" providerId="ADAL" clId="{692FFE10-DEAD-43DD-B083-AC0B1469F8F2}" dt="2020-08-07T14:27:01.027" v="294" actId="478"/>
          <ac:picMkLst>
            <pc:docMk/>
            <pc:sldMk cId="1681681534" sldId="265"/>
            <ac:picMk id="11" creationId="{00000000-0000-0000-0000-000000000000}"/>
          </ac:picMkLst>
        </pc:picChg>
        <pc:picChg chg="del">
          <ac:chgData name="Danielle" userId="e2554c37-e717-43a0-ba79-1183ca921ccd" providerId="ADAL" clId="{692FFE10-DEAD-43DD-B083-AC0B1469F8F2}" dt="2020-08-07T14:27:01.027" v="294" actId="478"/>
          <ac:picMkLst>
            <pc:docMk/>
            <pc:sldMk cId="1681681534" sldId="265"/>
            <ac:picMk id="12" creationId="{00000000-0000-0000-0000-000000000000}"/>
          </ac:picMkLst>
        </pc:picChg>
        <pc:picChg chg="del">
          <ac:chgData name="Danielle" userId="e2554c37-e717-43a0-ba79-1183ca921ccd" providerId="ADAL" clId="{692FFE10-DEAD-43DD-B083-AC0B1469F8F2}" dt="2020-08-07T14:27:01.027" v="294" actId="478"/>
          <ac:picMkLst>
            <pc:docMk/>
            <pc:sldMk cId="1681681534" sldId="265"/>
            <ac:picMk id="13" creationId="{00000000-0000-0000-0000-000000000000}"/>
          </ac:picMkLst>
        </pc:picChg>
        <pc:picChg chg="del">
          <ac:chgData name="Danielle" userId="e2554c37-e717-43a0-ba79-1183ca921ccd" providerId="ADAL" clId="{692FFE10-DEAD-43DD-B083-AC0B1469F8F2}" dt="2020-08-07T14:27:01.027" v="294" actId="478"/>
          <ac:picMkLst>
            <pc:docMk/>
            <pc:sldMk cId="1681681534" sldId="265"/>
            <ac:picMk id="14" creationId="{00000000-0000-0000-0000-000000000000}"/>
          </ac:picMkLst>
        </pc:picChg>
      </pc:sldChg>
      <pc:sldChg chg="addSp delSp modSp mod delAnim modAnim">
        <pc:chgData name="Danielle" userId="e2554c37-e717-43a0-ba79-1183ca921ccd" providerId="ADAL" clId="{692FFE10-DEAD-43DD-B083-AC0B1469F8F2}" dt="2020-08-07T14:37:13.930" v="521" actId="403"/>
        <pc:sldMkLst>
          <pc:docMk/>
          <pc:sldMk cId="2658684509" sldId="266"/>
        </pc:sldMkLst>
        <pc:spChg chg="del">
          <ac:chgData name="Danielle" userId="e2554c37-e717-43a0-ba79-1183ca921ccd" providerId="ADAL" clId="{692FFE10-DEAD-43DD-B083-AC0B1469F8F2}" dt="2020-08-07T14:26:52.712" v="291" actId="478"/>
          <ac:spMkLst>
            <pc:docMk/>
            <pc:sldMk cId="2658684509" sldId="266"/>
            <ac:spMk id="2" creationId="{00000000-0000-0000-0000-000000000000}"/>
          </ac:spMkLst>
        </pc:spChg>
        <pc:spChg chg="del">
          <ac:chgData name="Danielle" userId="e2554c37-e717-43a0-ba79-1183ca921ccd" providerId="ADAL" clId="{692FFE10-DEAD-43DD-B083-AC0B1469F8F2}" dt="2020-08-07T14:27:06.160" v="296" actId="478"/>
          <ac:spMkLst>
            <pc:docMk/>
            <pc:sldMk cId="2658684509" sldId="266"/>
            <ac:spMk id="4" creationId="{00000000-0000-0000-0000-000000000000}"/>
          </ac:spMkLst>
        </pc:spChg>
        <pc:spChg chg="add">
          <ac:chgData name="Danielle" userId="e2554c37-e717-43a0-ba79-1183ca921ccd" providerId="ADAL" clId="{692FFE10-DEAD-43DD-B083-AC0B1469F8F2}" dt="2020-08-07T14:27:18.232" v="299" actId="22"/>
          <ac:spMkLst>
            <pc:docMk/>
            <pc:sldMk cId="2658684509" sldId="266"/>
            <ac:spMk id="5" creationId="{7EFB4D80-9293-445B-89E8-E4D856AD31B6}"/>
          </ac:spMkLst>
        </pc:spChg>
        <pc:spChg chg="add">
          <ac:chgData name="Danielle" userId="e2554c37-e717-43a0-ba79-1183ca921ccd" providerId="ADAL" clId="{692FFE10-DEAD-43DD-B083-AC0B1469F8F2}" dt="2020-08-07T14:27:18.232" v="299" actId="22"/>
          <ac:spMkLst>
            <pc:docMk/>
            <pc:sldMk cId="2658684509" sldId="266"/>
            <ac:spMk id="6" creationId="{FEE1C2FD-AA38-4319-9CBE-BADB6695E7B2}"/>
          </ac:spMkLst>
        </pc:spChg>
        <pc:spChg chg="add">
          <ac:chgData name="Danielle" userId="e2554c37-e717-43a0-ba79-1183ca921ccd" providerId="ADAL" clId="{692FFE10-DEAD-43DD-B083-AC0B1469F8F2}" dt="2020-08-07T14:27:18.232" v="299" actId="22"/>
          <ac:spMkLst>
            <pc:docMk/>
            <pc:sldMk cId="2658684509" sldId="266"/>
            <ac:spMk id="7" creationId="{6FFFB1C5-6614-458A-9241-FEDDFD96AC58}"/>
          </ac:spMkLst>
        </pc:spChg>
        <pc:spChg chg="add">
          <ac:chgData name="Danielle" userId="e2554c37-e717-43a0-ba79-1183ca921ccd" providerId="ADAL" clId="{692FFE10-DEAD-43DD-B083-AC0B1469F8F2}" dt="2020-08-07T14:27:18.232" v="299" actId="22"/>
          <ac:spMkLst>
            <pc:docMk/>
            <pc:sldMk cId="2658684509" sldId="266"/>
            <ac:spMk id="8" creationId="{8CC32E9F-B45B-4E2E-9C51-D29C311C681B}"/>
          </ac:spMkLst>
        </pc:spChg>
        <pc:spChg chg="mod">
          <ac:chgData name="Danielle" userId="e2554c37-e717-43a0-ba79-1183ca921ccd" providerId="ADAL" clId="{692FFE10-DEAD-43DD-B083-AC0B1469F8F2}" dt="2020-08-07T14:28:38.886" v="348"/>
          <ac:spMkLst>
            <pc:docMk/>
            <pc:sldMk cId="2658684509" sldId="266"/>
            <ac:spMk id="9" creationId="{00000000-0000-0000-0000-000000000000}"/>
          </ac:spMkLst>
        </pc:spChg>
        <pc:spChg chg="add mod">
          <ac:chgData name="Danielle" userId="e2554c37-e717-43a0-ba79-1183ca921ccd" providerId="ADAL" clId="{692FFE10-DEAD-43DD-B083-AC0B1469F8F2}" dt="2020-08-07T14:26:53.142" v="292"/>
          <ac:spMkLst>
            <pc:docMk/>
            <pc:sldMk cId="2658684509" sldId="266"/>
            <ac:spMk id="10" creationId="{4138ABE9-DA1B-4233-8B71-CE031AE5980D}"/>
          </ac:spMkLst>
        </pc:spChg>
        <pc:graphicFrameChg chg="mod modGraphic">
          <ac:chgData name="Danielle" userId="e2554c37-e717-43a0-ba79-1183ca921ccd" providerId="ADAL" clId="{692FFE10-DEAD-43DD-B083-AC0B1469F8F2}" dt="2020-08-07T14:37:13.930" v="521" actId="403"/>
          <ac:graphicFrameMkLst>
            <pc:docMk/>
            <pc:sldMk cId="2658684509" sldId="266"/>
            <ac:graphicFrameMk id="3" creationId="{00000000-0000-0000-0000-000000000000}"/>
          </ac:graphicFrameMkLst>
        </pc:graphicFrameChg>
        <pc:picChg chg="del">
          <ac:chgData name="Danielle" userId="e2554c37-e717-43a0-ba79-1183ca921ccd" providerId="ADAL" clId="{692FFE10-DEAD-43DD-B083-AC0B1469F8F2}" dt="2020-08-07T14:27:04.217" v="295" actId="478"/>
          <ac:picMkLst>
            <pc:docMk/>
            <pc:sldMk cId="2658684509" sldId="266"/>
            <ac:picMk id="11" creationId="{00000000-0000-0000-0000-000000000000}"/>
          </ac:picMkLst>
        </pc:picChg>
        <pc:picChg chg="del">
          <ac:chgData name="Danielle" userId="e2554c37-e717-43a0-ba79-1183ca921ccd" providerId="ADAL" clId="{692FFE10-DEAD-43DD-B083-AC0B1469F8F2}" dt="2020-08-07T14:27:04.217" v="295" actId="478"/>
          <ac:picMkLst>
            <pc:docMk/>
            <pc:sldMk cId="2658684509" sldId="266"/>
            <ac:picMk id="12" creationId="{00000000-0000-0000-0000-000000000000}"/>
          </ac:picMkLst>
        </pc:picChg>
        <pc:picChg chg="del">
          <ac:chgData name="Danielle" userId="e2554c37-e717-43a0-ba79-1183ca921ccd" providerId="ADAL" clId="{692FFE10-DEAD-43DD-B083-AC0B1469F8F2}" dt="2020-08-07T14:27:04.217" v="295" actId="478"/>
          <ac:picMkLst>
            <pc:docMk/>
            <pc:sldMk cId="2658684509" sldId="266"/>
            <ac:picMk id="13" creationId="{00000000-0000-0000-0000-000000000000}"/>
          </ac:picMkLst>
        </pc:picChg>
        <pc:picChg chg="del">
          <ac:chgData name="Danielle" userId="e2554c37-e717-43a0-ba79-1183ca921ccd" providerId="ADAL" clId="{692FFE10-DEAD-43DD-B083-AC0B1469F8F2}" dt="2020-08-07T14:27:04.217" v="295" actId="478"/>
          <ac:picMkLst>
            <pc:docMk/>
            <pc:sldMk cId="2658684509" sldId="266"/>
            <ac:picMk id="14" creationId="{00000000-0000-0000-0000-000000000000}"/>
          </ac:picMkLst>
        </pc:picChg>
      </pc:sldChg>
      <pc:sldChg chg="modSp mod modAnim">
        <pc:chgData name="Danielle" userId="e2554c37-e717-43a0-ba79-1183ca921ccd" providerId="ADAL" clId="{692FFE10-DEAD-43DD-B083-AC0B1469F8F2}" dt="2020-08-07T14:31:49.944" v="403"/>
        <pc:sldMkLst>
          <pc:docMk/>
          <pc:sldMk cId="1576214083" sldId="267"/>
        </pc:sldMkLst>
        <pc:spChg chg="mod">
          <ac:chgData name="Danielle" userId="e2554c37-e717-43a0-ba79-1183ca921ccd" providerId="ADAL" clId="{692FFE10-DEAD-43DD-B083-AC0B1469F8F2}" dt="2020-08-07T14:29:33.307" v="373" actId="2711"/>
          <ac:spMkLst>
            <pc:docMk/>
            <pc:sldMk cId="1576214083" sldId="267"/>
            <ac:spMk id="2" creationId="{00000000-0000-0000-0000-000000000000}"/>
          </ac:spMkLst>
        </pc:spChg>
        <pc:spChg chg="mod">
          <ac:chgData name="Danielle" userId="e2554c37-e717-43a0-ba79-1183ca921ccd" providerId="ADAL" clId="{692FFE10-DEAD-43DD-B083-AC0B1469F8F2}" dt="2020-08-07T14:29:33.307" v="373" actId="2711"/>
          <ac:spMkLst>
            <pc:docMk/>
            <pc:sldMk cId="1576214083" sldId="267"/>
            <ac:spMk id="3" creationId="{00000000-0000-0000-0000-000000000000}"/>
          </ac:spMkLst>
        </pc:spChg>
        <pc:spChg chg="mod">
          <ac:chgData name="Danielle" userId="e2554c37-e717-43a0-ba79-1183ca921ccd" providerId="ADAL" clId="{692FFE10-DEAD-43DD-B083-AC0B1469F8F2}" dt="2020-08-07T14:29:36.299" v="374" actId="20577"/>
          <ac:spMkLst>
            <pc:docMk/>
            <pc:sldMk cId="1576214083" sldId="267"/>
            <ac:spMk id="8" creationId="{00000000-0000-0000-0000-000000000000}"/>
          </ac:spMkLst>
        </pc:spChg>
        <pc:picChg chg="mod">
          <ac:chgData name="Danielle" userId="e2554c37-e717-43a0-ba79-1183ca921ccd" providerId="ADAL" clId="{692FFE10-DEAD-43DD-B083-AC0B1469F8F2}" dt="2020-08-07T14:29:33.307" v="373" actId="2711"/>
          <ac:picMkLst>
            <pc:docMk/>
            <pc:sldMk cId="1576214083" sldId="267"/>
            <ac:picMk id="7" creationId="{00000000-0000-0000-0000-000000000000}"/>
          </ac:picMkLst>
        </pc:picChg>
        <pc:picChg chg="mod">
          <ac:chgData name="Danielle" userId="e2554c37-e717-43a0-ba79-1183ca921ccd" providerId="ADAL" clId="{692FFE10-DEAD-43DD-B083-AC0B1469F8F2}" dt="2020-08-07T14:29:33.307" v="373" actId="2711"/>
          <ac:picMkLst>
            <pc:docMk/>
            <pc:sldMk cId="1576214083" sldId="267"/>
            <ac:picMk id="10" creationId="{00000000-0000-0000-0000-000000000000}"/>
          </ac:picMkLst>
        </pc:picChg>
        <pc:picChg chg="mod">
          <ac:chgData name="Danielle" userId="e2554c37-e717-43a0-ba79-1183ca921ccd" providerId="ADAL" clId="{692FFE10-DEAD-43DD-B083-AC0B1469F8F2}" dt="2020-08-07T14:29:33.307" v="373" actId="2711"/>
          <ac:picMkLst>
            <pc:docMk/>
            <pc:sldMk cId="1576214083" sldId="267"/>
            <ac:picMk id="11" creationId="{00000000-0000-0000-0000-000000000000}"/>
          </ac:picMkLst>
        </pc:picChg>
        <pc:picChg chg="mod">
          <ac:chgData name="Danielle" userId="e2554c37-e717-43a0-ba79-1183ca921ccd" providerId="ADAL" clId="{692FFE10-DEAD-43DD-B083-AC0B1469F8F2}" dt="2020-08-07T14:29:33.307" v="373" actId="2711"/>
          <ac:picMkLst>
            <pc:docMk/>
            <pc:sldMk cId="1576214083" sldId="267"/>
            <ac:picMk id="12" creationId="{00000000-0000-0000-0000-000000000000}"/>
          </ac:picMkLst>
        </pc:picChg>
        <pc:picChg chg="mod">
          <ac:chgData name="Danielle" userId="e2554c37-e717-43a0-ba79-1183ca921ccd" providerId="ADAL" clId="{692FFE10-DEAD-43DD-B083-AC0B1469F8F2}" dt="2020-08-07T14:29:33.307" v="373" actId="2711"/>
          <ac:picMkLst>
            <pc:docMk/>
            <pc:sldMk cId="1576214083" sldId="267"/>
            <ac:picMk id="13" creationId="{00000000-0000-0000-0000-000000000000}"/>
          </ac:picMkLst>
        </pc:picChg>
        <pc:picChg chg="mod">
          <ac:chgData name="Danielle" userId="e2554c37-e717-43a0-ba79-1183ca921ccd" providerId="ADAL" clId="{692FFE10-DEAD-43DD-B083-AC0B1469F8F2}" dt="2020-08-07T14:29:33.307" v="373" actId="2711"/>
          <ac:picMkLst>
            <pc:docMk/>
            <pc:sldMk cId="1576214083" sldId="267"/>
            <ac:picMk id="1026" creationId="{00000000-0000-0000-0000-000000000000}"/>
          </ac:picMkLst>
        </pc:picChg>
        <pc:picChg chg="mod">
          <ac:chgData name="Danielle" userId="e2554c37-e717-43a0-ba79-1183ca921ccd" providerId="ADAL" clId="{692FFE10-DEAD-43DD-B083-AC0B1469F8F2}" dt="2020-08-07T14:29:33.307" v="373" actId="2711"/>
          <ac:picMkLst>
            <pc:docMk/>
            <pc:sldMk cId="1576214083" sldId="267"/>
            <ac:picMk id="6146" creationId="{00000000-0000-0000-0000-000000000000}"/>
          </ac:picMkLst>
        </pc:picChg>
      </pc:sldChg>
      <pc:sldChg chg="addSp delSp modSp mod modAnim">
        <pc:chgData name="Danielle" userId="e2554c37-e717-43a0-ba79-1183ca921ccd" providerId="ADAL" clId="{692FFE10-DEAD-43DD-B083-AC0B1469F8F2}" dt="2020-08-07T14:31:45.543" v="402"/>
        <pc:sldMkLst>
          <pc:docMk/>
          <pc:sldMk cId="3885218544" sldId="268"/>
        </pc:sldMkLst>
        <pc:spChg chg="mod">
          <ac:chgData name="Danielle" userId="e2554c37-e717-43a0-ba79-1183ca921ccd" providerId="ADAL" clId="{692FFE10-DEAD-43DD-B083-AC0B1469F8F2}" dt="2020-08-07T14:31:31.688" v="401" actId="20577"/>
          <ac:spMkLst>
            <pc:docMk/>
            <pc:sldMk cId="3885218544" sldId="268"/>
            <ac:spMk id="2" creationId="{00000000-0000-0000-0000-000000000000}"/>
          </ac:spMkLst>
        </pc:spChg>
        <pc:spChg chg="del">
          <ac:chgData name="Danielle" userId="e2554c37-e717-43a0-ba79-1183ca921ccd" providerId="ADAL" clId="{692FFE10-DEAD-43DD-B083-AC0B1469F8F2}" dt="2020-08-07T14:29:44.395" v="375" actId="478"/>
          <ac:spMkLst>
            <pc:docMk/>
            <pc:sldMk cId="3885218544" sldId="268"/>
            <ac:spMk id="4" creationId="{00000000-0000-0000-0000-000000000000}"/>
          </ac:spMkLst>
        </pc:spChg>
        <pc:spChg chg="add mod">
          <ac:chgData name="Danielle" userId="e2554c37-e717-43a0-ba79-1183ca921ccd" providerId="ADAL" clId="{692FFE10-DEAD-43DD-B083-AC0B1469F8F2}" dt="2020-08-07T14:29:53.999" v="379"/>
          <ac:spMkLst>
            <pc:docMk/>
            <pc:sldMk cId="3885218544" sldId="268"/>
            <ac:spMk id="5" creationId="{365C22DB-8FF4-4BDA-A663-45E09167B5E2}"/>
          </ac:spMkLst>
        </pc:spChg>
        <pc:spChg chg="mod">
          <ac:chgData name="Danielle" userId="e2554c37-e717-43a0-ba79-1183ca921ccd" providerId="ADAL" clId="{692FFE10-DEAD-43DD-B083-AC0B1469F8F2}" dt="2020-08-07T14:29:52.814" v="378" actId="403"/>
          <ac:spMkLst>
            <pc:docMk/>
            <pc:sldMk cId="3885218544" sldId="268"/>
            <ac:spMk id="9" creationId="{00000000-0000-0000-0000-000000000000}"/>
          </ac:spMkLst>
        </pc:spChg>
      </pc:sldChg>
      <pc:sldChg chg="modSp modAnim">
        <pc:chgData name="Danielle" userId="e2554c37-e717-43a0-ba79-1183ca921ccd" providerId="ADAL" clId="{692FFE10-DEAD-43DD-B083-AC0B1469F8F2}" dt="2020-08-07T14:35:01.746" v="487"/>
        <pc:sldMkLst>
          <pc:docMk/>
          <pc:sldMk cId="1720974000" sldId="269"/>
        </pc:sldMkLst>
        <pc:spChg chg="mod">
          <ac:chgData name="Danielle" userId="e2554c37-e717-43a0-ba79-1183ca921ccd" providerId="ADAL" clId="{692FFE10-DEAD-43DD-B083-AC0B1469F8F2}" dt="2020-08-07T14:35:01.746" v="487"/>
          <ac:spMkLst>
            <pc:docMk/>
            <pc:sldMk cId="1720974000" sldId="269"/>
            <ac:spMk id="2" creationId="{00000000-0000-0000-0000-000000000000}"/>
          </ac:spMkLst>
        </pc:spChg>
        <pc:spChg chg="mod">
          <ac:chgData name="Danielle" userId="e2554c37-e717-43a0-ba79-1183ca921ccd" providerId="ADAL" clId="{692FFE10-DEAD-43DD-B083-AC0B1469F8F2}" dt="2020-08-07T14:32:33.327" v="410" actId="403"/>
          <ac:spMkLst>
            <pc:docMk/>
            <pc:sldMk cId="1720974000" sldId="269"/>
            <ac:spMk id="4" creationId="{00000000-0000-0000-0000-000000000000}"/>
          </ac:spMkLst>
        </pc:spChg>
      </pc:sldChg>
      <pc:sldChg chg="modSp modAnim">
        <pc:chgData name="Danielle" userId="e2554c37-e717-43a0-ba79-1183ca921ccd" providerId="ADAL" clId="{692FFE10-DEAD-43DD-B083-AC0B1469F8F2}" dt="2020-08-07T14:36:11.378" v="511"/>
        <pc:sldMkLst>
          <pc:docMk/>
          <pc:sldMk cId="3558487728" sldId="270"/>
        </pc:sldMkLst>
        <pc:spChg chg="mod">
          <ac:chgData name="Danielle" userId="e2554c37-e717-43a0-ba79-1183ca921ccd" providerId="ADAL" clId="{692FFE10-DEAD-43DD-B083-AC0B1469F8F2}" dt="2020-08-07T14:36:11.378" v="511"/>
          <ac:spMkLst>
            <pc:docMk/>
            <pc:sldMk cId="3558487728" sldId="270"/>
            <ac:spMk id="2" creationId="{00000000-0000-0000-0000-000000000000}"/>
          </ac:spMkLst>
        </pc:spChg>
        <pc:spChg chg="mod">
          <ac:chgData name="Danielle" userId="e2554c37-e717-43a0-ba79-1183ca921ccd" providerId="ADAL" clId="{692FFE10-DEAD-43DD-B083-AC0B1469F8F2}" dt="2020-08-07T14:35:12.814" v="490" actId="2711"/>
          <ac:spMkLst>
            <pc:docMk/>
            <pc:sldMk cId="3558487728" sldId="270"/>
            <ac:spMk id="4" creationId="{00000000-0000-0000-0000-000000000000}"/>
          </ac:spMkLst>
        </pc:spChg>
      </pc:sldChg>
      <pc:sldChg chg="addSp delSp modSp mod modAnim">
        <pc:chgData name="Danielle" userId="e2554c37-e717-43a0-ba79-1183ca921ccd" providerId="ADAL" clId="{692FFE10-DEAD-43DD-B083-AC0B1469F8F2}" dt="2020-08-07T14:38:14.976" v="546"/>
        <pc:sldMkLst>
          <pc:docMk/>
          <pc:sldMk cId="1182921281" sldId="271"/>
        </pc:sldMkLst>
        <pc:spChg chg="mod">
          <ac:chgData name="Danielle" userId="e2554c37-e717-43a0-ba79-1183ca921ccd" providerId="ADAL" clId="{692FFE10-DEAD-43DD-B083-AC0B1469F8F2}" dt="2020-08-07T14:36:24.654" v="513" actId="2711"/>
          <ac:spMkLst>
            <pc:docMk/>
            <pc:sldMk cId="1182921281" sldId="271"/>
            <ac:spMk id="2" creationId="{00000000-0000-0000-0000-000000000000}"/>
          </ac:spMkLst>
        </pc:spChg>
        <pc:spChg chg="del">
          <ac:chgData name="Danielle" userId="e2554c37-e717-43a0-ba79-1183ca921ccd" providerId="ADAL" clId="{692FFE10-DEAD-43DD-B083-AC0B1469F8F2}" dt="2020-08-07T14:36:32.064" v="514" actId="478"/>
          <ac:spMkLst>
            <pc:docMk/>
            <pc:sldMk cId="1182921281" sldId="271"/>
            <ac:spMk id="4" creationId="{00000000-0000-0000-0000-000000000000}"/>
          </ac:spMkLst>
        </pc:spChg>
        <pc:spChg chg="add">
          <ac:chgData name="Danielle" userId="e2554c37-e717-43a0-ba79-1183ca921ccd" providerId="ADAL" clId="{692FFE10-DEAD-43DD-B083-AC0B1469F8F2}" dt="2020-08-07T14:37:36.337" v="524" actId="22"/>
          <ac:spMkLst>
            <pc:docMk/>
            <pc:sldMk cId="1182921281" sldId="271"/>
            <ac:spMk id="5" creationId="{932AC8F4-5C69-4D25-9A77-4B7C0DEE7B12}"/>
          </ac:spMkLst>
        </pc:spChg>
        <pc:spChg chg="add">
          <ac:chgData name="Danielle" userId="e2554c37-e717-43a0-ba79-1183ca921ccd" providerId="ADAL" clId="{692FFE10-DEAD-43DD-B083-AC0B1469F8F2}" dt="2020-08-07T14:37:36.337" v="524" actId="22"/>
          <ac:spMkLst>
            <pc:docMk/>
            <pc:sldMk cId="1182921281" sldId="271"/>
            <ac:spMk id="6" creationId="{D14E1798-FF90-47D8-8BBF-6CCADDBB2D5E}"/>
          </ac:spMkLst>
        </pc:spChg>
        <pc:spChg chg="add">
          <ac:chgData name="Danielle" userId="e2554c37-e717-43a0-ba79-1183ca921ccd" providerId="ADAL" clId="{692FFE10-DEAD-43DD-B083-AC0B1469F8F2}" dt="2020-08-07T14:37:36.337" v="524" actId="22"/>
          <ac:spMkLst>
            <pc:docMk/>
            <pc:sldMk cId="1182921281" sldId="271"/>
            <ac:spMk id="7" creationId="{74764311-CBC6-4CA8-BA35-86C947E2053D}"/>
          </ac:spMkLst>
        </pc:spChg>
        <pc:spChg chg="add">
          <ac:chgData name="Danielle" userId="e2554c37-e717-43a0-ba79-1183ca921ccd" providerId="ADAL" clId="{692FFE10-DEAD-43DD-B083-AC0B1469F8F2}" dt="2020-08-07T14:37:36.337" v="524" actId="22"/>
          <ac:spMkLst>
            <pc:docMk/>
            <pc:sldMk cId="1182921281" sldId="271"/>
            <ac:spMk id="8" creationId="{3AC782C7-00E4-498A-A6E3-F6D4C645BE5F}"/>
          </ac:spMkLst>
        </pc:spChg>
        <pc:spChg chg="mod">
          <ac:chgData name="Danielle" userId="e2554c37-e717-43a0-ba79-1183ca921ccd" providerId="ADAL" clId="{692FFE10-DEAD-43DD-B083-AC0B1469F8F2}" dt="2020-08-07T14:37:57.558" v="534"/>
          <ac:spMkLst>
            <pc:docMk/>
            <pc:sldMk cId="1182921281" sldId="271"/>
            <ac:spMk id="9" creationId="{00000000-0000-0000-0000-000000000000}"/>
          </ac:spMkLst>
        </pc:spChg>
        <pc:graphicFrameChg chg="mod modGraphic">
          <ac:chgData name="Danielle" userId="e2554c37-e717-43a0-ba79-1183ca921ccd" providerId="ADAL" clId="{692FFE10-DEAD-43DD-B083-AC0B1469F8F2}" dt="2020-08-07T14:38:14.976" v="546"/>
          <ac:graphicFrameMkLst>
            <pc:docMk/>
            <pc:sldMk cId="1182921281" sldId="271"/>
            <ac:graphicFrameMk id="3" creationId="{00000000-0000-0000-0000-000000000000}"/>
          </ac:graphicFrameMkLst>
        </pc:graphicFrameChg>
        <pc:picChg chg="del">
          <ac:chgData name="Danielle" userId="e2554c37-e717-43a0-ba79-1183ca921ccd" providerId="ADAL" clId="{692FFE10-DEAD-43DD-B083-AC0B1469F8F2}" dt="2020-08-07T14:36:32.064" v="514" actId="478"/>
          <ac:picMkLst>
            <pc:docMk/>
            <pc:sldMk cId="1182921281" sldId="271"/>
            <ac:picMk id="11" creationId="{00000000-0000-0000-0000-000000000000}"/>
          </ac:picMkLst>
        </pc:picChg>
        <pc:picChg chg="del">
          <ac:chgData name="Danielle" userId="e2554c37-e717-43a0-ba79-1183ca921ccd" providerId="ADAL" clId="{692FFE10-DEAD-43DD-B083-AC0B1469F8F2}" dt="2020-08-07T14:36:32.064" v="514" actId="478"/>
          <ac:picMkLst>
            <pc:docMk/>
            <pc:sldMk cId="1182921281" sldId="271"/>
            <ac:picMk id="12" creationId="{00000000-0000-0000-0000-000000000000}"/>
          </ac:picMkLst>
        </pc:picChg>
        <pc:picChg chg="del">
          <ac:chgData name="Danielle" userId="e2554c37-e717-43a0-ba79-1183ca921ccd" providerId="ADAL" clId="{692FFE10-DEAD-43DD-B083-AC0B1469F8F2}" dt="2020-08-07T14:36:32.064" v="514" actId="478"/>
          <ac:picMkLst>
            <pc:docMk/>
            <pc:sldMk cId="1182921281" sldId="271"/>
            <ac:picMk id="13" creationId="{00000000-0000-0000-0000-000000000000}"/>
          </ac:picMkLst>
        </pc:picChg>
        <pc:picChg chg="del">
          <ac:chgData name="Danielle" userId="e2554c37-e717-43a0-ba79-1183ca921ccd" providerId="ADAL" clId="{692FFE10-DEAD-43DD-B083-AC0B1469F8F2}" dt="2020-08-07T14:36:32.064" v="514" actId="478"/>
          <ac:picMkLst>
            <pc:docMk/>
            <pc:sldMk cId="1182921281" sldId="271"/>
            <ac:picMk id="14" creationId="{00000000-0000-0000-0000-000000000000}"/>
          </ac:picMkLst>
        </pc:picChg>
      </pc:sldChg>
      <pc:sldChg chg="addSp delSp modSp mod modAnim">
        <pc:chgData name="Danielle" userId="e2554c37-e717-43a0-ba79-1183ca921ccd" providerId="ADAL" clId="{692FFE10-DEAD-43DD-B083-AC0B1469F8F2}" dt="2020-08-07T14:39:20.926" v="570"/>
        <pc:sldMkLst>
          <pc:docMk/>
          <pc:sldMk cId="2387557033" sldId="272"/>
        </pc:sldMkLst>
        <pc:spChg chg="mod">
          <ac:chgData name="Danielle" userId="e2554c37-e717-43a0-ba79-1183ca921ccd" providerId="ADAL" clId="{692FFE10-DEAD-43DD-B083-AC0B1469F8F2}" dt="2020-08-07T14:38:50.876" v="550" actId="2711"/>
          <ac:spMkLst>
            <pc:docMk/>
            <pc:sldMk cId="2387557033" sldId="272"/>
            <ac:spMk id="2" creationId="{00000000-0000-0000-0000-000000000000}"/>
          </ac:spMkLst>
        </pc:spChg>
        <pc:spChg chg="del">
          <ac:chgData name="Danielle" userId="e2554c37-e717-43a0-ba79-1183ca921ccd" providerId="ADAL" clId="{692FFE10-DEAD-43DD-B083-AC0B1469F8F2}" dt="2020-08-07T14:37:41.594" v="526" actId="478"/>
          <ac:spMkLst>
            <pc:docMk/>
            <pc:sldMk cId="2387557033" sldId="272"/>
            <ac:spMk id="4" creationId="{00000000-0000-0000-0000-000000000000}"/>
          </ac:spMkLst>
        </pc:spChg>
        <pc:spChg chg="add">
          <ac:chgData name="Danielle" userId="e2554c37-e717-43a0-ba79-1183ca921ccd" providerId="ADAL" clId="{692FFE10-DEAD-43DD-B083-AC0B1469F8F2}" dt="2020-08-07T14:37:42.187" v="527" actId="22"/>
          <ac:spMkLst>
            <pc:docMk/>
            <pc:sldMk cId="2387557033" sldId="272"/>
            <ac:spMk id="5" creationId="{334E874F-F460-4D4F-8354-EA0056F18C75}"/>
          </ac:spMkLst>
        </pc:spChg>
        <pc:spChg chg="add">
          <ac:chgData name="Danielle" userId="e2554c37-e717-43a0-ba79-1183ca921ccd" providerId="ADAL" clId="{692FFE10-DEAD-43DD-B083-AC0B1469F8F2}" dt="2020-08-07T14:37:42.187" v="527" actId="22"/>
          <ac:spMkLst>
            <pc:docMk/>
            <pc:sldMk cId="2387557033" sldId="272"/>
            <ac:spMk id="6" creationId="{8A603D54-0E68-403A-8AD5-D93DADF4D39A}"/>
          </ac:spMkLst>
        </pc:spChg>
        <pc:spChg chg="add">
          <ac:chgData name="Danielle" userId="e2554c37-e717-43a0-ba79-1183ca921ccd" providerId="ADAL" clId="{692FFE10-DEAD-43DD-B083-AC0B1469F8F2}" dt="2020-08-07T14:37:42.187" v="527" actId="22"/>
          <ac:spMkLst>
            <pc:docMk/>
            <pc:sldMk cId="2387557033" sldId="272"/>
            <ac:spMk id="7" creationId="{A5928AF4-36C5-4D38-A62E-89FFFB1BF6C4}"/>
          </ac:spMkLst>
        </pc:spChg>
        <pc:spChg chg="add">
          <ac:chgData name="Danielle" userId="e2554c37-e717-43a0-ba79-1183ca921ccd" providerId="ADAL" clId="{692FFE10-DEAD-43DD-B083-AC0B1469F8F2}" dt="2020-08-07T14:37:42.187" v="527" actId="22"/>
          <ac:spMkLst>
            <pc:docMk/>
            <pc:sldMk cId="2387557033" sldId="272"/>
            <ac:spMk id="8" creationId="{439B747F-EA37-473F-ACCF-B79AE4C1FADF}"/>
          </ac:spMkLst>
        </pc:spChg>
        <pc:spChg chg="mod">
          <ac:chgData name="Danielle" userId="e2554c37-e717-43a0-ba79-1183ca921ccd" providerId="ADAL" clId="{692FFE10-DEAD-43DD-B083-AC0B1469F8F2}" dt="2020-08-07T14:39:02.723" v="558"/>
          <ac:spMkLst>
            <pc:docMk/>
            <pc:sldMk cId="2387557033" sldId="272"/>
            <ac:spMk id="9" creationId="{00000000-0000-0000-0000-000000000000}"/>
          </ac:spMkLst>
        </pc:spChg>
        <pc:graphicFrameChg chg="mod modGraphic">
          <ac:chgData name="Danielle" userId="e2554c37-e717-43a0-ba79-1183ca921ccd" providerId="ADAL" clId="{692FFE10-DEAD-43DD-B083-AC0B1469F8F2}" dt="2020-08-07T14:39:20.926" v="570"/>
          <ac:graphicFrameMkLst>
            <pc:docMk/>
            <pc:sldMk cId="2387557033" sldId="272"/>
            <ac:graphicFrameMk id="3" creationId="{00000000-0000-0000-0000-000000000000}"/>
          </ac:graphicFrameMkLst>
        </pc:graphicFrameChg>
        <pc:picChg chg="del">
          <ac:chgData name="Danielle" userId="e2554c37-e717-43a0-ba79-1183ca921ccd" providerId="ADAL" clId="{692FFE10-DEAD-43DD-B083-AC0B1469F8F2}" dt="2020-08-07T14:37:39.298" v="525" actId="478"/>
          <ac:picMkLst>
            <pc:docMk/>
            <pc:sldMk cId="2387557033" sldId="272"/>
            <ac:picMk id="11" creationId="{00000000-0000-0000-0000-000000000000}"/>
          </ac:picMkLst>
        </pc:picChg>
        <pc:picChg chg="del">
          <ac:chgData name="Danielle" userId="e2554c37-e717-43a0-ba79-1183ca921ccd" providerId="ADAL" clId="{692FFE10-DEAD-43DD-B083-AC0B1469F8F2}" dt="2020-08-07T14:37:39.298" v="525" actId="478"/>
          <ac:picMkLst>
            <pc:docMk/>
            <pc:sldMk cId="2387557033" sldId="272"/>
            <ac:picMk id="12" creationId="{00000000-0000-0000-0000-000000000000}"/>
          </ac:picMkLst>
        </pc:picChg>
        <pc:picChg chg="del">
          <ac:chgData name="Danielle" userId="e2554c37-e717-43a0-ba79-1183ca921ccd" providerId="ADAL" clId="{692FFE10-DEAD-43DD-B083-AC0B1469F8F2}" dt="2020-08-07T14:37:39.298" v="525" actId="478"/>
          <ac:picMkLst>
            <pc:docMk/>
            <pc:sldMk cId="2387557033" sldId="272"/>
            <ac:picMk id="13" creationId="{00000000-0000-0000-0000-000000000000}"/>
          </ac:picMkLst>
        </pc:picChg>
        <pc:picChg chg="del">
          <ac:chgData name="Danielle" userId="e2554c37-e717-43a0-ba79-1183ca921ccd" providerId="ADAL" clId="{692FFE10-DEAD-43DD-B083-AC0B1469F8F2}" dt="2020-08-07T14:37:39.298" v="525" actId="478"/>
          <ac:picMkLst>
            <pc:docMk/>
            <pc:sldMk cId="2387557033" sldId="272"/>
            <ac:picMk id="14" creationId="{00000000-0000-0000-0000-000000000000}"/>
          </ac:picMkLst>
        </pc:picChg>
      </pc:sldChg>
      <pc:sldChg chg="addSp delSp modSp mod modAnim">
        <pc:chgData name="Danielle" userId="e2554c37-e717-43a0-ba79-1183ca921ccd" providerId="ADAL" clId="{692FFE10-DEAD-43DD-B083-AC0B1469F8F2}" dt="2020-08-07T14:40:00.629" v="592"/>
        <pc:sldMkLst>
          <pc:docMk/>
          <pc:sldMk cId="510650407" sldId="273"/>
        </pc:sldMkLst>
        <pc:spChg chg="mod">
          <ac:chgData name="Danielle" userId="e2554c37-e717-43a0-ba79-1183ca921ccd" providerId="ADAL" clId="{692FFE10-DEAD-43DD-B083-AC0B1469F8F2}" dt="2020-08-07T14:39:34.628" v="574" actId="2711"/>
          <ac:spMkLst>
            <pc:docMk/>
            <pc:sldMk cId="510650407" sldId="273"/>
            <ac:spMk id="2" creationId="{00000000-0000-0000-0000-000000000000}"/>
          </ac:spMkLst>
        </pc:spChg>
        <pc:spChg chg="del">
          <ac:chgData name="Danielle" userId="e2554c37-e717-43a0-ba79-1183ca921ccd" providerId="ADAL" clId="{692FFE10-DEAD-43DD-B083-AC0B1469F8F2}" dt="2020-08-07T14:37:46.913" v="528" actId="478"/>
          <ac:spMkLst>
            <pc:docMk/>
            <pc:sldMk cId="510650407" sldId="273"/>
            <ac:spMk id="4" creationId="{00000000-0000-0000-0000-000000000000}"/>
          </ac:spMkLst>
        </pc:spChg>
        <pc:spChg chg="add">
          <ac:chgData name="Danielle" userId="e2554c37-e717-43a0-ba79-1183ca921ccd" providerId="ADAL" clId="{692FFE10-DEAD-43DD-B083-AC0B1469F8F2}" dt="2020-08-07T14:37:47.476" v="529" actId="22"/>
          <ac:spMkLst>
            <pc:docMk/>
            <pc:sldMk cId="510650407" sldId="273"/>
            <ac:spMk id="5" creationId="{1A24BDA3-C1FE-4D65-99A1-54437AC17F5D}"/>
          </ac:spMkLst>
        </pc:spChg>
        <pc:spChg chg="add">
          <ac:chgData name="Danielle" userId="e2554c37-e717-43a0-ba79-1183ca921ccd" providerId="ADAL" clId="{692FFE10-DEAD-43DD-B083-AC0B1469F8F2}" dt="2020-08-07T14:37:47.476" v="529" actId="22"/>
          <ac:spMkLst>
            <pc:docMk/>
            <pc:sldMk cId="510650407" sldId="273"/>
            <ac:spMk id="6" creationId="{F1207C95-EEE9-49BF-B0FA-DFA6BBAB9DB5}"/>
          </ac:spMkLst>
        </pc:spChg>
        <pc:spChg chg="add">
          <ac:chgData name="Danielle" userId="e2554c37-e717-43a0-ba79-1183ca921ccd" providerId="ADAL" clId="{692FFE10-DEAD-43DD-B083-AC0B1469F8F2}" dt="2020-08-07T14:37:47.476" v="529" actId="22"/>
          <ac:spMkLst>
            <pc:docMk/>
            <pc:sldMk cId="510650407" sldId="273"/>
            <ac:spMk id="7" creationId="{2CC7834C-9C43-47E6-AEB7-2A2779A00E85}"/>
          </ac:spMkLst>
        </pc:spChg>
        <pc:spChg chg="add">
          <ac:chgData name="Danielle" userId="e2554c37-e717-43a0-ba79-1183ca921ccd" providerId="ADAL" clId="{692FFE10-DEAD-43DD-B083-AC0B1469F8F2}" dt="2020-08-07T14:37:47.476" v="529" actId="22"/>
          <ac:spMkLst>
            <pc:docMk/>
            <pc:sldMk cId="510650407" sldId="273"/>
            <ac:spMk id="8" creationId="{A14FCE2F-2E35-4760-9A18-4DCE69E7DD38}"/>
          </ac:spMkLst>
        </pc:spChg>
        <pc:spChg chg="mod">
          <ac:chgData name="Danielle" userId="e2554c37-e717-43a0-ba79-1183ca921ccd" providerId="ADAL" clId="{692FFE10-DEAD-43DD-B083-AC0B1469F8F2}" dt="2020-08-07T14:39:43.519" v="580"/>
          <ac:spMkLst>
            <pc:docMk/>
            <pc:sldMk cId="510650407" sldId="273"/>
            <ac:spMk id="9" creationId="{00000000-0000-0000-0000-000000000000}"/>
          </ac:spMkLst>
        </pc:spChg>
        <pc:graphicFrameChg chg="mod modGraphic">
          <ac:chgData name="Danielle" userId="e2554c37-e717-43a0-ba79-1183ca921ccd" providerId="ADAL" clId="{692FFE10-DEAD-43DD-B083-AC0B1469F8F2}" dt="2020-08-07T14:40:00.629" v="592"/>
          <ac:graphicFrameMkLst>
            <pc:docMk/>
            <pc:sldMk cId="510650407" sldId="273"/>
            <ac:graphicFrameMk id="3" creationId="{00000000-0000-0000-0000-000000000000}"/>
          </ac:graphicFrameMkLst>
        </pc:graphicFrameChg>
        <pc:picChg chg="del">
          <ac:chgData name="Danielle" userId="e2554c37-e717-43a0-ba79-1183ca921ccd" providerId="ADAL" clId="{692FFE10-DEAD-43DD-B083-AC0B1469F8F2}" dt="2020-08-07T14:37:46.913" v="528" actId="478"/>
          <ac:picMkLst>
            <pc:docMk/>
            <pc:sldMk cId="510650407" sldId="273"/>
            <ac:picMk id="11" creationId="{00000000-0000-0000-0000-000000000000}"/>
          </ac:picMkLst>
        </pc:picChg>
        <pc:picChg chg="del">
          <ac:chgData name="Danielle" userId="e2554c37-e717-43a0-ba79-1183ca921ccd" providerId="ADAL" clId="{692FFE10-DEAD-43DD-B083-AC0B1469F8F2}" dt="2020-08-07T14:37:46.913" v="528" actId="478"/>
          <ac:picMkLst>
            <pc:docMk/>
            <pc:sldMk cId="510650407" sldId="273"/>
            <ac:picMk id="12" creationId="{00000000-0000-0000-0000-000000000000}"/>
          </ac:picMkLst>
        </pc:picChg>
        <pc:picChg chg="del">
          <ac:chgData name="Danielle" userId="e2554c37-e717-43a0-ba79-1183ca921ccd" providerId="ADAL" clId="{692FFE10-DEAD-43DD-B083-AC0B1469F8F2}" dt="2020-08-07T14:37:46.913" v="528" actId="478"/>
          <ac:picMkLst>
            <pc:docMk/>
            <pc:sldMk cId="510650407" sldId="273"/>
            <ac:picMk id="13" creationId="{00000000-0000-0000-0000-000000000000}"/>
          </ac:picMkLst>
        </pc:picChg>
        <pc:picChg chg="del">
          <ac:chgData name="Danielle" userId="e2554c37-e717-43a0-ba79-1183ca921ccd" providerId="ADAL" clId="{692FFE10-DEAD-43DD-B083-AC0B1469F8F2}" dt="2020-08-07T14:37:46.913" v="528" actId="478"/>
          <ac:picMkLst>
            <pc:docMk/>
            <pc:sldMk cId="510650407" sldId="273"/>
            <ac:picMk id="14" creationId="{00000000-0000-0000-0000-000000000000}"/>
          </ac:picMkLst>
        </pc:picChg>
      </pc:sldChg>
      <pc:sldChg chg="del">
        <pc:chgData name="Danielle" userId="e2554c37-e717-43a0-ba79-1183ca921ccd" providerId="ADAL" clId="{692FFE10-DEAD-43DD-B083-AC0B1469F8F2}" dt="2020-08-07T14:44:40.740" v="607" actId="47"/>
        <pc:sldMkLst>
          <pc:docMk/>
          <pc:sldMk cId="442665353" sldId="274"/>
        </pc:sldMkLst>
      </pc:sldChg>
      <pc:sldChg chg="addSp delSp modSp mod delAnim modAnim">
        <pc:chgData name="Danielle" userId="e2554c37-e717-43a0-ba79-1183ca921ccd" providerId="ADAL" clId="{692FFE10-DEAD-43DD-B083-AC0B1469F8F2}" dt="2020-08-07T14:57:18.164" v="985"/>
        <pc:sldMkLst>
          <pc:docMk/>
          <pc:sldMk cId="2614718526" sldId="275"/>
        </pc:sldMkLst>
        <pc:spChg chg="add mod">
          <ac:chgData name="Danielle" userId="e2554c37-e717-43a0-ba79-1183ca921ccd" providerId="ADAL" clId="{692FFE10-DEAD-43DD-B083-AC0B1469F8F2}" dt="2020-08-07T14:54:43.499" v="856" actId="20577"/>
          <ac:spMkLst>
            <pc:docMk/>
            <pc:sldMk cId="2614718526" sldId="275"/>
            <ac:spMk id="2" creationId="{BB9BCEAF-94E8-47D3-AA17-A43CCE71CE8E}"/>
          </ac:spMkLst>
        </pc:spChg>
        <pc:spChg chg="add mod">
          <ac:chgData name="Danielle" userId="e2554c37-e717-43a0-ba79-1183ca921ccd" providerId="ADAL" clId="{692FFE10-DEAD-43DD-B083-AC0B1469F8F2}" dt="2020-08-07T14:56:51.490" v="979" actId="20577"/>
          <ac:spMkLst>
            <pc:docMk/>
            <pc:sldMk cId="2614718526" sldId="275"/>
            <ac:spMk id="3" creationId="{CC20976B-E1AF-4FFA-9259-C43EBD8BBD96}"/>
          </ac:spMkLst>
        </pc:spChg>
        <pc:spChg chg="del">
          <ac:chgData name="Danielle" userId="e2554c37-e717-43a0-ba79-1183ca921ccd" providerId="ADAL" clId="{692FFE10-DEAD-43DD-B083-AC0B1469F8F2}" dt="2020-08-07T14:53:09.192" v="729" actId="478"/>
          <ac:spMkLst>
            <pc:docMk/>
            <pc:sldMk cId="2614718526" sldId="275"/>
            <ac:spMk id="5" creationId="{00000000-0000-0000-0000-000000000000}"/>
          </ac:spMkLst>
        </pc:spChg>
      </pc:sldChg>
      <pc:sldChg chg="del">
        <pc:chgData name="Danielle" userId="e2554c37-e717-43a0-ba79-1183ca921ccd" providerId="ADAL" clId="{692FFE10-DEAD-43DD-B083-AC0B1469F8F2}" dt="2020-08-07T14:57:21.344" v="986" actId="47"/>
        <pc:sldMkLst>
          <pc:docMk/>
          <pc:sldMk cId="2278998561" sldId="276"/>
        </pc:sldMkLst>
      </pc:sldChg>
      <pc:sldChg chg="del">
        <pc:chgData name="Danielle" userId="e2554c37-e717-43a0-ba79-1183ca921ccd" providerId="ADAL" clId="{692FFE10-DEAD-43DD-B083-AC0B1469F8F2}" dt="2020-08-07T14:44:42.065" v="608" actId="47"/>
        <pc:sldMkLst>
          <pc:docMk/>
          <pc:sldMk cId="1030881620" sldId="277"/>
        </pc:sldMkLst>
      </pc:sldChg>
      <pc:sldChg chg="delSp modSp mod">
        <pc:chgData name="Danielle" userId="e2554c37-e717-43a0-ba79-1183ca921ccd" providerId="ADAL" clId="{692FFE10-DEAD-43DD-B083-AC0B1469F8F2}" dt="2020-08-07T15:07:55.076" v="1131" actId="113"/>
        <pc:sldMkLst>
          <pc:docMk/>
          <pc:sldMk cId="3070383200" sldId="278"/>
        </pc:sldMkLst>
        <pc:spChg chg="del">
          <ac:chgData name="Danielle" userId="e2554c37-e717-43a0-ba79-1183ca921ccd" providerId="ADAL" clId="{692FFE10-DEAD-43DD-B083-AC0B1469F8F2}" dt="2020-08-07T15:07:17.780" v="1103" actId="478"/>
          <ac:spMkLst>
            <pc:docMk/>
            <pc:sldMk cId="3070383200" sldId="278"/>
            <ac:spMk id="7" creationId="{00000000-0000-0000-0000-000000000000}"/>
          </ac:spMkLst>
        </pc:spChg>
        <pc:spChg chg="mod">
          <ac:chgData name="Danielle" userId="e2554c37-e717-43a0-ba79-1183ca921ccd" providerId="ADAL" clId="{692FFE10-DEAD-43DD-B083-AC0B1469F8F2}" dt="2020-08-07T15:07:55.076" v="1131" actId="113"/>
          <ac:spMkLst>
            <pc:docMk/>
            <pc:sldMk cId="3070383200" sldId="278"/>
            <ac:spMk id="9" creationId="{00000000-0000-0000-0000-000000000000}"/>
          </ac:spMkLst>
        </pc:spChg>
      </pc:sldChg>
      <pc:sldChg chg="modSp mod">
        <pc:chgData name="Danielle" userId="e2554c37-e717-43a0-ba79-1183ca921ccd" providerId="ADAL" clId="{692FFE10-DEAD-43DD-B083-AC0B1469F8F2}" dt="2020-08-07T10:43:36.260" v="33" actId="1036"/>
        <pc:sldMkLst>
          <pc:docMk/>
          <pc:sldMk cId="3828151594" sldId="279"/>
        </pc:sldMkLst>
        <pc:spChg chg="mod">
          <ac:chgData name="Danielle" userId="e2554c37-e717-43a0-ba79-1183ca921ccd" providerId="ADAL" clId="{692FFE10-DEAD-43DD-B083-AC0B1469F8F2}" dt="2020-08-07T10:43:13.066" v="24" actId="14100"/>
          <ac:spMkLst>
            <pc:docMk/>
            <pc:sldMk cId="3828151594" sldId="279"/>
            <ac:spMk id="2" creationId="{00000000-0000-0000-0000-000000000000}"/>
          </ac:spMkLst>
        </pc:spChg>
        <pc:spChg chg="mod">
          <ac:chgData name="Danielle" userId="e2554c37-e717-43a0-ba79-1183ca921ccd" providerId="ADAL" clId="{692FFE10-DEAD-43DD-B083-AC0B1469F8F2}" dt="2020-08-07T10:43:36.260" v="33" actId="1036"/>
          <ac:spMkLst>
            <pc:docMk/>
            <pc:sldMk cId="3828151594" sldId="279"/>
            <ac:spMk id="4" creationId="{00000000-0000-0000-0000-000000000000}"/>
          </ac:spMkLst>
        </pc:spChg>
        <pc:spChg chg="mod">
          <ac:chgData name="Danielle" userId="e2554c37-e717-43a0-ba79-1183ca921ccd" providerId="ADAL" clId="{692FFE10-DEAD-43DD-B083-AC0B1469F8F2}" dt="2020-08-07T10:43:36.260" v="33" actId="1036"/>
          <ac:spMkLst>
            <pc:docMk/>
            <pc:sldMk cId="3828151594" sldId="279"/>
            <ac:spMk id="6" creationId="{00000000-0000-0000-0000-000000000000}"/>
          </ac:spMkLst>
        </pc:spChg>
        <pc:graphicFrameChg chg="mod modGraphic">
          <ac:chgData name="Danielle" userId="e2554c37-e717-43a0-ba79-1183ca921ccd" providerId="ADAL" clId="{692FFE10-DEAD-43DD-B083-AC0B1469F8F2}" dt="2020-08-07T10:43:21.554" v="25" actId="1076"/>
          <ac:graphicFrameMkLst>
            <pc:docMk/>
            <pc:sldMk cId="3828151594" sldId="279"/>
            <ac:graphicFrameMk id="3" creationId="{00000000-0000-0000-0000-000000000000}"/>
          </ac:graphicFrameMkLst>
        </pc:graphicFrameChg>
      </pc:sldChg>
      <pc:sldChg chg="modSp mod modAnim">
        <pc:chgData name="Danielle" userId="e2554c37-e717-43a0-ba79-1183ca921ccd" providerId="ADAL" clId="{692FFE10-DEAD-43DD-B083-AC0B1469F8F2}" dt="2020-08-07T14:32:08.201" v="407"/>
        <pc:sldMkLst>
          <pc:docMk/>
          <pc:sldMk cId="815960359" sldId="280"/>
        </pc:sldMkLst>
        <pc:spChg chg="mod">
          <ac:chgData name="Danielle" userId="e2554c37-e717-43a0-ba79-1183ca921ccd" providerId="ADAL" clId="{692FFE10-DEAD-43DD-B083-AC0B1469F8F2}" dt="2020-08-07T14:25:23.346" v="253" actId="403"/>
          <ac:spMkLst>
            <pc:docMk/>
            <pc:sldMk cId="815960359" sldId="280"/>
            <ac:spMk id="2" creationId="{00000000-0000-0000-0000-000000000000}"/>
          </ac:spMkLst>
        </pc:spChg>
        <pc:spChg chg="mod">
          <ac:chgData name="Danielle" userId="e2554c37-e717-43a0-ba79-1183ca921ccd" providerId="ADAL" clId="{692FFE10-DEAD-43DD-B083-AC0B1469F8F2}" dt="2020-08-07T10:45:51.245" v="106" actId="2711"/>
          <ac:spMkLst>
            <pc:docMk/>
            <pc:sldMk cId="815960359" sldId="280"/>
            <ac:spMk id="3" creationId="{00000000-0000-0000-0000-000000000000}"/>
          </ac:spMkLst>
        </pc:spChg>
        <pc:spChg chg="mod">
          <ac:chgData name="Danielle" userId="e2554c37-e717-43a0-ba79-1183ca921ccd" providerId="ADAL" clId="{692FFE10-DEAD-43DD-B083-AC0B1469F8F2}" dt="2020-08-07T10:45:58.193" v="108" actId="20577"/>
          <ac:spMkLst>
            <pc:docMk/>
            <pc:sldMk cId="815960359" sldId="280"/>
            <ac:spMk id="8" creationId="{00000000-0000-0000-0000-000000000000}"/>
          </ac:spMkLst>
        </pc:spChg>
        <pc:picChg chg="mod">
          <ac:chgData name="Danielle" userId="e2554c37-e717-43a0-ba79-1183ca921ccd" providerId="ADAL" clId="{692FFE10-DEAD-43DD-B083-AC0B1469F8F2}" dt="2020-08-07T14:24:45.788" v="237" actId="1036"/>
          <ac:picMkLst>
            <pc:docMk/>
            <pc:sldMk cId="815960359" sldId="280"/>
            <ac:picMk id="5" creationId="{00000000-0000-0000-0000-000000000000}"/>
          </ac:picMkLst>
        </pc:picChg>
        <pc:picChg chg="mod">
          <ac:chgData name="Danielle" userId="e2554c37-e717-43a0-ba79-1183ca921ccd" providerId="ADAL" clId="{692FFE10-DEAD-43DD-B083-AC0B1469F8F2}" dt="2020-08-07T14:24:45.788" v="237" actId="1036"/>
          <ac:picMkLst>
            <pc:docMk/>
            <pc:sldMk cId="815960359" sldId="280"/>
            <ac:picMk id="7" creationId="{00000000-0000-0000-0000-000000000000}"/>
          </ac:picMkLst>
        </pc:picChg>
        <pc:picChg chg="mod">
          <ac:chgData name="Danielle" userId="e2554c37-e717-43a0-ba79-1183ca921ccd" providerId="ADAL" clId="{692FFE10-DEAD-43DD-B083-AC0B1469F8F2}" dt="2020-08-07T14:24:45.788" v="237" actId="1036"/>
          <ac:picMkLst>
            <pc:docMk/>
            <pc:sldMk cId="815960359" sldId="280"/>
            <ac:picMk id="1026" creationId="{00000000-0000-0000-0000-000000000000}"/>
          </ac:picMkLst>
        </pc:picChg>
      </pc:sldChg>
      <pc:sldChg chg="delSp modSp mod">
        <pc:chgData name="Danielle" userId="e2554c37-e717-43a0-ba79-1183ca921ccd" providerId="ADAL" clId="{692FFE10-DEAD-43DD-B083-AC0B1469F8F2}" dt="2020-08-07T15:06:59.500" v="1092" actId="113"/>
        <pc:sldMkLst>
          <pc:docMk/>
          <pc:sldMk cId="1203421711" sldId="281"/>
        </pc:sldMkLst>
        <pc:spChg chg="mod">
          <ac:chgData name="Danielle" userId="e2554c37-e717-43a0-ba79-1183ca921ccd" providerId="ADAL" clId="{692FFE10-DEAD-43DD-B083-AC0B1469F8F2}" dt="2020-08-07T15:06:59.500" v="1092" actId="113"/>
          <ac:spMkLst>
            <pc:docMk/>
            <pc:sldMk cId="1203421711" sldId="281"/>
            <ac:spMk id="2" creationId="{00000000-0000-0000-0000-000000000000}"/>
          </ac:spMkLst>
        </pc:spChg>
        <pc:spChg chg="del">
          <ac:chgData name="Danielle" userId="e2554c37-e717-43a0-ba79-1183ca921ccd" providerId="ADAL" clId="{692FFE10-DEAD-43DD-B083-AC0B1469F8F2}" dt="2020-08-07T15:05:17.841" v="987" actId="478"/>
          <ac:spMkLst>
            <pc:docMk/>
            <pc:sldMk cId="1203421711" sldId="281"/>
            <ac:spMk id="3" creationId="{00000000-0000-0000-0000-000000000000}"/>
          </ac:spMkLst>
        </pc:spChg>
      </pc:sldChg>
      <pc:sldChg chg="modSp mod">
        <pc:chgData name="Danielle" userId="e2554c37-e717-43a0-ba79-1183ca921ccd" providerId="ADAL" clId="{692FFE10-DEAD-43DD-B083-AC0B1469F8F2}" dt="2020-08-07T10:44:18.252" v="48" actId="1035"/>
        <pc:sldMkLst>
          <pc:docMk/>
          <pc:sldMk cId="2101249872" sldId="283"/>
        </pc:sldMkLst>
        <pc:spChg chg="mod">
          <ac:chgData name="Danielle" userId="e2554c37-e717-43a0-ba79-1183ca921ccd" providerId="ADAL" clId="{692FFE10-DEAD-43DD-B083-AC0B1469F8F2}" dt="2020-08-07T10:43:42.868" v="34" actId="2711"/>
          <ac:spMkLst>
            <pc:docMk/>
            <pc:sldMk cId="2101249872" sldId="283"/>
            <ac:spMk id="2" creationId="{00000000-0000-0000-0000-000000000000}"/>
          </ac:spMkLst>
        </pc:spChg>
        <pc:spChg chg="mod">
          <ac:chgData name="Danielle" userId="e2554c37-e717-43a0-ba79-1183ca921ccd" providerId="ADAL" clId="{692FFE10-DEAD-43DD-B083-AC0B1469F8F2}" dt="2020-08-07T10:44:06.619" v="44"/>
          <ac:spMkLst>
            <pc:docMk/>
            <pc:sldMk cId="2101249872" sldId="283"/>
            <ac:spMk id="3" creationId="{00000000-0000-0000-0000-000000000000}"/>
          </ac:spMkLst>
        </pc:spChg>
        <pc:spChg chg="mod">
          <ac:chgData name="Danielle" userId="e2554c37-e717-43a0-ba79-1183ca921ccd" providerId="ADAL" clId="{692FFE10-DEAD-43DD-B083-AC0B1469F8F2}" dt="2020-08-07T10:44:18.252" v="48" actId="1035"/>
          <ac:spMkLst>
            <pc:docMk/>
            <pc:sldMk cId="2101249872" sldId="283"/>
            <ac:spMk id="4" creationId="{00000000-0000-0000-0000-000000000000}"/>
          </ac:spMkLst>
        </pc:spChg>
        <pc:spChg chg="mod">
          <ac:chgData name="Danielle" userId="e2554c37-e717-43a0-ba79-1183ca921ccd" providerId="ADAL" clId="{692FFE10-DEAD-43DD-B083-AC0B1469F8F2}" dt="2020-08-07T10:43:42.868" v="34" actId="2711"/>
          <ac:spMkLst>
            <pc:docMk/>
            <pc:sldMk cId="2101249872" sldId="283"/>
            <ac:spMk id="8" creationId="{00000000-0000-0000-0000-000000000000}"/>
          </ac:spMkLst>
        </pc:spChg>
        <pc:spChg chg="mod">
          <ac:chgData name="Danielle" userId="e2554c37-e717-43a0-ba79-1183ca921ccd" providerId="ADAL" clId="{692FFE10-DEAD-43DD-B083-AC0B1469F8F2}" dt="2020-08-07T10:43:42.868" v="34" actId="2711"/>
          <ac:spMkLst>
            <pc:docMk/>
            <pc:sldMk cId="2101249872" sldId="283"/>
            <ac:spMk id="11" creationId="{00000000-0000-0000-0000-000000000000}"/>
          </ac:spMkLst>
        </pc:spChg>
        <pc:spChg chg="mod">
          <ac:chgData name="Danielle" userId="e2554c37-e717-43a0-ba79-1183ca921ccd" providerId="ADAL" clId="{692FFE10-DEAD-43DD-B083-AC0B1469F8F2}" dt="2020-08-07T10:43:42.868" v="34" actId="2711"/>
          <ac:spMkLst>
            <pc:docMk/>
            <pc:sldMk cId="2101249872" sldId="283"/>
            <ac:spMk id="17" creationId="{00000000-0000-0000-0000-000000000000}"/>
          </ac:spMkLst>
        </pc:spChg>
        <pc:cxnChg chg="mod">
          <ac:chgData name="Danielle" userId="e2554c37-e717-43a0-ba79-1183ca921ccd" providerId="ADAL" clId="{692FFE10-DEAD-43DD-B083-AC0B1469F8F2}" dt="2020-08-07T10:43:42.868" v="34" actId="2711"/>
          <ac:cxnSpMkLst>
            <pc:docMk/>
            <pc:sldMk cId="2101249872" sldId="283"/>
            <ac:cxnSpMk id="6" creationId="{00000000-0000-0000-0000-000000000000}"/>
          </ac:cxnSpMkLst>
        </pc:cxnChg>
        <pc:cxnChg chg="mod">
          <ac:chgData name="Danielle" userId="e2554c37-e717-43a0-ba79-1183ca921ccd" providerId="ADAL" clId="{692FFE10-DEAD-43DD-B083-AC0B1469F8F2}" dt="2020-08-07T10:43:42.868" v="34" actId="2711"/>
          <ac:cxnSpMkLst>
            <pc:docMk/>
            <pc:sldMk cId="2101249872" sldId="283"/>
            <ac:cxnSpMk id="10" creationId="{00000000-0000-0000-0000-000000000000}"/>
          </ac:cxnSpMkLst>
        </pc:cxnChg>
        <pc:cxnChg chg="mod">
          <ac:chgData name="Danielle" userId="e2554c37-e717-43a0-ba79-1183ca921ccd" providerId="ADAL" clId="{692FFE10-DEAD-43DD-B083-AC0B1469F8F2}" dt="2020-08-07T10:43:42.868" v="34" actId="2711"/>
          <ac:cxnSpMkLst>
            <pc:docMk/>
            <pc:sldMk cId="2101249872" sldId="283"/>
            <ac:cxnSpMk id="16" creationId="{00000000-0000-0000-0000-000000000000}"/>
          </ac:cxnSpMkLst>
        </pc:cxnChg>
      </pc:sldChg>
      <pc:sldChg chg="modSp">
        <pc:chgData name="Danielle" userId="e2554c37-e717-43a0-ba79-1183ca921ccd" providerId="ADAL" clId="{692FFE10-DEAD-43DD-B083-AC0B1469F8F2}" dt="2020-08-07T10:45:43.473" v="105"/>
        <pc:sldMkLst>
          <pc:docMk/>
          <pc:sldMk cId="50468874" sldId="284"/>
        </pc:sldMkLst>
        <pc:spChg chg="mod">
          <ac:chgData name="Danielle" userId="e2554c37-e717-43a0-ba79-1183ca921ccd" providerId="ADAL" clId="{692FFE10-DEAD-43DD-B083-AC0B1469F8F2}" dt="2020-08-07T10:44:26.912" v="49" actId="2711"/>
          <ac:spMkLst>
            <pc:docMk/>
            <pc:sldMk cId="50468874" sldId="284"/>
            <ac:spMk id="2" creationId="{00000000-0000-0000-0000-000000000000}"/>
          </ac:spMkLst>
        </pc:spChg>
        <pc:spChg chg="mod">
          <ac:chgData name="Danielle" userId="e2554c37-e717-43a0-ba79-1183ca921ccd" providerId="ADAL" clId="{692FFE10-DEAD-43DD-B083-AC0B1469F8F2}" dt="2020-08-07T10:44:31.362" v="52"/>
          <ac:spMkLst>
            <pc:docMk/>
            <pc:sldMk cId="50468874" sldId="284"/>
            <ac:spMk id="4" creationId="{00000000-0000-0000-0000-000000000000}"/>
          </ac:spMkLst>
        </pc:spChg>
        <pc:spChg chg="mod">
          <ac:chgData name="Danielle" userId="e2554c37-e717-43a0-ba79-1183ca921ccd" providerId="ADAL" clId="{692FFE10-DEAD-43DD-B083-AC0B1469F8F2}" dt="2020-08-07T10:44:44.971" v="63"/>
          <ac:spMkLst>
            <pc:docMk/>
            <pc:sldMk cId="50468874" sldId="284"/>
            <ac:spMk id="5" creationId="{00000000-0000-0000-0000-000000000000}"/>
          </ac:spMkLst>
        </pc:spChg>
        <pc:spChg chg="mod">
          <ac:chgData name="Danielle" userId="e2554c37-e717-43a0-ba79-1183ca921ccd" providerId="ADAL" clId="{692FFE10-DEAD-43DD-B083-AC0B1469F8F2}" dt="2020-08-07T10:44:58.874" v="76"/>
          <ac:spMkLst>
            <pc:docMk/>
            <pc:sldMk cId="50468874" sldId="284"/>
            <ac:spMk id="6" creationId="{00000000-0000-0000-0000-000000000000}"/>
          </ac:spMkLst>
        </pc:spChg>
        <pc:spChg chg="mod">
          <ac:chgData name="Danielle" userId="e2554c37-e717-43a0-ba79-1183ca921ccd" providerId="ADAL" clId="{692FFE10-DEAD-43DD-B083-AC0B1469F8F2}" dt="2020-08-07T10:45:27.236" v="97" actId="20577"/>
          <ac:spMkLst>
            <pc:docMk/>
            <pc:sldMk cId="50468874" sldId="284"/>
            <ac:spMk id="7" creationId="{00000000-0000-0000-0000-000000000000}"/>
          </ac:spMkLst>
        </pc:spChg>
        <pc:spChg chg="mod">
          <ac:chgData name="Danielle" userId="e2554c37-e717-43a0-ba79-1183ca921ccd" providerId="ADAL" clId="{692FFE10-DEAD-43DD-B083-AC0B1469F8F2}" dt="2020-08-07T10:44:33.594" v="53"/>
          <ac:spMkLst>
            <pc:docMk/>
            <pc:sldMk cId="50468874" sldId="284"/>
            <ac:spMk id="8" creationId="{00000000-0000-0000-0000-000000000000}"/>
          </ac:spMkLst>
        </pc:spChg>
        <pc:spChg chg="mod">
          <ac:chgData name="Danielle" userId="e2554c37-e717-43a0-ba79-1183ca921ccd" providerId="ADAL" clId="{692FFE10-DEAD-43DD-B083-AC0B1469F8F2}" dt="2020-08-07T10:44:47.280" v="64"/>
          <ac:spMkLst>
            <pc:docMk/>
            <pc:sldMk cId="50468874" sldId="284"/>
            <ac:spMk id="9" creationId="{00000000-0000-0000-0000-000000000000}"/>
          </ac:spMkLst>
        </pc:spChg>
        <pc:spChg chg="mod">
          <ac:chgData name="Danielle" userId="e2554c37-e717-43a0-ba79-1183ca921ccd" providerId="ADAL" clId="{692FFE10-DEAD-43DD-B083-AC0B1469F8F2}" dt="2020-08-07T10:45:02.472" v="81"/>
          <ac:spMkLst>
            <pc:docMk/>
            <pc:sldMk cId="50468874" sldId="284"/>
            <ac:spMk id="10" creationId="{00000000-0000-0000-0000-000000000000}"/>
          </ac:spMkLst>
        </pc:spChg>
        <pc:spChg chg="mod">
          <ac:chgData name="Danielle" userId="e2554c37-e717-43a0-ba79-1183ca921ccd" providerId="ADAL" clId="{692FFE10-DEAD-43DD-B083-AC0B1469F8F2}" dt="2020-08-07T10:45:39.462" v="104"/>
          <ac:spMkLst>
            <pc:docMk/>
            <pc:sldMk cId="50468874" sldId="284"/>
            <ac:spMk id="11" creationId="{00000000-0000-0000-0000-000000000000}"/>
          </ac:spMkLst>
        </pc:spChg>
        <pc:spChg chg="mod">
          <ac:chgData name="Danielle" userId="e2554c37-e717-43a0-ba79-1183ca921ccd" providerId="ADAL" clId="{692FFE10-DEAD-43DD-B083-AC0B1469F8F2}" dt="2020-08-07T10:44:40.595" v="62"/>
          <ac:spMkLst>
            <pc:docMk/>
            <pc:sldMk cId="50468874" sldId="284"/>
            <ac:spMk id="12" creationId="{00000000-0000-0000-0000-000000000000}"/>
          </ac:spMkLst>
        </pc:spChg>
        <pc:spChg chg="mod">
          <ac:chgData name="Danielle" userId="e2554c37-e717-43a0-ba79-1183ca921ccd" providerId="ADAL" clId="{692FFE10-DEAD-43DD-B083-AC0B1469F8F2}" dt="2020-08-07T10:44:52.559" v="71"/>
          <ac:spMkLst>
            <pc:docMk/>
            <pc:sldMk cId="50468874" sldId="284"/>
            <ac:spMk id="13" creationId="{00000000-0000-0000-0000-000000000000}"/>
          </ac:spMkLst>
        </pc:spChg>
        <pc:spChg chg="mod">
          <ac:chgData name="Danielle" userId="e2554c37-e717-43a0-ba79-1183ca921ccd" providerId="ADAL" clId="{692FFE10-DEAD-43DD-B083-AC0B1469F8F2}" dt="2020-08-07T10:45:05.327" v="82"/>
          <ac:spMkLst>
            <pc:docMk/>
            <pc:sldMk cId="50468874" sldId="284"/>
            <ac:spMk id="14" creationId="{00000000-0000-0000-0000-000000000000}"/>
          </ac:spMkLst>
        </pc:spChg>
        <pc:spChg chg="mod">
          <ac:chgData name="Danielle" userId="e2554c37-e717-43a0-ba79-1183ca921ccd" providerId="ADAL" clId="{692FFE10-DEAD-43DD-B083-AC0B1469F8F2}" dt="2020-08-07T10:45:43.473" v="105"/>
          <ac:spMkLst>
            <pc:docMk/>
            <pc:sldMk cId="50468874" sldId="284"/>
            <ac:spMk id="15" creationId="{00000000-0000-0000-0000-000000000000}"/>
          </ac:spMkLst>
        </pc:spChg>
        <pc:graphicFrameChg chg="mod">
          <ac:chgData name="Danielle" userId="e2554c37-e717-43a0-ba79-1183ca921ccd" providerId="ADAL" clId="{692FFE10-DEAD-43DD-B083-AC0B1469F8F2}" dt="2020-08-07T10:44:26.912" v="49" actId="2711"/>
          <ac:graphicFrameMkLst>
            <pc:docMk/>
            <pc:sldMk cId="50468874" sldId="284"/>
            <ac:graphicFrameMk id="3" creationId="{00000000-0000-0000-0000-000000000000}"/>
          </ac:graphicFrameMkLst>
        </pc:graphicFrameChg>
      </pc:sldChg>
      <pc:sldChg chg="addSp delSp modSp mod modAnim">
        <pc:chgData name="Danielle" userId="e2554c37-e717-43a0-ba79-1183ca921ccd" providerId="ADAL" clId="{692FFE10-DEAD-43DD-B083-AC0B1469F8F2}" dt="2020-08-07T14:33:33.922" v="441"/>
        <pc:sldMkLst>
          <pc:docMk/>
          <pc:sldMk cId="1877053883" sldId="285"/>
        </pc:sldMkLst>
        <pc:spChg chg="mod">
          <ac:chgData name="Danielle" userId="e2554c37-e717-43a0-ba79-1183ca921ccd" providerId="ADAL" clId="{692FFE10-DEAD-43DD-B083-AC0B1469F8F2}" dt="2020-08-07T14:22:40.788" v="185" actId="2711"/>
          <ac:spMkLst>
            <pc:docMk/>
            <pc:sldMk cId="1877053883" sldId="285"/>
            <ac:spMk id="2" creationId="{00000000-0000-0000-0000-000000000000}"/>
          </ac:spMkLst>
        </pc:spChg>
        <pc:spChg chg="del">
          <ac:chgData name="Danielle" userId="e2554c37-e717-43a0-ba79-1183ca921ccd" providerId="ADAL" clId="{692FFE10-DEAD-43DD-B083-AC0B1469F8F2}" dt="2020-08-07T14:22:30.789" v="183" actId="478"/>
          <ac:spMkLst>
            <pc:docMk/>
            <pc:sldMk cId="1877053883" sldId="285"/>
            <ac:spMk id="4" creationId="{00000000-0000-0000-0000-000000000000}"/>
          </ac:spMkLst>
        </pc:spChg>
        <pc:spChg chg="add">
          <ac:chgData name="Danielle" userId="e2554c37-e717-43a0-ba79-1183ca921ccd" providerId="ADAL" clId="{692FFE10-DEAD-43DD-B083-AC0B1469F8F2}" dt="2020-08-07T14:23:28.398" v="209" actId="22"/>
          <ac:spMkLst>
            <pc:docMk/>
            <pc:sldMk cId="1877053883" sldId="285"/>
            <ac:spMk id="5" creationId="{A2CB059F-EAB8-4C1C-BBA3-774438D83F90}"/>
          </ac:spMkLst>
        </pc:spChg>
        <pc:spChg chg="add">
          <ac:chgData name="Danielle" userId="e2554c37-e717-43a0-ba79-1183ca921ccd" providerId="ADAL" clId="{692FFE10-DEAD-43DD-B083-AC0B1469F8F2}" dt="2020-08-07T14:23:28.398" v="209" actId="22"/>
          <ac:spMkLst>
            <pc:docMk/>
            <pc:sldMk cId="1877053883" sldId="285"/>
            <ac:spMk id="6" creationId="{4688FB5F-F09E-4617-AF17-2166875AD3A8}"/>
          </ac:spMkLst>
        </pc:spChg>
        <pc:spChg chg="add">
          <ac:chgData name="Danielle" userId="e2554c37-e717-43a0-ba79-1183ca921ccd" providerId="ADAL" clId="{692FFE10-DEAD-43DD-B083-AC0B1469F8F2}" dt="2020-08-07T14:23:28.398" v="209" actId="22"/>
          <ac:spMkLst>
            <pc:docMk/>
            <pc:sldMk cId="1877053883" sldId="285"/>
            <ac:spMk id="7" creationId="{5B098137-14EB-473A-983B-A0A5FE38B5AD}"/>
          </ac:spMkLst>
        </pc:spChg>
        <pc:spChg chg="add">
          <ac:chgData name="Danielle" userId="e2554c37-e717-43a0-ba79-1183ca921ccd" providerId="ADAL" clId="{692FFE10-DEAD-43DD-B083-AC0B1469F8F2}" dt="2020-08-07T14:23:28.398" v="209" actId="22"/>
          <ac:spMkLst>
            <pc:docMk/>
            <pc:sldMk cId="1877053883" sldId="285"/>
            <ac:spMk id="8" creationId="{B8C7AAC2-C3F8-418E-8AFE-CEFBCC827B2D}"/>
          </ac:spMkLst>
        </pc:spChg>
        <pc:spChg chg="mod">
          <ac:chgData name="Danielle" userId="e2554c37-e717-43a0-ba79-1183ca921ccd" providerId="ADAL" clId="{692FFE10-DEAD-43DD-B083-AC0B1469F8F2}" dt="2020-08-07T14:23:01.100" v="196" actId="1076"/>
          <ac:spMkLst>
            <pc:docMk/>
            <pc:sldMk cId="1877053883" sldId="285"/>
            <ac:spMk id="9" creationId="{00000000-0000-0000-0000-000000000000}"/>
          </ac:spMkLst>
        </pc:spChg>
        <pc:graphicFrameChg chg="mod modGraphic">
          <ac:chgData name="Danielle" userId="e2554c37-e717-43a0-ba79-1183ca921ccd" providerId="ADAL" clId="{692FFE10-DEAD-43DD-B083-AC0B1469F8F2}" dt="2020-08-07T14:23:21.128" v="208"/>
          <ac:graphicFrameMkLst>
            <pc:docMk/>
            <pc:sldMk cId="1877053883" sldId="285"/>
            <ac:graphicFrameMk id="3" creationId="{00000000-0000-0000-0000-000000000000}"/>
          </ac:graphicFrameMkLst>
        </pc:graphicFrameChg>
        <pc:picChg chg="del">
          <ac:chgData name="Danielle" userId="e2554c37-e717-43a0-ba79-1183ca921ccd" providerId="ADAL" clId="{692FFE10-DEAD-43DD-B083-AC0B1469F8F2}" dt="2020-08-07T14:22:30.789" v="183" actId="478"/>
          <ac:picMkLst>
            <pc:docMk/>
            <pc:sldMk cId="1877053883" sldId="285"/>
            <ac:picMk id="11" creationId="{00000000-0000-0000-0000-000000000000}"/>
          </ac:picMkLst>
        </pc:picChg>
        <pc:picChg chg="del">
          <ac:chgData name="Danielle" userId="e2554c37-e717-43a0-ba79-1183ca921ccd" providerId="ADAL" clId="{692FFE10-DEAD-43DD-B083-AC0B1469F8F2}" dt="2020-08-07T14:22:30.789" v="183" actId="478"/>
          <ac:picMkLst>
            <pc:docMk/>
            <pc:sldMk cId="1877053883" sldId="285"/>
            <ac:picMk id="12" creationId="{00000000-0000-0000-0000-000000000000}"/>
          </ac:picMkLst>
        </pc:picChg>
        <pc:picChg chg="del">
          <ac:chgData name="Danielle" userId="e2554c37-e717-43a0-ba79-1183ca921ccd" providerId="ADAL" clId="{692FFE10-DEAD-43DD-B083-AC0B1469F8F2}" dt="2020-08-07T14:22:30.789" v="183" actId="478"/>
          <ac:picMkLst>
            <pc:docMk/>
            <pc:sldMk cId="1877053883" sldId="285"/>
            <ac:picMk id="13" creationId="{00000000-0000-0000-0000-000000000000}"/>
          </ac:picMkLst>
        </pc:picChg>
        <pc:picChg chg="del">
          <ac:chgData name="Danielle" userId="e2554c37-e717-43a0-ba79-1183ca921ccd" providerId="ADAL" clId="{692FFE10-DEAD-43DD-B083-AC0B1469F8F2}" dt="2020-08-07T14:22:30.789" v="183" actId="478"/>
          <ac:picMkLst>
            <pc:docMk/>
            <pc:sldMk cId="1877053883" sldId="285"/>
            <ac:picMk id="14" creationId="{00000000-0000-0000-0000-000000000000}"/>
          </ac:picMkLst>
        </pc:picChg>
      </pc:sldChg>
      <pc:sldChg chg="modSp mod">
        <pc:chgData name="Danielle" userId="e2554c37-e717-43a0-ba79-1183ca921ccd" providerId="ADAL" clId="{692FFE10-DEAD-43DD-B083-AC0B1469F8F2}" dt="2020-08-07T14:41:50.096" v="606" actId="1038"/>
        <pc:sldMkLst>
          <pc:docMk/>
          <pc:sldMk cId="1122469964" sldId="286"/>
        </pc:sldMkLst>
        <pc:spChg chg="mod">
          <ac:chgData name="Danielle" userId="e2554c37-e717-43a0-ba79-1183ca921ccd" providerId="ADAL" clId="{692FFE10-DEAD-43DD-B083-AC0B1469F8F2}" dt="2020-08-07T14:41:24.003" v="596" actId="255"/>
          <ac:spMkLst>
            <pc:docMk/>
            <pc:sldMk cId="1122469964" sldId="286"/>
            <ac:spMk id="2" creationId="{00000000-0000-0000-0000-000000000000}"/>
          </ac:spMkLst>
        </pc:spChg>
        <pc:spChg chg="mod">
          <ac:chgData name="Danielle" userId="e2554c37-e717-43a0-ba79-1183ca921ccd" providerId="ADAL" clId="{692FFE10-DEAD-43DD-B083-AC0B1469F8F2}" dt="2020-08-07T14:41:37.103" v="600"/>
          <ac:spMkLst>
            <pc:docMk/>
            <pc:sldMk cId="1122469964" sldId="286"/>
            <ac:spMk id="3" creationId="{00000000-0000-0000-0000-000000000000}"/>
          </ac:spMkLst>
        </pc:spChg>
        <pc:spChg chg="mod">
          <ac:chgData name="Danielle" userId="e2554c37-e717-43a0-ba79-1183ca921ccd" providerId="ADAL" clId="{692FFE10-DEAD-43DD-B083-AC0B1469F8F2}" dt="2020-08-07T14:41:47.760" v="604"/>
          <ac:spMkLst>
            <pc:docMk/>
            <pc:sldMk cId="1122469964" sldId="286"/>
            <ac:spMk id="4" creationId="{00000000-0000-0000-0000-000000000000}"/>
          </ac:spMkLst>
        </pc:spChg>
        <pc:spChg chg="mod">
          <ac:chgData name="Danielle" userId="e2554c37-e717-43a0-ba79-1183ca921ccd" providerId="ADAL" clId="{692FFE10-DEAD-43DD-B083-AC0B1469F8F2}" dt="2020-08-07T14:41:17.811" v="595" actId="2711"/>
          <ac:spMkLst>
            <pc:docMk/>
            <pc:sldMk cId="1122469964" sldId="286"/>
            <ac:spMk id="5" creationId="{00000000-0000-0000-0000-000000000000}"/>
          </ac:spMkLst>
        </pc:spChg>
        <pc:spChg chg="mod">
          <ac:chgData name="Danielle" userId="e2554c37-e717-43a0-ba79-1183ca921ccd" providerId="ADAL" clId="{692FFE10-DEAD-43DD-B083-AC0B1469F8F2}" dt="2020-08-07T14:41:17.811" v="595" actId="2711"/>
          <ac:spMkLst>
            <pc:docMk/>
            <pc:sldMk cId="1122469964" sldId="286"/>
            <ac:spMk id="6" creationId="{00000000-0000-0000-0000-000000000000}"/>
          </ac:spMkLst>
        </pc:spChg>
        <pc:spChg chg="mod">
          <ac:chgData name="Danielle" userId="e2554c37-e717-43a0-ba79-1183ca921ccd" providerId="ADAL" clId="{692FFE10-DEAD-43DD-B083-AC0B1469F8F2}" dt="2020-08-07T14:41:17.811" v="595" actId="2711"/>
          <ac:spMkLst>
            <pc:docMk/>
            <pc:sldMk cId="1122469964" sldId="286"/>
            <ac:spMk id="7" creationId="{00000000-0000-0000-0000-000000000000}"/>
          </ac:spMkLst>
        </pc:spChg>
        <pc:spChg chg="mod">
          <ac:chgData name="Danielle" userId="e2554c37-e717-43a0-ba79-1183ca921ccd" providerId="ADAL" clId="{692FFE10-DEAD-43DD-B083-AC0B1469F8F2}" dt="2020-08-07T14:41:50.096" v="606" actId="1038"/>
          <ac:spMkLst>
            <pc:docMk/>
            <pc:sldMk cId="1122469964" sldId="286"/>
            <ac:spMk id="8" creationId="{00000000-0000-0000-0000-000000000000}"/>
          </ac:spMkLst>
        </pc:spChg>
      </pc:sldChg>
      <pc:sldChg chg="modSp add mod modAnim">
        <pc:chgData name="Danielle" userId="e2554c37-e717-43a0-ba79-1183ca921ccd" providerId="ADAL" clId="{692FFE10-DEAD-43DD-B083-AC0B1469F8F2}" dt="2020-08-07T14:33:22.629" v="435"/>
        <pc:sldMkLst>
          <pc:docMk/>
          <pc:sldMk cId="1027612638" sldId="287"/>
        </pc:sldMkLst>
        <pc:graphicFrameChg chg="modGraphic">
          <ac:chgData name="Danielle" userId="e2554c37-e717-43a0-ba79-1183ca921ccd" providerId="ADAL" clId="{692FFE10-DEAD-43DD-B083-AC0B1469F8F2}" dt="2020-08-07T14:21:06.042" v="158" actId="207"/>
          <ac:graphicFrameMkLst>
            <pc:docMk/>
            <pc:sldMk cId="1027612638" sldId="287"/>
            <ac:graphicFrameMk id="3" creationId="{00000000-0000-0000-0000-000000000000}"/>
          </ac:graphicFrameMkLst>
        </pc:graphicFrameChg>
      </pc:sldChg>
      <pc:sldChg chg="modSp add mod modAnim">
        <pc:chgData name="Danielle" userId="e2554c37-e717-43a0-ba79-1183ca921ccd" providerId="ADAL" clId="{692FFE10-DEAD-43DD-B083-AC0B1469F8F2}" dt="2020-08-07T14:33:31.088" v="439"/>
        <pc:sldMkLst>
          <pc:docMk/>
          <pc:sldMk cId="1468886560" sldId="288"/>
        </pc:sldMkLst>
        <pc:graphicFrameChg chg="modGraphic">
          <ac:chgData name="Danielle" userId="e2554c37-e717-43a0-ba79-1183ca921ccd" providerId="ADAL" clId="{692FFE10-DEAD-43DD-B083-AC0B1469F8F2}" dt="2020-08-07T14:22:24.797" v="182" actId="207"/>
          <ac:graphicFrameMkLst>
            <pc:docMk/>
            <pc:sldMk cId="1468886560" sldId="288"/>
            <ac:graphicFrameMk id="3" creationId="{00000000-0000-0000-0000-000000000000}"/>
          </ac:graphicFrameMkLst>
        </pc:graphicFrameChg>
      </pc:sldChg>
      <pc:sldChg chg="add del">
        <pc:chgData name="Danielle" userId="e2554c37-e717-43a0-ba79-1183ca921ccd" providerId="ADAL" clId="{692FFE10-DEAD-43DD-B083-AC0B1469F8F2}" dt="2020-08-07T14:22:11.657" v="179"/>
        <pc:sldMkLst>
          <pc:docMk/>
          <pc:sldMk cId="4122917167" sldId="288"/>
        </pc:sldMkLst>
      </pc:sldChg>
      <pc:sldChg chg="modSp add mod modAnim">
        <pc:chgData name="Danielle" userId="e2554c37-e717-43a0-ba79-1183ca921ccd" providerId="ADAL" clId="{692FFE10-DEAD-43DD-B083-AC0B1469F8F2}" dt="2020-08-07T14:33:36.875" v="443"/>
        <pc:sldMkLst>
          <pc:docMk/>
          <pc:sldMk cId="3004838898" sldId="289"/>
        </pc:sldMkLst>
        <pc:graphicFrameChg chg="modGraphic">
          <ac:chgData name="Danielle" userId="e2554c37-e717-43a0-ba79-1183ca921ccd" providerId="ADAL" clId="{692FFE10-DEAD-43DD-B083-AC0B1469F8F2}" dt="2020-08-07T14:23:34.412" v="211" actId="207"/>
          <ac:graphicFrameMkLst>
            <pc:docMk/>
            <pc:sldMk cId="3004838898" sldId="289"/>
            <ac:graphicFrameMk id="3" creationId="{00000000-0000-0000-0000-000000000000}"/>
          </ac:graphicFrameMkLst>
        </pc:graphicFrameChg>
      </pc:sldChg>
      <pc:sldChg chg="modSp add mod modAnim">
        <pc:chgData name="Danielle" userId="e2554c37-e717-43a0-ba79-1183ca921ccd" providerId="ADAL" clId="{692FFE10-DEAD-43DD-B083-AC0B1469F8F2}" dt="2020-08-07T14:36:52.316" v="516" actId="403"/>
        <pc:sldMkLst>
          <pc:docMk/>
          <pc:sldMk cId="2428266215" sldId="290"/>
        </pc:sldMkLst>
        <pc:graphicFrameChg chg="mod modGraphic">
          <ac:chgData name="Danielle" userId="e2554c37-e717-43a0-ba79-1183ca921ccd" providerId="ADAL" clId="{692FFE10-DEAD-43DD-B083-AC0B1469F8F2}" dt="2020-08-07T14:36:52.316" v="516" actId="403"/>
          <ac:graphicFrameMkLst>
            <pc:docMk/>
            <pc:sldMk cId="2428266215" sldId="290"/>
            <ac:graphicFrameMk id="3" creationId="{00000000-0000-0000-0000-000000000000}"/>
          </ac:graphicFrameMkLst>
        </pc:graphicFrameChg>
      </pc:sldChg>
      <pc:sldChg chg="modSp add mod modAnim">
        <pc:chgData name="Danielle" userId="e2554c37-e717-43a0-ba79-1183ca921ccd" providerId="ADAL" clId="{692FFE10-DEAD-43DD-B083-AC0B1469F8F2}" dt="2020-08-07T14:37:02.486" v="518" actId="403"/>
        <pc:sldMkLst>
          <pc:docMk/>
          <pc:sldMk cId="1382581430" sldId="291"/>
        </pc:sldMkLst>
        <pc:graphicFrameChg chg="mod modGraphic">
          <ac:chgData name="Danielle" userId="e2554c37-e717-43a0-ba79-1183ca921ccd" providerId="ADAL" clId="{692FFE10-DEAD-43DD-B083-AC0B1469F8F2}" dt="2020-08-07T14:37:02.486" v="518" actId="403"/>
          <ac:graphicFrameMkLst>
            <pc:docMk/>
            <pc:sldMk cId="1382581430" sldId="291"/>
            <ac:graphicFrameMk id="3" creationId="{00000000-0000-0000-0000-000000000000}"/>
          </ac:graphicFrameMkLst>
        </pc:graphicFrameChg>
      </pc:sldChg>
      <pc:sldChg chg="modSp add mod modAnim">
        <pc:chgData name="Danielle" userId="e2554c37-e717-43a0-ba79-1183ca921ccd" providerId="ADAL" clId="{692FFE10-DEAD-43DD-B083-AC0B1469F8F2}" dt="2020-08-07T14:37:10.170" v="520" actId="403"/>
        <pc:sldMkLst>
          <pc:docMk/>
          <pc:sldMk cId="269309275" sldId="292"/>
        </pc:sldMkLst>
        <pc:graphicFrameChg chg="mod modGraphic">
          <ac:chgData name="Danielle" userId="e2554c37-e717-43a0-ba79-1183ca921ccd" providerId="ADAL" clId="{692FFE10-DEAD-43DD-B083-AC0B1469F8F2}" dt="2020-08-07T14:37:10.170" v="520" actId="403"/>
          <ac:graphicFrameMkLst>
            <pc:docMk/>
            <pc:sldMk cId="269309275" sldId="292"/>
            <ac:graphicFrameMk id="3" creationId="{00000000-0000-0000-0000-000000000000}"/>
          </ac:graphicFrameMkLst>
        </pc:graphicFrameChg>
      </pc:sldChg>
      <pc:sldChg chg="modSp add mod modAnim">
        <pc:chgData name="Danielle" userId="e2554c37-e717-43a0-ba79-1183ca921ccd" providerId="ADAL" clId="{692FFE10-DEAD-43DD-B083-AC0B1469F8F2}" dt="2020-08-07T14:37:18.053" v="522" actId="403"/>
        <pc:sldMkLst>
          <pc:docMk/>
          <pc:sldMk cId="1313387493" sldId="293"/>
        </pc:sldMkLst>
        <pc:graphicFrameChg chg="mod modGraphic">
          <ac:chgData name="Danielle" userId="e2554c37-e717-43a0-ba79-1183ca921ccd" providerId="ADAL" clId="{692FFE10-DEAD-43DD-B083-AC0B1469F8F2}" dt="2020-08-07T14:37:18.053" v="522" actId="403"/>
          <ac:graphicFrameMkLst>
            <pc:docMk/>
            <pc:sldMk cId="1313387493" sldId="293"/>
            <ac:graphicFrameMk id="3" creationId="{00000000-0000-0000-0000-000000000000}"/>
          </ac:graphicFrameMkLst>
        </pc:graphicFrameChg>
      </pc:sldChg>
      <pc:sldChg chg="modSp add mod">
        <pc:chgData name="Danielle" userId="e2554c37-e717-43a0-ba79-1183ca921ccd" providerId="ADAL" clId="{692FFE10-DEAD-43DD-B083-AC0B1469F8F2}" dt="2020-08-07T14:38:25.658" v="548" actId="207"/>
        <pc:sldMkLst>
          <pc:docMk/>
          <pc:sldMk cId="2044443863" sldId="294"/>
        </pc:sldMkLst>
        <pc:graphicFrameChg chg="modGraphic">
          <ac:chgData name="Danielle" userId="e2554c37-e717-43a0-ba79-1183ca921ccd" providerId="ADAL" clId="{692FFE10-DEAD-43DD-B083-AC0B1469F8F2}" dt="2020-08-07T14:38:25.658" v="548" actId="207"/>
          <ac:graphicFrameMkLst>
            <pc:docMk/>
            <pc:sldMk cId="2044443863" sldId="294"/>
            <ac:graphicFrameMk id="3" creationId="{00000000-0000-0000-0000-000000000000}"/>
          </ac:graphicFrameMkLst>
        </pc:graphicFrameChg>
      </pc:sldChg>
      <pc:sldChg chg="modSp add mod">
        <pc:chgData name="Danielle" userId="e2554c37-e717-43a0-ba79-1183ca921ccd" providerId="ADAL" clId="{692FFE10-DEAD-43DD-B083-AC0B1469F8F2}" dt="2020-08-07T14:39:28.429" v="572" actId="207"/>
        <pc:sldMkLst>
          <pc:docMk/>
          <pc:sldMk cId="775306995" sldId="295"/>
        </pc:sldMkLst>
        <pc:graphicFrameChg chg="modGraphic">
          <ac:chgData name="Danielle" userId="e2554c37-e717-43a0-ba79-1183ca921ccd" providerId="ADAL" clId="{692FFE10-DEAD-43DD-B083-AC0B1469F8F2}" dt="2020-08-07T14:39:28.429" v="572" actId="207"/>
          <ac:graphicFrameMkLst>
            <pc:docMk/>
            <pc:sldMk cId="775306995" sldId="295"/>
            <ac:graphicFrameMk id="3" creationId="{00000000-0000-0000-0000-000000000000}"/>
          </ac:graphicFrameMkLst>
        </pc:graphicFrameChg>
      </pc:sldChg>
      <pc:sldChg chg="modSp add mod">
        <pc:chgData name="Danielle" userId="e2554c37-e717-43a0-ba79-1183ca921ccd" providerId="ADAL" clId="{692FFE10-DEAD-43DD-B083-AC0B1469F8F2}" dt="2020-08-07T14:40:13.600" v="594" actId="207"/>
        <pc:sldMkLst>
          <pc:docMk/>
          <pc:sldMk cId="3960246261" sldId="296"/>
        </pc:sldMkLst>
        <pc:graphicFrameChg chg="modGraphic">
          <ac:chgData name="Danielle" userId="e2554c37-e717-43a0-ba79-1183ca921ccd" providerId="ADAL" clId="{692FFE10-DEAD-43DD-B083-AC0B1469F8F2}" dt="2020-08-07T14:40:13.600" v="594" actId="207"/>
          <ac:graphicFrameMkLst>
            <pc:docMk/>
            <pc:sldMk cId="3960246261" sldId="296"/>
            <ac:graphicFrameMk id="3" creationId="{00000000-0000-0000-0000-000000000000}"/>
          </ac:graphicFrameMkLst>
        </pc:graphicFrameChg>
      </pc:sldChg>
      <pc:sldChg chg="modSp add del mod setBg">
        <pc:chgData name="Danielle" userId="e2554c37-e717-43a0-ba79-1183ca921ccd" providerId="ADAL" clId="{692FFE10-DEAD-43DD-B083-AC0B1469F8F2}" dt="2020-08-07T14:44:52.596" v="611" actId="47"/>
        <pc:sldMkLst>
          <pc:docMk/>
          <pc:sldMk cId="2655636191" sldId="298"/>
        </pc:sldMkLst>
        <pc:spChg chg="mod">
          <ac:chgData name="Danielle" userId="e2554c37-e717-43a0-ba79-1183ca921ccd" providerId="ADAL" clId="{692FFE10-DEAD-43DD-B083-AC0B1469F8F2}" dt="2020-08-07T14:44:45.275" v="610" actId="27636"/>
          <ac:spMkLst>
            <pc:docMk/>
            <pc:sldMk cId="2655636191" sldId="298"/>
            <ac:spMk id="2" creationId="{AAA97DEB-F45C-4041-AC68-4037D512EC3C}"/>
          </ac:spMkLst>
        </pc:spChg>
      </pc:sldChg>
      <pc:sldChg chg="addSp modSp add del mod setBg modClrScheme chgLayout">
        <pc:chgData name="Danielle" userId="e2554c37-e717-43a0-ba79-1183ca921ccd" providerId="ADAL" clId="{692FFE10-DEAD-43DD-B083-AC0B1469F8F2}" dt="2020-08-07T14:47:21.260" v="649" actId="47"/>
        <pc:sldMkLst>
          <pc:docMk/>
          <pc:sldMk cId="2161365427" sldId="302"/>
        </pc:sldMkLst>
        <pc:spChg chg="add mod">
          <ac:chgData name="Danielle" userId="e2554c37-e717-43a0-ba79-1183ca921ccd" providerId="ADAL" clId="{692FFE10-DEAD-43DD-B083-AC0B1469F8F2}" dt="2020-08-07T14:46:01.710" v="646" actId="14100"/>
          <ac:spMkLst>
            <pc:docMk/>
            <pc:sldMk cId="2161365427" sldId="302"/>
            <ac:spMk id="2" creationId="{4FD29D72-6F68-4559-901E-A8CFB1565762}"/>
          </ac:spMkLst>
        </pc:spChg>
      </pc:sldChg>
      <pc:sldChg chg="addSp add mod setBg modClrScheme chgLayout modNotesTx">
        <pc:chgData name="Danielle" userId="e2554c37-e717-43a0-ba79-1183ca921ccd" providerId="ADAL" clId="{692FFE10-DEAD-43DD-B083-AC0B1469F8F2}" dt="2020-08-07T14:47:32.136" v="686" actId="20577"/>
        <pc:sldMkLst>
          <pc:docMk/>
          <pc:sldMk cId="77338283" sldId="312"/>
        </pc:sldMkLst>
        <pc:spChg chg="add">
          <ac:chgData name="Danielle" userId="e2554c37-e717-43a0-ba79-1183ca921ccd" providerId="ADAL" clId="{692FFE10-DEAD-43DD-B083-AC0B1469F8F2}" dt="2020-08-07T14:46:05.291" v="647" actId="22"/>
          <ac:spMkLst>
            <pc:docMk/>
            <pc:sldMk cId="77338283" sldId="312"/>
            <ac:spMk id="2" creationId="{BCA775E6-DCE4-4D36-8593-F66AFBCA9F12}"/>
          </ac:spMkLst>
        </pc:spChg>
      </pc:sldChg>
      <pc:sldChg chg="addSp add mod setBg modClrScheme chgLayout modNotesTx">
        <pc:chgData name="Danielle" userId="e2554c37-e717-43a0-ba79-1183ca921ccd" providerId="ADAL" clId="{692FFE10-DEAD-43DD-B083-AC0B1469F8F2}" dt="2020-08-07T14:47:36.870" v="688" actId="20577"/>
        <pc:sldMkLst>
          <pc:docMk/>
          <pc:sldMk cId="1965442625" sldId="314"/>
        </pc:sldMkLst>
        <pc:spChg chg="add">
          <ac:chgData name="Danielle" userId="e2554c37-e717-43a0-ba79-1183ca921ccd" providerId="ADAL" clId="{692FFE10-DEAD-43DD-B083-AC0B1469F8F2}" dt="2020-08-07T14:46:06.572" v="648" actId="22"/>
          <ac:spMkLst>
            <pc:docMk/>
            <pc:sldMk cId="1965442625" sldId="314"/>
            <ac:spMk id="2" creationId="{EEC966A7-894D-460F-9B79-5D1FB89F590A}"/>
          </ac:spMkLst>
        </pc:spChg>
      </pc:sldChg>
      <pc:sldMasterChg chg="modSp modSldLayout">
        <pc:chgData name="Danielle" userId="e2554c37-e717-43a0-ba79-1183ca921ccd" providerId="ADAL" clId="{692FFE10-DEAD-43DD-B083-AC0B1469F8F2}" dt="2020-08-07T10:41:37.483" v="2" actId="2711"/>
        <pc:sldMasterMkLst>
          <pc:docMk/>
          <pc:sldMasterMk cId="2492940549" sldId="2147483650"/>
        </pc:sldMasterMkLst>
        <pc:spChg chg="mod">
          <ac:chgData name="Danielle" userId="e2554c37-e717-43a0-ba79-1183ca921ccd" providerId="ADAL" clId="{692FFE10-DEAD-43DD-B083-AC0B1469F8F2}" dt="2020-08-07T10:41:37.483" v="2" actId="2711"/>
          <ac:spMkLst>
            <pc:docMk/>
            <pc:sldMasterMk cId="2492940549" sldId="2147483650"/>
            <ac:spMk id="14" creationId="{00000000-0000-0000-0000-000000000000}"/>
          </ac:spMkLst>
        </pc:spChg>
        <pc:spChg chg="mod">
          <ac:chgData name="Danielle" userId="e2554c37-e717-43a0-ba79-1183ca921ccd" providerId="ADAL" clId="{692FFE10-DEAD-43DD-B083-AC0B1469F8F2}" dt="2020-08-07T10:41:37.483" v="2" actId="2711"/>
          <ac:spMkLst>
            <pc:docMk/>
            <pc:sldMasterMk cId="2492940549" sldId="2147483650"/>
            <ac:spMk id="15" creationId="{00000000-0000-0000-0000-000000000000}"/>
          </ac:spMkLst>
        </pc:spChg>
        <pc:spChg chg="mod">
          <ac:chgData name="Danielle" userId="e2554c37-e717-43a0-ba79-1183ca921ccd" providerId="ADAL" clId="{692FFE10-DEAD-43DD-B083-AC0B1469F8F2}" dt="2020-08-07T10:41:37.483" v="2" actId="2711"/>
          <ac:spMkLst>
            <pc:docMk/>
            <pc:sldMasterMk cId="2492940549" sldId="2147483650"/>
            <ac:spMk id="16" creationId="{00000000-0000-0000-0000-000000000000}"/>
          </ac:spMkLst>
        </pc:spChg>
        <pc:spChg chg="mod">
          <ac:chgData name="Danielle" userId="e2554c37-e717-43a0-ba79-1183ca921ccd" providerId="ADAL" clId="{692FFE10-DEAD-43DD-B083-AC0B1469F8F2}" dt="2020-08-07T10:41:37.483" v="2" actId="2711"/>
          <ac:spMkLst>
            <pc:docMk/>
            <pc:sldMasterMk cId="2492940549" sldId="2147483650"/>
            <ac:spMk id="17" creationId="{00000000-0000-0000-0000-000000000000}"/>
          </ac:spMkLst>
        </pc:spChg>
        <pc:spChg chg="mod">
          <ac:chgData name="Danielle" userId="e2554c37-e717-43a0-ba79-1183ca921ccd" providerId="ADAL" clId="{692FFE10-DEAD-43DD-B083-AC0B1469F8F2}" dt="2020-08-07T10:41:37.483" v="2" actId="2711"/>
          <ac:spMkLst>
            <pc:docMk/>
            <pc:sldMasterMk cId="2492940549" sldId="2147483650"/>
            <ac:spMk id="18" creationId="{00000000-0000-0000-0000-000000000000}"/>
          </ac:spMkLst>
        </pc:spChg>
        <pc:picChg chg="mod">
          <ac:chgData name="Danielle" userId="e2554c37-e717-43a0-ba79-1183ca921ccd" providerId="ADAL" clId="{692FFE10-DEAD-43DD-B083-AC0B1469F8F2}" dt="2020-08-07T10:41:37.483" v="2" actId="2711"/>
          <ac:picMkLst>
            <pc:docMk/>
            <pc:sldMasterMk cId="2492940549" sldId="2147483650"/>
            <ac:picMk id="13" creationId="{00000000-0000-0000-0000-000000000000}"/>
          </ac:picMkLst>
        </pc:picChg>
        <pc:picChg chg="mod">
          <ac:chgData name="Danielle" userId="e2554c37-e717-43a0-ba79-1183ca921ccd" providerId="ADAL" clId="{692FFE10-DEAD-43DD-B083-AC0B1469F8F2}" dt="2020-08-07T10:41:37.483" v="2" actId="2711"/>
          <ac:picMkLst>
            <pc:docMk/>
            <pc:sldMasterMk cId="2492940549" sldId="2147483650"/>
            <ac:picMk id="29" creationId="{00000000-0000-0000-0000-000000000000}"/>
          </ac:picMkLst>
        </pc:picChg>
        <pc:picChg chg="mod">
          <ac:chgData name="Danielle" userId="e2554c37-e717-43a0-ba79-1183ca921ccd" providerId="ADAL" clId="{692FFE10-DEAD-43DD-B083-AC0B1469F8F2}" dt="2020-08-07T10:41:37.483" v="2" actId="2711"/>
          <ac:picMkLst>
            <pc:docMk/>
            <pc:sldMasterMk cId="2492940549" sldId="2147483650"/>
            <ac:picMk id="31" creationId="{00000000-0000-0000-0000-000000000000}"/>
          </ac:picMkLst>
        </pc:picChg>
        <pc:picChg chg="mod">
          <ac:chgData name="Danielle" userId="e2554c37-e717-43a0-ba79-1183ca921ccd" providerId="ADAL" clId="{692FFE10-DEAD-43DD-B083-AC0B1469F8F2}" dt="2020-08-07T10:41:37.483" v="2" actId="2711"/>
          <ac:picMkLst>
            <pc:docMk/>
            <pc:sldMasterMk cId="2492940549" sldId="2147483650"/>
            <ac:picMk id="32" creationId="{00000000-0000-0000-0000-000000000000}"/>
          </ac:picMkLst>
        </pc:picChg>
        <pc:picChg chg="mod">
          <ac:chgData name="Danielle" userId="e2554c37-e717-43a0-ba79-1183ca921ccd" providerId="ADAL" clId="{692FFE10-DEAD-43DD-B083-AC0B1469F8F2}" dt="2020-08-07T10:41:37.483" v="2" actId="2711"/>
          <ac:picMkLst>
            <pc:docMk/>
            <pc:sldMasterMk cId="2492940549" sldId="2147483650"/>
            <ac:picMk id="33" creationId="{00000000-0000-0000-0000-000000000000}"/>
          </ac:picMkLst>
        </pc:picChg>
        <pc:picChg chg="mod">
          <ac:chgData name="Danielle" userId="e2554c37-e717-43a0-ba79-1183ca921ccd" providerId="ADAL" clId="{692FFE10-DEAD-43DD-B083-AC0B1469F8F2}" dt="2020-08-07T10:41:37.483" v="2" actId="2711"/>
          <ac:picMkLst>
            <pc:docMk/>
            <pc:sldMasterMk cId="2492940549" sldId="2147483650"/>
            <ac:picMk id="34" creationId="{00000000-0000-0000-0000-000000000000}"/>
          </ac:picMkLst>
        </pc:picChg>
        <pc:picChg chg="mod">
          <ac:chgData name="Danielle" userId="e2554c37-e717-43a0-ba79-1183ca921ccd" providerId="ADAL" clId="{692FFE10-DEAD-43DD-B083-AC0B1469F8F2}" dt="2020-08-07T10:41:37.483" v="2" actId="2711"/>
          <ac:picMkLst>
            <pc:docMk/>
            <pc:sldMasterMk cId="2492940549" sldId="2147483650"/>
            <ac:picMk id="35" creationId="{00000000-0000-0000-0000-000000000000}"/>
          </ac:picMkLst>
        </pc:picChg>
        <pc:sldLayoutChg chg="modSp">
          <pc:chgData name="Danielle" userId="e2554c37-e717-43a0-ba79-1183ca921ccd" providerId="ADAL" clId="{692FFE10-DEAD-43DD-B083-AC0B1469F8F2}" dt="2020-08-07T10:41:32.049" v="1" actId="2711"/>
          <pc:sldLayoutMkLst>
            <pc:docMk/>
            <pc:sldMasterMk cId="2492940549" sldId="2147483650"/>
            <pc:sldLayoutMk cId="1633643332" sldId="2147483665"/>
          </pc:sldLayoutMkLst>
          <pc:spChg chg="mod">
            <ac:chgData name="Danielle" userId="e2554c37-e717-43a0-ba79-1183ca921ccd" providerId="ADAL" clId="{692FFE10-DEAD-43DD-B083-AC0B1469F8F2}" dt="2020-08-07T10:41:32.049" v="1" actId="2711"/>
            <ac:spMkLst>
              <pc:docMk/>
              <pc:sldMasterMk cId="2492940549" sldId="2147483650"/>
              <pc:sldLayoutMk cId="1633643332" sldId="2147483665"/>
              <ac:spMk id="7" creationId="{00000000-0000-0000-0000-000000000000}"/>
            </ac:spMkLst>
          </pc:spChg>
        </pc:sldLayoutChg>
      </pc:sldMasterChg>
      <pc:sldMasterChg chg="modSp">
        <pc:chgData name="Danielle" userId="e2554c37-e717-43a0-ba79-1183ca921ccd" providerId="ADAL" clId="{692FFE10-DEAD-43DD-B083-AC0B1469F8F2}" dt="2020-08-07T10:41:25.999" v="0" actId="2711"/>
        <pc:sldMasterMkLst>
          <pc:docMk/>
          <pc:sldMasterMk cId="2069407298" sldId="2147483667"/>
        </pc:sldMasterMkLst>
        <pc:spChg chg="mod">
          <ac:chgData name="Danielle" userId="e2554c37-e717-43a0-ba79-1183ca921ccd" providerId="ADAL" clId="{692FFE10-DEAD-43DD-B083-AC0B1469F8F2}" dt="2020-08-07T10:41:25.999" v="0" actId="2711"/>
          <ac:spMkLst>
            <pc:docMk/>
            <pc:sldMasterMk cId="2069407298" sldId="2147483667"/>
            <ac:spMk id="14" creationId="{00000000-0000-0000-0000-000000000000}"/>
          </ac:spMkLst>
        </pc:spChg>
        <pc:spChg chg="mod">
          <ac:chgData name="Danielle" userId="e2554c37-e717-43a0-ba79-1183ca921ccd" providerId="ADAL" clId="{692FFE10-DEAD-43DD-B083-AC0B1469F8F2}" dt="2020-08-07T10:41:25.999" v="0" actId="2711"/>
          <ac:spMkLst>
            <pc:docMk/>
            <pc:sldMasterMk cId="2069407298" sldId="2147483667"/>
            <ac:spMk id="15" creationId="{00000000-0000-0000-0000-000000000000}"/>
          </ac:spMkLst>
        </pc:spChg>
        <pc:picChg chg="mod">
          <ac:chgData name="Danielle" userId="e2554c37-e717-43a0-ba79-1183ca921ccd" providerId="ADAL" clId="{692FFE10-DEAD-43DD-B083-AC0B1469F8F2}" dt="2020-08-07T10:41:25.999" v="0" actId="2711"/>
          <ac:picMkLst>
            <pc:docMk/>
            <pc:sldMasterMk cId="2069407298" sldId="2147483667"/>
            <ac:picMk id="13" creationId="{00000000-0000-0000-0000-000000000000}"/>
          </ac:picMkLst>
        </pc:picChg>
        <pc:picChg chg="mod">
          <ac:chgData name="Danielle" userId="e2554c37-e717-43a0-ba79-1183ca921ccd" providerId="ADAL" clId="{692FFE10-DEAD-43DD-B083-AC0B1469F8F2}" dt="2020-08-07T10:41:25.999" v="0" actId="2711"/>
          <ac:picMkLst>
            <pc:docMk/>
            <pc:sldMasterMk cId="2069407298" sldId="2147483667"/>
            <ac:picMk id="31" creationId="{00000000-0000-0000-0000-000000000000}"/>
          </ac:picMkLst>
        </pc:picChg>
        <pc:picChg chg="mod">
          <ac:chgData name="Danielle" userId="e2554c37-e717-43a0-ba79-1183ca921ccd" providerId="ADAL" clId="{692FFE10-DEAD-43DD-B083-AC0B1469F8F2}" dt="2020-08-07T10:41:25.999" v="0" actId="2711"/>
          <ac:picMkLst>
            <pc:docMk/>
            <pc:sldMasterMk cId="2069407298" sldId="2147483667"/>
            <ac:picMk id="32" creationId="{00000000-0000-0000-0000-000000000000}"/>
          </ac:picMkLst>
        </pc:picChg>
        <pc:picChg chg="mod">
          <ac:chgData name="Danielle" userId="e2554c37-e717-43a0-ba79-1183ca921ccd" providerId="ADAL" clId="{692FFE10-DEAD-43DD-B083-AC0B1469F8F2}" dt="2020-08-07T10:41:25.999" v="0" actId="2711"/>
          <ac:picMkLst>
            <pc:docMk/>
            <pc:sldMasterMk cId="2069407298" sldId="2147483667"/>
            <ac:picMk id="34" creationId="{00000000-0000-0000-0000-000000000000}"/>
          </ac:picMkLst>
        </pc:picChg>
        <pc:picChg chg="mod">
          <ac:chgData name="Danielle" userId="e2554c37-e717-43a0-ba79-1183ca921ccd" providerId="ADAL" clId="{692FFE10-DEAD-43DD-B083-AC0B1469F8F2}" dt="2020-08-07T10:41:25.999" v="0" actId="2711"/>
          <ac:picMkLst>
            <pc:docMk/>
            <pc:sldMasterMk cId="2069407298" sldId="2147483667"/>
            <ac:picMk id="35" creationId="{00000000-0000-0000-0000-000000000000}"/>
          </ac:picMkLst>
        </pc:picChg>
      </pc:sldMasterChg>
      <pc:sldMasterChg chg="delSp addSldLayout delSldLayout modSldLayout">
        <pc:chgData name="Danielle" userId="e2554c37-e717-43a0-ba79-1183ca921ccd" providerId="ADAL" clId="{692FFE10-DEAD-43DD-B083-AC0B1469F8F2}" dt="2020-08-07T14:45:19.951" v="620" actId="478"/>
        <pc:sldMasterMkLst>
          <pc:docMk/>
          <pc:sldMasterMk cId="173560640" sldId="2147483674"/>
        </pc:sldMasterMkLst>
        <pc:spChg chg="del">
          <ac:chgData name="Danielle" userId="e2554c37-e717-43a0-ba79-1183ca921ccd" providerId="ADAL" clId="{692FFE10-DEAD-43DD-B083-AC0B1469F8F2}" dt="2020-08-07T14:45:19.951" v="620" actId="478"/>
          <ac:spMkLst>
            <pc:docMk/>
            <pc:sldMasterMk cId="173560640" sldId="2147483674"/>
            <ac:spMk id="14" creationId="{00000000-0000-0000-0000-000000000000}"/>
          </ac:spMkLst>
        </pc:spChg>
        <pc:spChg chg="del">
          <ac:chgData name="Danielle" userId="e2554c37-e717-43a0-ba79-1183ca921ccd" providerId="ADAL" clId="{692FFE10-DEAD-43DD-B083-AC0B1469F8F2}" dt="2020-08-07T14:45:19.951" v="620" actId="478"/>
          <ac:spMkLst>
            <pc:docMk/>
            <pc:sldMasterMk cId="173560640" sldId="2147483674"/>
            <ac:spMk id="15" creationId="{00000000-0000-0000-0000-000000000000}"/>
          </ac:spMkLst>
        </pc:spChg>
        <pc:spChg chg="del">
          <ac:chgData name="Danielle" userId="e2554c37-e717-43a0-ba79-1183ca921ccd" providerId="ADAL" clId="{692FFE10-DEAD-43DD-B083-AC0B1469F8F2}" dt="2020-08-07T14:45:19.951" v="620" actId="478"/>
          <ac:spMkLst>
            <pc:docMk/>
            <pc:sldMasterMk cId="173560640" sldId="2147483674"/>
            <ac:spMk id="16" creationId="{00000000-0000-0000-0000-000000000000}"/>
          </ac:spMkLst>
        </pc:spChg>
        <pc:spChg chg="del">
          <ac:chgData name="Danielle" userId="e2554c37-e717-43a0-ba79-1183ca921ccd" providerId="ADAL" clId="{692FFE10-DEAD-43DD-B083-AC0B1469F8F2}" dt="2020-08-07T14:45:19.951" v="620" actId="478"/>
          <ac:spMkLst>
            <pc:docMk/>
            <pc:sldMasterMk cId="173560640" sldId="2147483674"/>
            <ac:spMk id="17" creationId="{00000000-0000-0000-0000-000000000000}"/>
          </ac:spMkLst>
        </pc:spChg>
        <pc:spChg chg="del">
          <ac:chgData name="Danielle" userId="e2554c37-e717-43a0-ba79-1183ca921ccd" providerId="ADAL" clId="{692FFE10-DEAD-43DD-B083-AC0B1469F8F2}" dt="2020-08-07T14:45:19.951" v="620" actId="478"/>
          <ac:spMkLst>
            <pc:docMk/>
            <pc:sldMasterMk cId="173560640" sldId="2147483674"/>
            <ac:spMk id="18" creationId="{00000000-0000-0000-0000-000000000000}"/>
          </ac:spMkLst>
        </pc:spChg>
        <pc:picChg chg="del">
          <ac:chgData name="Danielle" userId="e2554c37-e717-43a0-ba79-1183ca921ccd" providerId="ADAL" clId="{692FFE10-DEAD-43DD-B083-AC0B1469F8F2}" dt="2020-08-07T14:45:19.951" v="620" actId="478"/>
          <ac:picMkLst>
            <pc:docMk/>
            <pc:sldMasterMk cId="173560640" sldId="2147483674"/>
            <ac:picMk id="13" creationId="{00000000-0000-0000-0000-000000000000}"/>
          </ac:picMkLst>
        </pc:picChg>
        <pc:picChg chg="del">
          <ac:chgData name="Danielle" userId="e2554c37-e717-43a0-ba79-1183ca921ccd" providerId="ADAL" clId="{692FFE10-DEAD-43DD-B083-AC0B1469F8F2}" dt="2020-08-07T14:45:19.951" v="620" actId="478"/>
          <ac:picMkLst>
            <pc:docMk/>
            <pc:sldMasterMk cId="173560640" sldId="2147483674"/>
            <ac:picMk id="29" creationId="{00000000-0000-0000-0000-000000000000}"/>
          </ac:picMkLst>
        </pc:picChg>
        <pc:picChg chg="del">
          <ac:chgData name="Danielle" userId="e2554c37-e717-43a0-ba79-1183ca921ccd" providerId="ADAL" clId="{692FFE10-DEAD-43DD-B083-AC0B1469F8F2}" dt="2020-08-07T14:45:19.951" v="620" actId="478"/>
          <ac:picMkLst>
            <pc:docMk/>
            <pc:sldMasterMk cId="173560640" sldId="2147483674"/>
            <ac:picMk id="31" creationId="{00000000-0000-0000-0000-000000000000}"/>
          </ac:picMkLst>
        </pc:picChg>
        <pc:picChg chg="del">
          <ac:chgData name="Danielle" userId="e2554c37-e717-43a0-ba79-1183ca921ccd" providerId="ADAL" clId="{692FFE10-DEAD-43DD-B083-AC0B1469F8F2}" dt="2020-08-07T14:45:19.951" v="620" actId="478"/>
          <ac:picMkLst>
            <pc:docMk/>
            <pc:sldMasterMk cId="173560640" sldId="2147483674"/>
            <ac:picMk id="32" creationId="{00000000-0000-0000-0000-000000000000}"/>
          </ac:picMkLst>
        </pc:picChg>
        <pc:picChg chg="del">
          <ac:chgData name="Danielle" userId="e2554c37-e717-43a0-ba79-1183ca921ccd" providerId="ADAL" clId="{692FFE10-DEAD-43DD-B083-AC0B1469F8F2}" dt="2020-08-07T14:45:19.951" v="620" actId="478"/>
          <ac:picMkLst>
            <pc:docMk/>
            <pc:sldMasterMk cId="173560640" sldId="2147483674"/>
            <ac:picMk id="33" creationId="{00000000-0000-0000-0000-000000000000}"/>
          </ac:picMkLst>
        </pc:picChg>
        <pc:picChg chg="del">
          <ac:chgData name="Danielle" userId="e2554c37-e717-43a0-ba79-1183ca921ccd" providerId="ADAL" clId="{692FFE10-DEAD-43DD-B083-AC0B1469F8F2}" dt="2020-08-07T14:45:19.951" v="620" actId="478"/>
          <ac:picMkLst>
            <pc:docMk/>
            <pc:sldMasterMk cId="173560640" sldId="2147483674"/>
            <ac:picMk id="34" creationId="{00000000-0000-0000-0000-000000000000}"/>
          </ac:picMkLst>
        </pc:picChg>
        <pc:picChg chg="del">
          <ac:chgData name="Danielle" userId="e2554c37-e717-43a0-ba79-1183ca921ccd" providerId="ADAL" clId="{692FFE10-DEAD-43DD-B083-AC0B1469F8F2}" dt="2020-08-07T14:45:19.951" v="620" actId="478"/>
          <ac:picMkLst>
            <pc:docMk/>
            <pc:sldMasterMk cId="173560640" sldId="2147483674"/>
            <ac:picMk id="35" creationId="{00000000-0000-0000-0000-000000000000}"/>
          </ac:picMkLst>
        </pc:picChg>
        <pc:sldLayoutChg chg="del">
          <pc:chgData name="Danielle" userId="e2554c37-e717-43a0-ba79-1183ca921ccd" providerId="ADAL" clId="{692FFE10-DEAD-43DD-B083-AC0B1469F8F2}" dt="2020-08-07T14:45:06.774" v="612" actId="2696"/>
          <pc:sldLayoutMkLst>
            <pc:docMk/>
            <pc:sldMasterMk cId="173560640" sldId="2147483674"/>
            <pc:sldLayoutMk cId="738420299" sldId="2147483675"/>
          </pc:sldLayoutMkLst>
        </pc:sldLayoutChg>
        <pc:sldLayoutChg chg="del">
          <pc:chgData name="Danielle" userId="e2554c37-e717-43a0-ba79-1183ca921ccd" providerId="ADAL" clId="{692FFE10-DEAD-43DD-B083-AC0B1469F8F2}" dt="2020-08-07T14:45:07.296" v="613" actId="2696"/>
          <pc:sldLayoutMkLst>
            <pc:docMk/>
            <pc:sldMasterMk cId="173560640" sldId="2147483674"/>
            <pc:sldLayoutMk cId="1887821879" sldId="2147483676"/>
          </pc:sldLayoutMkLst>
        </pc:sldLayoutChg>
        <pc:sldLayoutChg chg="del">
          <pc:chgData name="Danielle" userId="e2554c37-e717-43a0-ba79-1183ca921ccd" providerId="ADAL" clId="{692FFE10-DEAD-43DD-B083-AC0B1469F8F2}" dt="2020-08-07T14:45:07.703" v="614" actId="2696"/>
          <pc:sldLayoutMkLst>
            <pc:docMk/>
            <pc:sldMasterMk cId="173560640" sldId="2147483674"/>
            <pc:sldLayoutMk cId="2485885351" sldId="2147483677"/>
          </pc:sldLayoutMkLst>
        </pc:sldLayoutChg>
        <pc:sldLayoutChg chg="del">
          <pc:chgData name="Danielle" userId="e2554c37-e717-43a0-ba79-1183ca921ccd" providerId="ADAL" clId="{692FFE10-DEAD-43DD-B083-AC0B1469F8F2}" dt="2020-08-07T14:45:08.274" v="615" actId="2696"/>
          <pc:sldLayoutMkLst>
            <pc:docMk/>
            <pc:sldMasterMk cId="173560640" sldId="2147483674"/>
            <pc:sldLayoutMk cId="325362571" sldId="2147483678"/>
          </pc:sldLayoutMkLst>
        </pc:sldLayoutChg>
        <pc:sldLayoutChg chg="del">
          <pc:chgData name="Danielle" userId="e2554c37-e717-43a0-ba79-1183ca921ccd" providerId="ADAL" clId="{692FFE10-DEAD-43DD-B083-AC0B1469F8F2}" dt="2020-08-07T14:45:08.814" v="616" actId="2696"/>
          <pc:sldLayoutMkLst>
            <pc:docMk/>
            <pc:sldMasterMk cId="173560640" sldId="2147483674"/>
            <pc:sldLayoutMk cId="3796505439" sldId="2147483679"/>
          </pc:sldLayoutMkLst>
        </pc:sldLayoutChg>
        <pc:sldLayoutChg chg="delSp add del mod">
          <pc:chgData name="Danielle" userId="e2554c37-e717-43a0-ba79-1183ca921ccd" providerId="ADAL" clId="{692FFE10-DEAD-43DD-B083-AC0B1469F8F2}" dt="2020-08-07T14:45:15.962" v="619" actId="478"/>
          <pc:sldLayoutMkLst>
            <pc:docMk/>
            <pc:sldMasterMk cId="173560640" sldId="2147483674"/>
            <pc:sldLayoutMk cId="3732079398" sldId="2147483680"/>
          </pc:sldLayoutMkLst>
          <pc:spChg chg="del">
            <ac:chgData name="Danielle" userId="e2554c37-e717-43a0-ba79-1183ca921ccd" providerId="ADAL" clId="{692FFE10-DEAD-43DD-B083-AC0B1469F8F2}" dt="2020-08-07T14:45:15.962" v="619" actId="478"/>
            <ac:spMkLst>
              <pc:docMk/>
              <pc:sldMasterMk cId="173560640" sldId="2147483674"/>
              <pc:sldLayoutMk cId="3732079398" sldId="2147483680"/>
              <ac:spMk id="2" creationId="{00000000-0000-0000-0000-000000000000}"/>
            </ac:spMkLst>
          </pc:spChg>
          <pc:spChg chg="del">
            <ac:chgData name="Danielle" userId="e2554c37-e717-43a0-ba79-1183ca921ccd" providerId="ADAL" clId="{692FFE10-DEAD-43DD-B083-AC0B1469F8F2}" dt="2020-08-07T14:45:15.962" v="619" actId="478"/>
            <ac:spMkLst>
              <pc:docMk/>
              <pc:sldMasterMk cId="173560640" sldId="2147483674"/>
              <pc:sldLayoutMk cId="3732079398" sldId="2147483680"/>
              <ac:spMk id="3" creationId="{00000000-0000-0000-0000-000000000000}"/>
            </ac:spMkLst>
          </pc:spChg>
          <pc:spChg chg="del">
            <ac:chgData name="Danielle" userId="e2554c37-e717-43a0-ba79-1183ca921ccd" providerId="ADAL" clId="{692FFE10-DEAD-43DD-B083-AC0B1469F8F2}" dt="2020-08-07T14:45:15.962" v="619" actId="478"/>
            <ac:spMkLst>
              <pc:docMk/>
              <pc:sldMasterMk cId="173560640" sldId="2147483674"/>
              <pc:sldLayoutMk cId="3732079398" sldId="2147483680"/>
              <ac:spMk id="4" creationId="{00000000-0000-0000-0000-000000000000}"/>
            </ac:spMkLst>
          </pc:spChg>
          <pc:spChg chg="del">
            <ac:chgData name="Danielle" userId="e2554c37-e717-43a0-ba79-1183ca921ccd" providerId="ADAL" clId="{692FFE10-DEAD-43DD-B083-AC0B1469F8F2}" dt="2020-08-07T14:45:15.962" v="619" actId="478"/>
            <ac:spMkLst>
              <pc:docMk/>
              <pc:sldMasterMk cId="173560640" sldId="2147483674"/>
              <pc:sldLayoutMk cId="3732079398" sldId="2147483680"/>
              <ac:spMk id="5" creationId="{00000000-0000-0000-0000-000000000000}"/>
            </ac:spMkLst>
          </pc:spChg>
          <pc:spChg chg="del">
            <ac:chgData name="Danielle" userId="e2554c37-e717-43a0-ba79-1183ca921ccd" providerId="ADAL" clId="{692FFE10-DEAD-43DD-B083-AC0B1469F8F2}" dt="2020-08-07T14:45:15.962" v="619" actId="478"/>
            <ac:spMkLst>
              <pc:docMk/>
              <pc:sldMasterMk cId="173560640" sldId="2147483674"/>
              <pc:sldLayoutMk cId="3732079398" sldId="2147483680"/>
              <ac:spMk id="6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6F85B-3A73-419E-8473-96D639676AD5}" type="datetimeFigureOut">
              <a:rPr lang="en-GB" smtClean="0"/>
              <a:t>07/08/2020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22B3F-CFD1-4D08-88A2-9C0473CAC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633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288EE4-3450-485B-BA40-ED5EC4CED9B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83908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Created by Richard Tock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F22B3F-CFD1-4D08-88A2-9C0473CAC2BE}" type="slidenum">
              <a:rPr lang="en-GB" smtClean="0"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45061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Created by Richard Tock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F22B3F-CFD1-4D08-88A2-9C0473CAC2BE}" type="slidenum">
              <a:rPr lang="en-GB" smtClean="0"/>
              <a:t>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16850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288EE4-3450-485B-BA40-ED5EC4CED9BF}" type="slidenum">
              <a:rPr lang="en-GB" smtClean="0"/>
              <a:t>35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7046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601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confident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 your book!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Complete the corresponding activity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3364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icrosoft YaHei" charset="-122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itchFamily="66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996956"/>
              <a:ext cx="2111960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itchFamily="66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412779"/>
              <a:ext cx="2292751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itchFamily="66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042195" y="1052736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Comic Sans MS" pitchFamily="66" charset="0"/>
              </a:rPr>
              <a:t>Plenary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2052882" y="2060847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itchFamily="66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>
                <a:latin typeface="Comic Sans MS" pitchFamily="66" charset="0"/>
                <a:sym typeface="Wingdings"/>
              </a:rPr>
              <a:t>)</a:t>
            </a:r>
            <a:r>
              <a:rPr lang="en-GB" sz="2400" dirty="0">
                <a:latin typeface="Comic Sans MS" pitchFamily="66" charset="0"/>
              </a:rPr>
              <a:t> and a wish (</a:t>
            </a:r>
            <a:r>
              <a:rPr lang="en-GB" sz="2400" b="1" dirty="0">
                <a:latin typeface="Comic Sans MS" pitchFamily="66" charset="0"/>
                <a:sym typeface="Wingdings"/>
              </a:rPr>
              <a:t></a:t>
            </a:r>
            <a:r>
              <a:rPr lang="en-GB" sz="2400" dirty="0">
                <a:latin typeface="Comic Sans MS" pitchFamily="66" charset="0"/>
                <a:sym typeface="Wingdings"/>
              </a:rPr>
              <a:t>)</a:t>
            </a:r>
          </a:p>
          <a:p>
            <a:pPr algn="ctr"/>
            <a:endParaRPr lang="en-GB" sz="2400" dirty="0">
              <a:latin typeface="Comic Sans MS" pitchFamily="66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>
                <a:latin typeface="Comic Sans MS" pitchFamily="66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>
                <a:latin typeface="Comic Sans MS" pitchFamily="66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latin typeface="Comic Sans MS" pitchFamily="66" charset="0"/>
              <a:sym typeface="Wingdings"/>
            </a:endParaRPr>
          </a:p>
          <a:p>
            <a:pPr algn="ctr"/>
            <a:r>
              <a:rPr lang="en-GB" sz="2400" b="1" dirty="0">
                <a:latin typeface="Comic Sans MS" pitchFamily="66" charset="0"/>
                <a:sym typeface="Wingdings"/>
              </a:rPr>
              <a:t></a:t>
            </a:r>
            <a:r>
              <a:rPr lang="en-GB" sz="2400" dirty="0">
                <a:latin typeface="Comic Sans MS" pitchFamily="66" charset="0"/>
                <a:sym typeface="Wingdings"/>
              </a:rPr>
              <a:t> </a:t>
            </a:r>
            <a:r>
              <a:rPr lang="en-GB" sz="2400" dirty="0">
                <a:latin typeface="Comic Sans MS" pitchFamily="66" charset="0"/>
              </a:rPr>
              <a:t>Something I need to work on is...</a:t>
            </a:r>
          </a:p>
          <a:p>
            <a:pPr algn="ctr"/>
            <a:endParaRPr lang="en-GB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32695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07/08/2020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186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2079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6445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Friday, 07 August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Solving Linear</a:t>
            </a:r>
            <a:r>
              <a:rPr lang="en-GB" sz="1600" baseline="0" dirty="0">
                <a:latin typeface="Arial" panose="020B0604020202020204" pitchFamily="34" charset="0"/>
                <a:cs typeface="Arial" panose="020B0604020202020204" pitchFamily="34" charset="0"/>
              </a:rPr>
              <a:t> Equations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2036821" y="5973544"/>
            <a:ext cx="691807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Term,</a:t>
            </a:r>
            <a:r>
              <a:rPr lang="en-GB" sz="1600" baseline="0" dirty="0">
                <a:latin typeface="Arial" panose="020B0604020202020204" pitchFamily="34" charset="0"/>
                <a:cs typeface="Arial" panose="020B0604020202020204" pitchFamily="34" charset="0"/>
              </a:rPr>
              <a:t> expression, equation, linear, denominator, brackets, solution/s, balance, unknown, variable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Lesson Objectives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79513" y="1844824"/>
            <a:ext cx="1714499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Developing students will be able to </a:t>
            </a:r>
            <a:r>
              <a:rPr lang="en-GB" sz="140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solve equations with unknowns on one side</a:t>
            </a:r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Secure students will be able to </a:t>
            </a:r>
            <a:r>
              <a:rPr lang="en-GB" sz="140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solve equations with unknowns on both sides</a:t>
            </a:r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Excelling students will be able to </a:t>
            </a:r>
            <a:r>
              <a:rPr lang="en-GB" sz="140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solve equations with involving brackets</a:t>
            </a:r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94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3" r:id="rId3"/>
    <p:sldLayoutId id="2147483664" r:id="rId4"/>
    <p:sldLayoutId id="2147483666" r:id="rId5"/>
    <p:sldLayoutId id="2147483673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560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57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Friday, 07 August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Solving Linear</a:t>
            </a:r>
            <a:r>
              <a:rPr lang="en-GB" sz="1600" baseline="0" dirty="0">
                <a:latin typeface="Arial" panose="020B0604020202020204" pitchFamily="34" charset="0"/>
                <a:cs typeface="Arial" panose="020B0604020202020204" pitchFamily="34" charset="0"/>
              </a:rPr>
              <a:t> Equations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9407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0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9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1124744"/>
            <a:ext cx="6768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What’s the same and what’s different?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80589761"/>
                  </p:ext>
                </p:extLst>
              </p:nvPr>
            </p:nvGraphicFramePr>
            <p:xfrm>
              <a:off x="3348104" y="1988840"/>
              <a:ext cx="4320000" cy="1296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160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160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648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2400" b="0" i="1" baseline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+1=4</m:t>
                                </m:r>
                              </m:oMath>
                            </m:oMathPara>
                          </a14:m>
                          <a:endParaRPr lang="en-GB" sz="24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3+1=4</m:t>
                                </m:r>
                              </m:oMath>
                            </m:oMathPara>
                          </a14:m>
                          <a:endParaRPr lang="en-GB" sz="24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648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2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</m:oMath>
                            </m:oMathPara>
                          </a14:m>
                          <a:endParaRPr lang="en-GB" sz="24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sz="2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sz="24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80589761"/>
                  </p:ext>
                </p:extLst>
              </p:nvPr>
            </p:nvGraphicFramePr>
            <p:xfrm>
              <a:off x="3348104" y="1988840"/>
              <a:ext cx="4320000" cy="1296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160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160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648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82" t="-935" r="-100282" b="-10093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565" t="-935" r="-565" b="-10093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648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82" t="-101887" r="-100282" b="-18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565" t="-101887" r="-565" b="-188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TextBox 3"/>
          <p:cNvSpPr txBox="1"/>
          <p:nvPr/>
        </p:nvSpPr>
        <p:spPr>
          <a:xfrm>
            <a:off x="2627784" y="3752786"/>
            <a:ext cx="5832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Can you sort them into groups?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71800" y="4469050"/>
            <a:ext cx="55446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Could you define what an equation is?</a:t>
            </a:r>
          </a:p>
        </p:txBody>
      </p:sp>
    </p:spTree>
    <p:extLst>
      <p:ext uri="{BB962C8B-B14F-4D97-AF65-F5344CB8AC3E}">
        <p14:creationId xmlns:p14="http://schemas.microsoft.com/office/powerpoint/2010/main" val="3828151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47764" y="1653967"/>
            <a:ext cx="59046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Your turn!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4786337" y="2132856"/>
                <a:ext cx="1256639" cy="6193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𝑐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=2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6337" y="2132856"/>
                <a:ext cx="1256639" cy="61933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35695036"/>
                  </p:ext>
                </p:extLst>
              </p:nvPr>
            </p:nvGraphicFramePr>
            <p:xfrm>
              <a:off x="2366656" y="3106267"/>
              <a:ext cx="6096002" cy="146850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048001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048001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73425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=12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=0.3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73425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=3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=6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35695036"/>
                  </p:ext>
                </p:extLst>
              </p:nvPr>
            </p:nvGraphicFramePr>
            <p:xfrm>
              <a:off x="2366656" y="3106267"/>
              <a:ext cx="6096002" cy="146850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048001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048001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73425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00" t="-826" r="-100200" b="-1016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400" t="-826" r="-400" b="-10165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73425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00" t="-100826" r="-100200" b="-16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400" t="-100826" r="-400" b="-165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Oval 4">
            <a:extLst>
              <a:ext uri="{FF2B5EF4-FFF2-40B4-BE49-F238E27FC236}">
                <a16:creationId xmlns:a16="http://schemas.microsoft.com/office/drawing/2014/main" id="{A2CB059F-EAB8-4C1C-BBA3-774438D83F90}"/>
              </a:ext>
            </a:extLst>
          </p:cNvPr>
          <p:cNvSpPr/>
          <p:nvPr/>
        </p:nvSpPr>
        <p:spPr>
          <a:xfrm>
            <a:off x="2441154" y="3176972"/>
            <a:ext cx="612068" cy="61206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688FB5F-F09E-4617-AF17-2166875AD3A8}"/>
              </a:ext>
            </a:extLst>
          </p:cNvPr>
          <p:cNvSpPr/>
          <p:nvPr/>
        </p:nvSpPr>
        <p:spPr>
          <a:xfrm>
            <a:off x="2441238" y="3897052"/>
            <a:ext cx="612068" cy="61206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B098137-14EB-473A-983B-A0A5FE38B5AD}"/>
              </a:ext>
            </a:extLst>
          </p:cNvPr>
          <p:cNvSpPr/>
          <p:nvPr/>
        </p:nvSpPr>
        <p:spPr>
          <a:xfrm>
            <a:off x="5478712" y="3176972"/>
            <a:ext cx="612068" cy="61206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B8C7AAC2-C3F8-418E-8AFE-CEFBCC827B2D}"/>
              </a:ext>
            </a:extLst>
          </p:cNvPr>
          <p:cNvSpPr/>
          <p:nvPr/>
        </p:nvSpPr>
        <p:spPr>
          <a:xfrm>
            <a:off x="5478712" y="3897052"/>
            <a:ext cx="612068" cy="61206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18770538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47764" y="1653967"/>
            <a:ext cx="59046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Your turn!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4786337" y="2132856"/>
                <a:ext cx="1256639" cy="6193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𝑐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=2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6337" y="2132856"/>
                <a:ext cx="1256639" cy="61933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00983204"/>
                  </p:ext>
                </p:extLst>
              </p:nvPr>
            </p:nvGraphicFramePr>
            <p:xfrm>
              <a:off x="2366656" y="3106267"/>
              <a:ext cx="6096002" cy="146850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048001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048001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73425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=12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842B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=0.3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73425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=3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=6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00983204"/>
                  </p:ext>
                </p:extLst>
              </p:nvPr>
            </p:nvGraphicFramePr>
            <p:xfrm>
              <a:off x="2366656" y="3106267"/>
              <a:ext cx="6096002" cy="146850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048001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048001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73425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00" t="-826" r="-100200" b="-1016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400" t="-826" r="-400" b="-10165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73425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00" t="-100826" r="-100200" b="-16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400" t="-100826" r="-400" b="-165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Oval 4">
            <a:extLst>
              <a:ext uri="{FF2B5EF4-FFF2-40B4-BE49-F238E27FC236}">
                <a16:creationId xmlns:a16="http://schemas.microsoft.com/office/drawing/2014/main" id="{A2CB059F-EAB8-4C1C-BBA3-774438D83F90}"/>
              </a:ext>
            </a:extLst>
          </p:cNvPr>
          <p:cNvSpPr/>
          <p:nvPr/>
        </p:nvSpPr>
        <p:spPr>
          <a:xfrm>
            <a:off x="2441154" y="3176972"/>
            <a:ext cx="612068" cy="61206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688FB5F-F09E-4617-AF17-2166875AD3A8}"/>
              </a:ext>
            </a:extLst>
          </p:cNvPr>
          <p:cNvSpPr/>
          <p:nvPr/>
        </p:nvSpPr>
        <p:spPr>
          <a:xfrm>
            <a:off x="2441238" y="3897052"/>
            <a:ext cx="612068" cy="61206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B098137-14EB-473A-983B-A0A5FE38B5AD}"/>
              </a:ext>
            </a:extLst>
          </p:cNvPr>
          <p:cNvSpPr/>
          <p:nvPr/>
        </p:nvSpPr>
        <p:spPr>
          <a:xfrm>
            <a:off x="5478712" y="3176972"/>
            <a:ext cx="612068" cy="61206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B8C7AAC2-C3F8-418E-8AFE-CEFBCC827B2D}"/>
              </a:ext>
            </a:extLst>
          </p:cNvPr>
          <p:cNvSpPr/>
          <p:nvPr/>
        </p:nvSpPr>
        <p:spPr>
          <a:xfrm>
            <a:off x="5478712" y="3897052"/>
            <a:ext cx="612068" cy="61206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30048388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47764" y="1653967"/>
            <a:ext cx="59046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Your turn!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2447764" y="2407011"/>
                <a:ext cx="590465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5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𝑎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=−15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7764" y="2407011"/>
                <a:ext cx="5904657" cy="40011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49419606"/>
                  </p:ext>
                </p:extLst>
              </p:nvPr>
            </p:nvGraphicFramePr>
            <p:xfrm>
              <a:off x="2366656" y="3106267"/>
              <a:ext cx="6096002" cy="146850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048001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048001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73425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=3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=−3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73425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=5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=−5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49419606"/>
                  </p:ext>
                </p:extLst>
              </p:nvPr>
            </p:nvGraphicFramePr>
            <p:xfrm>
              <a:off x="2366656" y="3106267"/>
              <a:ext cx="6096002" cy="146850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048001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048001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73425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00" t="-826" r="-100200" b="-1016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400" t="-826" r="-400" b="-10165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73425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00" t="-100826" r="-100200" b="-16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400" t="-100826" r="-400" b="-165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Oval 4">
            <a:extLst>
              <a:ext uri="{FF2B5EF4-FFF2-40B4-BE49-F238E27FC236}">
                <a16:creationId xmlns:a16="http://schemas.microsoft.com/office/drawing/2014/main" id="{3CF366D4-47EE-470D-A8E2-3198C094F495}"/>
              </a:ext>
            </a:extLst>
          </p:cNvPr>
          <p:cNvSpPr/>
          <p:nvPr/>
        </p:nvSpPr>
        <p:spPr>
          <a:xfrm>
            <a:off x="2441154" y="3176972"/>
            <a:ext cx="612068" cy="61206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D901CB3-9F8E-42F2-B662-0FE2EDF6AC23}"/>
              </a:ext>
            </a:extLst>
          </p:cNvPr>
          <p:cNvSpPr/>
          <p:nvPr/>
        </p:nvSpPr>
        <p:spPr>
          <a:xfrm>
            <a:off x="2441238" y="3897052"/>
            <a:ext cx="612068" cy="61206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D7A4EDE-D16A-4F2E-8CD9-B92C2A7A87F2}"/>
              </a:ext>
            </a:extLst>
          </p:cNvPr>
          <p:cNvSpPr/>
          <p:nvPr/>
        </p:nvSpPr>
        <p:spPr>
          <a:xfrm>
            <a:off x="5478712" y="3176972"/>
            <a:ext cx="612068" cy="61206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01248E6-A1DB-4E92-B1EA-E4B189F06E5D}"/>
              </a:ext>
            </a:extLst>
          </p:cNvPr>
          <p:cNvSpPr/>
          <p:nvPr/>
        </p:nvSpPr>
        <p:spPr>
          <a:xfrm>
            <a:off x="5478712" y="3897052"/>
            <a:ext cx="612068" cy="61206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18870624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47764" y="1653967"/>
            <a:ext cx="59046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Your turn!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2447764" y="2407011"/>
                <a:ext cx="590465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5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𝑎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=−15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7764" y="2407011"/>
                <a:ext cx="5904657" cy="40011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88386785"/>
                  </p:ext>
                </p:extLst>
              </p:nvPr>
            </p:nvGraphicFramePr>
            <p:xfrm>
              <a:off x="2366656" y="3106267"/>
              <a:ext cx="6096002" cy="146850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048001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048001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73425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=3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=−3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842B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73425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=5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=−5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88386785"/>
                  </p:ext>
                </p:extLst>
              </p:nvPr>
            </p:nvGraphicFramePr>
            <p:xfrm>
              <a:off x="2366656" y="3106267"/>
              <a:ext cx="6096002" cy="146850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048001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048001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73425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00" t="-826" r="-100200" b="-1016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400" t="-826" r="-400" b="-10165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73425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00" t="-100826" r="-100200" b="-16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400" t="-100826" r="-400" b="-165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Oval 4">
            <a:extLst>
              <a:ext uri="{FF2B5EF4-FFF2-40B4-BE49-F238E27FC236}">
                <a16:creationId xmlns:a16="http://schemas.microsoft.com/office/drawing/2014/main" id="{3CF366D4-47EE-470D-A8E2-3198C094F495}"/>
              </a:ext>
            </a:extLst>
          </p:cNvPr>
          <p:cNvSpPr/>
          <p:nvPr/>
        </p:nvSpPr>
        <p:spPr>
          <a:xfrm>
            <a:off x="2441154" y="3176972"/>
            <a:ext cx="612068" cy="61206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D901CB3-9F8E-42F2-B662-0FE2EDF6AC23}"/>
              </a:ext>
            </a:extLst>
          </p:cNvPr>
          <p:cNvSpPr/>
          <p:nvPr/>
        </p:nvSpPr>
        <p:spPr>
          <a:xfrm>
            <a:off x="2441238" y="3897052"/>
            <a:ext cx="612068" cy="61206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D7A4EDE-D16A-4F2E-8CD9-B92C2A7A87F2}"/>
              </a:ext>
            </a:extLst>
          </p:cNvPr>
          <p:cNvSpPr/>
          <p:nvPr/>
        </p:nvSpPr>
        <p:spPr>
          <a:xfrm>
            <a:off x="5478712" y="3176972"/>
            <a:ext cx="612068" cy="61206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01248E6-A1DB-4E92-B1EA-E4B189F06E5D}"/>
              </a:ext>
            </a:extLst>
          </p:cNvPr>
          <p:cNvSpPr/>
          <p:nvPr/>
        </p:nvSpPr>
        <p:spPr>
          <a:xfrm>
            <a:off x="5478712" y="3897052"/>
            <a:ext cx="612068" cy="61206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24282662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97711" y="1484784"/>
            <a:ext cx="666982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I have 1 bag of marbles. I put in 3 extra marbles. There are now 9 marbles in the bag.</a:t>
            </a:r>
          </a:p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How many marbles were in the bag to begin with?</a:t>
            </a:r>
          </a:p>
        </p:txBody>
      </p:sp>
      <p:pic>
        <p:nvPicPr>
          <p:cNvPr id="1026" name="Picture 2" descr="Image result for bag clip art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4829" y="3205386"/>
            <a:ext cx="968200" cy="96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755356" y="3402106"/>
            <a:ext cx="2205344" cy="598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87" dirty="0">
                <a:latin typeface="Arial" panose="020B0604020202020204" pitchFamily="34" charset="0"/>
                <a:cs typeface="Arial" panose="020B0604020202020204" pitchFamily="34" charset="0"/>
              </a:rPr>
              <a:t>+ 3 = 9</a:t>
            </a:r>
          </a:p>
        </p:txBody>
      </p:sp>
      <p:sp>
        <p:nvSpPr>
          <p:cNvPr id="4" name="Rectangle 3"/>
          <p:cNvSpPr/>
          <p:nvPr/>
        </p:nvSpPr>
        <p:spPr>
          <a:xfrm>
            <a:off x="4911235" y="3482789"/>
            <a:ext cx="418704" cy="5981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87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653340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2480294" y="3052478"/>
                <a:ext cx="5904657" cy="16312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Using algebra:</a:t>
                </a:r>
              </a:p>
              <a:p>
                <a:pPr algn="ctr"/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𝑏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+3=9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GB" sz="2000" dirty="0">
                    <a:cs typeface="Arial" panose="020B0604020202020204" pitchFamily="34" charset="0"/>
                  </a:rPr>
                  <a:t>      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−3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−3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GB" sz="2000" dirty="0">
                    <a:cs typeface="Arial" panose="020B0604020202020204" pitchFamily="34" charset="0"/>
                  </a:rPr>
                  <a:t>     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𝑏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=6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0294" y="3052478"/>
                <a:ext cx="5904657" cy="1631216"/>
              </a:xfrm>
              <a:prstGeom prst="rect">
                <a:avLst/>
              </a:prstGeom>
              <a:blipFill>
                <a:blip r:embed="rId2"/>
                <a:stretch>
                  <a:fillRect t="-18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F7508D69-BE02-4403-A245-6DA6E4B496E6}"/>
              </a:ext>
            </a:extLst>
          </p:cNvPr>
          <p:cNvSpPr txBox="1"/>
          <p:nvPr/>
        </p:nvSpPr>
        <p:spPr>
          <a:xfrm>
            <a:off x="2097711" y="1484784"/>
            <a:ext cx="666982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I have 1 bag of marbles. I put in 3 extra marbles. There are now 9 marbles in the bag.</a:t>
            </a:r>
          </a:p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How many marbles were in the bag to begin with?</a:t>
            </a:r>
          </a:p>
        </p:txBody>
      </p:sp>
    </p:spTree>
    <p:extLst>
      <p:ext uri="{BB962C8B-B14F-4D97-AF65-F5344CB8AC3E}">
        <p14:creationId xmlns:p14="http://schemas.microsoft.com/office/powerpoint/2010/main" val="1665941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47764" y="1653967"/>
            <a:ext cx="59046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Your turn!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2447764" y="2407011"/>
                <a:ext cx="590465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+5=8</m:t>
                      </m:r>
                    </m:oMath>
                  </m:oMathPara>
                </a14:m>
                <a:endParaRPr lang="en-GB" sz="2000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7764" y="2407011"/>
                <a:ext cx="5904657" cy="40011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48846680"/>
                  </p:ext>
                </p:extLst>
              </p:nvPr>
            </p:nvGraphicFramePr>
            <p:xfrm>
              <a:off x="2366656" y="3106267"/>
              <a:ext cx="6096002" cy="146850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048001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048001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73425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=13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=5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73425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=3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=12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48846680"/>
                  </p:ext>
                </p:extLst>
              </p:nvPr>
            </p:nvGraphicFramePr>
            <p:xfrm>
              <a:off x="2366656" y="3106267"/>
              <a:ext cx="6096002" cy="146850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048001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048001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73425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00" t="-826" r="-100200" b="-1016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400" t="-826" r="-400" b="-10165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73425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00" t="-100826" r="-100200" b="-16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400" t="-100826" r="-400" b="-165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Oval 4">
            <a:extLst>
              <a:ext uri="{FF2B5EF4-FFF2-40B4-BE49-F238E27FC236}">
                <a16:creationId xmlns:a16="http://schemas.microsoft.com/office/drawing/2014/main" id="{8CA1AD16-A112-4E6B-8A17-85AB4FDAC14E}"/>
              </a:ext>
            </a:extLst>
          </p:cNvPr>
          <p:cNvSpPr/>
          <p:nvPr/>
        </p:nvSpPr>
        <p:spPr>
          <a:xfrm>
            <a:off x="2441154" y="3176972"/>
            <a:ext cx="612068" cy="61206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86B81A5-37C3-46C4-80F1-38AB392E6E65}"/>
              </a:ext>
            </a:extLst>
          </p:cNvPr>
          <p:cNvSpPr/>
          <p:nvPr/>
        </p:nvSpPr>
        <p:spPr>
          <a:xfrm>
            <a:off x="2441238" y="3897052"/>
            <a:ext cx="612068" cy="61206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2C00167-8D12-41B6-AADD-D7EC6707A631}"/>
              </a:ext>
            </a:extLst>
          </p:cNvPr>
          <p:cNvSpPr/>
          <p:nvPr/>
        </p:nvSpPr>
        <p:spPr>
          <a:xfrm>
            <a:off x="5478712" y="3176972"/>
            <a:ext cx="612068" cy="61206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D59FC14-EFCB-470C-AB7D-2289A410BF5E}"/>
              </a:ext>
            </a:extLst>
          </p:cNvPr>
          <p:cNvSpPr/>
          <p:nvPr/>
        </p:nvSpPr>
        <p:spPr>
          <a:xfrm>
            <a:off x="5478712" y="3897052"/>
            <a:ext cx="612068" cy="61206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7777116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47764" y="1653967"/>
            <a:ext cx="59046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Your turn!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2447764" y="2407011"/>
                <a:ext cx="590465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+5=8</m:t>
                      </m:r>
                    </m:oMath>
                  </m:oMathPara>
                </a14:m>
                <a:endParaRPr lang="en-GB" sz="2000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7764" y="2407011"/>
                <a:ext cx="5904657" cy="40011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48342492"/>
                  </p:ext>
                </p:extLst>
              </p:nvPr>
            </p:nvGraphicFramePr>
            <p:xfrm>
              <a:off x="2366656" y="3106267"/>
              <a:ext cx="6096002" cy="146850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048001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048001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73425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=13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=5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73425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=3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842B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=12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48342492"/>
                  </p:ext>
                </p:extLst>
              </p:nvPr>
            </p:nvGraphicFramePr>
            <p:xfrm>
              <a:off x="2366656" y="3106267"/>
              <a:ext cx="6096002" cy="146850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048001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048001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73425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00" t="-826" r="-100200" b="-1016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400" t="-826" r="-400" b="-10165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73425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00" t="-100826" r="-100200" b="-16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400" t="-100826" r="-400" b="-165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Oval 4">
            <a:extLst>
              <a:ext uri="{FF2B5EF4-FFF2-40B4-BE49-F238E27FC236}">
                <a16:creationId xmlns:a16="http://schemas.microsoft.com/office/drawing/2014/main" id="{8CA1AD16-A112-4E6B-8A17-85AB4FDAC14E}"/>
              </a:ext>
            </a:extLst>
          </p:cNvPr>
          <p:cNvSpPr/>
          <p:nvPr/>
        </p:nvSpPr>
        <p:spPr>
          <a:xfrm>
            <a:off x="2441154" y="3176972"/>
            <a:ext cx="612068" cy="61206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86B81A5-37C3-46C4-80F1-38AB392E6E65}"/>
              </a:ext>
            </a:extLst>
          </p:cNvPr>
          <p:cNvSpPr/>
          <p:nvPr/>
        </p:nvSpPr>
        <p:spPr>
          <a:xfrm>
            <a:off x="2441238" y="3897052"/>
            <a:ext cx="612068" cy="61206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2C00167-8D12-41B6-AADD-D7EC6707A631}"/>
              </a:ext>
            </a:extLst>
          </p:cNvPr>
          <p:cNvSpPr/>
          <p:nvPr/>
        </p:nvSpPr>
        <p:spPr>
          <a:xfrm>
            <a:off x="5478712" y="3176972"/>
            <a:ext cx="612068" cy="61206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D59FC14-EFCB-470C-AB7D-2289A410BF5E}"/>
              </a:ext>
            </a:extLst>
          </p:cNvPr>
          <p:cNvSpPr/>
          <p:nvPr/>
        </p:nvSpPr>
        <p:spPr>
          <a:xfrm>
            <a:off x="5478712" y="3897052"/>
            <a:ext cx="612068" cy="61206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13825814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2447764" y="2407011"/>
                <a:ext cx="5904657" cy="3682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−8=3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7764" y="2407011"/>
                <a:ext cx="5904657" cy="368242"/>
              </a:xfrm>
              <a:prstGeom prst="rect">
                <a:avLst/>
              </a:prstGeom>
              <a:blipFill>
                <a:blip r:embed="rId2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67869185"/>
                  </p:ext>
                </p:extLst>
              </p:nvPr>
            </p:nvGraphicFramePr>
            <p:xfrm>
              <a:off x="2366656" y="3106267"/>
              <a:ext cx="6096002" cy="146850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048001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048001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73425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=11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=−5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73425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=−11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=5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67869185"/>
                  </p:ext>
                </p:extLst>
              </p:nvPr>
            </p:nvGraphicFramePr>
            <p:xfrm>
              <a:off x="2366656" y="3106267"/>
              <a:ext cx="6096002" cy="146850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048001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048001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73425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00" t="-826" r="-100200" b="-1016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400" t="-826" r="-400" b="-10165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73425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00" t="-100826" r="-100200" b="-16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400" t="-100826" r="-400" b="-165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EF5EC0F5-FB6E-47C3-81C4-81A1E3A4F936}"/>
              </a:ext>
            </a:extLst>
          </p:cNvPr>
          <p:cNvSpPr txBox="1"/>
          <p:nvPr/>
        </p:nvSpPr>
        <p:spPr>
          <a:xfrm>
            <a:off x="2447764" y="1653967"/>
            <a:ext cx="59046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Your turn!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E47D5FBB-5D91-4B08-A3CB-8D670557EBFA}"/>
              </a:ext>
            </a:extLst>
          </p:cNvPr>
          <p:cNvSpPr/>
          <p:nvPr/>
        </p:nvSpPr>
        <p:spPr>
          <a:xfrm>
            <a:off x="2441154" y="3176972"/>
            <a:ext cx="612068" cy="61206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C035D74D-0B29-41E6-BE00-E915C765BC8F}"/>
              </a:ext>
            </a:extLst>
          </p:cNvPr>
          <p:cNvSpPr/>
          <p:nvPr/>
        </p:nvSpPr>
        <p:spPr>
          <a:xfrm>
            <a:off x="2441238" y="3897052"/>
            <a:ext cx="612068" cy="61206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840F199-8763-4BC8-BA72-5B55A339FE49}"/>
              </a:ext>
            </a:extLst>
          </p:cNvPr>
          <p:cNvSpPr/>
          <p:nvPr/>
        </p:nvSpPr>
        <p:spPr>
          <a:xfrm>
            <a:off x="5478712" y="3176972"/>
            <a:ext cx="612068" cy="61206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1B2A9F3-2B3B-4FB0-BD31-AF0967759B24}"/>
              </a:ext>
            </a:extLst>
          </p:cNvPr>
          <p:cNvSpPr/>
          <p:nvPr/>
        </p:nvSpPr>
        <p:spPr>
          <a:xfrm>
            <a:off x="5478712" y="3897052"/>
            <a:ext cx="612068" cy="61206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16816815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2447764" y="2407011"/>
                <a:ext cx="5904657" cy="3682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−8=3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7764" y="2407011"/>
                <a:ext cx="5904657" cy="368242"/>
              </a:xfrm>
              <a:prstGeom prst="rect">
                <a:avLst/>
              </a:prstGeom>
              <a:blipFill>
                <a:blip r:embed="rId2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97556767"/>
                  </p:ext>
                </p:extLst>
              </p:nvPr>
            </p:nvGraphicFramePr>
            <p:xfrm>
              <a:off x="2366656" y="3106267"/>
              <a:ext cx="6096002" cy="146850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048001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048001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73425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=11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842B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=−5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73425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=−11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=5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97556767"/>
                  </p:ext>
                </p:extLst>
              </p:nvPr>
            </p:nvGraphicFramePr>
            <p:xfrm>
              <a:off x="2366656" y="3106267"/>
              <a:ext cx="6096002" cy="146850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048001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048001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73425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00" t="-826" r="-100200" b="-1016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400" t="-826" r="-400" b="-10165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73425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00" t="-100826" r="-100200" b="-16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400" t="-100826" r="-400" b="-165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EF5EC0F5-FB6E-47C3-81C4-81A1E3A4F936}"/>
              </a:ext>
            </a:extLst>
          </p:cNvPr>
          <p:cNvSpPr txBox="1"/>
          <p:nvPr/>
        </p:nvSpPr>
        <p:spPr>
          <a:xfrm>
            <a:off x="2447764" y="1653967"/>
            <a:ext cx="59046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Your turn!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E47D5FBB-5D91-4B08-A3CB-8D670557EBFA}"/>
              </a:ext>
            </a:extLst>
          </p:cNvPr>
          <p:cNvSpPr/>
          <p:nvPr/>
        </p:nvSpPr>
        <p:spPr>
          <a:xfrm>
            <a:off x="2441154" y="3176972"/>
            <a:ext cx="612068" cy="61206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C035D74D-0B29-41E6-BE00-E915C765BC8F}"/>
              </a:ext>
            </a:extLst>
          </p:cNvPr>
          <p:cNvSpPr/>
          <p:nvPr/>
        </p:nvSpPr>
        <p:spPr>
          <a:xfrm>
            <a:off x="2441238" y="3897052"/>
            <a:ext cx="612068" cy="61206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840F199-8763-4BC8-BA72-5B55A339FE49}"/>
              </a:ext>
            </a:extLst>
          </p:cNvPr>
          <p:cNvSpPr/>
          <p:nvPr/>
        </p:nvSpPr>
        <p:spPr>
          <a:xfrm>
            <a:off x="5478712" y="3176972"/>
            <a:ext cx="612068" cy="61206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1B2A9F3-2B3B-4FB0-BD31-AF0967759B24}"/>
              </a:ext>
            </a:extLst>
          </p:cNvPr>
          <p:cNvSpPr/>
          <p:nvPr/>
        </p:nvSpPr>
        <p:spPr>
          <a:xfrm>
            <a:off x="5478712" y="3897052"/>
            <a:ext cx="612068" cy="61206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269309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1720" y="1124744"/>
            <a:ext cx="684076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Glossary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Operation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Term 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Expression 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Equation  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Identity 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3635896" y="1678742"/>
                <a:ext cx="4860032" cy="31393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Things used to solve problems, </a:t>
                </a:r>
                <a:r>
                  <a:rPr lang="en-GB" dirty="0" err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eg</a:t>
                </a:r>
                <a:r>
                  <a:rPr lang="en-GB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14:m>
                  <m:oMath xmlns:m="http://schemas.openxmlformats.org/officeDocument/2006/math">
                    <m:r>
                      <a:rPr lang="en-GB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÷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Contains a number, a variable or a product (</a:t>
                </a:r>
                <a14:m>
                  <m:oMath xmlns:m="http://schemas.openxmlformats.org/officeDocument/2006/math">
                    <m:r>
                      <a:rPr lang="en-GB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 of both</a:t>
                </a:r>
              </a:p>
              <a:p>
                <a:endParaRPr lang="en-GB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Contains at least one term and operation</a:t>
                </a:r>
              </a:p>
              <a:p>
                <a:endParaRPr lang="en-GB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Mathematical statement containing an equals (</a:t>
                </a:r>
                <a14:m>
                  <m:oMath xmlns:m="http://schemas.openxmlformats.org/officeDocument/2006/math">
                    <m:r>
                      <a:rPr lang="en-GB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 sign</a:t>
                </a:r>
              </a:p>
              <a:p>
                <a:endParaRPr lang="en-GB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An equation that is always true (</a:t>
                </a:r>
                <a14:m>
                  <m:oMath xmlns:m="http://schemas.openxmlformats.org/officeDocument/2006/math">
                    <m:r>
                      <a:rPr lang="el-GR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≡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5896" y="1678742"/>
                <a:ext cx="4860032" cy="3139321"/>
              </a:xfrm>
              <a:prstGeom prst="rect">
                <a:avLst/>
              </a:prstGeom>
              <a:blipFill>
                <a:blip r:embed="rId2"/>
                <a:stretch>
                  <a:fillRect l="-1003" t="-971" r="-2005" b="-21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4788024" y="4797152"/>
                <a:ext cx="91140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5</m:t>
                      </m:r>
                      <m:r>
                        <a:rPr lang="en-GB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GB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+7</m:t>
                      </m:r>
                    </m:oMath>
                  </m:oMathPara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4797152"/>
                <a:ext cx="911403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Arrow Connector 5"/>
          <p:cNvCxnSpPr/>
          <p:nvPr/>
        </p:nvCxnSpPr>
        <p:spPr>
          <a:xfrm flipV="1">
            <a:off x="5076056" y="5085184"/>
            <a:ext cx="0" cy="31352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4558927" y="5372061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variable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4283968" y="5085184"/>
            <a:ext cx="576064" cy="144016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110932" y="5177953"/>
            <a:ext cx="12833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coefficient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H="1" flipV="1">
            <a:off x="5508105" y="5085185"/>
            <a:ext cx="432047" cy="16612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5751964" y="5177953"/>
            <a:ext cx="1056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constant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1249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1" grpId="0"/>
      <p:bldP spid="1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2447764" y="2407011"/>
                <a:ext cx="5904657" cy="3682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+5=2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7764" y="2407011"/>
                <a:ext cx="5904657" cy="36824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596512"/>
                  </p:ext>
                </p:extLst>
              </p:nvPr>
            </p:nvGraphicFramePr>
            <p:xfrm>
              <a:off x="2366656" y="3106267"/>
              <a:ext cx="6096002" cy="146850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048001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048001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73425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=7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=3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73425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=−7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=−3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596512"/>
                  </p:ext>
                </p:extLst>
              </p:nvPr>
            </p:nvGraphicFramePr>
            <p:xfrm>
              <a:off x="2366656" y="3106267"/>
              <a:ext cx="6096002" cy="146850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048001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048001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73425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00" t="-826" r="-100200" b="-1016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400" t="-826" r="-400" b="-10165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73425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00" t="-100826" r="-100200" b="-16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400" t="-100826" r="-400" b="-165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4138ABE9-DA1B-4233-8B71-CE031AE5980D}"/>
              </a:ext>
            </a:extLst>
          </p:cNvPr>
          <p:cNvSpPr txBox="1"/>
          <p:nvPr/>
        </p:nvSpPr>
        <p:spPr>
          <a:xfrm>
            <a:off x="2447764" y="1653967"/>
            <a:ext cx="59046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Your turn!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7EFB4D80-9293-445B-89E8-E4D856AD31B6}"/>
              </a:ext>
            </a:extLst>
          </p:cNvPr>
          <p:cNvSpPr/>
          <p:nvPr/>
        </p:nvSpPr>
        <p:spPr>
          <a:xfrm>
            <a:off x="2441154" y="3176972"/>
            <a:ext cx="612068" cy="61206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EE1C2FD-AA38-4319-9CBE-BADB6695E7B2}"/>
              </a:ext>
            </a:extLst>
          </p:cNvPr>
          <p:cNvSpPr/>
          <p:nvPr/>
        </p:nvSpPr>
        <p:spPr>
          <a:xfrm>
            <a:off x="2441238" y="3897052"/>
            <a:ext cx="612068" cy="61206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FFFB1C5-6614-458A-9241-FEDDFD96AC58}"/>
              </a:ext>
            </a:extLst>
          </p:cNvPr>
          <p:cNvSpPr/>
          <p:nvPr/>
        </p:nvSpPr>
        <p:spPr>
          <a:xfrm>
            <a:off x="5478712" y="3176972"/>
            <a:ext cx="612068" cy="61206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CC32E9F-B45B-4E2E-9C51-D29C311C681B}"/>
              </a:ext>
            </a:extLst>
          </p:cNvPr>
          <p:cNvSpPr/>
          <p:nvPr/>
        </p:nvSpPr>
        <p:spPr>
          <a:xfrm>
            <a:off x="5478712" y="3897052"/>
            <a:ext cx="612068" cy="61206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26586845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2447764" y="2407011"/>
                <a:ext cx="5904657" cy="3682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+5=2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7764" y="2407011"/>
                <a:ext cx="5904657" cy="36824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75662208"/>
                  </p:ext>
                </p:extLst>
              </p:nvPr>
            </p:nvGraphicFramePr>
            <p:xfrm>
              <a:off x="2366656" y="3106267"/>
              <a:ext cx="6096002" cy="146850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048001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048001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73425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=7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=3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73425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=−7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=−3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842B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75662208"/>
                  </p:ext>
                </p:extLst>
              </p:nvPr>
            </p:nvGraphicFramePr>
            <p:xfrm>
              <a:off x="2366656" y="3106267"/>
              <a:ext cx="6096002" cy="146850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048001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048001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73425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00" t="-826" r="-100200" b="-1016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400" t="-826" r="-400" b="-10165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73425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00" t="-100826" r="-100200" b="-16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400" t="-100826" r="-400" b="-165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4138ABE9-DA1B-4233-8B71-CE031AE5980D}"/>
              </a:ext>
            </a:extLst>
          </p:cNvPr>
          <p:cNvSpPr txBox="1"/>
          <p:nvPr/>
        </p:nvSpPr>
        <p:spPr>
          <a:xfrm>
            <a:off x="2447764" y="1653967"/>
            <a:ext cx="59046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Your turn!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7EFB4D80-9293-445B-89E8-E4D856AD31B6}"/>
              </a:ext>
            </a:extLst>
          </p:cNvPr>
          <p:cNvSpPr/>
          <p:nvPr/>
        </p:nvSpPr>
        <p:spPr>
          <a:xfrm>
            <a:off x="2441154" y="3176972"/>
            <a:ext cx="612068" cy="61206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EE1C2FD-AA38-4319-9CBE-BADB6695E7B2}"/>
              </a:ext>
            </a:extLst>
          </p:cNvPr>
          <p:cNvSpPr/>
          <p:nvPr/>
        </p:nvSpPr>
        <p:spPr>
          <a:xfrm>
            <a:off x="2441238" y="3897052"/>
            <a:ext cx="612068" cy="61206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FFFB1C5-6614-458A-9241-FEDDFD96AC58}"/>
              </a:ext>
            </a:extLst>
          </p:cNvPr>
          <p:cNvSpPr/>
          <p:nvPr/>
        </p:nvSpPr>
        <p:spPr>
          <a:xfrm>
            <a:off x="5478712" y="3176972"/>
            <a:ext cx="612068" cy="61206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CC32E9F-B45B-4E2E-9C51-D29C311C681B}"/>
              </a:ext>
            </a:extLst>
          </p:cNvPr>
          <p:cNvSpPr/>
          <p:nvPr/>
        </p:nvSpPr>
        <p:spPr>
          <a:xfrm>
            <a:off x="5478712" y="3897052"/>
            <a:ext cx="612068" cy="61206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13133874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97711" y="1484784"/>
            <a:ext cx="666982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I have 2 bags of marbles and 5 extras. Altogether I have 13 marbles.</a:t>
            </a:r>
          </a:p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How many marbles are in each bag?</a:t>
            </a:r>
          </a:p>
        </p:txBody>
      </p:sp>
      <p:pic>
        <p:nvPicPr>
          <p:cNvPr id="1026" name="Picture 2" descr="Image result for bag clip art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0944" y="3212976"/>
            <a:ext cx="968200" cy="96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356844" y="3429000"/>
            <a:ext cx="4623826" cy="598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87" dirty="0">
                <a:latin typeface="Arial" panose="020B0604020202020204" pitchFamily="34" charset="0"/>
                <a:cs typeface="Arial" panose="020B0604020202020204" pitchFamily="34" charset="0"/>
              </a:rPr>
              <a:t>+           +           = 13</a:t>
            </a:r>
          </a:p>
        </p:txBody>
      </p:sp>
      <p:pic>
        <p:nvPicPr>
          <p:cNvPr id="7" name="Picture 2" descr="Image result for bag clip art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9296" y="3212976"/>
            <a:ext cx="968200" cy="96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497231" y="3491247"/>
            <a:ext cx="4623826" cy="598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87" dirty="0">
                <a:latin typeface="Arial" panose="020B0604020202020204" pitchFamily="34" charset="0"/>
                <a:cs typeface="Arial" panose="020B0604020202020204" pitchFamily="34" charset="0"/>
              </a:rPr>
              <a:t>4            4</a:t>
            </a:r>
          </a:p>
        </p:txBody>
      </p:sp>
      <p:pic>
        <p:nvPicPr>
          <p:cNvPr id="6146" name="Picture 2" descr="http://scoutermom.com/wp-content/uploads/marbles1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778"/>
          <a:stretch/>
        </p:blipFill>
        <p:spPr bwMode="auto">
          <a:xfrm>
            <a:off x="6724383" y="3491247"/>
            <a:ext cx="1097259" cy="547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://scoutermom.com/wp-content/uploads/marbles1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778"/>
          <a:stretch/>
        </p:blipFill>
        <p:spPr bwMode="auto">
          <a:xfrm>
            <a:off x="6210720" y="3749279"/>
            <a:ext cx="1097259" cy="547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://scoutermom.com/wp-content/uploads/marbles1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778"/>
          <a:stretch/>
        </p:blipFill>
        <p:spPr bwMode="auto">
          <a:xfrm>
            <a:off x="6322808" y="3300982"/>
            <a:ext cx="1097259" cy="547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://scoutermom.com/wp-content/uploads/marbles1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778"/>
          <a:stretch/>
        </p:blipFill>
        <p:spPr bwMode="auto">
          <a:xfrm>
            <a:off x="6675956" y="2964952"/>
            <a:ext cx="1097259" cy="547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ttp://scoutermom.com/wp-content/uploads/marbles1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778"/>
          <a:stretch/>
        </p:blipFill>
        <p:spPr bwMode="auto">
          <a:xfrm>
            <a:off x="6832084" y="3988047"/>
            <a:ext cx="1097259" cy="547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6214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480294" y="2998689"/>
            <a:ext cx="33288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Using algebra: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5540200" y="2998689"/>
                <a:ext cx="1640237" cy="16312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2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𝑏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+5=13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−5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−5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𝑏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=8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÷2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÷2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𝑏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=4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0200" y="2998689"/>
                <a:ext cx="1640237" cy="163121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365C22DB-8FF4-4BDA-A663-45E09167B5E2}"/>
              </a:ext>
            </a:extLst>
          </p:cNvPr>
          <p:cNvSpPr txBox="1"/>
          <p:nvPr/>
        </p:nvSpPr>
        <p:spPr>
          <a:xfrm>
            <a:off x="2097711" y="1484784"/>
            <a:ext cx="666982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I have 2 bags of marbles and 5 extras. Altogether I have 13 marbles.</a:t>
            </a:r>
          </a:p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How many marbles are in each bag?</a:t>
            </a:r>
          </a:p>
        </p:txBody>
      </p:sp>
    </p:spTree>
    <p:extLst>
      <p:ext uri="{BB962C8B-B14F-4D97-AF65-F5344CB8AC3E}">
        <p14:creationId xmlns:p14="http://schemas.microsoft.com/office/powerpoint/2010/main" val="3885218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97711" y="1653967"/>
            <a:ext cx="66698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Let’s try this one: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4733367" y="2407011"/>
                <a:ext cx="1640237" cy="16312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3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+4=22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−4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−4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=18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÷3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÷3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=6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3367" y="2407011"/>
                <a:ext cx="1640237" cy="163121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20974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97711" y="1653967"/>
            <a:ext cx="66698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One more: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4733367" y="2407011"/>
                <a:ext cx="1640237" cy="16312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6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𝑡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−8=46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+8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+8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6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𝑡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=54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÷6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÷6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𝑡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=9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3367" y="2407011"/>
                <a:ext cx="1640237" cy="163121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58487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47764" y="1653967"/>
            <a:ext cx="59046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Your turn!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2447764" y="2407011"/>
                <a:ext cx="590465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+1=7</m:t>
                      </m:r>
                    </m:oMath>
                  </m:oMathPara>
                </a14:m>
                <a:endParaRPr lang="en-GB" sz="2000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7764" y="2407011"/>
                <a:ext cx="5904657" cy="40011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927831"/>
                  </p:ext>
                </p:extLst>
              </p:nvPr>
            </p:nvGraphicFramePr>
            <p:xfrm>
              <a:off x="2366656" y="3106267"/>
              <a:ext cx="6096002" cy="146850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048001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048001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73425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en-GB" sz="2000" b="0" i="1" baseline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=3.5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=4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73425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=3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=6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927831"/>
                  </p:ext>
                </p:extLst>
              </p:nvPr>
            </p:nvGraphicFramePr>
            <p:xfrm>
              <a:off x="2366656" y="3106267"/>
              <a:ext cx="6096002" cy="146850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048001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048001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73425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00" t="-826" r="-100200" b="-1016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400" t="-826" r="-400" b="-10165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73425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00" t="-100826" r="-100200" b="-16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400" t="-100826" r="-400" b="-165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Oval 4">
            <a:extLst>
              <a:ext uri="{FF2B5EF4-FFF2-40B4-BE49-F238E27FC236}">
                <a16:creationId xmlns:a16="http://schemas.microsoft.com/office/drawing/2014/main" id="{932AC8F4-5C69-4D25-9A77-4B7C0DEE7B12}"/>
              </a:ext>
            </a:extLst>
          </p:cNvPr>
          <p:cNvSpPr/>
          <p:nvPr/>
        </p:nvSpPr>
        <p:spPr>
          <a:xfrm>
            <a:off x="2441154" y="3176972"/>
            <a:ext cx="612068" cy="61206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D14E1798-FF90-47D8-8BBF-6CCADDBB2D5E}"/>
              </a:ext>
            </a:extLst>
          </p:cNvPr>
          <p:cNvSpPr/>
          <p:nvPr/>
        </p:nvSpPr>
        <p:spPr>
          <a:xfrm>
            <a:off x="2441238" y="3897052"/>
            <a:ext cx="612068" cy="61206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4764311-CBC6-4CA8-BA35-86C947E2053D}"/>
              </a:ext>
            </a:extLst>
          </p:cNvPr>
          <p:cNvSpPr/>
          <p:nvPr/>
        </p:nvSpPr>
        <p:spPr>
          <a:xfrm>
            <a:off x="5478712" y="3176972"/>
            <a:ext cx="612068" cy="61206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AC782C7-00E4-498A-A6E3-F6D4C645BE5F}"/>
              </a:ext>
            </a:extLst>
          </p:cNvPr>
          <p:cNvSpPr/>
          <p:nvPr/>
        </p:nvSpPr>
        <p:spPr>
          <a:xfrm>
            <a:off x="5478712" y="3897052"/>
            <a:ext cx="612068" cy="61206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11829212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47764" y="1653967"/>
            <a:ext cx="59046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Your turn!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2447764" y="2407011"/>
                <a:ext cx="590465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+1=7</m:t>
                      </m:r>
                    </m:oMath>
                  </m:oMathPara>
                </a14:m>
                <a:endParaRPr lang="en-GB" sz="2000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7764" y="2407011"/>
                <a:ext cx="5904657" cy="40011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43743983"/>
                  </p:ext>
                </p:extLst>
              </p:nvPr>
            </p:nvGraphicFramePr>
            <p:xfrm>
              <a:off x="2366656" y="3106267"/>
              <a:ext cx="6096002" cy="146850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048001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048001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73425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en-GB" sz="2000" b="0" i="1" baseline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=3.5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=4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73425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=3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842B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=6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43743983"/>
                  </p:ext>
                </p:extLst>
              </p:nvPr>
            </p:nvGraphicFramePr>
            <p:xfrm>
              <a:off x="2366656" y="3106267"/>
              <a:ext cx="6096002" cy="146850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048001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048001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73425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00" t="-826" r="-100200" b="-1016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400" t="-826" r="-400" b="-10165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73425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00" t="-100826" r="-100200" b="-16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400" t="-100826" r="-400" b="-165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Oval 4">
            <a:extLst>
              <a:ext uri="{FF2B5EF4-FFF2-40B4-BE49-F238E27FC236}">
                <a16:creationId xmlns:a16="http://schemas.microsoft.com/office/drawing/2014/main" id="{932AC8F4-5C69-4D25-9A77-4B7C0DEE7B12}"/>
              </a:ext>
            </a:extLst>
          </p:cNvPr>
          <p:cNvSpPr/>
          <p:nvPr/>
        </p:nvSpPr>
        <p:spPr>
          <a:xfrm>
            <a:off x="2441154" y="3176972"/>
            <a:ext cx="612068" cy="61206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D14E1798-FF90-47D8-8BBF-6CCADDBB2D5E}"/>
              </a:ext>
            </a:extLst>
          </p:cNvPr>
          <p:cNvSpPr/>
          <p:nvPr/>
        </p:nvSpPr>
        <p:spPr>
          <a:xfrm>
            <a:off x="2441238" y="3897052"/>
            <a:ext cx="612068" cy="61206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4764311-CBC6-4CA8-BA35-86C947E2053D}"/>
              </a:ext>
            </a:extLst>
          </p:cNvPr>
          <p:cNvSpPr/>
          <p:nvPr/>
        </p:nvSpPr>
        <p:spPr>
          <a:xfrm>
            <a:off x="5478712" y="3176972"/>
            <a:ext cx="612068" cy="61206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AC782C7-00E4-498A-A6E3-F6D4C645BE5F}"/>
              </a:ext>
            </a:extLst>
          </p:cNvPr>
          <p:cNvSpPr/>
          <p:nvPr/>
        </p:nvSpPr>
        <p:spPr>
          <a:xfrm>
            <a:off x="5478712" y="3897052"/>
            <a:ext cx="612068" cy="61206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20444438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47764" y="1653967"/>
            <a:ext cx="59046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Your turn!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2447764" y="2407011"/>
                <a:ext cx="590465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3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𝑔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−2=19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7764" y="2407011"/>
                <a:ext cx="5904657" cy="400110"/>
              </a:xfrm>
              <a:prstGeom prst="rect">
                <a:avLst/>
              </a:prstGeom>
              <a:blipFill>
                <a:blip r:embed="rId2"/>
                <a:stretch>
                  <a:fillRect b="-1692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31601646"/>
                  </p:ext>
                </p:extLst>
              </p:nvPr>
            </p:nvGraphicFramePr>
            <p:xfrm>
              <a:off x="2366656" y="3106267"/>
              <a:ext cx="6096002" cy="146850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048001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048001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73425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=6.5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=5.67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73425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=6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=7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31601646"/>
                  </p:ext>
                </p:extLst>
              </p:nvPr>
            </p:nvGraphicFramePr>
            <p:xfrm>
              <a:off x="2366656" y="3106267"/>
              <a:ext cx="6096002" cy="146850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048001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048001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73425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00" t="-826" r="-100200" b="-1016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400" t="-826" r="-400" b="-10165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73425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00" t="-100826" r="-100200" b="-16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400" t="-100826" r="-400" b="-165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Oval 4">
            <a:extLst>
              <a:ext uri="{FF2B5EF4-FFF2-40B4-BE49-F238E27FC236}">
                <a16:creationId xmlns:a16="http://schemas.microsoft.com/office/drawing/2014/main" id="{334E874F-F460-4D4F-8354-EA0056F18C75}"/>
              </a:ext>
            </a:extLst>
          </p:cNvPr>
          <p:cNvSpPr/>
          <p:nvPr/>
        </p:nvSpPr>
        <p:spPr>
          <a:xfrm>
            <a:off x="2441154" y="3176972"/>
            <a:ext cx="612068" cy="61206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A603D54-0E68-403A-8AD5-D93DADF4D39A}"/>
              </a:ext>
            </a:extLst>
          </p:cNvPr>
          <p:cNvSpPr/>
          <p:nvPr/>
        </p:nvSpPr>
        <p:spPr>
          <a:xfrm>
            <a:off x="2441238" y="3897052"/>
            <a:ext cx="612068" cy="61206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5928AF4-36C5-4D38-A62E-89FFFB1BF6C4}"/>
              </a:ext>
            </a:extLst>
          </p:cNvPr>
          <p:cNvSpPr/>
          <p:nvPr/>
        </p:nvSpPr>
        <p:spPr>
          <a:xfrm>
            <a:off x="5478712" y="3176972"/>
            <a:ext cx="612068" cy="61206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39B747F-EA37-473F-ACCF-B79AE4C1FADF}"/>
              </a:ext>
            </a:extLst>
          </p:cNvPr>
          <p:cNvSpPr/>
          <p:nvPr/>
        </p:nvSpPr>
        <p:spPr>
          <a:xfrm>
            <a:off x="5478712" y="3897052"/>
            <a:ext cx="612068" cy="61206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23875570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47764" y="1653967"/>
            <a:ext cx="59046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Your turn!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2447764" y="2407011"/>
                <a:ext cx="590465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3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𝑔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−2=19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7764" y="2407011"/>
                <a:ext cx="5904657" cy="400110"/>
              </a:xfrm>
              <a:prstGeom prst="rect">
                <a:avLst/>
              </a:prstGeom>
              <a:blipFill>
                <a:blip r:embed="rId2"/>
                <a:stretch>
                  <a:fillRect b="-1692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52433330"/>
                  </p:ext>
                </p:extLst>
              </p:nvPr>
            </p:nvGraphicFramePr>
            <p:xfrm>
              <a:off x="2366656" y="3106267"/>
              <a:ext cx="6096002" cy="146850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048001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048001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73425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=6.5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=5.67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73425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=6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=7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842B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52433330"/>
                  </p:ext>
                </p:extLst>
              </p:nvPr>
            </p:nvGraphicFramePr>
            <p:xfrm>
              <a:off x="2366656" y="3106267"/>
              <a:ext cx="6096002" cy="146850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048001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048001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73425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00" t="-826" r="-100200" b="-1016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400" t="-826" r="-400" b="-10165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73425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00" t="-100826" r="-100200" b="-16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400" t="-100826" r="-400" b="-165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Oval 4">
            <a:extLst>
              <a:ext uri="{FF2B5EF4-FFF2-40B4-BE49-F238E27FC236}">
                <a16:creationId xmlns:a16="http://schemas.microsoft.com/office/drawing/2014/main" id="{334E874F-F460-4D4F-8354-EA0056F18C75}"/>
              </a:ext>
            </a:extLst>
          </p:cNvPr>
          <p:cNvSpPr/>
          <p:nvPr/>
        </p:nvSpPr>
        <p:spPr>
          <a:xfrm>
            <a:off x="2441154" y="3176972"/>
            <a:ext cx="612068" cy="61206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A603D54-0E68-403A-8AD5-D93DADF4D39A}"/>
              </a:ext>
            </a:extLst>
          </p:cNvPr>
          <p:cNvSpPr/>
          <p:nvPr/>
        </p:nvSpPr>
        <p:spPr>
          <a:xfrm>
            <a:off x="2441238" y="3897052"/>
            <a:ext cx="612068" cy="61206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5928AF4-36C5-4D38-A62E-89FFFB1BF6C4}"/>
              </a:ext>
            </a:extLst>
          </p:cNvPr>
          <p:cNvSpPr/>
          <p:nvPr/>
        </p:nvSpPr>
        <p:spPr>
          <a:xfrm>
            <a:off x="5478712" y="3176972"/>
            <a:ext cx="612068" cy="61206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39B747F-EA37-473F-ACCF-B79AE4C1FADF}"/>
              </a:ext>
            </a:extLst>
          </p:cNvPr>
          <p:cNvSpPr/>
          <p:nvPr/>
        </p:nvSpPr>
        <p:spPr>
          <a:xfrm>
            <a:off x="5478712" y="3897052"/>
            <a:ext cx="612068" cy="61206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775306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124744"/>
            <a:ext cx="87129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Sort the following into the correct column of the table: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2573012"/>
              </p:ext>
            </p:extLst>
          </p:nvPr>
        </p:nvGraphicFramePr>
        <p:xfrm>
          <a:off x="251520" y="1628800"/>
          <a:ext cx="8640960" cy="181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Operation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Term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Expression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Equation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Identity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0000">
                <a:tc>
                  <a:txBody>
                    <a:bodyPr/>
                    <a:lstStyle/>
                    <a:p>
                      <a:endParaRPr lang="en-GB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899592" y="4077072"/>
                <a:ext cx="107112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𝟓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𝒙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𝟔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𝒚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4077072"/>
                <a:ext cx="1071127" cy="369332"/>
              </a:xfrm>
              <a:prstGeom prst="rect">
                <a:avLst/>
              </a:prstGeom>
              <a:blipFill>
                <a:blip r:embed="rId2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3059832" y="4077072"/>
                <a:ext cx="5293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𝟕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𝒂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9832" y="4077072"/>
                <a:ext cx="529312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4716016" y="4077072"/>
                <a:ext cx="14285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𝒚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GB" b="1" i="1" dirty="0" err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𝒎𝒙</m:t>
                      </m:r>
                      <m:r>
                        <a:rPr lang="en-GB" b="1" i="1" dirty="0" err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GB" b="1" i="1" dirty="0" err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𝒄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4077072"/>
                <a:ext cx="1428596" cy="369332"/>
              </a:xfrm>
              <a:prstGeom prst="rect">
                <a:avLst/>
              </a:prstGeom>
              <a:blipFill>
                <a:blip r:embed="rId4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7020272" y="4077072"/>
                <a:ext cx="1011815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𝒂</m:t>
                          </m:r>
                        </m:num>
                        <m:den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den>
                      </m:f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≡</m:t>
                      </m:r>
                      <m:f>
                        <m:fPr>
                          <m:ctrlP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𝟏</m:t>
                          </m:r>
                        </m:num>
                        <m:den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den>
                      </m:f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𝒂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0272" y="4077072"/>
                <a:ext cx="1011815" cy="61093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1204963" y="4899170"/>
                <a:ext cx="4603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𝒄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²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4963" y="4899170"/>
                <a:ext cx="460382" cy="369332"/>
              </a:xfrm>
              <a:prstGeom prst="rect">
                <a:avLst/>
              </a:prstGeom>
              <a:blipFill>
                <a:blip r:embed="rId6"/>
                <a:stretch>
                  <a:fillRect l="-1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3075865" y="4899170"/>
                <a:ext cx="4219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5865" y="4899170"/>
                <a:ext cx="421910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4820210" y="4899170"/>
                <a:ext cx="121860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𝟔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(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𝒎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𝒏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)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0210" y="4899170"/>
                <a:ext cx="1218603" cy="369332"/>
              </a:xfrm>
              <a:prstGeom prst="rect">
                <a:avLst/>
              </a:prstGeom>
              <a:blipFill>
                <a:blip r:embed="rId8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6644369" y="4899170"/>
                <a:ext cx="203292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sin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²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𝒙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cos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²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𝒙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≡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𝟏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4369" y="4899170"/>
                <a:ext cx="2032929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687996" y="5716187"/>
                <a:ext cx="14943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𝟕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𝒄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𝟗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𝟓𝟒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996" y="5716187"/>
                <a:ext cx="1494320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2538856" y="5716187"/>
                <a:ext cx="14959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𝟑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𝒂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𝟒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𝒃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𝟐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8856" y="5716187"/>
                <a:ext cx="1495922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5218557" y="5716187"/>
                <a:ext cx="4219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8557" y="5716187"/>
                <a:ext cx="421910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7364918" y="5716187"/>
                <a:ext cx="59182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½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𝒚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4918" y="5716187"/>
                <a:ext cx="591829" cy="369332"/>
              </a:xfrm>
              <a:prstGeom prst="rect">
                <a:avLst/>
              </a:prstGeom>
              <a:blipFill>
                <a:blip r:embed="rId13"/>
                <a:stretch>
                  <a:fillRect l="-1031" b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0468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3.7037E-6 L 0.34306 -0.2893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153" y="-144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7037E-6 L -0.04045 -0.2893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31" y="-144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3.7037E-6 L 0.10313 -0.2893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56" y="-144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3.7037E-6 L 0.04827 -0.2893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13" y="-144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3.7037E-6 L 0.16198 -0.32523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90" y="-16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7037E-6 L -0.23733 -0.4092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875" y="-20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3.7037E-6 L -0.09045 -0.32523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31" y="-16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3.7037E-6 L 0.04809 -0.31481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96" y="-157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3.33333E-6 L 0.53212 -0.43403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597" y="-217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33333E-6 L 0.14393 -0.3588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87" y="-179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3.33333E-6 L -0.46389 -0.43403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194" y="-217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33333E-6 L -0.51893 -0.3588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955" y="-179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47764" y="1653967"/>
            <a:ext cx="59046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Your turn!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2447764" y="2407011"/>
                <a:ext cx="590465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4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𝑛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+2=50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7764" y="2407011"/>
                <a:ext cx="5904657" cy="40011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75631936"/>
                  </p:ext>
                </p:extLst>
              </p:nvPr>
            </p:nvGraphicFramePr>
            <p:xfrm>
              <a:off x="2366656" y="3106267"/>
              <a:ext cx="6096002" cy="146850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048001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048001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73425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sz="2000" b="0" i="1" baseline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=13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=12.5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73425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=12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=13.5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75631936"/>
                  </p:ext>
                </p:extLst>
              </p:nvPr>
            </p:nvGraphicFramePr>
            <p:xfrm>
              <a:off x="2366656" y="3106267"/>
              <a:ext cx="6096002" cy="146850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048001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048001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73425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00" t="-826" r="-100200" b="-1016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400" t="-826" r="-400" b="-10165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73425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00" t="-100826" r="-100200" b="-16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400" t="-100826" r="-400" b="-165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Oval 4">
            <a:extLst>
              <a:ext uri="{FF2B5EF4-FFF2-40B4-BE49-F238E27FC236}">
                <a16:creationId xmlns:a16="http://schemas.microsoft.com/office/drawing/2014/main" id="{1A24BDA3-C1FE-4D65-99A1-54437AC17F5D}"/>
              </a:ext>
            </a:extLst>
          </p:cNvPr>
          <p:cNvSpPr/>
          <p:nvPr/>
        </p:nvSpPr>
        <p:spPr>
          <a:xfrm>
            <a:off x="2441154" y="3176972"/>
            <a:ext cx="612068" cy="61206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1207C95-EEE9-49BF-B0FA-DFA6BBAB9DB5}"/>
              </a:ext>
            </a:extLst>
          </p:cNvPr>
          <p:cNvSpPr/>
          <p:nvPr/>
        </p:nvSpPr>
        <p:spPr>
          <a:xfrm>
            <a:off x="2441238" y="3897052"/>
            <a:ext cx="612068" cy="61206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2CC7834C-9C43-47E6-AEB7-2A2779A00E85}"/>
              </a:ext>
            </a:extLst>
          </p:cNvPr>
          <p:cNvSpPr/>
          <p:nvPr/>
        </p:nvSpPr>
        <p:spPr>
          <a:xfrm>
            <a:off x="5478712" y="3176972"/>
            <a:ext cx="612068" cy="61206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A14FCE2F-2E35-4760-9A18-4DCE69E7DD38}"/>
              </a:ext>
            </a:extLst>
          </p:cNvPr>
          <p:cNvSpPr/>
          <p:nvPr/>
        </p:nvSpPr>
        <p:spPr>
          <a:xfrm>
            <a:off x="5478712" y="3897052"/>
            <a:ext cx="612068" cy="61206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51065040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47764" y="1653967"/>
            <a:ext cx="59046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Your turn!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2447764" y="2407011"/>
                <a:ext cx="590465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4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𝑛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+2=50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7764" y="2407011"/>
                <a:ext cx="5904657" cy="40011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38153805"/>
                  </p:ext>
                </p:extLst>
              </p:nvPr>
            </p:nvGraphicFramePr>
            <p:xfrm>
              <a:off x="2366656" y="3106267"/>
              <a:ext cx="6096002" cy="146850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048001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048001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73425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sz="2000" b="0" i="1" baseline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=13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=12.5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73425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=12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842B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=13.5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38153805"/>
                  </p:ext>
                </p:extLst>
              </p:nvPr>
            </p:nvGraphicFramePr>
            <p:xfrm>
              <a:off x="2366656" y="3106267"/>
              <a:ext cx="6096002" cy="146850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048001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048001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73425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00" t="-826" r="-100200" b="-1016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400" t="-826" r="-400" b="-10165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73425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00" t="-100826" r="-100200" b="-16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400" t="-100826" r="-400" b="-165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Oval 4">
            <a:extLst>
              <a:ext uri="{FF2B5EF4-FFF2-40B4-BE49-F238E27FC236}">
                <a16:creationId xmlns:a16="http://schemas.microsoft.com/office/drawing/2014/main" id="{1A24BDA3-C1FE-4D65-99A1-54437AC17F5D}"/>
              </a:ext>
            </a:extLst>
          </p:cNvPr>
          <p:cNvSpPr/>
          <p:nvPr/>
        </p:nvSpPr>
        <p:spPr>
          <a:xfrm>
            <a:off x="2441154" y="3176972"/>
            <a:ext cx="612068" cy="61206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1207C95-EEE9-49BF-B0FA-DFA6BBAB9DB5}"/>
              </a:ext>
            </a:extLst>
          </p:cNvPr>
          <p:cNvSpPr/>
          <p:nvPr/>
        </p:nvSpPr>
        <p:spPr>
          <a:xfrm>
            <a:off x="2441238" y="3897052"/>
            <a:ext cx="612068" cy="61206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2CC7834C-9C43-47E6-AEB7-2A2779A00E85}"/>
              </a:ext>
            </a:extLst>
          </p:cNvPr>
          <p:cNvSpPr/>
          <p:nvPr/>
        </p:nvSpPr>
        <p:spPr>
          <a:xfrm>
            <a:off x="5478712" y="3176972"/>
            <a:ext cx="612068" cy="61206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A14FCE2F-2E35-4760-9A18-4DCE69E7DD38}"/>
              </a:ext>
            </a:extLst>
          </p:cNvPr>
          <p:cNvSpPr/>
          <p:nvPr/>
        </p:nvSpPr>
        <p:spPr>
          <a:xfrm>
            <a:off x="5478712" y="3897052"/>
            <a:ext cx="612068" cy="61206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396024626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781C5710-6ACF-47EF-97C9-66E51D7D75EE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09989" y="313442"/>
              <a:ext cx="2412724" cy="6336120"/>
            </p:xfrm>
            <a:graphic>
              <a:graphicData uri="http://schemas.openxmlformats.org/drawingml/2006/table">
                <a:tbl>
                  <a:tblPr firstCol="1" bandRow="1">
                    <a:tableStyleId>{5C22544A-7EE6-4342-B048-85BDC9FD1C3A}</a:tableStyleId>
                  </a:tblPr>
                  <a:tblGrid>
                    <a:gridCol w="2412724">
                      <a:extLst>
                        <a:ext uri="{9D8B030D-6E8A-4147-A177-3AD203B41FA5}">
                          <a16:colId xmlns:a16="http://schemas.microsoft.com/office/drawing/2014/main" val="1047938612"/>
                        </a:ext>
                      </a:extLst>
                    </a:gridCol>
                  </a:tblGrid>
                  <a:tr h="61260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  <m:r>
                                  <a:rPr lang="en-GB" sz="24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4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+3=21</m:t>
                                </m:r>
                              </m:oMath>
                            </m:oMathPara>
                          </a14:m>
                          <a:endParaRPr lang="en-GB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49065466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3 + 2</m:t>
                                </m:r>
                                <m:r>
                                  <a:rPr lang="en-GB" sz="24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4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=21</m:t>
                                </m:r>
                              </m:oMath>
                            </m:oMathPara>
                          </a14:m>
                          <a:endParaRPr lang="en-GB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803295158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  <m:r>
                                  <a:rPr lang="en-GB" sz="24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4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−3=21</m:t>
                                </m:r>
                              </m:oMath>
                            </m:oMathPara>
                          </a14:m>
                          <a:endParaRPr lang="en-GB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28762829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3 −2</m:t>
                                </m:r>
                                <m:r>
                                  <a:rPr lang="en-GB" sz="24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4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=21</m:t>
                                </m:r>
                              </m:oMath>
                            </m:oMathPara>
                          </a14:m>
                          <a:endParaRPr lang="en-GB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481038501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  <m:r>
                                  <a:rPr lang="en-GB" sz="24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4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+4=21</m:t>
                                </m:r>
                              </m:oMath>
                            </m:oMathPara>
                          </a14:m>
                          <a:endParaRPr lang="en-GB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743137302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  <m:r>
                                  <a:rPr lang="en-GB" sz="24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4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+23=21</m:t>
                                </m:r>
                              </m:oMath>
                            </m:oMathPara>
                          </a14:m>
                          <a:endParaRPr lang="en-GB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163861255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4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num>
                                  <m:den>
                                    <m:r>
                                      <a:rPr lang="en-GB" sz="24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  <m:r>
                                  <a:rPr lang="en-GB" sz="24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+3=21</m:t>
                                </m:r>
                              </m:oMath>
                            </m:oMathPara>
                          </a14:m>
                          <a:endParaRPr lang="en-GB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193599947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  <m:r>
                                  <a:rPr lang="en-GB" sz="24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4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+3=21</m:t>
                                </m:r>
                              </m:oMath>
                            </m:oMathPara>
                          </a14:m>
                          <a:endParaRPr lang="en-GB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58478598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6</m:t>
                                </m:r>
                                <m:r>
                                  <a:rPr lang="en-GB" sz="24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4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+3=21</m:t>
                                </m:r>
                              </m:oMath>
                            </m:oMathPara>
                          </a14:m>
                          <a:endParaRPr lang="en-GB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939973268"/>
                      </a:ext>
                    </a:extLst>
                  </a:tr>
                  <a:tr h="717634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4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num>
                                  <m:den>
                                    <m:r>
                                      <a:rPr lang="en-GB" sz="24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  <m:r>
                                  <a:rPr lang="en-GB" sz="24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+3=21</m:t>
                                </m:r>
                              </m:oMath>
                            </m:oMathPara>
                          </a14:m>
                          <a:endParaRPr lang="en-GB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011844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781C5710-6ACF-47EF-97C9-66E51D7D75E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39429355"/>
                  </p:ext>
                </p:extLst>
              </p:nvPr>
            </p:nvGraphicFramePr>
            <p:xfrm>
              <a:off x="409989" y="313442"/>
              <a:ext cx="2412724" cy="6336120"/>
            </p:xfrm>
            <a:graphic>
              <a:graphicData uri="http://schemas.openxmlformats.org/drawingml/2006/table">
                <a:tbl>
                  <a:tblPr firstCol="1" bandRow="1">
                    <a:tableStyleId>{5C22544A-7EE6-4342-B048-85BDC9FD1C3A}</a:tableStyleId>
                  </a:tblPr>
                  <a:tblGrid>
                    <a:gridCol w="2412724">
                      <a:extLst>
                        <a:ext uri="{9D8B030D-6E8A-4147-A177-3AD203B41FA5}">
                          <a16:colId xmlns:a16="http://schemas.microsoft.com/office/drawing/2014/main" val="1047938612"/>
                        </a:ext>
                      </a:extLst>
                    </a:gridCol>
                  </a:tblGrid>
                  <a:tr h="61260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252" t="-990" r="-504" b="-93168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9065466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252" t="-102000" r="-504" b="-841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803295158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252" t="-200000" r="-504" b="-73267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28762829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252" t="-303000" r="-504" b="-64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81038501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252" t="-399010" r="-504" b="-53366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43137302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252" t="-504000" r="-504" b="-439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63861255"/>
                      </a:ext>
                    </a:extLst>
                  </a:tr>
                  <a:tr h="71761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252" t="-511864" r="-504" b="-27203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93599947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252" t="-714851" r="-504" b="-21782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58478598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252" t="-823000" r="-504" b="-12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39973268"/>
                      </a:ext>
                    </a:extLst>
                  </a:tr>
                  <a:tr h="71763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252" t="-782203" r="-504" b="-169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0118443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BCA775E6-DCE4-4D36-8593-F66AFBCA9F12}"/>
              </a:ext>
            </a:extLst>
          </p:cNvPr>
          <p:cNvSpPr txBox="1"/>
          <p:nvPr/>
        </p:nvSpPr>
        <p:spPr>
          <a:xfrm>
            <a:off x="7236296" y="6525355"/>
            <a:ext cx="1907703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600" dirty="0"/>
              <a:t>VariationTheory.com</a:t>
            </a:r>
          </a:p>
        </p:txBody>
      </p:sp>
    </p:spTree>
    <p:extLst>
      <p:ext uri="{BB962C8B-B14F-4D97-AF65-F5344CB8AC3E}">
        <p14:creationId xmlns:p14="http://schemas.microsoft.com/office/powerpoint/2010/main" val="7733828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781C5710-6ACF-47EF-97C9-66E51D7D75EE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09989" y="313442"/>
              <a:ext cx="2412724" cy="6336120"/>
            </p:xfrm>
            <a:graphic>
              <a:graphicData uri="http://schemas.openxmlformats.org/drawingml/2006/table">
                <a:tbl>
                  <a:tblPr firstCol="1" bandRow="1">
                    <a:tableStyleId>{5C22544A-7EE6-4342-B048-85BDC9FD1C3A}</a:tableStyleId>
                  </a:tblPr>
                  <a:tblGrid>
                    <a:gridCol w="2412724">
                      <a:extLst>
                        <a:ext uri="{9D8B030D-6E8A-4147-A177-3AD203B41FA5}">
                          <a16:colId xmlns:a16="http://schemas.microsoft.com/office/drawing/2014/main" val="1047938612"/>
                        </a:ext>
                      </a:extLst>
                    </a:gridCol>
                  </a:tblGrid>
                  <a:tr h="61260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  <m:r>
                                  <a:rPr lang="en-GB" sz="24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4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+3=21</m:t>
                                </m:r>
                              </m:oMath>
                            </m:oMathPara>
                          </a14:m>
                          <a:endParaRPr lang="en-GB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49065466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3 + 2</m:t>
                                </m:r>
                                <m:r>
                                  <a:rPr lang="en-GB" sz="24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4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=21</m:t>
                                </m:r>
                              </m:oMath>
                            </m:oMathPara>
                          </a14:m>
                          <a:endParaRPr lang="en-GB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803295158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  <m:r>
                                  <a:rPr lang="en-GB" sz="24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4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−3=21</m:t>
                                </m:r>
                              </m:oMath>
                            </m:oMathPara>
                          </a14:m>
                          <a:endParaRPr lang="en-GB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28762829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3 −2</m:t>
                                </m:r>
                                <m:r>
                                  <a:rPr lang="en-GB" sz="24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4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=21</m:t>
                                </m:r>
                              </m:oMath>
                            </m:oMathPara>
                          </a14:m>
                          <a:endParaRPr lang="en-GB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481038501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  <m:r>
                                  <a:rPr lang="en-GB" sz="24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4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+4=21</m:t>
                                </m:r>
                              </m:oMath>
                            </m:oMathPara>
                          </a14:m>
                          <a:endParaRPr lang="en-GB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743137302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  <m:r>
                                  <a:rPr lang="en-GB" sz="24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4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+23=21</m:t>
                                </m:r>
                              </m:oMath>
                            </m:oMathPara>
                          </a14:m>
                          <a:endParaRPr lang="en-GB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163861255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4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num>
                                  <m:den>
                                    <m:r>
                                      <a:rPr lang="en-GB" sz="24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  <m:r>
                                  <a:rPr lang="en-GB" sz="24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+3=21</m:t>
                                </m:r>
                              </m:oMath>
                            </m:oMathPara>
                          </a14:m>
                          <a:endParaRPr lang="en-GB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193599947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  <m:r>
                                  <a:rPr lang="en-GB" sz="24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4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+3=21</m:t>
                                </m:r>
                              </m:oMath>
                            </m:oMathPara>
                          </a14:m>
                          <a:endParaRPr lang="en-GB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58478598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6</m:t>
                                </m:r>
                                <m:r>
                                  <a:rPr lang="en-GB" sz="24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4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+3=21</m:t>
                                </m:r>
                              </m:oMath>
                            </m:oMathPara>
                          </a14:m>
                          <a:endParaRPr lang="en-GB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939973268"/>
                      </a:ext>
                    </a:extLst>
                  </a:tr>
                  <a:tr h="717634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4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num>
                                  <m:den>
                                    <m:r>
                                      <a:rPr lang="en-GB" sz="24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  <m:r>
                                  <a:rPr lang="en-GB" sz="24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+3=21</m:t>
                                </m:r>
                              </m:oMath>
                            </m:oMathPara>
                          </a14:m>
                          <a:endParaRPr lang="en-GB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011844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781C5710-6ACF-47EF-97C9-66E51D7D75EE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409989" y="313442"/>
              <a:ext cx="2412724" cy="6336120"/>
            </p:xfrm>
            <a:graphic>
              <a:graphicData uri="http://schemas.openxmlformats.org/drawingml/2006/table">
                <a:tbl>
                  <a:tblPr firstCol="1" bandRow="1">
                    <a:tableStyleId>{5C22544A-7EE6-4342-B048-85BDC9FD1C3A}</a:tableStyleId>
                  </a:tblPr>
                  <a:tblGrid>
                    <a:gridCol w="2412724">
                      <a:extLst>
                        <a:ext uri="{9D8B030D-6E8A-4147-A177-3AD203B41FA5}">
                          <a16:colId xmlns:a16="http://schemas.microsoft.com/office/drawing/2014/main" val="1047938612"/>
                        </a:ext>
                      </a:extLst>
                    </a:gridCol>
                  </a:tblGrid>
                  <a:tr h="61260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252" t="-990" r="-504" b="-93168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9065466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252" t="-102000" r="-504" b="-841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803295158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252" t="-200000" r="-504" b="-73267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28762829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252" t="-303000" r="-504" b="-64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81038501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252" t="-399010" r="-504" b="-53366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43137302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252" t="-504000" r="-504" b="-439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63861255"/>
                      </a:ext>
                    </a:extLst>
                  </a:tr>
                  <a:tr h="71761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252" t="-511864" r="-504" b="-27203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93599947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252" t="-714851" r="-504" b="-21782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58478598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252" t="-823000" r="-504" b="-12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39973268"/>
                      </a:ext>
                    </a:extLst>
                  </a:tr>
                  <a:tr h="71763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252" t="-782203" r="-504" b="-169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011844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10BD1B4D-D685-4BCA-8760-034CD02289D8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882598" y="373076"/>
              <a:ext cx="1826315" cy="6231110"/>
            </p:xfrm>
            <a:graphic>
              <a:graphicData uri="http://schemas.openxmlformats.org/drawingml/2006/table">
                <a:tbl>
                  <a:tblPr firstCol="1" bandRow="1">
                    <a:tableStyleId>{5C22544A-7EE6-4342-B048-85BDC9FD1C3A}</a:tableStyleId>
                  </a:tblPr>
                  <a:tblGrid>
                    <a:gridCol w="1826315">
                      <a:extLst>
                        <a:ext uri="{9D8B030D-6E8A-4147-A177-3AD203B41FA5}">
                          <a16:colId xmlns:a16="http://schemas.microsoft.com/office/drawing/2014/main" val="3021948806"/>
                        </a:ext>
                      </a:extLst>
                    </a:gridCol>
                  </a:tblGrid>
                  <a:tr h="623111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400" i="1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=9</m:t>
                                </m:r>
                              </m:oMath>
                            </m:oMathPara>
                          </a14:m>
                          <a:endParaRPr lang="en-GB" sz="160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153276281"/>
                      </a:ext>
                    </a:extLst>
                  </a:tr>
                  <a:tr h="623111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400" i="1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=9</m:t>
                                </m:r>
                              </m:oMath>
                            </m:oMathPara>
                          </a14:m>
                          <a:endParaRPr lang="en-GB" sz="160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917544473"/>
                      </a:ext>
                    </a:extLst>
                  </a:tr>
                  <a:tr h="623111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400" i="1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=12</m:t>
                                </m:r>
                              </m:oMath>
                            </m:oMathPara>
                          </a14:m>
                          <a:endParaRPr lang="en-GB" sz="160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640908858"/>
                      </a:ext>
                    </a:extLst>
                  </a:tr>
                  <a:tr h="623111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400" i="1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=−9</m:t>
                                </m:r>
                              </m:oMath>
                            </m:oMathPara>
                          </a14:m>
                          <a:endParaRPr lang="en-GB" sz="160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338961493"/>
                      </a:ext>
                    </a:extLst>
                  </a:tr>
                  <a:tr h="623111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400" i="1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=8.5</m:t>
                                </m:r>
                              </m:oMath>
                            </m:oMathPara>
                          </a14:m>
                          <a:endParaRPr lang="en-GB" sz="160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8046041"/>
                      </a:ext>
                    </a:extLst>
                  </a:tr>
                  <a:tr h="623111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400" i="1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=−1</m:t>
                                </m:r>
                              </m:oMath>
                            </m:oMathPara>
                          </a14:m>
                          <a:endParaRPr lang="en-GB" sz="160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122272075"/>
                      </a:ext>
                    </a:extLst>
                  </a:tr>
                  <a:tr h="623111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400" i="1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=36</m:t>
                                </m:r>
                              </m:oMath>
                            </m:oMathPara>
                          </a14:m>
                          <a:endParaRPr lang="en-GB" sz="160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414017944"/>
                      </a:ext>
                    </a:extLst>
                  </a:tr>
                  <a:tr h="623111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400" i="1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=6</m:t>
                                </m:r>
                              </m:oMath>
                            </m:oMathPara>
                          </a14:m>
                          <a:endParaRPr lang="en-GB" sz="160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90814752"/>
                      </a:ext>
                    </a:extLst>
                  </a:tr>
                  <a:tr h="623111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400" i="1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=3</m:t>
                                </m:r>
                              </m:oMath>
                            </m:oMathPara>
                          </a14:m>
                          <a:endParaRPr lang="en-GB" sz="160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450864516"/>
                      </a:ext>
                    </a:extLst>
                  </a:tr>
                  <a:tr h="623111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400" i="1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=72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96269135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10BD1B4D-D685-4BCA-8760-034CD02289D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37745093"/>
                  </p:ext>
                </p:extLst>
              </p:nvPr>
            </p:nvGraphicFramePr>
            <p:xfrm>
              <a:off x="4882598" y="373076"/>
              <a:ext cx="1826315" cy="6231110"/>
            </p:xfrm>
            <a:graphic>
              <a:graphicData uri="http://schemas.openxmlformats.org/drawingml/2006/table">
                <a:tbl>
                  <a:tblPr firstCol="1" bandRow="1">
                    <a:tableStyleId>{5C22544A-7EE6-4342-B048-85BDC9FD1C3A}</a:tableStyleId>
                  </a:tblPr>
                  <a:tblGrid>
                    <a:gridCol w="1826315">
                      <a:extLst>
                        <a:ext uri="{9D8B030D-6E8A-4147-A177-3AD203B41FA5}">
                          <a16:colId xmlns:a16="http://schemas.microsoft.com/office/drawing/2014/main" val="3021948806"/>
                        </a:ext>
                      </a:extLst>
                    </a:gridCol>
                  </a:tblGrid>
                  <a:tr h="62311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4"/>
                          <a:stretch>
                            <a:fillRect l="-332" t="-980" r="-664" b="-90490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53276281"/>
                      </a:ext>
                    </a:extLst>
                  </a:tr>
                  <a:tr h="62311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4"/>
                          <a:stretch>
                            <a:fillRect l="-332" t="-100000" r="-664" b="-79611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17544473"/>
                      </a:ext>
                    </a:extLst>
                  </a:tr>
                  <a:tr h="62311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4"/>
                          <a:stretch>
                            <a:fillRect l="-332" t="-201961" r="-664" b="-70392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40908858"/>
                      </a:ext>
                    </a:extLst>
                  </a:tr>
                  <a:tr h="62311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4"/>
                          <a:stretch>
                            <a:fillRect l="-332" t="-301961" r="-664" b="-60392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38961493"/>
                      </a:ext>
                    </a:extLst>
                  </a:tr>
                  <a:tr h="62311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4"/>
                          <a:stretch>
                            <a:fillRect l="-332" t="-398058" r="-664" b="-49805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8046041"/>
                      </a:ext>
                    </a:extLst>
                  </a:tr>
                  <a:tr h="62311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4"/>
                          <a:stretch>
                            <a:fillRect l="-332" t="-502941" r="-664" b="-40294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22272075"/>
                      </a:ext>
                    </a:extLst>
                  </a:tr>
                  <a:tr h="62311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4"/>
                          <a:stretch>
                            <a:fillRect l="-332" t="-602941" r="-664" b="-30294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14017944"/>
                      </a:ext>
                    </a:extLst>
                  </a:tr>
                  <a:tr h="62311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4"/>
                          <a:stretch>
                            <a:fillRect l="-332" t="-702941" r="-664" b="-20294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0814752"/>
                      </a:ext>
                    </a:extLst>
                  </a:tr>
                  <a:tr h="62311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4"/>
                          <a:stretch>
                            <a:fillRect l="-332" t="-795146" r="-664" b="-10097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50864516"/>
                      </a:ext>
                    </a:extLst>
                  </a:tr>
                  <a:tr h="62311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4"/>
                          <a:stretch>
                            <a:fillRect l="-332" t="-903922" r="-664" b="-196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6269135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EEC966A7-894D-460F-9B79-5D1FB89F590A}"/>
              </a:ext>
            </a:extLst>
          </p:cNvPr>
          <p:cNvSpPr txBox="1"/>
          <p:nvPr/>
        </p:nvSpPr>
        <p:spPr>
          <a:xfrm>
            <a:off x="7236296" y="6525355"/>
            <a:ext cx="1907703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600" dirty="0"/>
              <a:t>VariationTheory.com</a:t>
            </a:r>
          </a:p>
        </p:txBody>
      </p:sp>
    </p:spTree>
    <p:extLst>
      <p:ext uri="{BB962C8B-B14F-4D97-AF65-F5344CB8AC3E}">
        <p14:creationId xmlns:p14="http://schemas.microsoft.com/office/powerpoint/2010/main" val="196544262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7744" y="1268760"/>
            <a:ext cx="64807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When there is a variable on both sides of the equals sign, start by eliminating the smallest variable.</a:t>
            </a:r>
          </a:p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Which is the smallest variable in the following pairs?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2267744" y="3356992"/>
                <a:ext cx="288032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0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  <m:r>
                      <a:rPr lang="en-GB" sz="20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𝒂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𝟒</m:t>
                    </m:r>
                    <m:r>
                      <a:rPr lang="en-GB" sz="20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𝒂</m:t>
                    </m:r>
                  </m:oMath>
                </a14:m>
                <a:endParaRPr lang="en-GB" sz="2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GB" sz="20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𝟔</m:t>
                    </m:r>
                    <m:r>
                      <a:rPr lang="en-GB" sz="20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𝒎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𝒎</m:t>
                    </m:r>
                  </m:oMath>
                </a14:m>
                <a:endParaRPr lang="en-GB" sz="2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7744" y="3356992"/>
                <a:ext cx="2880320" cy="1015663"/>
              </a:xfrm>
              <a:prstGeom prst="rect">
                <a:avLst/>
              </a:prstGeom>
              <a:blipFill>
                <a:blip r:embed="rId2"/>
                <a:stretch>
                  <a:fillRect t="-3012" b="-10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5868144" y="3356992"/>
                <a:ext cx="288032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0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𝟒</m:t>
                    </m:r>
                    <m:r>
                      <a:rPr lang="en-GB" sz="20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GB" sz="20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  <m:r>
                      <a:rPr lang="en-GB" sz="20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</m:oMath>
                </a14:m>
                <a:endParaRPr lang="en-GB" sz="2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GB" sz="20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𝒚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–</m:t>
                    </m:r>
                    <m:r>
                      <a:rPr lang="en-GB" sz="20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𝟑</m:t>
                    </m:r>
                    <m:r>
                      <a:rPr lang="en-GB" sz="20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𝒚</m:t>
                    </m:r>
                  </m:oMath>
                </a14:m>
                <a:endParaRPr lang="en-GB" sz="2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8144" y="3356992"/>
                <a:ext cx="2880320" cy="1015663"/>
              </a:xfrm>
              <a:prstGeom prst="rect">
                <a:avLst/>
              </a:prstGeom>
              <a:blipFill>
                <a:blip r:embed="rId3"/>
                <a:stretch>
                  <a:fillRect t="-3012" b="-10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al 4"/>
          <p:cNvSpPr/>
          <p:nvPr/>
        </p:nvSpPr>
        <p:spPr>
          <a:xfrm>
            <a:off x="2987824" y="3284984"/>
            <a:ext cx="519500" cy="5195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923928" y="3956902"/>
            <a:ext cx="519500" cy="5195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7524328" y="3345323"/>
            <a:ext cx="519500" cy="5195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7436876" y="3911099"/>
            <a:ext cx="519500" cy="5195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2469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  <p:bldP spid="6" grpId="0" animBg="1"/>
      <p:bldP spid="7" grpId="0" animBg="1"/>
      <p:bldP spid="8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BB9BCEAF-94E8-47D3-AA17-A43CCE71CE8E}"/>
                  </a:ext>
                </a:extLst>
              </p:cNvPr>
              <p:cNvSpPr txBox="1"/>
              <p:nvPr/>
            </p:nvSpPr>
            <p:spPr>
              <a:xfrm>
                <a:off x="2123728" y="1124744"/>
                <a:ext cx="6768752" cy="2554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Examples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Solve:	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+5=4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−1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	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6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+4=2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+6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−2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−2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       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5=2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−1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      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+1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+1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       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6=2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     </a:t>
                </a:r>
                <a14:m>
                  <m:oMath xmlns:m="http://schemas.openxmlformats.org/officeDocument/2006/math">
                    <m:r>
                      <a:rPr lang="en-GB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÷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÷2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       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3=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BB9BCEAF-94E8-47D3-AA17-A43CCE71CE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24744"/>
                <a:ext cx="6768752" cy="2554545"/>
              </a:xfrm>
              <a:prstGeom prst="rect">
                <a:avLst/>
              </a:prstGeom>
              <a:blipFill>
                <a:blip r:embed="rId3"/>
                <a:stretch>
                  <a:fillRect l="-900" t="-11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C20976B-E1AF-4FFA-9259-C43EBD8BBD96}"/>
                  </a:ext>
                </a:extLst>
              </p:cNvPr>
              <p:cNvSpPr txBox="1"/>
              <p:nvPr/>
            </p:nvSpPr>
            <p:spPr>
              <a:xfrm>
                <a:off x="5652120" y="1772816"/>
                <a:ext cx="2808312" cy="20937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−2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−2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+4=6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−4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−4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</a:t>
                </a:r>
                <a14:m>
                  <m:oMath xmlns:m="http://schemas.openxmlformats.org/officeDocument/2006/math">
                    <m:r>
                      <a:rPr lang="en-GB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÷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4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÷4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C20976B-E1AF-4FFA-9259-C43EBD8BBD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2120" y="1772816"/>
                <a:ext cx="2808312" cy="209371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14718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516440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2123728" y="1124744"/>
                <a:ext cx="6768752" cy="37619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Answers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𝒂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			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𝒃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𝟑</m:t>
                    </m:r>
                  </m:oMath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𝒄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𝟏𝟑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			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𝒅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𝟖</m:t>
                    </m:r>
                  </m:oMath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𝒆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𝟑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			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𝒇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𝟏𝟐</m:t>
                    </m:r>
                  </m:oMath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𝒈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=−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𝟒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			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𝒉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num>
                      <m:den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𝟓</m:t>
                        </m:r>
                      </m:den>
                    </m:f>
                  </m:oMath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𝒊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			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𝒋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=−</m:t>
                    </m:r>
                    <m:f>
                      <m:fPr>
                        <m:ctrlP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num>
                      <m:den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𝟓</m:t>
                        </m:r>
                      </m:den>
                    </m:f>
                  </m:oMath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24744"/>
                <a:ext cx="6768752" cy="3761992"/>
              </a:xfrm>
              <a:prstGeom prst="rect">
                <a:avLst/>
              </a:prstGeom>
              <a:blipFill>
                <a:blip r:embed="rId2"/>
                <a:stretch>
                  <a:fillRect t="-8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0342171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2123728" y="1124744"/>
                <a:ext cx="6768752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4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Plenary</a:t>
                </a:r>
              </a:p>
              <a:p>
                <a:pPr algn="ctr"/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Can you right down </a:t>
                </a:r>
                <a:r>
                  <a:rPr lang="en-GB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three different</a:t>
                </a:r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equations where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?</a:t>
                </a: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24744"/>
                <a:ext cx="6768752" cy="1569660"/>
              </a:xfrm>
              <a:prstGeom prst="rect">
                <a:avLst/>
              </a:prstGeom>
              <a:blipFill>
                <a:blip r:embed="rId2"/>
                <a:stretch>
                  <a:fillRect t="-2724" b="-85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70383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5736" y="1412776"/>
            <a:ext cx="66698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I have 3 bags of marbles. Altogether I have 24 marbles.</a:t>
            </a:r>
          </a:p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How many marbles are in each bag?</a:t>
            </a:r>
          </a:p>
        </p:txBody>
      </p:sp>
      <p:pic>
        <p:nvPicPr>
          <p:cNvPr id="1026" name="Picture 2" descr="Image result for bag clip art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0944" y="2748832"/>
            <a:ext cx="968200" cy="96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Image result for bag clip art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2593" y="2748832"/>
            <a:ext cx="968200" cy="96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356844" y="2944900"/>
            <a:ext cx="4623826" cy="598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87" dirty="0">
                <a:latin typeface="Arial" panose="020B0604020202020204" pitchFamily="34" charset="0"/>
                <a:cs typeface="Arial" panose="020B0604020202020204" pitchFamily="34" charset="0"/>
              </a:rPr>
              <a:t>+           +           = 24</a:t>
            </a:r>
          </a:p>
        </p:txBody>
      </p:sp>
      <p:pic>
        <p:nvPicPr>
          <p:cNvPr id="7" name="Picture 2" descr="Image result for bag clip art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9296" y="2748832"/>
            <a:ext cx="968200" cy="96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497231" y="3007147"/>
            <a:ext cx="4623826" cy="598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87" dirty="0">
                <a:latin typeface="Arial" panose="020B0604020202020204" pitchFamily="34" charset="0"/>
                <a:cs typeface="Arial" panose="020B0604020202020204" pitchFamily="34" charset="0"/>
              </a:rPr>
              <a:t>8            8            8</a:t>
            </a:r>
          </a:p>
        </p:txBody>
      </p:sp>
    </p:spTree>
    <p:extLst>
      <p:ext uri="{BB962C8B-B14F-4D97-AF65-F5344CB8AC3E}">
        <p14:creationId xmlns:p14="http://schemas.microsoft.com/office/powerpoint/2010/main" val="815960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2447764" y="2675955"/>
                <a:ext cx="5904657" cy="16312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Using algebra:</a:t>
                </a:r>
              </a:p>
              <a:p>
                <a:pPr algn="ctr"/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3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𝑏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=24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÷3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÷3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𝑏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=8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7764" y="2675955"/>
                <a:ext cx="5904657" cy="1631216"/>
              </a:xfrm>
              <a:prstGeom prst="rect">
                <a:avLst/>
              </a:prstGeom>
              <a:blipFill>
                <a:blip r:embed="rId2"/>
                <a:stretch>
                  <a:fillRect t="-18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127A3D7F-E173-4548-90A8-5926FD5C93FA}"/>
              </a:ext>
            </a:extLst>
          </p:cNvPr>
          <p:cNvSpPr txBox="1"/>
          <p:nvPr/>
        </p:nvSpPr>
        <p:spPr>
          <a:xfrm>
            <a:off x="2195736" y="1412776"/>
            <a:ext cx="66698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I have 3 bags of marbles. Altogether I have 24 marbles.</a:t>
            </a:r>
          </a:p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How many marbles are in each bag?</a:t>
            </a:r>
          </a:p>
        </p:txBody>
      </p:sp>
    </p:spTree>
    <p:extLst>
      <p:ext uri="{BB962C8B-B14F-4D97-AF65-F5344CB8AC3E}">
        <p14:creationId xmlns:p14="http://schemas.microsoft.com/office/powerpoint/2010/main" val="430239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47764" y="1653967"/>
            <a:ext cx="59046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Your turn!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2447764" y="2407011"/>
                <a:ext cx="590465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4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=20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7764" y="2407011"/>
                <a:ext cx="5904657" cy="40011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14692704"/>
                  </p:ext>
                </p:extLst>
              </p:nvPr>
            </p:nvGraphicFramePr>
            <p:xfrm>
              <a:off x="2366656" y="3106267"/>
              <a:ext cx="6096002" cy="146850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048001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048001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73425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=3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=16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73425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=24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=5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14692704"/>
                  </p:ext>
                </p:extLst>
              </p:nvPr>
            </p:nvGraphicFramePr>
            <p:xfrm>
              <a:off x="2366656" y="3106267"/>
              <a:ext cx="6096002" cy="146850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048001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048001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73425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00" t="-826" r="-100200" b="-1016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400" t="-826" r="-400" b="-10165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73425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00" t="-100826" r="-100200" b="-16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400" t="-100826" r="-400" b="-165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Oval 4">
            <a:extLst>
              <a:ext uri="{FF2B5EF4-FFF2-40B4-BE49-F238E27FC236}">
                <a16:creationId xmlns:a16="http://schemas.microsoft.com/office/drawing/2014/main" id="{CCC9D677-8CF7-4C03-9381-3F29775BCA01}"/>
              </a:ext>
            </a:extLst>
          </p:cNvPr>
          <p:cNvSpPr/>
          <p:nvPr/>
        </p:nvSpPr>
        <p:spPr>
          <a:xfrm>
            <a:off x="2441154" y="3176972"/>
            <a:ext cx="612068" cy="61206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35D5316-09BB-4D7B-9AC0-2054CAC820F5}"/>
              </a:ext>
            </a:extLst>
          </p:cNvPr>
          <p:cNvSpPr/>
          <p:nvPr/>
        </p:nvSpPr>
        <p:spPr>
          <a:xfrm>
            <a:off x="2441238" y="3897052"/>
            <a:ext cx="612068" cy="61206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CB1D68BC-C667-4D42-8B66-601D218B0FD3}"/>
              </a:ext>
            </a:extLst>
          </p:cNvPr>
          <p:cNvSpPr/>
          <p:nvPr/>
        </p:nvSpPr>
        <p:spPr>
          <a:xfrm>
            <a:off x="5478712" y="3176972"/>
            <a:ext cx="612068" cy="61206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2B6200F-FA5C-441B-A05E-80AC86AD205C}"/>
              </a:ext>
            </a:extLst>
          </p:cNvPr>
          <p:cNvSpPr/>
          <p:nvPr/>
        </p:nvSpPr>
        <p:spPr>
          <a:xfrm>
            <a:off x="5478712" y="3897052"/>
            <a:ext cx="612068" cy="61206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41921677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47764" y="1653967"/>
            <a:ext cx="59046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Your turn!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2447764" y="2407011"/>
                <a:ext cx="590465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4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=20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7764" y="2407011"/>
                <a:ext cx="5904657" cy="40011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37006888"/>
                  </p:ext>
                </p:extLst>
              </p:nvPr>
            </p:nvGraphicFramePr>
            <p:xfrm>
              <a:off x="2366656" y="3106267"/>
              <a:ext cx="6096002" cy="146850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048001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048001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73425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=3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=16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73425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=24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=5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842B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37006888"/>
                  </p:ext>
                </p:extLst>
              </p:nvPr>
            </p:nvGraphicFramePr>
            <p:xfrm>
              <a:off x="2366656" y="3106267"/>
              <a:ext cx="6096002" cy="146850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048001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048001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73425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00" t="-826" r="-100200" b="-1016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400" t="-826" r="-400" b="-10165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73425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00" t="-100826" r="-100200" b="-16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400" t="-100826" r="-400" b="-165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Oval 4">
            <a:extLst>
              <a:ext uri="{FF2B5EF4-FFF2-40B4-BE49-F238E27FC236}">
                <a16:creationId xmlns:a16="http://schemas.microsoft.com/office/drawing/2014/main" id="{CCC9D677-8CF7-4C03-9381-3F29775BCA01}"/>
              </a:ext>
            </a:extLst>
          </p:cNvPr>
          <p:cNvSpPr/>
          <p:nvPr/>
        </p:nvSpPr>
        <p:spPr>
          <a:xfrm>
            <a:off x="2441154" y="3176972"/>
            <a:ext cx="612068" cy="61206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35D5316-09BB-4D7B-9AC0-2054CAC820F5}"/>
              </a:ext>
            </a:extLst>
          </p:cNvPr>
          <p:cNvSpPr/>
          <p:nvPr/>
        </p:nvSpPr>
        <p:spPr>
          <a:xfrm>
            <a:off x="2441238" y="3897052"/>
            <a:ext cx="612068" cy="61206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CB1D68BC-C667-4D42-8B66-601D218B0FD3}"/>
              </a:ext>
            </a:extLst>
          </p:cNvPr>
          <p:cNvSpPr/>
          <p:nvPr/>
        </p:nvSpPr>
        <p:spPr>
          <a:xfrm>
            <a:off x="5478712" y="3176972"/>
            <a:ext cx="612068" cy="61206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2B6200F-FA5C-441B-A05E-80AC86AD205C}"/>
              </a:ext>
            </a:extLst>
          </p:cNvPr>
          <p:cNvSpPr/>
          <p:nvPr/>
        </p:nvSpPr>
        <p:spPr>
          <a:xfrm>
            <a:off x="5478712" y="3897052"/>
            <a:ext cx="612068" cy="61206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10276126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47764" y="1653967"/>
            <a:ext cx="59046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Your turn!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2447764" y="2407011"/>
                <a:ext cx="590465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3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𝑦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=18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7764" y="2407011"/>
                <a:ext cx="5904657" cy="400110"/>
              </a:xfrm>
              <a:prstGeom prst="rect">
                <a:avLst/>
              </a:prstGeom>
              <a:blipFill>
                <a:blip r:embed="rId2"/>
                <a:stretch>
                  <a:fillRect b="-1692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92000980"/>
                  </p:ext>
                </p:extLst>
              </p:nvPr>
            </p:nvGraphicFramePr>
            <p:xfrm>
              <a:off x="2366656" y="3106267"/>
              <a:ext cx="6096002" cy="146850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048001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048001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73425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=15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=7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73425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=6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=54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92000980"/>
                  </p:ext>
                </p:extLst>
              </p:nvPr>
            </p:nvGraphicFramePr>
            <p:xfrm>
              <a:off x="2366656" y="3106267"/>
              <a:ext cx="6096002" cy="146850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048001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048001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73425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00" t="-826" r="-100200" b="-1016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400" t="-826" r="-400" b="-10165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73425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00" t="-100826" r="-100200" b="-16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400" t="-100826" r="-400" b="-165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Oval 4">
            <a:extLst>
              <a:ext uri="{FF2B5EF4-FFF2-40B4-BE49-F238E27FC236}">
                <a16:creationId xmlns:a16="http://schemas.microsoft.com/office/drawing/2014/main" id="{414FA7D1-2B16-48E2-8E5F-B1CF5F055E6D}"/>
              </a:ext>
            </a:extLst>
          </p:cNvPr>
          <p:cNvSpPr/>
          <p:nvPr/>
        </p:nvSpPr>
        <p:spPr>
          <a:xfrm>
            <a:off x="2441154" y="3176972"/>
            <a:ext cx="612068" cy="61206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E1E1AA42-F58E-4601-92F4-215E0FFA9C7B}"/>
              </a:ext>
            </a:extLst>
          </p:cNvPr>
          <p:cNvSpPr/>
          <p:nvPr/>
        </p:nvSpPr>
        <p:spPr>
          <a:xfrm>
            <a:off x="2441238" y="3897052"/>
            <a:ext cx="612068" cy="61206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6A70641-4544-4198-996A-55C2B4DA4FF5}"/>
              </a:ext>
            </a:extLst>
          </p:cNvPr>
          <p:cNvSpPr/>
          <p:nvPr/>
        </p:nvSpPr>
        <p:spPr>
          <a:xfrm>
            <a:off x="5478712" y="3176972"/>
            <a:ext cx="612068" cy="61206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BEA6C0FD-8E78-42D1-9A80-FFD23A6F5D1C}"/>
              </a:ext>
            </a:extLst>
          </p:cNvPr>
          <p:cNvSpPr/>
          <p:nvPr/>
        </p:nvSpPr>
        <p:spPr>
          <a:xfrm>
            <a:off x="5478712" y="3897052"/>
            <a:ext cx="612068" cy="61206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41061387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47764" y="1653967"/>
            <a:ext cx="59046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Your turn!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2447764" y="2407011"/>
                <a:ext cx="590465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3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𝑦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=18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7764" y="2407011"/>
                <a:ext cx="5904657" cy="400110"/>
              </a:xfrm>
              <a:prstGeom prst="rect">
                <a:avLst/>
              </a:prstGeom>
              <a:blipFill>
                <a:blip r:embed="rId2"/>
                <a:stretch>
                  <a:fillRect b="-1692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09888762"/>
                  </p:ext>
                </p:extLst>
              </p:nvPr>
            </p:nvGraphicFramePr>
            <p:xfrm>
              <a:off x="2366656" y="3106267"/>
              <a:ext cx="6096002" cy="146850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048001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048001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73425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=15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=7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73425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=6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842B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=54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09888762"/>
                  </p:ext>
                </p:extLst>
              </p:nvPr>
            </p:nvGraphicFramePr>
            <p:xfrm>
              <a:off x="2366656" y="3106267"/>
              <a:ext cx="6096002" cy="146850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048001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048001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73425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00" t="-826" r="-100200" b="-1016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400" t="-826" r="-400" b="-10165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73425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00" t="-100826" r="-100200" b="-16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304" marR="68304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400" t="-100826" r="-400" b="-165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Oval 4">
            <a:extLst>
              <a:ext uri="{FF2B5EF4-FFF2-40B4-BE49-F238E27FC236}">
                <a16:creationId xmlns:a16="http://schemas.microsoft.com/office/drawing/2014/main" id="{414FA7D1-2B16-48E2-8E5F-B1CF5F055E6D}"/>
              </a:ext>
            </a:extLst>
          </p:cNvPr>
          <p:cNvSpPr/>
          <p:nvPr/>
        </p:nvSpPr>
        <p:spPr>
          <a:xfrm>
            <a:off x="2441154" y="3176972"/>
            <a:ext cx="612068" cy="61206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E1E1AA42-F58E-4601-92F4-215E0FFA9C7B}"/>
              </a:ext>
            </a:extLst>
          </p:cNvPr>
          <p:cNvSpPr/>
          <p:nvPr/>
        </p:nvSpPr>
        <p:spPr>
          <a:xfrm>
            <a:off x="2441238" y="3897052"/>
            <a:ext cx="612068" cy="61206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6A70641-4544-4198-996A-55C2B4DA4FF5}"/>
              </a:ext>
            </a:extLst>
          </p:cNvPr>
          <p:cNvSpPr/>
          <p:nvPr/>
        </p:nvSpPr>
        <p:spPr>
          <a:xfrm>
            <a:off x="5478712" y="3176972"/>
            <a:ext cx="612068" cy="61206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BEA6C0FD-8E78-42D1-9A80-FFD23A6F5D1C}"/>
              </a:ext>
            </a:extLst>
          </p:cNvPr>
          <p:cNvSpPr/>
          <p:nvPr/>
        </p:nvSpPr>
        <p:spPr>
          <a:xfrm>
            <a:off x="5478712" y="3897052"/>
            <a:ext cx="612068" cy="61206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1468886560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1235</Words>
  <Application>Microsoft Office PowerPoint</Application>
  <PresentationFormat>On-screen Show (4:3)</PresentationFormat>
  <Paragraphs>378</Paragraphs>
  <Slides>38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38</vt:i4>
      </vt:variant>
    </vt:vector>
  </HeadingPairs>
  <TitlesOfParts>
    <vt:vector size="46" baseType="lpstr">
      <vt:lpstr>Arial</vt:lpstr>
      <vt:lpstr>Calibri</vt:lpstr>
      <vt:lpstr>Cambria Math</vt:lpstr>
      <vt:lpstr>Comic Sans MS</vt:lpstr>
      <vt:lpstr>Times New Roman</vt:lpstr>
      <vt:lpstr>Custom Design</vt:lpstr>
      <vt:lpstr>2_Custom Design</vt:lpstr>
      <vt:lpstr>1_Custom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GLOVER D</dc:creator>
  <cp:lastModifiedBy>Danielle Moosajee</cp:lastModifiedBy>
  <cp:revision>24</cp:revision>
  <dcterms:created xsi:type="dcterms:W3CDTF">2015-07-01T12:05:39Z</dcterms:created>
  <dcterms:modified xsi:type="dcterms:W3CDTF">2020-08-07T15:08:12Z</dcterms:modified>
</cp:coreProperties>
</file>