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06" r:id="rId2"/>
  </p:sldMasterIdLst>
  <p:sldIdLst>
    <p:sldId id="266" r:id="rId3"/>
    <p:sldId id="293" r:id="rId4"/>
    <p:sldId id="294" r:id="rId5"/>
    <p:sldId id="292" r:id="rId6"/>
    <p:sldId id="278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271" r:id="rId18"/>
    <p:sldId id="272" r:id="rId19"/>
    <p:sldId id="326" r:id="rId20"/>
    <p:sldId id="327" r:id="rId21"/>
    <p:sldId id="279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275" r:id="rId42"/>
    <p:sldId id="276" r:id="rId43"/>
    <p:sldId id="277" r:id="rId4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42B0"/>
    <a:srgbClr val="FFFF00"/>
    <a:srgbClr val="009900"/>
    <a:srgbClr val="660066"/>
    <a:srgbClr val="FF0000"/>
    <a:srgbClr val="3366FF"/>
    <a:srgbClr val="E8BC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6F76E8-BAA5-467C-8F22-73DE74BC50E8}" v="386" dt="2020-10-08T08:31:10.4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9" autoAdjust="0"/>
  </p:normalViewPr>
  <p:slideViewPr>
    <p:cSldViewPr>
      <p:cViewPr varScale="1">
        <p:scale>
          <a:sx n="86" d="100"/>
          <a:sy n="86" d="100"/>
        </p:scale>
        <p:origin x="45" y="9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456F76E8-BAA5-467C-8F22-73DE74BC50E8}"/>
    <pc:docChg chg="undo custSel addSld delSld modSld">
      <pc:chgData name="Danielle" userId="e2554c37-e717-43a0-ba79-1183ca921ccd" providerId="ADAL" clId="{456F76E8-BAA5-467C-8F22-73DE74BC50E8}" dt="2020-10-08T08:31:30.122" v="1416" actId="47"/>
      <pc:docMkLst>
        <pc:docMk/>
      </pc:docMkLst>
      <pc:sldChg chg="del">
        <pc:chgData name="Danielle" userId="e2554c37-e717-43a0-ba79-1183ca921ccd" providerId="ADAL" clId="{456F76E8-BAA5-467C-8F22-73DE74BC50E8}" dt="2020-10-04T10:18:53.446" v="324" actId="47"/>
        <pc:sldMkLst>
          <pc:docMk/>
          <pc:sldMk cId="0" sldId="267"/>
        </pc:sldMkLst>
      </pc:sldChg>
      <pc:sldChg chg="del">
        <pc:chgData name="Danielle" userId="e2554c37-e717-43a0-ba79-1183ca921ccd" providerId="ADAL" clId="{456F76E8-BAA5-467C-8F22-73DE74BC50E8}" dt="2020-10-04T10:26:20.022" v="631" actId="47"/>
        <pc:sldMkLst>
          <pc:docMk/>
          <pc:sldMk cId="0" sldId="268"/>
        </pc:sldMkLst>
      </pc:sldChg>
      <pc:sldChg chg="del">
        <pc:chgData name="Danielle" userId="e2554c37-e717-43a0-ba79-1183ca921ccd" providerId="ADAL" clId="{456F76E8-BAA5-467C-8F22-73DE74BC50E8}" dt="2020-10-08T08:31:26.684" v="1414" actId="47"/>
        <pc:sldMkLst>
          <pc:docMk/>
          <pc:sldMk cId="0" sldId="270"/>
        </pc:sldMkLst>
      </pc:sldChg>
      <pc:sldChg chg="addSp delSp modSp mod modAnim">
        <pc:chgData name="Danielle" userId="e2554c37-e717-43a0-ba79-1183ca921ccd" providerId="ADAL" clId="{456F76E8-BAA5-467C-8F22-73DE74BC50E8}" dt="2020-10-04T10:18:51.448" v="323"/>
        <pc:sldMkLst>
          <pc:docMk/>
          <pc:sldMk cId="0" sldId="278"/>
        </pc:sldMkLst>
        <pc:spChg chg="add mod">
          <ac:chgData name="Danielle" userId="e2554c37-e717-43a0-ba79-1183ca921ccd" providerId="ADAL" clId="{456F76E8-BAA5-467C-8F22-73DE74BC50E8}" dt="2020-10-04T10:18:36.041" v="321" actId="20577"/>
          <ac:spMkLst>
            <pc:docMk/>
            <pc:sldMk cId="0" sldId="278"/>
            <ac:spMk id="2" creationId="{61880A62-E8EA-4C21-8661-300207A620BA}"/>
          </ac:spMkLst>
        </pc:spChg>
        <pc:spChg chg="del">
          <ac:chgData name="Danielle" userId="e2554c37-e717-43a0-ba79-1183ca921ccd" providerId="ADAL" clId="{456F76E8-BAA5-467C-8F22-73DE74BC50E8}" dt="2020-10-04T10:16:17.774" v="0" actId="478"/>
          <ac:spMkLst>
            <pc:docMk/>
            <pc:sldMk cId="0" sldId="278"/>
            <ac:spMk id="3078" creationId="{58B7AF2F-962B-4063-9848-D1B7EDD05374}"/>
          </ac:spMkLst>
        </pc:spChg>
        <pc:spChg chg="del mod">
          <ac:chgData name="Danielle" userId="e2554c37-e717-43a0-ba79-1183ca921ccd" providerId="ADAL" clId="{456F76E8-BAA5-467C-8F22-73DE74BC50E8}" dt="2020-10-04T10:16:30.358" v="2" actId="478"/>
          <ac:spMkLst>
            <pc:docMk/>
            <pc:sldMk cId="0" sldId="278"/>
            <ac:spMk id="15363" creationId="{DA8F9150-CC2B-4C82-A882-B184B45E90E3}"/>
          </ac:spMkLst>
        </pc:spChg>
      </pc:sldChg>
      <pc:sldChg chg="del">
        <pc:chgData name="Danielle" userId="e2554c37-e717-43a0-ba79-1183ca921ccd" providerId="ADAL" clId="{456F76E8-BAA5-467C-8F22-73DE74BC50E8}" dt="2020-10-08T08:31:28.710" v="1415" actId="47"/>
        <pc:sldMkLst>
          <pc:docMk/>
          <pc:sldMk cId="0" sldId="295"/>
        </pc:sldMkLst>
      </pc:sldChg>
      <pc:sldChg chg="del">
        <pc:chgData name="Danielle" userId="e2554c37-e717-43a0-ba79-1183ca921ccd" providerId="ADAL" clId="{456F76E8-BAA5-467C-8F22-73DE74BC50E8}" dt="2020-10-08T08:31:30.122" v="1416" actId="47"/>
        <pc:sldMkLst>
          <pc:docMk/>
          <pc:sldMk cId="0" sldId="296"/>
        </pc:sldMkLst>
      </pc:sldChg>
      <pc:sldChg chg="modSp add modAnim">
        <pc:chgData name="Danielle" userId="e2554c37-e717-43a0-ba79-1183ca921ccd" providerId="ADAL" clId="{456F76E8-BAA5-467C-8F22-73DE74BC50E8}" dt="2020-10-04T10:19:30.151" v="373" actId="20577"/>
        <pc:sldMkLst>
          <pc:docMk/>
          <pc:sldMk cId="84814115" sldId="316"/>
        </pc:sldMkLst>
        <pc:spChg chg="mod">
          <ac:chgData name="Danielle" userId="e2554c37-e717-43a0-ba79-1183ca921ccd" providerId="ADAL" clId="{456F76E8-BAA5-467C-8F22-73DE74BC50E8}" dt="2020-10-04T10:19:30.151" v="373" actId="20577"/>
          <ac:spMkLst>
            <pc:docMk/>
            <pc:sldMk cId="84814115" sldId="316"/>
            <ac:spMk id="2" creationId="{61880A62-E8EA-4C21-8661-300207A620BA}"/>
          </ac:spMkLst>
        </pc:spChg>
      </pc:sldChg>
      <pc:sldChg chg="modSp add mod modClrScheme modAnim chgLayout">
        <pc:chgData name="Danielle" userId="e2554c37-e717-43a0-ba79-1183ca921ccd" providerId="ADAL" clId="{456F76E8-BAA5-467C-8F22-73DE74BC50E8}" dt="2020-10-04T10:21:11.079" v="438" actId="20577"/>
        <pc:sldMkLst>
          <pc:docMk/>
          <pc:sldMk cId="1221672401" sldId="317"/>
        </pc:sldMkLst>
        <pc:spChg chg="mod">
          <ac:chgData name="Danielle" userId="e2554c37-e717-43a0-ba79-1183ca921ccd" providerId="ADAL" clId="{456F76E8-BAA5-467C-8F22-73DE74BC50E8}" dt="2020-10-04T10:21:11.079" v="438" actId="20577"/>
          <ac:spMkLst>
            <pc:docMk/>
            <pc:sldMk cId="1221672401" sldId="317"/>
            <ac:spMk id="2" creationId="{61880A62-E8EA-4C21-8661-300207A620BA}"/>
          </ac:spMkLst>
        </pc:spChg>
      </pc:sldChg>
      <pc:sldChg chg="addSp delSp modSp add mod delAnim modAnim">
        <pc:chgData name="Danielle" userId="e2554c37-e717-43a0-ba79-1183ca921ccd" providerId="ADAL" clId="{456F76E8-BAA5-467C-8F22-73DE74BC50E8}" dt="2020-10-04T10:25:48.506" v="630"/>
        <pc:sldMkLst>
          <pc:docMk/>
          <pc:sldMk cId="470572633" sldId="318"/>
        </pc:sldMkLst>
        <pc:spChg chg="mod">
          <ac:chgData name="Danielle" userId="e2554c37-e717-43a0-ba79-1183ca921ccd" providerId="ADAL" clId="{456F76E8-BAA5-467C-8F22-73DE74BC50E8}" dt="2020-10-04T10:24:39.133" v="587" actId="207"/>
          <ac:spMkLst>
            <pc:docMk/>
            <pc:sldMk cId="470572633" sldId="318"/>
            <ac:spMk id="2" creationId="{61880A62-E8EA-4C21-8661-300207A620BA}"/>
          </ac:spMkLst>
        </pc:spChg>
        <pc:spChg chg="add mod">
          <ac:chgData name="Danielle" userId="e2554c37-e717-43a0-ba79-1183ca921ccd" providerId="ADAL" clId="{456F76E8-BAA5-467C-8F22-73DE74BC50E8}" dt="2020-10-04T10:22:23.825" v="542" actId="14100"/>
          <ac:spMkLst>
            <pc:docMk/>
            <pc:sldMk cId="470572633" sldId="318"/>
            <ac:spMk id="3" creationId="{2ED8A499-E288-4C8A-8CE3-A41DF70F5766}"/>
          </ac:spMkLst>
        </pc:spChg>
        <pc:spChg chg="add mod">
          <ac:chgData name="Danielle" userId="e2554c37-e717-43a0-ba79-1183ca921ccd" providerId="ADAL" clId="{456F76E8-BAA5-467C-8F22-73DE74BC50E8}" dt="2020-10-04T10:24:16.722" v="583" actId="1076"/>
          <ac:spMkLst>
            <pc:docMk/>
            <pc:sldMk cId="470572633" sldId="318"/>
            <ac:spMk id="8" creationId="{8F723632-8299-4748-BA61-47B17BBA7EBC}"/>
          </ac:spMkLst>
        </pc:spChg>
        <pc:spChg chg="add del mod">
          <ac:chgData name="Danielle" userId="e2554c37-e717-43a0-ba79-1183ca921ccd" providerId="ADAL" clId="{456F76E8-BAA5-467C-8F22-73DE74BC50E8}" dt="2020-10-04T10:24:44.809" v="589" actId="478"/>
          <ac:spMkLst>
            <pc:docMk/>
            <pc:sldMk cId="470572633" sldId="318"/>
            <ac:spMk id="9" creationId="{B76BB6E8-4166-4A54-BCEF-8C3E88DD77ED}"/>
          </ac:spMkLst>
        </pc:spChg>
        <pc:spChg chg="add mod">
          <ac:chgData name="Danielle" userId="e2554c37-e717-43a0-ba79-1183ca921ccd" providerId="ADAL" clId="{456F76E8-BAA5-467C-8F22-73DE74BC50E8}" dt="2020-10-04T10:25:16.291" v="616" actId="1076"/>
          <ac:spMkLst>
            <pc:docMk/>
            <pc:sldMk cId="470572633" sldId="318"/>
            <ac:spMk id="10" creationId="{0827AD35-6CC1-4F3E-B593-4C4845748AC1}"/>
          </ac:spMkLst>
        </pc:spChg>
        <pc:spChg chg="add mod">
          <ac:chgData name="Danielle" userId="e2554c37-e717-43a0-ba79-1183ca921ccd" providerId="ADAL" clId="{456F76E8-BAA5-467C-8F22-73DE74BC50E8}" dt="2020-10-04T10:25:45.731" v="629" actId="1076"/>
          <ac:spMkLst>
            <pc:docMk/>
            <pc:sldMk cId="470572633" sldId="318"/>
            <ac:spMk id="12" creationId="{767C7523-49BE-4C1F-B22C-D8CF74636C30}"/>
          </ac:spMkLst>
        </pc:spChg>
        <pc:cxnChg chg="add mod">
          <ac:chgData name="Danielle" userId="e2554c37-e717-43a0-ba79-1183ca921ccd" providerId="ADAL" clId="{456F76E8-BAA5-467C-8F22-73DE74BC50E8}" dt="2020-10-04T10:22:50.512" v="546" actId="1582"/>
          <ac:cxnSpMkLst>
            <pc:docMk/>
            <pc:sldMk cId="470572633" sldId="318"/>
            <ac:cxnSpMk id="5" creationId="{5556C7C8-ED24-46B1-9E86-28026C2F97CF}"/>
          </ac:cxnSpMkLst>
        </pc:cxnChg>
        <pc:cxnChg chg="add mod">
          <ac:chgData name="Danielle" userId="e2554c37-e717-43a0-ba79-1183ca921ccd" providerId="ADAL" clId="{456F76E8-BAA5-467C-8F22-73DE74BC50E8}" dt="2020-10-04T10:23:25.644" v="554" actId="1076"/>
          <ac:cxnSpMkLst>
            <pc:docMk/>
            <pc:sldMk cId="470572633" sldId="318"/>
            <ac:cxnSpMk id="6" creationId="{E967CA59-5A02-46B9-818A-A805AE13B321}"/>
          </ac:cxnSpMkLst>
        </pc:cxnChg>
      </pc:sldChg>
      <pc:sldChg chg="addSp modSp add mod modAnim">
        <pc:chgData name="Danielle" userId="e2554c37-e717-43a0-ba79-1183ca921ccd" providerId="ADAL" clId="{456F76E8-BAA5-467C-8F22-73DE74BC50E8}" dt="2020-10-04T13:33:21.283" v="690" actId="1037"/>
        <pc:sldMkLst>
          <pc:docMk/>
          <pc:sldMk cId="1874618153" sldId="319"/>
        </pc:sldMkLst>
        <pc:spChg chg="mod">
          <ac:chgData name="Danielle" userId="e2554c37-e717-43a0-ba79-1183ca921ccd" providerId="ADAL" clId="{456F76E8-BAA5-467C-8F22-73DE74BC50E8}" dt="2020-10-04T13:32:30.591" v="687" actId="1038"/>
          <ac:spMkLst>
            <pc:docMk/>
            <pc:sldMk cId="1874618153" sldId="319"/>
            <ac:spMk id="8" creationId="{8F723632-8299-4748-BA61-47B17BBA7EBC}"/>
          </ac:spMkLst>
        </pc:spChg>
        <pc:spChg chg="mod">
          <ac:chgData name="Danielle" userId="e2554c37-e717-43a0-ba79-1183ca921ccd" providerId="ADAL" clId="{456F76E8-BAA5-467C-8F22-73DE74BC50E8}" dt="2020-10-04T13:32:30.591" v="687" actId="1038"/>
          <ac:spMkLst>
            <pc:docMk/>
            <pc:sldMk cId="1874618153" sldId="319"/>
            <ac:spMk id="10" creationId="{0827AD35-6CC1-4F3E-B593-4C4845748AC1}"/>
          </ac:spMkLst>
        </pc:spChg>
        <pc:spChg chg="add mod">
          <ac:chgData name="Danielle" userId="e2554c37-e717-43a0-ba79-1183ca921ccd" providerId="ADAL" clId="{456F76E8-BAA5-467C-8F22-73DE74BC50E8}" dt="2020-10-04T13:33:17.728" v="689" actId="1037"/>
          <ac:spMkLst>
            <pc:docMk/>
            <pc:sldMk cId="1874618153" sldId="319"/>
            <ac:spMk id="13" creationId="{8BCA5BC7-10D5-4297-80FA-373A044F1536}"/>
          </ac:spMkLst>
        </pc:spChg>
        <pc:spChg chg="add mod">
          <ac:chgData name="Danielle" userId="e2554c37-e717-43a0-ba79-1183ca921ccd" providerId="ADAL" clId="{456F76E8-BAA5-467C-8F22-73DE74BC50E8}" dt="2020-10-04T13:33:17.728" v="689" actId="1037"/>
          <ac:spMkLst>
            <pc:docMk/>
            <pc:sldMk cId="1874618153" sldId="319"/>
            <ac:spMk id="14" creationId="{E5F4FA49-0D51-46E9-9C91-53E5433950DD}"/>
          </ac:spMkLst>
        </pc:spChg>
        <pc:cxnChg chg="add mod">
          <ac:chgData name="Danielle" userId="e2554c37-e717-43a0-ba79-1183ca921ccd" providerId="ADAL" clId="{456F76E8-BAA5-467C-8F22-73DE74BC50E8}" dt="2020-10-04T13:31:38.030" v="642" actId="1076"/>
          <ac:cxnSpMkLst>
            <pc:docMk/>
            <pc:sldMk cId="1874618153" sldId="319"/>
            <ac:cxnSpMk id="9" creationId="{6FE4739F-0149-4925-846F-0AA0CFD66236}"/>
          </ac:cxnSpMkLst>
        </pc:cxnChg>
        <pc:cxnChg chg="add mod">
          <ac:chgData name="Danielle" userId="e2554c37-e717-43a0-ba79-1183ca921ccd" providerId="ADAL" clId="{456F76E8-BAA5-467C-8F22-73DE74BC50E8}" dt="2020-10-04T13:33:21.283" v="690" actId="1037"/>
          <ac:cxnSpMkLst>
            <pc:docMk/>
            <pc:sldMk cId="1874618153" sldId="319"/>
            <ac:cxnSpMk id="11" creationId="{DB7092D0-B1E8-423F-B385-BFE517B2897E}"/>
          </ac:cxnSpMkLst>
        </pc:cxnChg>
      </pc:sldChg>
      <pc:sldChg chg="addSp modSp add mod modAnim">
        <pc:chgData name="Danielle" userId="e2554c37-e717-43a0-ba79-1183ca921ccd" providerId="ADAL" clId="{456F76E8-BAA5-467C-8F22-73DE74BC50E8}" dt="2020-10-04T13:36:32.644" v="810" actId="14100"/>
        <pc:sldMkLst>
          <pc:docMk/>
          <pc:sldMk cId="3298488539" sldId="320"/>
        </pc:sldMkLst>
        <pc:spChg chg="mod">
          <ac:chgData name="Danielle" userId="e2554c37-e717-43a0-ba79-1183ca921ccd" providerId="ADAL" clId="{456F76E8-BAA5-467C-8F22-73DE74BC50E8}" dt="2020-10-04T13:36:32.644" v="810" actId="14100"/>
          <ac:spMkLst>
            <pc:docMk/>
            <pc:sldMk cId="3298488539" sldId="320"/>
            <ac:spMk id="3" creationId="{2ED8A499-E288-4C8A-8CE3-A41DF70F5766}"/>
          </ac:spMkLst>
        </pc:spChg>
        <pc:spChg chg="mod">
          <ac:chgData name="Danielle" userId="e2554c37-e717-43a0-ba79-1183ca921ccd" providerId="ADAL" clId="{456F76E8-BAA5-467C-8F22-73DE74BC50E8}" dt="2020-10-04T13:35:02.339" v="759" actId="1038"/>
          <ac:spMkLst>
            <pc:docMk/>
            <pc:sldMk cId="3298488539" sldId="320"/>
            <ac:spMk id="8" creationId="{8F723632-8299-4748-BA61-47B17BBA7EBC}"/>
          </ac:spMkLst>
        </pc:spChg>
        <pc:spChg chg="mod">
          <ac:chgData name="Danielle" userId="e2554c37-e717-43a0-ba79-1183ca921ccd" providerId="ADAL" clId="{456F76E8-BAA5-467C-8F22-73DE74BC50E8}" dt="2020-10-04T13:35:02.339" v="759" actId="1038"/>
          <ac:spMkLst>
            <pc:docMk/>
            <pc:sldMk cId="3298488539" sldId="320"/>
            <ac:spMk id="10" creationId="{0827AD35-6CC1-4F3E-B593-4C4845748AC1}"/>
          </ac:spMkLst>
        </pc:spChg>
        <pc:spChg chg="add mod">
          <ac:chgData name="Danielle" userId="e2554c37-e717-43a0-ba79-1183ca921ccd" providerId="ADAL" clId="{456F76E8-BAA5-467C-8F22-73DE74BC50E8}" dt="2020-10-04T13:34:13.682" v="723" actId="6549"/>
          <ac:spMkLst>
            <pc:docMk/>
            <pc:sldMk cId="3298488539" sldId="320"/>
            <ac:spMk id="17" creationId="{D8E7D5C3-DF00-4753-98B0-C3424FEDE37D}"/>
          </ac:spMkLst>
        </pc:spChg>
        <pc:spChg chg="add mod">
          <ac:chgData name="Danielle" userId="e2554c37-e717-43a0-ba79-1183ca921ccd" providerId="ADAL" clId="{456F76E8-BAA5-467C-8F22-73DE74BC50E8}" dt="2020-10-04T13:34:02.657" v="701" actId="1037"/>
          <ac:spMkLst>
            <pc:docMk/>
            <pc:sldMk cId="3298488539" sldId="320"/>
            <ac:spMk id="18" creationId="{65B9FBFA-AC20-426D-AC60-61A60FD1B462}"/>
          </ac:spMkLst>
        </pc:spChg>
        <pc:cxnChg chg="add mod">
          <ac:chgData name="Danielle" userId="e2554c37-e717-43a0-ba79-1183ca921ccd" providerId="ADAL" clId="{456F76E8-BAA5-467C-8F22-73DE74BC50E8}" dt="2020-10-04T13:33:48.136" v="697" actId="1076"/>
          <ac:cxnSpMkLst>
            <pc:docMk/>
            <pc:sldMk cId="3298488539" sldId="320"/>
            <ac:cxnSpMk id="15" creationId="{779946FE-011D-405C-9AA3-3D08E2A4189D}"/>
          </ac:cxnSpMkLst>
        </pc:cxnChg>
        <pc:cxnChg chg="add mod">
          <ac:chgData name="Danielle" userId="e2554c37-e717-43a0-ba79-1183ca921ccd" providerId="ADAL" clId="{456F76E8-BAA5-467C-8F22-73DE74BC50E8}" dt="2020-10-04T13:33:48.136" v="697" actId="1076"/>
          <ac:cxnSpMkLst>
            <pc:docMk/>
            <pc:sldMk cId="3298488539" sldId="320"/>
            <ac:cxnSpMk id="16" creationId="{1573ACFF-290C-4609-92FF-ACAA39A1FB35}"/>
          </ac:cxnSpMkLst>
        </pc:cxnChg>
      </pc:sldChg>
      <pc:sldChg chg="addSp modSp add mod modAnim">
        <pc:chgData name="Danielle" userId="e2554c37-e717-43a0-ba79-1183ca921ccd" providerId="ADAL" clId="{456F76E8-BAA5-467C-8F22-73DE74BC50E8}" dt="2020-10-04T13:36:38.364" v="811" actId="14100"/>
        <pc:sldMkLst>
          <pc:docMk/>
          <pc:sldMk cId="2146541973" sldId="321"/>
        </pc:sldMkLst>
        <pc:spChg chg="mod">
          <ac:chgData name="Danielle" userId="e2554c37-e717-43a0-ba79-1183ca921ccd" providerId="ADAL" clId="{456F76E8-BAA5-467C-8F22-73DE74BC50E8}" dt="2020-10-04T13:36:38.364" v="811" actId="14100"/>
          <ac:spMkLst>
            <pc:docMk/>
            <pc:sldMk cId="2146541973" sldId="321"/>
            <ac:spMk id="3" creationId="{2ED8A499-E288-4C8A-8CE3-A41DF70F5766}"/>
          </ac:spMkLst>
        </pc:spChg>
        <pc:spChg chg="mod">
          <ac:chgData name="Danielle" userId="e2554c37-e717-43a0-ba79-1183ca921ccd" providerId="ADAL" clId="{456F76E8-BAA5-467C-8F22-73DE74BC50E8}" dt="2020-10-04T13:35:27.761" v="780" actId="1037"/>
          <ac:spMkLst>
            <pc:docMk/>
            <pc:sldMk cId="2146541973" sldId="321"/>
            <ac:spMk id="8" creationId="{8F723632-8299-4748-BA61-47B17BBA7EBC}"/>
          </ac:spMkLst>
        </pc:spChg>
        <pc:spChg chg="mod">
          <ac:chgData name="Danielle" userId="e2554c37-e717-43a0-ba79-1183ca921ccd" providerId="ADAL" clId="{456F76E8-BAA5-467C-8F22-73DE74BC50E8}" dt="2020-10-04T13:35:27.761" v="780" actId="1037"/>
          <ac:spMkLst>
            <pc:docMk/>
            <pc:sldMk cId="2146541973" sldId="321"/>
            <ac:spMk id="10" creationId="{0827AD35-6CC1-4F3E-B593-4C4845748AC1}"/>
          </ac:spMkLst>
        </pc:spChg>
        <pc:spChg chg="add mod">
          <ac:chgData name="Danielle" userId="e2554c37-e717-43a0-ba79-1183ca921ccd" providerId="ADAL" clId="{456F76E8-BAA5-467C-8F22-73DE74BC50E8}" dt="2020-10-04T13:36:18.380" v="809" actId="1037"/>
          <ac:spMkLst>
            <pc:docMk/>
            <pc:sldMk cId="2146541973" sldId="321"/>
            <ac:spMk id="21" creationId="{0F455AEC-A8DB-41FB-BB27-FE5FB1E58DDE}"/>
          </ac:spMkLst>
        </pc:spChg>
        <pc:spChg chg="add mod">
          <ac:chgData name="Danielle" userId="e2554c37-e717-43a0-ba79-1183ca921ccd" providerId="ADAL" clId="{456F76E8-BAA5-467C-8F22-73DE74BC50E8}" dt="2020-10-04T13:36:09.983" v="791" actId="20577"/>
          <ac:spMkLst>
            <pc:docMk/>
            <pc:sldMk cId="2146541973" sldId="321"/>
            <ac:spMk id="22" creationId="{E4969277-FA28-4E67-A44B-8BF5644BD485}"/>
          </ac:spMkLst>
        </pc:spChg>
        <pc:cxnChg chg="add mod">
          <ac:chgData name="Danielle" userId="e2554c37-e717-43a0-ba79-1183ca921ccd" providerId="ADAL" clId="{456F76E8-BAA5-467C-8F22-73DE74BC50E8}" dt="2020-10-04T13:35:45.900" v="783" actId="1037"/>
          <ac:cxnSpMkLst>
            <pc:docMk/>
            <pc:sldMk cId="2146541973" sldId="321"/>
            <ac:cxnSpMk id="19" creationId="{E9C1904F-60A8-4C7C-A359-2CEA4487F777}"/>
          </ac:cxnSpMkLst>
        </pc:cxnChg>
        <pc:cxnChg chg="add mod">
          <ac:chgData name="Danielle" userId="e2554c37-e717-43a0-ba79-1183ca921ccd" providerId="ADAL" clId="{456F76E8-BAA5-467C-8F22-73DE74BC50E8}" dt="2020-10-04T13:35:45.900" v="783" actId="1037"/>
          <ac:cxnSpMkLst>
            <pc:docMk/>
            <pc:sldMk cId="2146541973" sldId="321"/>
            <ac:cxnSpMk id="20" creationId="{6DFD0EBD-462B-426E-846C-915B56BA9DBF}"/>
          </ac:cxnSpMkLst>
        </pc:cxnChg>
      </pc:sldChg>
      <pc:sldChg chg="addSp delSp modSp add mod delAnim modAnim">
        <pc:chgData name="Danielle" userId="e2554c37-e717-43a0-ba79-1183ca921ccd" providerId="ADAL" clId="{456F76E8-BAA5-467C-8F22-73DE74BC50E8}" dt="2020-10-04T13:41:29.833" v="971"/>
        <pc:sldMkLst>
          <pc:docMk/>
          <pc:sldMk cId="4208390593" sldId="322"/>
        </pc:sldMkLst>
        <pc:spChg chg="mod">
          <ac:chgData name="Danielle" userId="e2554c37-e717-43a0-ba79-1183ca921ccd" providerId="ADAL" clId="{456F76E8-BAA5-467C-8F22-73DE74BC50E8}" dt="2020-10-04T13:37:27.635" v="871" actId="207"/>
          <ac:spMkLst>
            <pc:docMk/>
            <pc:sldMk cId="4208390593" sldId="322"/>
            <ac:spMk id="2" creationId="{61880A62-E8EA-4C21-8661-300207A620BA}"/>
          </ac:spMkLst>
        </pc:spChg>
        <pc:spChg chg="del">
          <ac:chgData name="Danielle" userId="e2554c37-e717-43a0-ba79-1183ca921ccd" providerId="ADAL" clId="{456F76E8-BAA5-467C-8F22-73DE74BC50E8}" dt="2020-10-04T13:37:06.251" v="815" actId="478"/>
          <ac:spMkLst>
            <pc:docMk/>
            <pc:sldMk cId="4208390593" sldId="322"/>
            <ac:spMk id="3" creationId="{2ED8A499-E288-4C8A-8CE3-A41DF70F5766}"/>
          </ac:spMkLst>
        </pc:spChg>
        <pc:spChg chg="del">
          <ac:chgData name="Danielle" userId="e2554c37-e717-43a0-ba79-1183ca921ccd" providerId="ADAL" clId="{456F76E8-BAA5-467C-8F22-73DE74BC50E8}" dt="2020-10-04T13:37:01.380" v="813" actId="478"/>
          <ac:spMkLst>
            <pc:docMk/>
            <pc:sldMk cId="4208390593" sldId="322"/>
            <ac:spMk id="8" creationId="{8F723632-8299-4748-BA61-47B17BBA7EBC}"/>
          </ac:spMkLst>
        </pc:spChg>
        <pc:spChg chg="del">
          <ac:chgData name="Danielle" userId="e2554c37-e717-43a0-ba79-1183ca921ccd" providerId="ADAL" clId="{456F76E8-BAA5-467C-8F22-73DE74BC50E8}" dt="2020-10-04T13:37:01.866" v="814" actId="478"/>
          <ac:spMkLst>
            <pc:docMk/>
            <pc:sldMk cId="4208390593" sldId="322"/>
            <ac:spMk id="10" creationId="{0827AD35-6CC1-4F3E-B593-4C4845748AC1}"/>
          </ac:spMkLst>
        </pc:spChg>
        <pc:spChg chg="add mod">
          <ac:chgData name="Danielle" userId="e2554c37-e717-43a0-ba79-1183ca921ccd" providerId="ADAL" clId="{456F76E8-BAA5-467C-8F22-73DE74BC50E8}" dt="2020-10-04T13:39:11.430" v="911" actId="1035"/>
          <ac:spMkLst>
            <pc:docMk/>
            <pc:sldMk cId="4208390593" sldId="322"/>
            <ac:spMk id="23" creationId="{D09390E5-6DFC-4D81-8156-CD36D3970C27}"/>
          </ac:spMkLst>
        </pc:spChg>
        <pc:spChg chg="add mod">
          <ac:chgData name="Danielle" userId="e2554c37-e717-43a0-ba79-1183ca921ccd" providerId="ADAL" clId="{456F76E8-BAA5-467C-8F22-73DE74BC50E8}" dt="2020-10-04T13:37:59.137" v="872"/>
          <ac:spMkLst>
            <pc:docMk/>
            <pc:sldMk cId="4208390593" sldId="322"/>
            <ac:spMk id="26" creationId="{BE2E1FCF-32AF-425B-9B08-9FCE980BE3CA}"/>
          </ac:spMkLst>
        </pc:spChg>
        <pc:spChg chg="add mod">
          <ac:chgData name="Danielle" userId="e2554c37-e717-43a0-ba79-1183ca921ccd" providerId="ADAL" clId="{456F76E8-BAA5-467C-8F22-73DE74BC50E8}" dt="2020-10-04T13:37:59.137" v="872"/>
          <ac:spMkLst>
            <pc:docMk/>
            <pc:sldMk cId="4208390593" sldId="322"/>
            <ac:spMk id="27" creationId="{2D940384-0267-4E15-8E37-4B55F7477F73}"/>
          </ac:spMkLst>
        </pc:spChg>
        <pc:spChg chg="add mod">
          <ac:chgData name="Danielle" userId="e2554c37-e717-43a0-ba79-1183ca921ccd" providerId="ADAL" clId="{456F76E8-BAA5-467C-8F22-73DE74BC50E8}" dt="2020-10-04T13:38:54.531" v="898" actId="1076"/>
          <ac:spMkLst>
            <pc:docMk/>
            <pc:sldMk cId="4208390593" sldId="322"/>
            <ac:spMk id="28" creationId="{235468DF-CC49-4F57-8531-C2979F8489B5}"/>
          </ac:spMkLst>
        </pc:spChg>
        <pc:spChg chg="add mod">
          <ac:chgData name="Danielle" userId="e2554c37-e717-43a0-ba79-1183ca921ccd" providerId="ADAL" clId="{456F76E8-BAA5-467C-8F22-73DE74BC50E8}" dt="2020-10-04T13:38:46.368" v="895" actId="1076"/>
          <ac:spMkLst>
            <pc:docMk/>
            <pc:sldMk cId="4208390593" sldId="322"/>
            <ac:spMk id="29" creationId="{D6F831A5-625B-4ECD-99FA-E3C9D7915A48}"/>
          </ac:spMkLst>
        </pc:spChg>
        <pc:cxnChg chg="add mod">
          <ac:chgData name="Danielle" userId="e2554c37-e717-43a0-ba79-1183ca921ccd" providerId="ADAL" clId="{456F76E8-BAA5-467C-8F22-73DE74BC50E8}" dt="2020-10-04T13:38:19.781" v="887" actId="208"/>
          <ac:cxnSpMkLst>
            <pc:docMk/>
            <pc:sldMk cId="4208390593" sldId="322"/>
            <ac:cxnSpMk id="24" creationId="{06BCC518-710E-4FAB-BEEA-6DBBAA1B941F}"/>
          </ac:cxnSpMkLst>
        </pc:cxnChg>
        <pc:cxnChg chg="add mod">
          <ac:chgData name="Danielle" userId="e2554c37-e717-43a0-ba79-1183ca921ccd" providerId="ADAL" clId="{456F76E8-BAA5-467C-8F22-73DE74BC50E8}" dt="2020-10-04T13:38:19.781" v="887" actId="208"/>
          <ac:cxnSpMkLst>
            <pc:docMk/>
            <pc:sldMk cId="4208390593" sldId="322"/>
            <ac:cxnSpMk id="25" creationId="{E060792D-2F27-4279-B39E-5DB52AFB115A}"/>
          </ac:cxnSpMkLst>
        </pc:cxnChg>
      </pc:sldChg>
      <pc:sldChg chg="addSp modSp add mod modAnim">
        <pc:chgData name="Danielle" userId="e2554c37-e717-43a0-ba79-1183ca921ccd" providerId="ADAL" clId="{456F76E8-BAA5-467C-8F22-73DE74BC50E8}" dt="2020-10-04T13:41:49.997" v="973"/>
        <pc:sldMkLst>
          <pc:docMk/>
          <pc:sldMk cId="3128100872" sldId="323"/>
        </pc:sldMkLst>
        <pc:spChg chg="mod">
          <ac:chgData name="Danielle" userId="e2554c37-e717-43a0-ba79-1183ca921ccd" providerId="ADAL" clId="{456F76E8-BAA5-467C-8F22-73DE74BC50E8}" dt="2020-10-04T13:40:27.536" v="952" actId="1038"/>
          <ac:spMkLst>
            <pc:docMk/>
            <pc:sldMk cId="3128100872" sldId="323"/>
            <ac:spMk id="26" creationId="{BE2E1FCF-32AF-425B-9B08-9FCE980BE3CA}"/>
          </ac:spMkLst>
        </pc:spChg>
        <pc:spChg chg="mod">
          <ac:chgData name="Danielle" userId="e2554c37-e717-43a0-ba79-1183ca921ccd" providerId="ADAL" clId="{456F76E8-BAA5-467C-8F22-73DE74BC50E8}" dt="2020-10-04T13:40:27.536" v="952" actId="1038"/>
          <ac:spMkLst>
            <pc:docMk/>
            <pc:sldMk cId="3128100872" sldId="323"/>
            <ac:spMk id="27" creationId="{2D940384-0267-4E15-8E37-4B55F7477F73}"/>
          </ac:spMkLst>
        </pc:spChg>
        <pc:spChg chg="add mod">
          <ac:chgData name="Danielle" userId="e2554c37-e717-43a0-ba79-1183ca921ccd" providerId="ADAL" clId="{456F76E8-BAA5-467C-8F22-73DE74BC50E8}" dt="2020-10-04T13:41:08.117" v="967" actId="1037"/>
          <ac:spMkLst>
            <pc:docMk/>
            <pc:sldMk cId="3128100872" sldId="323"/>
            <ac:spMk id="32" creationId="{3F86F5F4-E233-45C4-8724-967CE5C45B07}"/>
          </ac:spMkLst>
        </pc:spChg>
        <pc:spChg chg="add mod">
          <ac:chgData name="Danielle" userId="e2554c37-e717-43a0-ba79-1183ca921ccd" providerId="ADAL" clId="{456F76E8-BAA5-467C-8F22-73DE74BC50E8}" dt="2020-10-04T13:41:00.230" v="959" actId="20577"/>
          <ac:spMkLst>
            <pc:docMk/>
            <pc:sldMk cId="3128100872" sldId="323"/>
            <ac:spMk id="33" creationId="{99371DA8-F5BC-4A7C-88AE-F3660164D8E2}"/>
          </ac:spMkLst>
        </pc:spChg>
        <pc:cxnChg chg="add mod">
          <ac:chgData name="Danielle" userId="e2554c37-e717-43a0-ba79-1183ca921ccd" providerId="ADAL" clId="{456F76E8-BAA5-467C-8F22-73DE74BC50E8}" dt="2020-10-04T13:40:40.329" v="954" actId="1076"/>
          <ac:cxnSpMkLst>
            <pc:docMk/>
            <pc:sldMk cId="3128100872" sldId="323"/>
            <ac:cxnSpMk id="30" creationId="{EDC11D51-EE06-4934-8BD1-FB8E04E13E55}"/>
          </ac:cxnSpMkLst>
        </pc:cxnChg>
        <pc:cxnChg chg="add mod">
          <ac:chgData name="Danielle" userId="e2554c37-e717-43a0-ba79-1183ca921ccd" providerId="ADAL" clId="{456F76E8-BAA5-467C-8F22-73DE74BC50E8}" dt="2020-10-04T13:40:42.809" v="955" actId="1037"/>
          <ac:cxnSpMkLst>
            <pc:docMk/>
            <pc:sldMk cId="3128100872" sldId="323"/>
            <ac:cxnSpMk id="31" creationId="{F8B8CEB5-7A16-4102-BF87-332BD3AE8DA3}"/>
          </ac:cxnSpMkLst>
        </pc:cxnChg>
      </pc:sldChg>
      <pc:sldChg chg="addSp modSp add mod modAnim">
        <pc:chgData name="Danielle" userId="e2554c37-e717-43a0-ba79-1183ca921ccd" providerId="ADAL" clId="{456F76E8-BAA5-467C-8F22-73DE74BC50E8}" dt="2020-10-04T13:42:58.025" v="1040"/>
        <pc:sldMkLst>
          <pc:docMk/>
          <pc:sldMk cId="3392722302" sldId="324"/>
        </pc:sldMkLst>
        <pc:spChg chg="mod">
          <ac:chgData name="Danielle" userId="e2554c37-e717-43a0-ba79-1183ca921ccd" providerId="ADAL" clId="{456F76E8-BAA5-467C-8F22-73DE74BC50E8}" dt="2020-10-04T13:42:25.391" v="1013" actId="14100"/>
          <ac:spMkLst>
            <pc:docMk/>
            <pc:sldMk cId="3392722302" sldId="324"/>
            <ac:spMk id="23" creationId="{D09390E5-6DFC-4D81-8156-CD36D3970C27}"/>
          </ac:spMkLst>
        </pc:spChg>
        <pc:spChg chg="mod">
          <ac:chgData name="Danielle" userId="e2554c37-e717-43a0-ba79-1183ca921ccd" providerId="ADAL" clId="{456F76E8-BAA5-467C-8F22-73DE74BC50E8}" dt="2020-10-04T13:42:20.160" v="1012" actId="1038"/>
          <ac:spMkLst>
            <pc:docMk/>
            <pc:sldMk cId="3392722302" sldId="324"/>
            <ac:spMk id="26" creationId="{BE2E1FCF-32AF-425B-9B08-9FCE980BE3CA}"/>
          </ac:spMkLst>
        </pc:spChg>
        <pc:spChg chg="mod">
          <ac:chgData name="Danielle" userId="e2554c37-e717-43a0-ba79-1183ca921ccd" providerId="ADAL" clId="{456F76E8-BAA5-467C-8F22-73DE74BC50E8}" dt="2020-10-04T13:42:20.160" v="1012" actId="1038"/>
          <ac:spMkLst>
            <pc:docMk/>
            <pc:sldMk cId="3392722302" sldId="324"/>
            <ac:spMk id="27" creationId="{2D940384-0267-4E15-8E37-4B55F7477F73}"/>
          </ac:spMkLst>
        </pc:spChg>
        <pc:spChg chg="add mod">
          <ac:chgData name="Danielle" userId="e2554c37-e717-43a0-ba79-1183ca921ccd" providerId="ADAL" clId="{456F76E8-BAA5-467C-8F22-73DE74BC50E8}" dt="2020-10-04T13:42:48.983" v="1037" actId="1038"/>
          <ac:spMkLst>
            <pc:docMk/>
            <pc:sldMk cId="3392722302" sldId="324"/>
            <ac:spMk id="36" creationId="{DFCDA707-8C65-4143-A5B1-F20534A9CEAD}"/>
          </ac:spMkLst>
        </pc:spChg>
        <pc:spChg chg="add mod">
          <ac:chgData name="Danielle" userId="e2554c37-e717-43a0-ba79-1183ca921ccd" providerId="ADAL" clId="{456F76E8-BAA5-467C-8F22-73DE74BC50E8}" dt="2020-10-04T13:42:40.410" v="1016" actId="20577"/>
          <ac:spMkLst>
            <pc:docMk/>
            <pc:sldMk cId="3392722302" sldId="324"/>
            <ac:spMk id="37" creationId="{2E85F51C-13CD-415E-B010-067BE3B897E0}"/>
          </ac:spMkLst>
        </pc:spChg>
        <pc:cxnChg chg="add mod">
          <ac:chgData name="Danielle" userId="e2554c37-e717-43a0-ba79-1183ca921ccd" providerId="ADAL" clId="{456F76E8-BAA5-467C-8F22-73DE74BC50E8}" dt="2020-10-04T13:42:34.284" v="1015" actId="1076"/>
          <ac:cxnSpMkLst>
            <pc:docMk/>
            <pc:sldMk cId="3392722302" sldId="324"/>
            <ac:cxnSpMk id="34" creationId="{19A1B589-50BC-4709-BD72-2585BB4C7D1A}"/>
          </ac:cxnSpMkLst>
        </pc:cxnChg>
        <pc:cxnChg chg="add mod">
          <ac:chgData name="Danielle" userId="e2554c37-e717-43a0-ba79-1183ca921ccd" providerId="ADAL" clId="{456F76E8-BAA5-467C-8F22-73DE74BC50E8}" dt="2020-10-04T13:42:34.284" v="1015" actId="1076"/>
          <ac:cxnSpMkLst>
            <pc:docMk/>
            <pc:sldMk cId="3392722302" sldId="324"/>
            <ac:cxnSpMk id="35" creationId="{EE890572-90AF-4B46-9770-2D06C11FF332}"/>
          </ac:cxnSpMkLst>
        </pc:cxnChg>
      </pc:sldChg>
      <pc:sldChg chg="addSp delSp modSp add mod delAnim modAnim">
        <pc:chgData name="Danielle" userId="e2554c37-e717-43a0-ba79-1183ca921ccd" providerId="ADAL" clId="{456F76E8-BAA5-467C-8F22-73DE74BC50E8}" dt="2020-10-04T13:44:18.951" v="1072"/>
        <pc:sldMkLst>
          <pc:docMk/>
          <pc:sldMk cId="1412340106" sldId="325"/>
        </pc:sldMkLst>
        <pc:spChg chg="mod">
          <ac:chgData name="Danielle" userId="e2554c37-e717-43a0-ba79-1183ca921ccd" providerId="ADAL" clId="{456F76E8-BAA5-467C-8F22-73DE74BC50E8}" dt="2020-10-04T13:43:31.729" v="1047" actId="14100"/>
          <ac:spMkLst>
            <pc:docMk/>
            <pc:sldMk cId="1412340106" sldId="325"/>
            <ac:spMk id="23" creationId="{D09390E5-6DFC-4D81-8156-CD36D3970C27}"/>
          </ac:spMkLst>
        </pc:spChg>
        <pc:spChg chg="del">
          <ac:chgData name="Danielle" userId="e2554c37-e717-43a0-ba79-1183ca921ccd" providerId="ADAL" clId="{456F76E8-BAA5-467C-8F22-73DE74BC50E8}" dt="2020-10-04T13:43:13.805" v="1042" actId="478"/>
          <ac:spMkLst>
            <pc:docMk/>
            <pc:sldMk cId="1412340106" sldId="325"/>
            <ac:spMk id="26" creationId="{BE2E1FCF-32AF-425B-9B08-9FCE980BE3CA}"/>
          </ac:spMkLst>
        </pc:spChg>
        <pc:spChg chg="del">
          <ac:chgData name="Danielle" userId="e2554c37-e717-43a0-ba79-1183ca921ccd" providerId="ADAL" clId="{456F76E8-BAA5-467C-8F22-73DE74BC50E8}" dt="2020-10-04T13:43:13.805" v="1042" actId="478"/>
          <ac:spMkLst>
            <pc:docMk/>
            <pc:sldMk cId="1412340106" sldId="325"/>
            <ac:spMk id="27" creationId="{2D940384-0267-4E15-8E37-4B55F7477F73}"/>
          </ac:spMkLst>
        </pc:spChg>
        <pc:spChg chg="add mod">
          <ac:chgData name="Danielle" userId="e2554c37-e717-43a0-ba79-1183ca921ccd" providerId="ADAL" clId="{456F76E8-BAA5-467C-8F22-73DE74BC50E8}" dt="2020-10-04T13:44:10.814" v="1069" actId="1035"/>
          <ac:spMkLst>
            <pc:docMk/>
            <pc:sldMk cId="1412340106" sldId="325"/>
            <ac:spMk id="38" creationId="{6741620C-79FF-45D3-9D2D-323DB5CC2D6C}"/>
          </ac:spMkLst>
        </pc:spChg>
        <pc:spChg chg="add mod">
          <ac:chgData name="Danielle" userId="e2554c37-e717-43a0-ba79-1183ca921ccd" providerId="ADAL" clId="{456F76E8-BAA5-467C-8F22-73DE74BC50E8}" dt="2020-10-04T13:44:10.814" v="1069" actId="1035"/>
          <ac:spMkLst>
            <pc:docMk/>
            <pc:sldMk cId="1412340106" sldId="325"/>
            <ac:spMk id="39" creationId="{6B9FB0C9-FE30-404E-A004-A9E6E7794CCA}"/>
          </ac:spMkLst>
        </pc:spChg>
        <pc:spChg chg="add mod">
          <ac:chgData name="Danielle" userId="e2554c37-e717-43a0-ba79-1183ca921ccd" providerId="ADAL" clId="{456F76E8-BAA5-467C-8F22-73DE74BC50E8}" dt="2020-10-04T13:44:04.868" v="1061" actId="1076"/>
          <ac:spMkLst>
            <pc:docMk/>
            <pc:sldMk cId="1412340106" sldId="325"/>
            <ac:spMk id="42" creationId="{62B68130-61D7-411C-8E0A-B6DBE76B34A4}"/>
          </ac:spMkLst>
        </pc:spChg>
        <pc:spChg chg="add mod">
          <ac:chgData name="Danielle" userId="e2554c37-e717-43a0-ba79-1183ca921ccd" providerId="ADAL" clId="{456F76E8-BAA5-467C-8F22-73DE74BC50E8}" dt="2020-10-04T13:43:58.426" v="1056" actId="20577"/>
          <ac:spMkLst>
            <pc:docMk/>
            <pc:sldMk cId="1412340106" sldId="325"/>
            <ac:spMk id="43" creationId="{58E427F7-3F54-4366-B02E-DFEB014645C2}"/>
          </ac:spMkLst>
        </pc:spChg>
        <pc:cxnChg chg="add mod">
          <ac:chgData name="Danielle" userId="e2554c37-e717-43a0-ba79-1183ca921ccd" providerId="ADAL" clId="{456F76E8-BAA5-467C-8F22-73DE74BC50E8}" dt="2020-10-04T13:43:54.185" v="1053" actId="1076"/>
          <ac:cxnSpMkLst>
            <pc:docMk/>
            <pc:sldMk cId="1412340106" sldId="325"/>
            <ac:cxnSpMk id="40" creationId="{91107142-FEDD-4172-8683-32E00196A2DA}"/>
          </ac:cxnSpMkLst>
        </pc:cxnChg>
        <pc:cxnChg chg="add mod">
          <ac:chgData name="Danielle" userId="e2554c37-e717-43a0-ba79-1183ca921ccd" providerId="ADAL" clId="{456F76E8-BAA5-467C-8F22-73DE74BC50E8}" dt="2020-10-04T13:43:54.185" v="1053" actId="1076"/>
          <ac:cxnSpMkLst>
            <pc:docMk/>
            <pc:sldMk cId="1412340106" sldId="325"/>
            <ac:cxnSpMk id="41" creationId="{9D6F5E87-6EDB-45B7-B8C4-1EE7E85720DC}"/>
          </ac:cxnSpMkLst>
        </pc:cxnChg>
      </pc:sldChg>
      <pc:sldChg chg="addSp modSp new mod modClrScheme modAnim chgLayout">
        <pc:chgData name="Danielle" userId="e2554c37-e717-43a0-ba79-1183ca921ccd" providerId="ADAL" clId="{456F76E8-BAA5-467C-8F22-73DE74BC50E8}" dt="2020-10-08T08:28:20.665" v="1322"/>
        <pc:sldMkLst>
          <pc:docMk/>
          <pc:sldMk cId="2638164453" sldId="326"/>
        </pc:sldMkLst>
        <pc:spChg chg="add mod">
          <ac:chgData name="Danielle" userId="e2554c37-e717-43a0-ba79-1183ca921ccd" providerId="ADAL" clId="{456F76E8-BAA5-467C-8F22-73DE74BC50E8}" dt="2020-10-08T08:23:22.218" v="1260" actId="403"/>
          <ac:spMkLst>
            <pc:docMk/>
            <pc:sldMk cId="2638164453" sldId="326"/>
            <ac:spMk id="2" creationId="{3C9C69F4-C6EF-4307-8A54-A45E543F3B70}"/>
          </ac:spMkLst>
        </pc:spChg>
        <pc:spChg chg="add mod">
          <ac:chgData name="Danielle" userId="e2554c37-e717-43a0-ba79-1183ca921ccd" providerId="ADAL" clId="{456F76E8-BAA5-467C-8F22-73DE74BC50E8}" dt="2020-10-08T08:23:37.167" v="1265" actId="1038"/>
          <ac:spMkLst>
            <pc:docMk/>
            <pc:sldMk cId="2638164453" sldId="326"/>
            <ac:spMk id="3" creationId="{5B4DBD45-5672-407D-8207-109A5674FAEF}"/>
          </ac:spMkLst>
        </pc:spChg>
        <pc:spChg chg="add mod">
          <ac:chgData name="Danielle" userId="e2554c37-e717-43a0-ba79-1183ca921ccd" providerId="ADAL" clId="{456F76E8-BAA5-467C-8F22-73DE74BC50E8}" dt="2020-10-08T08:26:51.583" v="1321" actId="14100"/>
          <ac:spMkLst>
            <pc:docMk/>
            <pc:sldMk cId="2638164453" sldId="326"/>
            <ac:spMk id="4" creationId="{261063D0-A4ED-4F16-A35E-C3199E0C9723}"/>
          </ac:spMkLst>
        </pc:spChg>
      </pc:sldChg>
      <pc:sldChg chg="addSp delSp modSp add mod delAnim modAnim">
        <pc:chgData name="Danielle" userId="e2554c37-e717-43a0-ba79-1183ca921ccd" providerId="ADAL" clId="{456F76E8-BAA5-467C-8F22-73DE74BC50E8}" dt="2020-10-08T08:31:10.410" v="1413" actId="6549"/>
        <pc:sldMkLst>
          <pc:docMk/>
          <pc:sldMk cId="3676976630" sldId="327"/>
        </pc:sldMkLst>
        <pc:spChg chg="mod">
          <ac:chgData name="Danielle" userId="e2554c37-e717-43a0-ba79-1183ca921ccd" providerId="ADAL" clId="{456F76E8-BAA5-467C-8F22-73DE74BC50E8}" dt="2020-10-08T08:28:41.365" v="1333" actId="20577"/>
          <ac:spMkLst>
            <pc:docMk/>
            <pc:sldMk cId="3676976630" sldId="327"/>
            <ac:spMk id="3" creationId="{5B4DBD45-5672-407D-8207-109A5674FAEF}"/>
          </ac:spMkLst>
        </pc:spChg>
        <pc:spChg chg="del">
          <ac:chgData name="Danielle" userId="e2554c37-e717-43a0-ba79-1183ca921ccd" providerId="ADAL" clId="{456F76E8-BAA5-467C-8F22-73DE74BC50E8}" dt="2020-10-08T08:28:28.771" v="1330" actId="478"/>
          <ac:spMkLst>
            <pc:docMk/>
            <pc:sldMk cId="3676976630" sldId="327"/>
            <ac:spMk id="4" creationId="{261063D0-A4ED-4F16-A35E-C3199E0C9723}"/>
          </ac:spMkLst>
        </pc:spChg>
        <pc:spChg chg="add mod">
          <ac:chgData name="Danielle" userId="e2554c37-e717-43a0-ba79-1183ca921ccd" providerId="ADAL" clId="{456F76E8-BAA5-467C-8F22-73DE74BC50E8}" dt="2020-10-08T08:28:59.104" v="1342" actId="6549"/>
          <ac:spMkLst>
            <pc:docMk/>
            <pc:sldMk cId="3676976630" sldId="327"/>
            <ac:spMk id="5" creationId="{47348C34-F17B-4D53-8A8F-E351BB44776C}"/>
          </ac:spMkLst>
        </pc:spChg>
        <pc:spChg chg="add mod">
          <ac:chgData name="Danielle" userId="e2554c37-e717-43a0-ba79-1183ca921ccd" providerId="ADAL" clId="{456F76E8-BAA5-467C-8F22-73DE74BC50E8}" dt="2020-10-08T08:29:29.057" v="1351" actId="20577"/>
          <ac:spMkLst>
            <pc:docMk/>
            <pc:sldMk cId="3676976630" sldId="327"/>
            <ac:spMk id="6" creationId="{3CE6158B-15F9-43A8-912D-4F59676DD54A}"/>
          </ac:spMkLst>
        </pc:spChg>
        <pc:spChg chg="add mod">
          <ac:chgData name="Danielle" userId="e2554c37-e717-43a0-ba79-1183ca921ccd" providerId="ADAL" clId="{456F76E8-BAA5-467C-8F22-73DE74BC50E8}" dt="2020-10-08T08:29:31.444" v="1352" actId="20577"/>
          <ac:spMkLst>
            <pc:docMk/>
            <pc:sldMk cId="3676976630" sldId="327"/>
            <ac:spMk id="7" creationId="{0FD53690-9C16-4C27-9A4A-8748190D70D6}"/>
          </ac:spMkLst>
        </pc:spChg>
        <pc:spChg chg="add del mod">
          <ac:chgData name="Danielle" userId="e2554c37-e717-43a0-ba79-1183ca921ccd" providerId="ADAL" clId="{456F76E8-BAA5-467C-8F22-73DE74BC50E8}" dt="2020-10-08T08:29:39.601" v="1354"/>
          <ac:spMkLst>
            <pc:docMk/>
            <pc:sldMk cId="3676976630" sldId="327"/>
            <ac:spMk id="8" creationId="{3A7EDD44-9D4C-4F8D-993E-66B75850CC86}"/>
          </ac:spMkLst>
        </pc:spChg>
        <pc:spChg chg="add del mod">
          <ac:chgData name="Danielle" userId="e2554c37-e717-43a0-ba79-1183ca921ccd" providerId="ADAL" clId="{456F76E8-BAA5-467C-8F22-73DE74BC50E8}" dt="2020-10-08T08:29:39.601" v="1354"/>
          <ac:spMkLst>
            <pc:docMk/>
            <pc:sldMk cId="3676976630" sldId="327"/>
            <ac:spMk id="9" creationId="{B6F3451B-D09E-479A-9935-BE01FE391204}"/>
          </ac:spMkLst>
        </pc:spChg>
        <pc:spChg chg="add mod">
          <ac:chgData name="Danielle" userId="e2554c37-e717-43a0-ba79-1183ca921ccd" providerId="ADAL" clId="{456F76E8-BAA5-467C-8F22-73DE74BC50E8}" dt="2020-10-08T08:30:11.138" v="1370" actId="14100"/>
          <ac:spMkLst>
            <pc:docMk/>
            <pc:sldMk cId="3676976630" sldId="327"/>
            <ac:spMk id="10" creationId="{C88FB97D-41DA-45BF-9D32-4CD2F8981F15}"/>
          </ac:spMkLst>
        </pc:spChg>
        <pc:spChg chg="add mod">
          <ac:chgData name="Danielle" userId="e2554c37-e717-43a0-ba79-1183ca921ccd" providerId="ADAL" clId="{456F76E8-BAA5-467C-8F22-73DE74BC50E8}" dt="2020-10-08T08:30:21.055" v="1386" actId="20577"/>
          <ac:spMkLst>
            <pc:docMk/>
            <pc:sldMk cId="3676976630" sldId="327"/>
            <ac:spMk id="11" creationId="{66A46CCB-81DD-47B6-B08A-40C4FA3A9B3B}"/>
          </ac:spMkLst>
        </pc:spChg>
        <pc:spChg chg="add mod">
          <ac:chgData name="Danielle" userId="e2554c37-e717-43a0-ba79-1183ca921ccd" providerId="ADAL" clId="{456F76E8-BAA5-467C-8F22-73DE74BC50E8}" dt="2020-10-08T08:30:50.367" v="1398" actId="1076"/>
          <ac:spMkLst>
            <pc:docMk/>
            <pc:sldMk cId="3676976630" sldId="327"/>
            <ac:spMk id="12" creationId="{18DC42E2-7990-4C3A-882E-E0272E580D88}"/>
          </ac:spMkLst>
        </pc:spChg>
        <pc:spChg chg="add mod">
          <ac:chgData name="Danielle" userId="e2554c37-e717-43a0-ba79-1183ca921ccd" providerId="ADAL" clId="{456F76E8-BAA5-467C-8F22-73DE74BC50E8}" dt="2020-10-08T08:30:59.240" v="1408" actId="20577"/>
          <ac:spMkLst>
            <pc:docMk/>
            <pc:sldMk cId="3676976630" sldId="327"/>
            <ac:spMk id="13" creationId="{E3713330-BBD1-4280-9421-4AF9B0796DD9}"/>
          </ac:spMkLst>
        </pc:spChg>
        <pc:spChg chg="add mod">
          <ac:chgData name="Danielle" userId="e2554c37-e717-43a0-ba79-1183ca921ccd" providerId="ADAL" clId="{456F76E8-BAA5-467C-8F22-73DE74BC50E8}" dt="2020-10-08T08:31:10.410" v="1413" actId="6549"/>
          <ac:spMkLst>
            <pc:docMk/>
            <pc:sldMk cId="3676976630" sldId="327"/>
            <ac:spMk id="14" creationId="{EFD65852-A4CB-483E-8BAD-787FC48D9156}"/>
          </ac:spMkLst>
        </pc:spChg>
      </pc:sldChg>
    </pc:docChg>
  </pc:docChgLst>
  <pc:docChgLst>
    <pc:chgData name="Danielle" userId="e2554c37-e717-43a0-ba79-1183ca921ccd" providerId="ADAL" clId="{926BF002-502B-4A04-9810-14F071E74D76}"/>
    <pc:docChg chg="undo custSel addSld delSld modSld sldOrd modMainMaster">
      <pc:chgData name="Danielle" userId="e2554c37-e717-43a0-ba79-1183ca921ccd" providerId="ADAL" clId="{926BF002-502B-4A04-9810-14F071E74D76}" dt="2020-06-17T13:37:42.610" v="438" actId="1037"/>
      <pc:docMkLst>
        <pc:docMk/>
      </pc:docMkLst>
      <pc:sldChg chg="addSp delSp modSp mod">
        <pc:chgData name="Danielle" userId="e2554c37-e717-43a0-ba79-1183ca921ccd" providerId="ADAL" clId="{926BF002-502B-4A04-9810-14F071E74D76}" dt="2020-06-08T13:13:24.114" v="37" actId="1076"/>
        <pc:sldMkLst>
          <pc:docMk/>
          <pc:sldMk cId="0" sldId="266"/>
        </pc:sldMkLst>
        <pc:spChg chg="add mod">
          <ac:chgData name="Danielle" userId="e2554c37-e717-43a0-ba79-1183ca921ccd" providerId="ADAL" clId="{926BF002-502B-4A04-9810-14F071E74D76}" dt="2020-06-08T13:13:24.114" v="37" actId="1076"/>
          <ac:spMkLst>
            <pc:docMk/>
            <pc:sldMk cId="0" sldId="266"/>
            <ac:spMk id="2" creationId="{FC75D830-AB5C-46B8-8CE3-BF54568B65B5}"/>
          </ac:spMkLst>
        </pc:spChg>
        <pc:spChg chg="del mod">
          <ac:chgData name="Danielle" userId="e2554c37-e717-43a0-ba79-1183ca921ccd" providerId="ADAL" clId="{926BF002-502B-4A04-9810-14F071E74D76}" dt="2020-06-08T13:12:59.880" v="29" actId="478"/>
          <ac:spMkLst>
            <pc:docMk/>
            <pc:sldMk cId="0" sldId="266"/>
            <ac:spMk id="10242" creationId="{45ED8484-1B32-4D91-8B8B-3447E245FAA7}"/>
          </ac:spMkLst>
        </pc:spChg>
        <pc:spChg chg="del mod">
          <ac:chgData name="Danielle" userId="e2554c37-e717-43a0-ba79-1183ca921ccd" providerId="ADAL" clId="{926BF002-502B-4A04-9810-14F071E74D76}" dt="2020-06-08T13:12:44.856" v="21" actId="478"/>
          <ac:spMkLst>
            <pc:docMk/>
            <pc:sldMk cId="0" sldId="266"/>
            <ac:spMk id="10243" creationId="{A0FFCE63-211C-43EA-9510-D0D800CA2A6F}"/>
          </ac:spMkLst>
        </pc:spChg>
      </pc:sldChg>
      <pc:sldChg chg="modSp">
        <pc:chgData name="Danielle" userId="e2554c37-e717-43a0-ba79-1183ca921ccd" providerId="ADAL" clId="{926BF002-502B-4A04-9810-14F071E74D76}" dt="2020-06-08T13:14:41.531" v="60" actId="2711"/>
        <pc:sldMkLst>
          <pc:docMk/>
          <pc:sldMk cId="0" sldId="267"/>
        </pc:sldMkLst>
        <pc:spChg chg="mod">
          <ac:chgData name="Danielle" userId="e2554c37-e717-43a0-ba79-1183ca921ccd" providerId="ADAL" clId="{926BF002-502B-4A04-9810-14F071E74D76}" dt="2020-06-08T13:14:41.531" v="60" actId="2711"/>
          <ac:spMkLst>
            <pc:docMk/>
            <pc:sldMk cId="0" sldId="267"/>
            <ac:spMk id="14338" creationId="{D7640B32-671F-4091-BE27-5BC2492A78CF}"/>
          </ac:spMkLst>
        </pc:spChg>
        <pc:spChg chg="mod">
          <ac:chgData name="Danielle" userId="e2554c37-e717-43a0-ba79-1183ca921ccd" providerId="ADAL" clId="{926BF002-502B-4A04-9810-14F071E74D76}" dt="2020-06-08T13:14:41.531" v="60" actId="2711"/>
          <ac:spMkLst>
            <pc:docMk/>
            <pc:sldMk cId="0" sldId="267"/>
            <ac:spMk id="14339" creationId="{EDB6C714-9711-455B-AFDA-78304B89EA0F}"/>
          </ac:spMkLst>
        </pc:spChg>
      </pc:sldChg>
      <pc:sldChg chg="modSp">
        <pc:chgData name="Danielle" userId="e2554c37-e717-43a0-ba79-1183ca921ccd" providerId="ADAL" clId="{926BF002-502B-4A04-9810-14F071E74D76}" dt="2020-06-08T13:15:04.573" v="68" actId="1037"/>
        <pc:sldMkLst>
          <pc:docMk/>
          <pc:sldMk cId="0" sldId="268"/>
        </pc:sldMkLst>
        <pc:spChg chg="mod">
          <ac:chgData name="Danielle" userId="e2554c37-e717-43a0-ba79-1183ca921ccd" providerId="ADAL" clId="{926BF002-502B-4A04-9810-14F071E74D76}" dt="2020-06-08T13:14:53.360" v="62" actId="2711"/>
          <ac:spMkLst>
            <pc:docMk/>
            <pc:sldMk cId="0" sldId="268"/>
            <ac:spMk id="10246" creationId="{31E5A073-F75F-4B00-AB61-53C968D46CB8}"/>
          </ac:spMkLst>
        </pc:spChg>
        <pc:spChg chg="mod">
          <ac:chgData name="Danielle" userId="e2554c37-e717-43a0-ba79-1183ca921ccd" providerId="ADAL" clId="{926BF002-502B-4A04-9810-14F071E74D76}" dt="2020-06-08T13:14:53.360" v="62" actId="2711"/>
          <ac:spMkLst>
            <pc:docMk/>
            <pc:sldMk cId="0" sldId="268"/>
            <ac:spMk id="10247" creationId="{0E98D149-2CD3-4188-867F-46856229BFFB}"/>
          </ac:spMkLst>
        </pc:spChg>
        <pc:spChg chg="mod">
          <ac:chgData name="Danielle" userId="e2554c37-e717-43a0-ba79-1183ca921ccd" providerId="ADAL" clId="{926BF002-502B-4A04-9810-14F071E74D76}" dt="2020-06-08T13:14:53.360" v="62" actId="2711"/>
          <ac:spMkLst>
            <pc:docMk/>
            <pc:sldMk cId="0" sldId="268"/>
            <ac:spMk id="10254" creationId="{7728B98C-1FFF-4335-811E-0152C8AE66C7}"/>
          </ac:spMkLst>
        </pc:spChg>
        <pc:spChg chg="mod">
          <ac:chgData name="Danielle" userId="e2554c37-e717-43a0-ba79-1183ca921ccd" providerId="ADAL" clId="{926BF002-502B-4A04-9810-14F071E74D76}" dt="2020-06-08T13:14:53.360" v="62" actId="2711"/>
          <ac:spMkLst>
            <pc:docMk/>
            <pc:sldMk cId="0" sldId="268"/>
            <ac:spMk id="10255" creationId="{FD0AE86F-1D9B-47CE-9095-C2615568DDBC}"/>
          </ac:spMkLst>
        </pc:spChg>
        <pc:spChg chg="mod">
          <ac:chgData name="Danielle" userId="e2554c37-e717-43a0-ba79-1183ca921ccd" providerId="ADAL" clId="{926BF002-502B-4A04-9810-14F071E74D76}" dt="2020-06-08T13:15:01.859" v="66" actId="1037"/>
          <ac:spMkLst>
            <pc:docMk/>
            <pc:sldMk cId="0" sldId="268"/>
            <ac:spMk id="10256" creationId="{CE5416AF-F0DF-4E12-8993-FE5231F6D302}"/>
          </ac:spMkLst>
        </pc:spChg>
        <pc:spChg chg="mod">
          <ac:chgData name="Danielle" userId="e2554c37-e717-43a0-ba79-1183ca921ccd" providerId="ADAL" clId="{926BF002-502B-4A04-9810-14F071E74D76}" dt="2020-06-08T13:14:53.360" v="62" actId="2711"/>
          <ac:spMkLst>
            <pc:docMk/>
            <pc:sldMk cId="0" sldId="268"/>
            <ac:spMk id="10263" creationId="{DCB407C7-470F-4911-92C9-D4C7E7D40FA9}"/>
          </ac:spMkLst>
        </pc:spChg>
        <pc:spChg chg="mod">
          <ac:chgData name="Danielle" userId="e2554c37-e717-43a0-ba79-1183ca921ccd" providerId="ADAL" clId="{926BF002-502B-4A04-9810-14F071E74D76}" dt="2020-06-08T13:14:53.360" v="62" actId="2711"/>
          <ac:spMkLst>
            <pc:docMk/>
            <pc:sldMk cId="0" sldId="268"/>
            <ac:spMk id="10264" creationId="{B208009F-BCD3-41B2-A191-904A47879EF3}"/>
          </ac:spMkLst>
        </pc:spChg>
        <pc:spChg chg="mod">
          <ac:chgData name="Danielle" userId="e2554c37-e717-43a0-ba79-1183ca921ccd" providerId="ADAL" clId="{926BF002-502B-4A04-9810-14F071E74D76}" dt="2020-06-08T13:15:04.573" v="68" actId="1037"/>
          <ac:spMkLst>
            <pc:docMk/>
            <pc:sldMk cId="0" sldId="268"/>
            <ac:spMk id="10265" creationId="{1D34CB37-6C28-4358-AD94-FD376ED99C90}"/>
          </ac:spMkLst>
        </pc:spChg>
        <pc:spChg chg="mod">
          <ac:chgData name="Danielle" userId="e2554c37-e717-43a0-ba79-1183ca921ccd" providerId="ADAL" clId="{926BF002-502B-4A04-9810-14F071E74D76}" dt="2020-06-08T13:14:53.360" v="62" actId="2711"/>
          <ac:spMkLst>
            <pc:docMk/>
            <pc:sldMk cId="0" sldId="268"/>
            <ac:spMk id="10272" creationId="{6CE11A3D-7BCE-42EF-9C84-6118BBD70E7A}"/>
          </ac:spMkLst>
        </pc:spChg>
        <pc:spChg chg="mod">
          <ac:chgData name="Danielle" userId="e2554c37-e717-43a0-ba79-1183ca921ccd" providerId="ADAL" clId="{926BF002-502B-4A04-9810-14F071E74D76}" dt="2020-06-08T13:14:53.360" v="62" actId="2711"/>
          <ac:spMkLst>
            <pc:docMk/>
            <pc:sldMk cId="0" sldId="268"/>
            <ac:spMk id="16386" creationId="{8E199FB0-E461-4068-AAE3-7431BC050817}"/>
          </ac:spMkLst>
        </pc:spChg>
        <pc:spChg chg="mod">
          <ac:chgData name="Danielle" userId="e2554c37-e717-43a0-ba79-1183ca921ccd" providerId="ADAL" clId="{926BF002-502B-4A04-9810-14F071E74D76}" dt="2020-06-08T13:14:53.360" v="62" actId="2711"/>
          <ac:spMkLst>
            <pc:docMk/>
            <pc:sldMk cId="0" sldId="268"/>
            <ac:spMk id="16402" creationId="{D601096E-F03E-4D99-9DA2-1747C416A29C}"/>
          </ac:spMkLst>
        </pc:spChg>
        <pc:grpChg chg="mod">
          <ac:chgData name="Danielle" userId="e2554c37-e717-43a0-ba79-1183ca921ccd" providerId="ADAL" clId="{926BF002-502B-4A04-9810-14F071E74D76}" dt="2020-06-08T13:14:53.360" v="62" actId="2711"/>
          <ac:grpSpMkLst>
            <pc:docMk/>
            <pc:sldMk cId="0" sldId="268"/>
            <ac:grpSpMk id="10248" creationId="{C95A99FA-0B4C-4EAD-B33D-15E947D1EA15}"/>
          </ac:grpSpMkLst>
        </pc:grpChg>
        <pc:grpChg chg="mod">
          <ac:chgData name="Danielle" userId="e2554c37-e717-43a0-ba79-1183ca921ccd" providerId="ADAL" clId="{926BF002-502B-4A04-9810-14F071E74D76}" dt="2020-06-08T13:14:53.360" v="62" actId="2711"/>
          <ac:grpSpMkLst>
            <pc:docMk/>
            <pc:sldMk cId="0" sldId="268"/>
            <ac:grpSpMk id="10251" creationId="{8DAB5D24-88E1-489A-B3E2-FCCD5481A148}"/>
          </ac:grpSpMkLst>
        </pc:grpChg>
        <pc:grpChg chg="mod">
          <ac:chgData name="Danielle" userId="e2554c37-e717-43a0-ba79-1183ca921ccd" providerId="ADAL" clId="{926BF002-502B-4A04-9810-14F071E74D76}" dt="2020-06-08T13:14:53.360" v="62" actId="2711"/>
          <ac:grpSpMkLst>
            <pc:docMk/>
            <pc:sldMk cId="0" sldId="268"/>
            <ac:grpSpMk id="10257" creationId="{C0FD5B8C-CD2A-4B42-BF5C-CEC3A6F3A457}"/>
          </ac:grpSpMkLst>
        </pc:grpChg>
        <pc:grpChg chg="mod">
          <ac:chgData name="Danielle" userId="e2554c37-e717-43a0-ba79-1183ca921ccd" providerId="ADAL" clId="{926BF002-502B-4A04-9810-14F071E74D76}" dt="2020-06-08T13:14:53.360" v="62" actId="2711"/>
          <ac:grpSpMkLst>
            <pc:docMk/>
            <pc:sldMk cId="0" sldId="268"/>
            <ac:grpSpMk id="10260" creationId="{E35131DF-99A7-4C9F-A591-7F9C68D78131}"/>
          </ac:grpSpMkLst>
        </pc:grpChg>
        <pc:grpChg chg="mod">
          <ac:chgData name="Danielle" userId="e2554c37-e717-43a0-ba79-1183ca921ccd" providerId="ADAL" clId="{926BF002-502B-4A04-9810-14F071E74D76}" dt="2020-06-08T13:14:53.360" v="62" actId="2711"/>
          <ac:grpSpMkLst>
            <pc:docMk/>
            <pc:sldMk cId="0" sldId="268"/>
            <ac:grpSpMk id="10266" creationId="{6645C5D9-9929-473F-86E6-4CB9CC80FCBF}"/>
          </ac:grpSpMkLst>
        </pc:grpChg>
        <pc:grpChg chg="mod">
          <ac:chgData name="Danielle" userId="e2554c37-e717-43a0-ba79-1183ca921ccd" providerId="ADAL" clId="{926BF002-502B-4A04-9810-14F071E74D76}" dt="2020-06-08T13:14:53.360" v="62" actId="2711"/>
          <ac:grpSpMkLst>
            <pc:docMk/>
            <pc:sldMk cId="0" sldId="268"/>
            <ac:grpSpMk id="10269" creationId="{D58BCD79-9A88-4A41-8841-45D02F6DF6A4}"/>
          </ac:grpSpMkLst>
        </pc:grpChg>
      </pc:sldChg>
      <pc:sldChg chg="modSp mod">
        <pc:chgData name="Danielle" userId="e2554c37-e717-43a0-ba79-1183ca921ccd" providerId="ADAL" clId="{926BF002-502B-4A04-9810-14F071E74D76}" dt="2020-06-17T13:37:42.610" v="438" actId="1037"/>
        <pc:sldMkLst>
          <pc:docMk/>
          <pc:sldMk cId="0" sldId="270"/>
        </pc:sldMkLst>
        <pc:spChg chg="mod">
          <ac:chgData name="Danielle" userId="e2554c37-e717-43a0-ba79-1183ca921ccd" providerId="ADAL" clId="{926BF002-502B-4A04-9810-14F071E74D76}" dt="2020-06-08T13:15:34.636" v="78" actId="1035"/>
          <ac:spMkLst>
            <pc:docMk/>
            <pc:sldMk cId="0" sldId="270"/>
            <ac:spMk id="2" creationId="{3690172E-4B11-4688-9910-415FCA368004}"/>
          </ac:spMkLst>
        </pc:spChg>
        <pc:spChg chg="mod">
          <ac:chgData name="Danielle" userId="e2554c37-e717-43a0-ba79-1183ca921ccd" providerId="ADAL" clId="{926BF002-502B-4A04-9810-14F071E74D76}" dt="2020-06-08T13:15:25.706" v="71" actId="208"/>
          <ac:spMkLst>
            <pc:docMk/>
            <pc:sldMk cId="0" sldId="270"/>
            <ac:spMk id="14" creationId="{206B6843-5FE5-4C79-B848-3E4C0EAFCBB2}"/>
          </ac:spMkLst>
        </pc:spChg>
        <pc:spChg chg="mod">
          <ac:chgData name="Danielle" userId="e2554c37-e717-43a0-ba79-1183ca921ccd" providerId="ADAL" clId="{926BF002-502B-4A04-9810-14F071E74D76}" dt="2020-06-08T13:15:46.594" v="83" actId="16959"/>
          <ac:spMkLst>
            <pc:docMk/>
            <pc:sldMk cId="0" sldId="270"/>
            <ac:spMk id="18434" creationId="{73D96577-E99E-4A29-8D76-DB0E41853CA4}"/>
          </ac:spMkLst>
        </pc:spChg>
        <pc:spChg chg="mod">
          <ac:chgData name="Danielle" userId="e2554c37-e717-43a0-ba79-1183ca921ccd" providerId="ADAL" clId="{926BF002-502B-4A04-9810-14F071E74D76}" dt="2020-06-08T13:15:34.636" v="78" actId="1035"/>
          <ac:spMkLst>
            <pc:docMk/>
            <pc:sldMk cId="0" sldId="270"/>
            <ac:spMk id="179212" creationId="{AA6DBC7A-4819-40DB-AC49-43A61EF39A13}"/>
          </ac:spMkLst>
        </pc:spChg>
        <pc:spChg chg="mod">
          <ac:chgData name="Danielle" userId="e2554c37-e717-43a0-ba79-1183ca921ccd" providerId="ADAL" clId="{926BF002-502B-4A04-9810-14F071E74D76}" dt="2020-06-08T13:15:34.636" v="78" actId="1035"/>
          <ac:spMkLst>
            <pc:docMk/>
            <pc:sldMk cId="0" sldId="270"/>
            <ac:spMk id="179214" creationId="{12E64FB0-E65E-438B-9095-5843D07C0E61}"/>
          </ac:spMkLst>
        </pc:spChg>
        <pc:spChg chg="mod">
          <ac:chgData name="Danielle" userId="e2554c37-e717-43a0-ba79-1183ca921ccd" providerId="ADAL" clId="{926BF002-502B-4A04-9810-14F071E74D76}" dt="2020-06-08T13:15:52.062" v="85" actId="16959"/>
          <ac:spMkLst>
            <pc:docMk/>
            <pc:sldMk cId="0" sldId="270"/>
            <ac:spMk id="179215" creationId="{CBB18971-DD29-4D58-BB2F-2E8714ECD5C5}"/>
          </ac:spMkLst>
        </pc:spChg>
        <pc:spChg chg="mod">
          <ac:chgData name="Danielle" userId="e2554c37-e717-43a0-ba79-1183ca921ccd" providerId="ADAL" clId="{926BF002-502B-4A04-9810-14F071E74D76}" dt="2020-06-08T13:15:34.636" v="78" actId="1035"/>
          <ac:spMkLst>
            <pc:docMk/>
            <pc:sldMk cId="0" sldId="270"/>
            <ac:spMk id="179216" creationId="{C515ABA8-880F-42DD-B91A-6B8186998026}"/>
          </ac:spMkLst>
        </pc:spChg>
        <pc:spChg chg="mod">
          <ac:chgData name="Danielle" userId="e2554c37-e717-43a0-ba79-1183ca921ccd" providerId="ADAL" clId="{926BF002-502B-4A04-9810-14F071E74D76}" dt="2020-06-08T13:15:34.636" v="78" actId="1035"/>
          <ac:spMkLst>
            <pc:docMk/>
            <pc:sldMk cId="0" sldId="270"/>
            <ac:spMk id="179217" creationId="{3A5EF93C-87C2-42F7-A6BB-E36D3DA663A3}"/>
          </ac:spMkLst>
        </pc:spChg>
        <pc:spChg chg="mod">
          <ac:chgData name="Danielle" userId="e2554c37-e717-43a0-ba79-1183ca921ccd" providerId="ADAL" clId="{926BF002-502B-4A04-9810-14F071E74D76}" dt="2020-06-17T13:37:37.632" v="435" actId="1037"/>
          <ac:spMkLst>
            <pc:docMk/>
            <pc:sldMk cId="0" sldId="270"/>
            <ac:spMk id="179218" creationId="{34088587-2079-48D6-8A2D-96DA76B931DD}"/>
          </ac:spMkLst>
        </pc:spChg>
        <pc:spChg chg="mod">
          <ac:chgData name="Danielle" userId="e2554c37-e717-43a0-ba79-1183ca921ccd" providerId="ADAL" clId="{926BF002-502B-4A04-9810-14F071E74D76}" dt="2020-06-17T13:37:42.610" v="438" actId="1037"/>
          <ac:spMkLst>
            <pc:docMk/>
            <pc:sldMk cId="0" sldId="270"/>
            <ac:spMk id="179221" creationId="{7F4DD800-2BFD-4594-9174-239F8C26236D}"/>
          </ac:spMkLst>
        </pc:spChg>
      </pc:sldChg>
      <pc:sldChg chg="modSp">
        <pc:chgData name="Danielle" userId="e2554c37-e717-43a0-ba79-1183ca921ccd" providerId="ADAL" clId="{926BF002-502B-4A04-9810-14F071E74D76}" dt="2020-06-08T13:15:12.357" v="69" actId="2711"/>
        <pc:sldMkLst>
          <pc:docMk/>
          <pc:sldMk cId="0" sldId="272"/>
        </pc:sldMkLst>
        <pc:spChg chg="mod">
          <ac:chgData name="Danielle" userId="e2554c37-e717-43a0-ba79-1183ca921ccd" providerId="ADAL" clId="{926BF002-502B-4A04-9810-14F071E74D76}" dt="2020-06-08T13:15:12.357" v="69" actId="2711"/>
          <ac:spMkLst>
            <pc:docMk/>
            <pc:sldMk cId="0" sldId="272"/>
            <ac:spMk id="17410" creationId="{F16CF671-FC84-4AE7-ABF4-7E1A09C16553}"/>
          </ac:spMkLst>
        </pc:spChg>
        <pc:spChg chg="mod">
          <ac:chgData name="Danielle" userId="e2554c37-e717-43a0-ba79-1183ca921ccd" providerId="ADAL" clId="{926BF002-502B-4A04-9810-14F071E74D76}" dt="2020-06-08T13:15:12.357" v="69" actId="2711"/>
          <ac:spMkLst>
            <pc:docMk/>
            <pc:sldMk cId="0" sldId="272"/>
            <ac:spMk id="17411" creationId="{ACA2F9C0-460F-4A82-9EC9-65C40AB72413}"/>
          </ac:spMkLst>
        </pc:spChg>
      </pc:sldChg>
      <pc:sldChg chg="delSp modSp mod">
        <pc:chgData name="Danielle" userId="e2554c37-e717-43a0-ba79-1183ca921ccd" providerId="ADAL" clId="{926BF002-502B-4A04-9810-14F071E74D76}" dt="2020-06-09T09:33:41.736" v="423" actId="14100"/>
        <pc:sldMkLst>
          <pc:docMk/>
          <pc:sldMk cId="0" sldId="276"/>
        </pc:sldMkLst>
        <pc:spChg chg="del mod">
          <ac:chgData name="Danielle" userId="e2554c37-e717-43a0-ba79-1183ca921ccd" providerId="ADAL" clId="{926BF002-502B-4A04-9810-14F071E74D76}" dt="2020-06-09T09:33:36.248" v="421" actId="478"/>
          <ac:spMkLst>
            <pc:docMk/>
            <pc:sldMk cId="0" sldId="276"/>
            <ac:spMk id="31746" creationId="{D1DE94AD-2EBF-4035-8682-3378EB34FD64}"/>
          </ac:spMkLst>
        </pc:spChg>
        <pc:spChg chg="mod">
          <ac:chgData name="Danielle" userId="e2554c37-e717-43a0-ba79-1183ca921ccd" providerId="ADAL" clId="{926BF002-502B-4A04-9810-14F071E74D76}" dt="2020-06-09T09:33:41.736" v="423" actId="14100"/>
          <ac:spMkLst>
            <pc:docMk/>
            <pc:sldMk cId="0" sldId="276"/>
            <ac:spMk id="31747" creationId="{9144F583-9DE1-4F4B-A1BF-92F89D600A42}"/>
          </ac:spMkLst>
        </pc:spChg>
      </pc:sldChg>
      <pc:sldChg chg="modSp">
        <pc:chgData name="Danielle" userId="e2554c37-e717-43a0-ba79-1183ca921ccd" providerId="ADAL" clId="{926BF002-502B-4A04-9810-14F071E74D76}" dt="2020-06-08T13:14:47.762" v="61" actId="2711"/>
        <pc:sldMkLst>
          <pc:docMk/>
          <pc:sldMk cId="0" sldId="278"/>
        </pc:sldMkLst>
        <pc:spChg chg="mod">
          <ac:chgData name="Danielle" userId="e2554c37-e717-43a0-ba79-1183ca921ccd" providerId="ADAL" clId="{926BF002-502B-4A04-9810-14F071E74D76}" dt="2020-06-08T13:14:47.762" v="61" actId="2711"/>
          <ac:spMkLst>
            <pc:docMk/>
            <pc:sldMk cId="0" sldId="278"/>
            <ac:spMk id="3078" creationId="{58B7AF2F-962B-4063-9848-D1B7EDD05374}"/>
          </ac:spMkLst>
        </pc:spChg>
        <pc:spChg chg="mod">
          <ac:chgData name="Danielle" userId="e2554c37-e717-43a0-ba79-1183ca921ccd" providerId="ADAL" clId="{926BF002-502B-4A04-9810-14F071E74D76}" dt="2020-06-08T13:14:47.762" v="61" actId="2711"/>
          <ac:spMkLst>
            <pc:docMk/>
            <pc:sldMk cId="0" sldId="278"/>
            <ac:spMk id="15363" creationId="{DA8F9150-CC2B-4C82-A882-B184B45E90E3}"/>
          </ac:spMkLst>
        </pc:spChg>
      </pc:sldChg>
      <pc:sldChg chg="addSp delSp modSp mod modAnim">
        <pc:chgData name="Danielle" userId="e2554c37-e717-43a0-ba79-1183ca921ccd" providerId="ADAL" clId="{926BF002-502B-4A04-9810-14F071E74D76}" dt="2020-06-08T13:25:13.781" v="170" actId="207"/>
        <pc:sldMkLst>
          <pc:docMk/>
          <pc:sldMk cId="0" sldId="279"/>
        </pc:sldMkLst>
        <pc:spChg chg="add mod">
          <ac:chgData name="Danielle" userId="e2554c37-e717-43a0-ba79-1183ca921ccd" providerId="ADAL" clId="{926BF002-502B-4A04-9810-14F071E74D76}" dt="2020-06-08T13:24:36.393" v="165" actId="1076"/>
          <ac:spMkLst>
            <pc:docMk/>
            <pc:sldMk cId="0" sldId="279"/>
            <ac:spMk id="2" creationId="{C4600621-6E7C-46A7-B9EB-4C102A559304}"/>
          </ac:spMkLst>
        </pc:spChg>
        <pc:spChg chg="add del">
          <ac:chgData name="Danielle" userId="e2554c37-e717-43a0-ba79-1183ca921ccd" providerId="ADAL" clId="{926BF002-502B-4A04-9810-14F071E74D76}" dt="2020-06-08T13:22:54.128" v="126" actId="478"/>
          <ac:spMkLst>
            <pc:docMk/>
            <pc:sldMk cId="0" sldId="279"/>
            <ac:spMk id="5" creationId="{C8F5136F-8E5C-4E85-B6BF-43E1EE1252B0}"/>
          </ac:spMkLst>
        </pc:spChg>
        <pc:spChg chg="add mod">
          <ac:chgData name="Danielle" userId="e2554c37-e717-43a0-ba79-1183ca921ccd" providerId="ADAL" clId="{926BF002-502B-4A04-9810-14F071E74D76}" dt="2020-06-08T13:24:01.387" v="155" actId="1076"/>
          <ac:spMkLst>
            <pc:docMk/>
            <pc:sldMk cId="0" sldId="279"/>
            <ac:spMk id="6" creationId="{A126713E-BE97-47B5-B439-76EFDA3A2004}"/>
          </ac:spMkLst>
        </pc:spChg>
        <pc:spChg chg="add mod">
          <ac:chgData name="Danielle" userId="e2554c37-e717-43a0-ba79-1183ca921ccd" providerId="ADAL" clId="{926BF002-502B-4A04-9810-14F071E74D76}" dt="2020-06-08T13:24:13.853" v="159" actId="207"/>
          <ac:spMkLst>
            <pc:docMk/>
            <pc:sldMk cId="0" sldId="279"/>
            <ac:spMk id="13" creationId="{CEDA2300-E3BD-4A18-B1C4-05CE4651A843}"/>
          </ac:spMkLst>
        </pc:spChg>
        <pc:spChg chg="add mod">
          <ac:chgData name="Danielle" userId="e2554c37-e717-43a0-ba79-1183ca921ccd" providerId="ADAL" clId="{926BF002-502B-4A04-9810-14F071E74D76}" dt="2020-06-08T13:24:28.119" v="163" actId="207"/>
          <ac:spMkLst>
            <pc:docMk/>
            <pc:sldMk cId="0" sldId="279"/>
            <ac:spMk id="14" creationId="{39781FB1-E93B-424F-BEFA-1295BC73F4A6}"/>
          </ac:spMkLst>
        </pc:spChg>
        <pc:spChg chg="add mod">
          <ac:chgData name="Danielle" userId="e2554c37-e717-43a0-ba79-1183ca921ccd" providerId="ADAL" clId="{926BF002-502B-4A04-9810-14F071E74D76}" dt="2020-06-08T13:25:13.781" v="170" actId="207"/>
          <ac:spMkLst>
            <pc:docMk/>
            <pc:sldMk cId="0" sldId="279"/>
            <ac:spMk id="15" creationId="{9733A3AF-D414-44AE-841B-BC98AB194C17}"/>
          </ac:spMkLst>
        </pc:spChg>
        <pc:spChg chg="del mod">
          <ac:chgData name="Danielle" userId="e2554c37-e717-43a0-ba79-1183ca921ccd" providerId="ADAL" clId="{926BF002-502B-4A04-9810-14F071E74D76}" dt="2020-06-08T13:23:23.135" v="139" actId="478"/>
          <ac:spMkLst>
            <pc:docMk/>
            <pc:sldMk cId="0" sldId="279"/>
            <ac:spMk id="2060" creationId="{7205E3A1-6D54-48EB-B270-1FA94E7135BC}"/>
          </ac:spMkLst>
        </pc:spChg>
        <pc:spChg chg="del mod">
          <ac:chgData name="Danielle" userId="e2554c37-e717-43a0-ba79-1183ca921ccd" providerId="ADAL" clId="{926BF002-502B-4A04-9810-14F071E74D76}" dt="2020-06-08T13:23:23.135" v="139" actId="478"/>
          <ac:spMkLst>
            <pc:docMk/>
            <pc:sldMk cId="0" sldId="279"/>
            <ac:spMk id="15362" creationId="{6492399F-0499-423E-9689-3AA8008F1561}"/>
          </ac:spMkLst>
        </pc:spChg>
        <pc:spChg chg="del mod">
          <ac:chgData name="Danielle" userId="e2554c37-e717-43a0-ba79-1183ca921ccd" providerId="ADAL" clId="{926BF002-502B-4A04-9810-14F071E74D76}" dt="2020-06-08T13:21:57.946" v="107" actId="478"/>
          <ac:spMkLst>
            <pc:docMk/>
            <pc:sldMk cId="0" sldId="279"/>
            <ac:spMk id="15363" creationId="{0B07806F-7FD3-4A9A-B847-F899F61B962B}"/>
          </ac:spMkLst>
        </pc:spChg>
        <pc:spChg chg="del mod">
          <ac:chgData name="Danielle" userId="e2554c37-e717-43a0-ba79-1183ca921ccd" providerId="ADAL" clId="{926BF002-502B-4A04-9810-14F071E74D76}" dt="2020-06-08T13:22:00.777" v="108" actId="478"/>
          <ac:spMkLst>
            <pc:docMk/>
            <pc:sldMk cId="0" sldId="279"/>
            <ac:spMk id="15364" creationId="{B8C89C58-7B47-499E-A85E-7672771E168E}"/>
          </ac:spMkLst>
        </pc:spChg>
        <pc:spChg chg="del mod">
          <ac:chgData name="Danielle" userId="e2554c37-e717-43a0-ba79-1183ca921ccd" providerId="ADAL" clId="{926BF002-502B-4A04-9810-14F071E74D76}" dt="2020-06-08T13:23:23.135" v="139" actId="478"/>
          <ac:spMkLst>
            <pc:docMk/>
            <pc:sldMk cId="0" sldId="279"/>
            <ac:spMk id="15365" creationId="{F6626F23-62BB-4F1B-B6D0-9920E63D10A3}"/>
          </ac:spMkLst>
        </pc:spChg>
        <pc:graphicFrameChg chg="add mod modGraphic">
          <ac:chgData name="Danielle" userId="e2554c37-e717-43a0-ba79-1183ca921ccd" providerId="ADAL" clId="{926BF002-502B-4A04-9810-14F071E74D76}" dt="2020-06-08T13:23:31.923" v="143" actId="403"/>
          <ac:graphicFrameMkLst>
            <pc:docMk/>
            <pc:sldMk cId="0" sldId="279"/>
            <ac:graphicFrameMk id="3" creationId="{F4B7E331-89CA-4EC3-83E9-3D6C6AD7C75B}"/>
          </ac:graphicFrameMkLst>
        </pc:graphicFrameChg>
        <pc:picChg chg="mod">
          <ac:chgData name="Danielle" userId="e2554c37-e717-43a0-ba79-1183ca921ccd" providerId="ADAL" clId="{926BF002-502B-4A04-9810-14F071E74D76}" dt="2020-06-08T13:24:38.777" v="166" actId="1076"/>
          <ac:picMkLst>
            <pc:docMk/>
            <pc:sldMk cId="0" sldId="279"/>
            <ac:picMk id="21511" creationId="{FE5D0A7E-14BD-447B-A5D3-B6CF38E3B0E5}"/>
          </ac:picMkLst>
        </pc:picChg>
      </pc:sldChg>
      <pc:sldChg chg="modSp del mod">
        <pc:chgData name="Danielle" userId="e2554c37-e717-43a0-ba79-1183ca921ccd" providerId="ADAL" clId="{926BF002-502B-4A04-9810-14F071E74D76}" dt="2020-06-08T13:26:10.279" v="185" actId="47"/>
        <pc:sldMkLst>
          <pc:docMk/>
          <pc:sldMk cId="0" sldId="280"/>
        </pc:sldMkLst>
        <pc:spChg chg="mod">
          <ac:chgData name="Danielle" userId="e2554c37-e717-43a0-ba79-1183ca921ccd" providerId="ADAL" clId="{926BF002-502B-4A04-9810-14F071E74D76}" dt="2020-06-08T13:25:41.619" v="174" actId="21"/>
          <ac:spMkLst>
            <pc:docMk/>
            <pc:sldMk cId="0" sldId="280"/>
            <ac:spMk id="16388" creationId="{A958C76B-BEA8-4400-BE3B-C75B6684DE6D}"/>
          </ac:spMkLst>
        </pc:spChg>
      </pc:sldChg>
      <pc:sldChg chg="del">
        <pc:chgData name="Danielle" userId="e2554c37-e717-43a0-ba79-1183ca921ccd" providerId="ADAL" clId="{926BF002-502B-4A04-9810-14F071E74D76}" dt="2020-06-08T13:27:10.306" v="212" actId="47"/>
        <pc:sldMkLst>
          <pc:docMk/>
          <pc:sldMk cId="0" sldId="281"/>
        </pc:sldMkLst>
      </pc:sldChg>
      <pc:sldChg chg="del">
        <pc:chgData name="Danielle" userId="e2554c37-e717-43a0-ba79-1183ca921ccd" providerId="ADAL" clId="{926BF002-502B-4A04-9810-14F071E74D76}" dt="2020-06-08T13:28:28.762" v="234" actId="47"/>
        <pc:sldMkLst>
          <pc:docMk/>
          <pc:sldMk cId="0" sldId="282"/>
        </pc:sldMkLst>
      </pc:sldChg>
      <pc:sldChg chg="del">
        <pc:chgData name="Danielle" userId="e2554c37-e717-43a0-ba79-1183ca921ccd" providerId="ADAL" clId="{926BF002-502B-4A04-9810-14F071E74D76}" dt="2020-06-09T09:23:14.083" v="269" actId="47"/>
        <pc:sldMkLst>
          <pc:docMk/>
          <pc:sldMk cId="0" sldId="283"/>
        </pc:sldMkLst>
      </pc:sldChg>
      <pc:sldChg chg="del">
        <pc:chgData name="Danielle" userId="e2554c37-e717-43a0-ba79-1183ca921ccd" providerId="ADAL" clId="{926BF002-502B-4A04-9810-14F071E74D76}" dt="2020-06-09T09:24:26.508" v="309" actId="47"/>
        <pc:sldMkLst>
          <pc:docMk/>
          <pc:sldMk cId="0" sldId="284"/>
        </pc:sldMkLst>
      </pc:sldChg>
      <pc:sldChg chg="del">
        <pc:chgData name="Danielle" userId="e2554c37-e717-43a0-ba79-1183ca921ccd" providerId="ADAL" clId="{926BF002-502B-4A04-9810-14F071E74D76}" dt="2020-06-09T09:25:57.752" v="352" actId="47"/>
        <pc:sldMkLst>
          <pc:docMk/>
          <pc:sldMk cId="0" sldId="285"/>
        </pc:sldMkLst>
      </pc:sldChg>
      <pc:sldChg chg="del">
        <pc:chgData name="Danielle" userId="e2554c37-e717-43a0-ba79-1183ca921ccd" providerId="ADAL" clId="{926BF002-502B-4A04-9810-14F071E74D76}" dt="2020-06-09T09:28:32.734" v="367" actId="47"/>
        <pc:sldMkLst>
          <pc:docMk/>
          <pc:sldMk cId="0" sldId="286"/>
        </pc:sldMkLst>
      </pc:sldChg>
      <pc:sldChg chg="del">
        <pc:chgData name="Danielle" userId="e2554c37-e717-43a0-ba79-1183ca921ccd" providerId="ADAL" clId="{926BF002-502B-4A04-9810-14F071E74D76}" dt="2020-06-09T09:32:04.409" v="389" actId="47"/>
        <pc:sldMkLst>
          <pc:docMk/>
          <pc:sldMk cId="0" sldId="287"/>
        </pc:sldMkLst>
      </pc:sldChg>
      <pc:sldChg chg="del">
        <pc:chgData name="Danielle" userId="e2554c37-e717-43a0-ba79-1183ca921ccd" providerId="ADAL" clId="{926BF002-502B-4A04-9810-14F071E74D76}" dt="2020-06-09T09:33:15.087" v="406" actId="47"/>
        <pc:sldMkLst>
          <pc:docMk/>
          <pc:sldMk cId="0" sldId="288"/>
        </pc:sldMkLst>
      </pc:sldChg>
      <pc:sldChg chg="modSp mod">
        <pc:chgData name="Danielle" userId="e2554c37-e717-43a0-ba79-1183ca921ccd" providerId="ADAL" clId="{926BF002-502B-4A04-9810-14F071E74D76}" dt="2020-06-08T13:14:31.781" v="59" actId="1037"/>
        <pc:sldMkLst>
          <pc:docMk/>
          <pc:sldMk cId="0" sldId="292"/>
        </pc:sldMkLst>
        <pc:spChg chg="mod">
          <ac:chgData name="Danielle" userId="e2554c37-e717-43a0-ba79-1183ca921ccd" providerId="ADAL" clId="{926BF002-502B-4A04-9810-14F071E74D76}" dt="2020-06-08T13:14:04.559" v="52" actId="208"/>
          <ac:spMkLst>
            <pc:docMk/>
            <pc:sldMk cId="0" sldId="292"/>
            <ac:spMk id="5" creationId="{6AE6D426-6F08-4E43-AA7A-1F1A9081F5C2}"/>
          </ac:spMkLst>
        </pc:spChg>
        <pc:spChg chg="mod">
          <ac:chgData name="Danielle" userId="e2554c37-e717-43a0-ba79-1183ca921ccd" providerId="ADAL" clId="{926BF002-502B-4A04-9810-14F071E74D76}" dt="2020-06-08T13:13:42.738" v="40" actId="2711"/>
          <ac:spMkLst>
            <pc:docMk/>
            <pc:sldMk cId="0" sldId="292"/>
            <ac:spMk id="6" creationId="{FC1B26D0-DEA8-4577-BCE9-50008E40383D}"/>
          </ac:spMkLst>
        </pc:spChg>
        <pc:spChg chg="mod">
          <ac:chgData name="Danielle" userId="e2554c37-e717-43a0-ba79-1183ca921ccd" providerId="ADAL" clId="{926BF002-502B-4A04-9810-14F071E74D76}" dt="2020-06-08T13:13:42.738" v="40" actId="2711"/>
          <ac:spMkLst>
            <pc:docMk/>
            <pc:sldMk cId="0" sldId="292"/>
            <ac:spMk id="13" creationId="{61B86996-CB94-45EA-B1F2-4F6580050B2F}"/>
          </ac:spMkLst>
        </pc:spChg>
        <pc:spChg chg="mod">
          <ac:chgData name="Danielle" userId="e2554c37-e717-43a0-ba79-1183ca921ccd" providerId="ADAL" clId="{926BF002-502B-4A04-9810-14F071E74D76}" dt="2020-06-08T13:14:04.559" v="52" actId="208"/>
          <ac:spMkLst>
            <pc:docMk/>
            <pc:sldMk cId="0" sldId="292"/>
            <ac:spMk id="21" creationId="{1F355D2D-D2ED-45B1-B1FC-724A48EC4E0B}"/>
          </ac:spMkLst>
        </pc:spChg>
        <pc:spChg chg="mod">
          <ac:chgData name="Danielle" userId="e2554c37-e717-43a0-ba79-1183ca921ccd" providerId="ADAL" clId="{926BF002-502B-4A04-9810-14F071E74D76}" dt="2020-06-08T13:13:42.738" v="40" actId="2711"/>
          <ac:spMkLst>
            <pc:docMk/>
            <pc:sldMk cId="0" sldId="292"/>
            <ac:spMk id="22" creationId="{3DF263FB-1781-428A-8F24-AD2D26B856D7}"/>
          </ac:spMkLst>
        </pc:spChg>
        <pc:spChg chg="mod">
          <ac:chgData name="Danielle" userId="e2554c37-e717-43a0-ba79-1183ca921ccd" providerId="ADAL" clId="{926BF002-502B-4A04-9810-14F071E74D76}" dt="2020-06-08T13:13:42.738" v="40" actId="2711"/>
          <ac:spMkLst>
            <pc:docMk/>
            <pc:sldMk cId="0" sldId="292"/>
            <ac:spMk id="81" creationId="{B5E9CFC2-0E0D-4013-BFD5-43456E32B070}"/>
          </ac:spMkLst>
        </pc:spChg>
        <pc:spChg chg="mod">
          <ac:chgData name="Danielle" userId="e2554c37-e717-43a0-ba79-1183ca921ccd" providerId="ADAL" clId="{926BF002-502B-4A04-9810-14F071E74D76}" dt="2020-06-08T13:13:42.738" v="40" actId="2711"/>
          <ac:spMkLst>
            <pc:docMk/>
            <pc:sldMk cId="0" sldId="292"/>
            <ac:spMk id="82" creationId="{085D4C3E-F8AA-4F19-B822-2AA74613D055}"/>
          </ac:spMkLst>
        </pc:spChg>
        <pc:spChg chg="mod">
          <ac:chgData name="Danielle" userId="e2554c37-e717-43a0-ba79-1183ca921ccd" providerId="ADAL" clId="{926BF002-502B-4A04-9810-14F071E74D76}" dt="2020-06-08T13:14:31.781" v="59" actId="1037"/>
          <ac:spMkLst>
            <pc:docMk/>
            <pc:sldMk cId="0" sldId="292"/>
            <ac:spMk id="100" creationId="{4C49B55B-7BC1-439F-B238-AD5197C65959}"/>
          </ac:spMkLst>
        </pc:spChg>
        <pc:spChg chg="mod">
          <ac:chgData name="Danielle" userId="e2554c37-e717-43a0-ba79-1183ca921ccd" providerId="ADAL" clId="{926BF002-502B-4A04-9810-14F071E74D76}" dt="2020-06-08T13:14:31.781" v="59" actId="1037"/>
          <ac:spMkLst>
            <pc:docMk/>
            <pc:sldMk cId="0" sldId="292"/>
            <ac:spMk id="101" creationId="{D1F2EC37-20F1-4A18-9350-B78F43A21A2A}"/>
          </ac:spMkLst>
        </pc:spChg>
        <pc:spChg chg="mod">
          <ac:chgData name="Danielle" userId="e2554c37-e717-43a0-ba79-1183ca921ccd" providerId="ADAL" clId="{926BF002-502B-4A04-9810-14F071E74D76}" dt="2020-06-08T13:14:31.781" v="59" actId="1037"/>
          <ac:spMkLst>
            <pc:docMk/>
            <pc:sldMk cId="0" sldId="292"/>
            <ac:spMk id="102" creationId="{EC037418-AECC-4509-8DEB-DCA8B0C519F7}"/>
          </ac:spMkLst>
        </pc:spChg>
        <pc:spChg chg="mod">
          <ac:chgData name="Danielle" userId="e2554c37-e717-43a0-ba79-1183ca921ccd" providerId="ADAL" clId="{926BF002-502B-4A04-9810-14F071E74D76}" dt="2020-06-08T13:14:31.781" v="59" actId="1037"/>
          <ac:spMkLst>
            <pc:docMk/>
            <pc:sldMk cId="0" sldId="292"/>
            <ac:spMk id="103" creationId="{E4D6D4AC-CA86-4276-9FC8-62561CAB0EDE}"/>
          </ac:spMkLst>
        </pc:spChg>
        <pc:spChg chg="mod">
          <ac:chgData name="Danielle" userId="e2554c37-e717-43a0-ba79-1183ca921ccd" providerId="ADAL" clId="{926BF002-502B-4A04-9810-14F071E74D76}" dt="2020-06-08T13:14:31.781" v="59" actId="1037"/>
          <ac:spMkLst>
            <pc:docMk/>
            <pc:sldMk cId="0" sldId="292"/>
            <ac:spMk id="104" creationId="{B274418B-937A-49A4-A202-99C133F13F60}"/>
          </ac:spMkLst>
        </pc:spChg>
        <pc:spChg chg="mod">
          <ac:chgData name="Danielle" userId="e2554c37-e717-43a0-ba79-1183ca921ccd" providerId="ADAL" clId="{926BF002-502B-4A04-9810-14F071E74D76}" dt="2020-06-08T13:14:31.781" v="59" actId="1037"/>
          <ac:spMkLst>
            <pc:docMk/>
            <pc:sldMk cId="0" sldId="292"/>
            <ac:spMk id="105" creationId="{FC40A99F-3A4F-4B5D-B07F-7F162333FBEE}"/>
          </ac:spMkLst>
        </pc:spChg>
        <pc:spChg chg="mod">
          <ac:chgData name="Danielle" userId="e2554c37-e717-43a0-ba79-1183ca921ccd" providerId="ADAL" clId="{926BF002-502B-4A04-9810-14F071E74D76}" dt="2020-06-08T13:14:31.781" v="59" actId="1037"/>
          <ac:spMkLst>
            <pc:docMk/>
            <pc:sldMk cId="0" sldId="292"/>
            <ac:spMk id="106" creationId="{8565442D-56CC-4342-84D2-106B4C36CEB9}"/>
          </ac:spMkLst>
        </pc:spChg>
        <pc:spChg chg="mod">
          <ac:chgData name="Danielle" userId="e2554c37-e717-43a0-ba79-1183ca921ccd" providerId="ADAL" clId="{926BF002-502B-4A04-9810-14F071E74D76}" dt="2020-06-08T13:14:31.781" v="59" actId="1037"/>
          <ac:spMkLst>
            <pc:docMk/>
            <pc:sldMk cId="0" sldId="292"/>
            <ac:spMk id="107" creationId="{DAFC97EC-6FDA-48BB-8F4F-F9C777ACBF24}"/>
          </ac:spMkLst>
        </pc:spChg>
        <pc:spChg chg="mod">
          <ac:chgData name="Danielle" userId="e2554c37-e717-43a0-ba79-1183ca921ccd" providerId="ADAL" clId="{926BF002-502B-4A04-9810-14F071E74D76}" dt="2020-06-08T13:14:31.781" v="59" actId="1037"/>
          <ac:spMkLst>
            <pc:docMk/>
            <pc:sldMk cId="0" sldId="292"/>
            <ac:spMk id="108" creationId="{21355CA6-CC3D-419E-9C2A-1E1FBB5E4FE6}"/>
          </ac:spMkLst>
        </pc:spChg>
        <pc:spChg chg="mod">
          <ac:chgData name="Danielle" userId="e2554c37-e717-43a0-ba79-1183ca921ccd" providerId="ADAL" clId="{926BF002-502B-4A04-9810-14F071E74D76}" dt="2020-06-08T13:14:31.781" v="59" actId="1037"/>
          <ac:spMkLst>
            <pc:docMk/>
            <pc:sldMk cId="0" sldId="292"/>
            <ac:spMk id="109" creationId="{8C023D77-9AF7-462C-BF93-546FB47F21F7}"/>
          </ac:spMkLst>
        </pc:spChg>
        <pc:spChg chg="mod">
          <ac:chgData name="Danielle" userId="e2554c37-e717-43a0-ba79-1183ca921ccd" providerId="ADAL" clId="{926BF002-502B-4A04-9810-14F071E74D76}" dt="2020-06-08T13:14:31.781" v="59" actId="1037"/>
          <ac:spMkLst>
            <pc:docMk/>
            <pc:sldMk cId="0" sldId="292"/>
            <ac:spMk id="110" creationId="{84F66F58-630A-4FBE-B583-543270EEF9B0}"/>
          </ac:spMkLst>
        </pc:spChg>
        <pc:spChg chg="mod">
          <ac:chgData name="Danielle" userId="e2554c37-e717-43a0-ba79-1183ca921ccd" providerId="ADAL" clId="{926BF002-502B-4A04-9810-14F071E74D76}" dt="2020-06-08T13:14:31.781" v="59" actId="1037"/>
          <ac:spMkLst>
            <pc:docMk/>
            <pc:sldMk cId="0" sldId="292"/>
            <ac:spMk id="111" creationId="{6BB66077-6C57-49F3-8601-DDD5AC225816}"/>
          </ac:spMkLst>
        </pc:spChg>
        <pc:spChg chg="mod">
          <ac:chgData name="Danielle" userId="e2554c37-e717-43a0-ba79-1183ca921ccd" providerId="ADAL" clId="{926BF002-502B-4A04-9810-14F071E74D76}" dt="2020-06-08T13:14:31.781" v="59" actId="1037"/>
          <ac:spMkLst>
            <pc:docMk/>
            <pc:sldMk cId="0" sldId="292"/>
            <ac:spMk id="112" creationId="{8F7B9719-6C07-40E7-B0EB-A92D08A90CE7}"/>
          </ac:spMkLst>
        </pc:spChg>
        <pc:spChg chg="mod">
          <ac:chgData name="Danielle" userId="e2554c37-e717-43a0-ba79-1183ca921ccd" providerId="ADAL" clId="{926BF002-502B-4A04-9810-14F071E74D76}" dt="2020-06-08T13:14:31.781" v="59" actId="1037"/>
          <ac:spMkLst>
            <pc:docMk/>
            <pc:sldMk cId="0" sldId="292"/>
            <ac:spMk id="113" creationId="{D7DFC85D-0941-463E-A50C-F2A0EC77265B}"/>
          </ac:spMkLst>
        </pc:spChg>
        <pc:spChg chg="mod">
          <ac:chgData name="Danielle" userId="e2554c37-e717-43a0-ba79-1183ca921ccd" providerId="ADAL" clId="{926BF002-502B-4A04-9810-14F071E74D76}" dt="2020-06-08T13:14:31.781" v="59" actId="1037"/>
          <ac:spMkLst>
            <pc:docMk/>
            <pc:sldMk cId="0" sldId="292"/>
            <ac:spMk id="114" creationId="{B7340514-E934-47C7-9676-422495FADDAE}"/>
          </ac:spMkLst>
        </pc:spChg>
        <pc:spChg chg="mod">
          <ac:chgData name="Danielle" userId="e2554c37-e717-43a0-ba79-1183ca921ccd" providerId="ADAL" clId="{926BF002-502B-4A04-9810-14F071E74D76}" dt="2020-06-08T13:13:42.738" v="40" actId="2711"/>
          <ac:spMkLst>
            <pc:docMk/>
            <pc:sldMk cId="0" sldId="292"/>
            <ac:spMk id="13317" creationId="{023B8278-92F3-460A-AA08-DB40DF2FB113}"/>
          </ac:spMkLst>
        </pc:spChg>
        <pc:spChg chg="mod">
          <ac:chgData name="Danielle" userId="e2554c37-e717-43a0-ba79-1183ca921ccd" providerId="ADAL" clId="{926BF002-502B-4A04-9810-14F071E74D76}" dt="2020-06-08T13:13:42.738" v="40" actId="2711"/>
          <ac:spMkLst>
            <pc:docMk/>
            <pc:sldMk cId="0" sldId="292"/>
            <ac:spMk id="13322" creationId="{0C6AB8D4-BA46-443B-B791-DF6B480E8570}"/>
          </ac:spMkLst>
        </pc:spChg>
        <pc:spChg chg="mod">
          <ac:chgData name="Danielle" userId="e2554c37-e717-43a0-ba79-1183ca921ccd" providerId="ADAL" clId="{926BF002-502B-4A04-9810-14F071E74D76}" dt="2020-06-08T13:13:42.738" v="40" actId="2711"/>
          <ac:spMkLst>
            <pc:docMk/>
            <pc:sldMk cId="0" sldId="292"/>
            <ac:spMk id="13329" creationId="{7A982AB1-4816-46BD-A176-43E5453F3EAF}"/>
          </ac:spMkLst>
        </pc:spChg>
        <pc:spChg chg="mod">
          <ac:chgData name="Danielle" userId="e2554c37-e717-43a0-ba79-1183ca921ccd" providerId="ADAL" clId="{926BF002-502B-4A04-9810-14F071E74D76}" dt="2020-06-08T13:13:42.738" v="40" actId="2711"/>
          <ac:spMkLst>
            <pc:docMk/>
            <pc:sldMk cId="0" sldId="292"/>
            <ac:spMk id="13386" creationId="{13FA4C06-DCF4-4559-AE2B-406F0C552CE8}"/>
          </ac:spMkLst>
        </pc:spChg>
        <pc:spChg chg="mod">
          <ac:chgData name="Danielle" userId="e2554c37-e717-43a0-ba79-1183ca921ccd" providerId="ADAL" clId="{926BF002-502B-4A04-9810-14F071E74D76}" dt="2020-06-08T13:13:42.738" v="40" actId="2711"/>
          <ac:spMkLst>
            <pc:docMk/>
            <pc:sldMk cId="0" sldId="292"/>
            <ac:spMk id="13387" creationId="{1573446B-4A39-4CC7-9B8D-EED1D163D1FE}"/>
          </ac:spMkLst>
        </pc:spChg>
        <pc:spChg chg="mod">
          <ac:chgData name="Danielle" userId="e2554c37-e717-43a0-ba79-1183ca921ccd" providerId="ADAL" clId="{926BF002-502B-4A04-9810-14F071E74D76}" dt="2020-06-08T13:13:42.738" v="40" actId="2711"/>
          <ac:spMkLst>
            <pc:docMk/>
            <pc:sldMk cId="0" sldId="292"/>
            <ac:spMk id="13388" creationId="{9811AA89-4724-400B-9419-5CBDA9804DD0}"/>
          </ac:spMkLst>
        </pc:spChg>
        <pc:spChg chg="mod">
          <ac:chgData name="Danielle" userId="e2554c37-e717-43a0-ba79-1183ca921ccd" providerId="ADAL" clId="{926BF002-502B-4A04-9810-14F071E74D76}" dt="2020-06-08T13:14:11.009" v="53" actId="2085"/>
          <ac:spMkLst>
            <pc:docMk/>
            <pc:sldMk cId="0" sldId="292"/>
            <ac:spMk id="13390" creationId="{B537E9B2-7BAE-4AC8-A9F3-43F86559133B}"/>
          </ac:spMkLst>
        </pc:spChg>
        <pc:spChg chg="mod">
          <ac:chgData name="Danielle" userId="e2554c37-e717-43a0-ba79-1183ca921ccd" providerId="ADAL" clId="{926BF002-502B-4A04-9810-14F071E74D76}" dt="2020-06-08T13:14:13.238" v="54" actId="2085"/>
          <ac:spMkLst>
            <pc:docMk/>
            <pc:sldMk cId="0" sldId="292"/>
            <ac:spMk id="13392" creationId="{11CE5866-7496-4079-80FC-C7FBFFA1673A}"/>
          </ac:spMkLst>
        </pc:spChg>
        <pc:spChg chg="mod">
          <ac:chgData name="Danielle" userId="e2554c37-e717-43a0-ba79-1183ca921ccd" providerId="ADAL" clId="{926BF002-502B-4A04-9810-14F071E74D76}" dt="2020-06-08T13:14:15.829" v="55" actId="2085"/>
          <ac:spMkLst>
            <pc:docMk/>
            <pc:sldMk cId="0" sldId="292"/>
            <ac:spMk id="13394" creationId="{DA8268D3-065C-47C5-BCD7-D7E38B148267}"/>
          </ac:spMkLst>
        </pc:spChg>
        <pc:spChg chg="mod">
          <ac:chgData name="Danielle" userId="e2554c37-e717-43a0-ba79-1183ca921ccd" providerId="ADAL" clId="{926BF002-502B-4A04-9810-14F071E74D76}" dt="2020-06-08T13:14:00.549" v="51" actId="1037"/>
          <ac:spMkLst>
            <pc:docMk/>
            <pc:sldMk cId="0" sldId="292"/>
            <ac:spMk id="14340" creationId="{B6F6EEBE-5365-4E82-BB9E-916E00DEA150}"/>
          </ac:spMkLst>
        </pc:spChg>
        <pc:spChg chg="mod">
          <ac:chgData name="Danielle" userId="e2554c37-e717-43a0-ba79-1183ca921ccd" providerId="ADAL" clId="{926BF002-502B-4A04-9810-14F071E74D76}" dt="2020-06-08T13:13:42.738" v="40" actId="2711"/>
          <ac:spMkLst>
            <pc:docMk/>
            <pc:sldMk cId="0" sldId="292"/>
            <ac:spMk id="14343" creationId="{0579118C-34C5-4970-8C93-003CCCA14C89}"/>
          </ac:spMkLst>
        </pc:spChg>
        <pc:spChg chg="mod">
          <ac:chgData name="Danielle" userId="e2554c37-e717-43a0-ba79-1183ca921ccd" providerId="ADAL" clId="{926BF002-502B-4A04-9810-14F071E74D76}" dt="2020-06-08T13:13:54.455" v="46" actId="1038"/>
          <ac:spMkLst>
            <pc:docMk/>
            <pc:sldMk cId="0" sldId="292"/>
            <ac:spMk id="14345" creationId="{FCA654B0-142E-431E-BD6D-6D2C2D3F895C}"/>
          </ac:spMkLst>
        </pc:spChg>
        <pc:spChg chg="mod">
          <ac:chgData name="Danielle" userId="e2554c37-e717-43a0-ba79-1183ca921ccd" providerId="ADAL" clId="{926BF002-502B-4A04-9810-14F071E74D76}" dt="2020-06-08T13:14:04.559" v="52" actId="208"/>
          <ac:spMkLst>
            <pc:docMk/>
            <pc:sldMk cId="0" sldId="292"/>
            <ac:spMk id="14347" creationId="{D9EA5C81-3431-4646-86FF-0967493AFE1A}"/>
          </ac:spMkLst>
        </pc:spChg>
        <pc:spChg chg="mod">
          <ac:chgData name="Danielle" userId="e2554c37-e717-43a0-ba79-1183ca921ccd" providerId="ADAL" clId="{926BF002-502B-4A04-9810-14F071E74D76}" dt="2020-06-08T13:13:42.738" v="40" actId="2711"/>
          <ac:spMkLst>
            <pc:docMk/>
            <pc:sldMk cId="0" sldId="292"/>
            <ac:spMk id="14349" creationId="{F75CBAF2-B343-4A6E-AD62-D68E097253DA}"/>
          </ac:spMkLst>
        </pc:spChg>
        <pc:spChg chg="mod">
          <ac:chgData name="Danielle" userId="e2554c37-e717-43a0-ba79-1183ca921ccd" providerId="ADAL" clId="{926BF002-502B-4A04-9810-14F071E74D76}" dt="2020-06-08T13:13:50.788" v="43" actId="1038"/>
          <ac:spMkLst>
            <pc:docMk/>
            <pc:sldMk cId="0" sldId="292"/>
            <ac:spMk id="14352" creationId="{09BC71F8-0B05-45D9-8FAA-14C28FF697AB}"/>
          </ac:spMkLst>
        </pc:spChg>
        <pc:spChg chg="mod">
          <ac:chgData name="Danielle" userId="e2554c37-e717-43a0-ba79-1183ca921ccd" providerId="ADAL" clId="{926BF002-502B-4A04-9810-14F071E74D76}" dt="2020-06-08T13:13:42.738" v="40" actId="2711"/>
          <ac:spMkLst>
            <pc:docMk/>
            <pc:sldMk cId="0" sldId="292"/>
            <ac:spMk id="14355" creationId="{2836451F-DA0E-4225-9121-056BED12A1D4}"/>
          </ac:spMkLst>
        </pc:spChg>
        <pc:grpChg chg="mod">
          <ac:chgData name="Danielle" userId="e2554c37-e717-43a0-ba79-1183ca921ccd" providerId="ADAL" clId="{926BF002-502B-4A04-9810-14F071E74D76}" dt="2020-06-08T13:14:04.559" v="52" actId="208"/>
          <ac:grpSpMkLst>
            <pc:docMk/>
            <pc:sldMk cId="0" sldId="292"/>
            <ac:grpSpMk id="14342" creationId="{ED0BB29A-7EDC-4BFE-9C42-A880FE875EBA}"/>
          </ac:grpSpMkLst>
        </pc:grpChg>
        <pc:grpChg chg="mod">
          <ac:chgData name="Danielle" userId="e2554c37-e717-43a0-ba79-1183ca921ccd" providerId="ADAL" clId="{926BF002-502B-4A04-9810-14F071E74D76}" dt="2020-06-08T13:14:04.559" v="52" actId="208"/>
          <ac:grpSpMkLst>
            <pc:docMk/>
            <pc:sldMk cId="0" sldId="292"/>
            <ac:grpSpMk id="14348" creationId="{3D8B5777-7C61-4BF3-9753-126B74FF9361}"/>
          </ac:grpSpMkLst>
        </pc:grpChg>
        <pc:grpChg chg="mod">
          <ac:chgData name="Danielle" userId="e2554c37-e717-43a0-ba79-1183ca921ccd" providerId="ADAL" clId="{926BF002-502B-4A04-9810-14F071E74D76}" dt="2020-06-08T13:14:04.559" v="52" actId="208"/>
          <ac:grpSpMkLst>
            <pc:docMk/>
            <pc:sldMk cId="0" sldId="292"/>
            <ac:grpSpMk id="14354" creationId="{A801A784-0E7D-42D5-907A-715DAAF5A292}"/>
          </ac:grpSpMkLst>
        </pc:grpChg>
        <pc:graphicFrameChg chg="mod modGraphic">
          <ac:chgData name="Danielle" userId="e2554c37-e717-43a0-ba79-1183ca921ccd" providerId="ADAL" clId="{926BF002-502B-4A04-9810-14F071E74D76}" dt="2020-06-08T13:14:22.605" v="56" actId="2711"/>
          <ac:graphicFrameMkLst>
            <pc:docMk/>
            <pc:sldMk cId="0" sldId="292"/>
            <ac:graphicFrameMk id="83" creationId="{6E9F04EF-050E-45F5-A889-F25BDBEEB8FC}"/>
          </ac:graphicFrameMkLst>
        </pc:graphicFrameChg>
      </pc:sldChg>
      <pc:sldChg chg="modSp">
        <pc:chgData name="Danielle" userId="e2554c37-e717-43a0-ba79-1183ca921ccd" providerId="ADAL" clId="{926BF002-502B-4A04-9810-14F071E74D76}" dt="2020-06-08T13:13:31.344" v="38" actId="2711"/>
        <pc:sldMkLst>
          <pc:docMk/>
          <pc:sldMk cId="0" sldId="293"/>
        </pc:sldMkLst>
        <pc:spChg chg="mod">
          <ac:chgData name="Danielle" userId="e2554c37-e717-43a0-ba79-1183ca921ccd" providerId="ADAL" clId="{926BF002-502B-4A04-9810-14F071E74D76}" dt="2020-06-08T13:13:31.344" v="38" actId="2711"/>
          <ac:spMkLst>
            <pc:docMk/>
            <pc:sldMk cId="0" sldId="293"/>
            <ac:spMk id="10" creationId="{45436F28-AAB9-466B-95DB-68B8DCE2827B}"/>
          </ac:spMkLst>
        </pc:spChg>
        <pc:spChg chg="mod">
          <ac:chgData name="Danielle" userId="e2554c37-e717-43a0-ba79-1183ca921ccd" providerId="ADAL" clId="{926BF002-502B-4A04-9810-14F071E74D76}" dt="2020-06-08T13:13:31.344" v="38" actId="2711"/>
          <ac:spMkLst>
            <pc:docMk/>
            <pc:sldMk cId="0" sldId="293"/>
            <ac:spMk id="35" creationId="{104EE241-30C8-4138-9C89-C7866B6F605A}"/>
          </ac:spMkLst>
        </pc:spChg>
        <pc:spChg chg="mod">
          <ac:chgData name="Danielle" userId="e2554c37-e717-43a0-ba79-1183ca921ccd" providerId="ADAL" clId="{926BF002-502B-4A04-9810-14F071E74D76}" dt="2020-06-08T13:13:31.344" v="38" actId="2711"/>
          <ac:spMkLst>
            <pc:docMk/>
            <pc:sldMk cId="0" sldId="293"/>
            <ac:spMk id="36" creationId="{3A695CFA-3094-4729-8E7B-87EB176C1A6D}"/>
          </ac:spMkLst>
        </pc:spChg>
        <pc:spChg chg="mod">
          <ac:chgData name="Danielle" userId="e2554c37-e717-43a0-ba79-1183ca921ccd" providerId="ADAL" clId="{926BF002-502B-4A04-9810-14F071E74D76}" dt="2020-06-08T13:13:31.344" v="38" actId="2711"/>
          <ac:spMkLst>
            <pc:docMk/>
            <pc:sldMk cId="0" sldId="293"/>
            <ac:spMk id="38" creationId="{F55D47D5-1A8F-4C46-8273-E85D930A90F3}"/>
          </ac:spMkLst>
        </pc:spChg>
        <pc:spChg chg="mod">
          <ac:chgData name="Danielle" userId="e2554c37-e717-43a0-ba79-1183ca921ccd" providerId="ADAL" clId="{926BF002-502B-4A04-9810-14F071E74D76}" dt="2020-06-08T13:13:31.344" v="38" actId="2711"/>
          <ac:spMkLst>
            <pc:docMk/>
            <pc:sldMk cId="0" sldId="293"/>
            <ac:spMk id="39" creationId="{F9E1AF65-DFB7-45C9-ADCD-4A1586808CC2}"/>
          </ac:spMkLst>
        </pc:spChg>
        <pc:spChg chg="mod">
          <ac:chgData name="Danielle" userId="e2554c37-e717-43a0-ba79-1183ca921ccd" providerId="ADAL" clId="{926BF002-502B-4A04-9810-14F071E74D76}" dt="2020-06-08T13:13:31.344" v="38" actId="2711"/>
          <ac:spMkLst>
            <pc:docMk/>
            <pc:sldMk cId="0" sldId="293"/>
            <ac:spMk id="40" creationId="{E5BE5E26-9AA2-4477-8214-9D4435DA1D76}"/>
          </ac:spMkLst>
        </pc:spChg>
        <pc:spChg chg="mod">
          <ac:chgData name="Danielle" userId="e2554c37-e717-43a0-ba79-1183ca921ccd" providerId="ADAL" clId="{926BF002-502B-4A04-9810-14F071E74D76}" dt="2020-06-08T13:13:31.344" v="38" actId="2711"/>
          <ac:spMkLst>
            <pc:docMk/>
            <pc:sldMk cId="0" sldId="293"/>
            <ac:spMk id="41" creationId="{376438AD-D32E-4256-AF99-A57C88D7DB7F}"/>
          </ac:spMkLst>
        </pc:spChg>
        <pc:spChg chg="mod">
          <ac:chgData name="Danielle" userId="e2554c37-e717-43a0-ba79-1183ca921ccd" providerId="ADAL" clId="{926BF002-502B-4A04-9810-14F071E74D76}" dt="2020-06-08T13:13:31.344" v="38" actId="2711"/>
          <ac:spMkLst>
            <pc:docMk/>
            <pc:sldMk cId="0" sldId="293"/>
            <ac:spMk id="42" creationId="{23277D6A-CEFE-4E20-AF2F-35370C2DC077}"/>
          </ac:spMkLst>
        </pc:spChg>
        <pc:spChg chg="mod">
          <ac:chgData name="Danielle" userId="e2554c37-e717-43a0-ba79-1183ca921ccd" providerId="ADAL" clId="{926BF002-502B-4A04-9810-14F071E74D76}" dt="2020-06-08T13:13:31.344" v="38" actId="2711"/>
          <ac:spMkLst>
            <pc:docMk/>
            <pc:sldMk cId="0" sldId="293"/>
            <ac:spMk id="43" creationId="{D1F5B644-FCED-4D03-A14E-DD837FD6D137}"/>
          </ac:spMkLst>
        </pc:spChg>
        <pc:spChg chg="mod">
          <ac:chgData name="Danielle" userId="e2554c37-e717-43a0-ba79-1183ca921ccd" providerId="ADAL" clId="{926BF002-502B-4A04-9810-14F071E74D76}" dt="2020-06-08T13:13:31.344" v="38" actId="2711"/>
          <ac:spMkLst>
            <pc:docMk/>
            <pc:sldMk cId="0" sldId="293"/>
            <ac:spMk id="44" creationId="{967CDC58-CD1B-4DC2-ACF4-A6C5B48CCC9C}"/>
          </ac:spMkLst>
        </pc:spChg>
        <pc:spChg chg="mod">
          <ac:chgData name="Danielle" userId="e2554c37-e717-43a0-ba79-1183ca921ccd" providerId="ADAL" clId="{926BF002-502B-4A04-9810-14F071E74D76}" dt="2020-06-08T13:13:31.344" v="38" actId="2711"/>
          <ac:spMkLst>
            <pc:docMk/>
            <pc:sldMk cId="0" sldId="293"/>
            <ac:spMk id="11266" creationId="{713D1EA1-9F6E-45DA-8182-D2E69580BBE8}"/>
          </ac:spMkLst>
        </pc:spChg>
        <pc:picChg chg="mod">
          <ac:chgData name="Danielle" userId="e2554c37-e717-43a0-ba79-1183ca921ccd" providerId="ADAL" clId="{926BF002-502B-4A04-9810-14F071E74D76}" dt="2020-06-08T13:13:31.344" v="38" actId="2711"/>
          <ac:picMkLst>
            <pc:docMk/>
            <pc:sldMk cId="0" sldId="293"/>
            <ac:picMk id="11267" creationId="{3E0BA9EC-8DCF-4809-A581-C83FE16413A4}"/>
          </ac:picMkLst>
        </pc:picChg>
      </pc:sldChg>
      <pc:sldChg chg="modSp">
        <pc:chgData name="Danielle" userId="e2554c37-e717-43a0-ba79-1183ca921ccd" providerId="ADAL" clId="{926BF002-502B-4A04-9810-14F071E74D76}" dt="2020-06-08T13:13:37.085" v="39" actId="2711"/>
        <pc:sldMkLst>
          <pc:docMk/>
          <pc:sldMk cId="0" sldId="294"/>
        </pc:sldMkLst>
        <pc:spChg chg="mod">
          <ac:chgData name="Danielle" userId="e2554c37-e717-43a0-ba79-1183ca921ccd" providerId="ADAL" clId="{926BF002-502B-4A04-9810-14F071E74D76}" dt="2020-06-08T13:13:37.085" v="39" actId="2711"/>
          <ac:spMkLst>
            <pc:docMk/>
            <pc:sldMk cId="0" sldId="294"/>
            <ac:spMk id="6" creationId="{B7EAFC49-D96C-477E-85C8-24C2D5C45DC3}"/>
          </ac:spMkLst>
        </pc:spChg>
        <pc:spChg chg="mod">
          <ac:chgData name="Danielle" userId="e2554c37-e717-43a0-ba79-1183ca921ccd" providerId="ADAL" clId="{926BF002-502B-4A04-9810-14F071E74D76}" dt="2020-06-08T13:13:37.085" v="39" actId="2711"/>
          <ac:spMkLst>
            <pc:docMk/>
            <pc:sldMk cId="0" sldId="294"/>
            <ac:spMk id="7" creationId="{D9A3EFC4-7944-4F3F-8180-489F7E167A4B}"/>
          </ac:spMkLst>
        </pc:spChg>
        <pc:spChg chg="mod">
          <ac:chgData name="Danielle" userId="e2554c37-e717-43a0-ba79-1183ca921ccd" providerId="ADAL" clId="{926BF002-502B-4A04-9810-14F071E74D76}" dt="2020-06-08T13:13:37.085" v="39" actId="2711"/>
          <ac:spMkLst>
            <pc:docMk/>
            <pc:sldMk cId="0" sldId="294"/>
            <ac:spMk id="8" creationId="{B12C4717-9986-4A3C-9356-3B12A052D4E4}"/>
          </ac:spMkLst>
        </pc:spChg>
        <pc:spChg chg="mod">
          <ac:chgData name="Danielle" userId="e2554c37-e717-43a0-ba79-1183ca921ccd" providerId="ADAL" clId="{926BF002-502B-4A04-9810-14F071E74D76}" dt="2020-06-08T13:13:37.085" v="39" actId="2711"/>
          <ac:spMkLst>
            <pc:docMk/>
            <pc:sldMk cId="0" sldId="294"/>
            <ac:spMk id="9" creationId="{8F1D2131-5214-404E-B472-50D17CF35906}"/>
          </ac:spMkLst>
        </pc:spChg>
        <pc:spChg chg="mod">
          <ac:chgData name="Danielle" userId="e2554c37-e717-43a0-ba79-1183ca921ccd" providerId="ADAL" clId="{926BF002-502B-4A04-9810-14F071E74D76}" dt="2020-06-08T13:13:37.085" v="39" actId="2711"/>
          <ac:spMkLst>
            <pc:docMk/>
            <pc:sldMk cId="0" sldId="294"/>
            <ac:spMk id="10" creationId="{394F7992-BC04-49A8-A0D8-5EC744CD49F2}"/>
          </ac:spMkLst>
        </pc:spChg>
        <pc:spChg chg="mod">
          <ac:chgData name="Danielle" userId="e2554c37-e717-43a0-ba79-1183ca921ccd" providerId="ADAL" clId="{926BF002-502B-4A04-9810-14F071E74D76}" dt="2020-06-08T13:13:37.085" v="39" actId="2711"/>
          <ac:spMkLst>
            <pc:docMk/>
            <pc:sldMk cId="0" sldId="294"/>
            <ac:spMk id="11" creationId="{E848785C-55B6-47A4-90F1-625B3CC6B252}"/>
          </ac:spMkLst>
        </pc:spChg>
        <pc:spChg chg="mod">
          <ac:chgData name="Danielle" userId="e2554c37-e717-43a0-ba79-1183ca921ccd" providerId="ADAL" clId="{926BF002-502B-4A04-9810-14F071E74D76}" dt="2020-06-08T13:13:37.085" v="39" actId="2711"/>
          <ac:spMkLst>
            <pc:docMk/>
            <pc:sldMk cId="0" sldId="294"/>
            <ac:spMk id="12" creationId="{6D345704-252B-432C-A145-9818E6C8363A}"/>
          </ac:spMkLst>
        </pc:spChg>
        <pc:spChg chg="mod">
          <ac:chgData name="Danielle" userId="e2554c37-e717-43a0-ba79-1183ca921ccd" providerId="ADAL" clId="{926BF002-502B-4A04-9810-14F071E74D76}" dt="2020-06-08T13:13:37.085" v="39" actId="2711"/>
          <ac:spMkLst>
            <pc:docMk/>
            <pc:sldMk cId="0" sldId="294"/>
            <ac:spMk id="13" creationId="{31B58A1A-BE4E-4EC7-A966-297453272297}"/>
          </ac:spMkLst>
        </pc:spChg>
        <pc:spChg chg="mod">
          <ac:chgData name="Danielle" userId="e2554c37-e717-43a0-ba79-1183ca921ccd" providerId="ADAL" clId="{926BF002-502B-4A04-9810-14F071E74D76}" dt="2020-06-08T13:13:37.085" v="39" actId="2711"/>
          <ac:spMkLst>
            <pc:docMk/>
            <pc:sldMk cId="0" sldId="294"/>
            <ac:spMk id="14" creationId="{22B4075F-76E8-4ABB-B21A-92FDBF2E8EDF}"/>
          </ac:spMkLst>
        </pc:spChg>
        <pc:spChg chg="mod">
          <ac:chgData name="Danielle" userId="e2554c37-e717-43a0-ba79-1183ca921ccd" providerId="ADAL" clId="{926BF002-502B-4A04-9810-14F071E74D76}" dt="2020-06-08T13:13:37.085" v="39" actId="2711"/>
          <ac:spMkLst>
            <pc:docMk/>
            <pc:sldMk cId="0" sldId="294"/>
            <ac:spMk id="15" creationId="{61229F81-6AE7-4E58-98E8-1CA3C6076B59}"/>
          </ac:spMkLst>
        </pc:spChg>
        <pc:spChg chg="mod">
          <ac:chgData name="Danielle" userId="e2554c37-e717-43a0-ba79-1183ca921ccd" providerId="ADAL" clId="{926BF002-502B-4A04-9810-14F071E74D76}" dt="2020-06-08T13:13:37.085" v="39" actId="2711"/>
          <ac:spMkLst>
            <pc:docMk/>
            <pc:sldMk cId="0" sldId="294"/>
            <ac:spMk id="12290" creationId="{136E37CE-DFB1-41A6-872C-FC0FE4F33A22}"/>
          </ac:spMkLst>
        </pc:spChg>
        <pc:picChg chg="mod">
          <ac:chgData name="Danielle" userId="e2554c37-e717-43a0-ba79-1183ca921ccd" providerId="ADAL" clId="{926BF002-502B-4A04-9810-14F071E74D76}" dt="2020-06-08T13:13:37.085" v="39" actId="2711"/>
          <ac:picMkLst>
            <pc:docMk/>
            <pc:sldMk cId="0" sldId="294"/>
            <ac:picMk id="12291" creationId="{F9E1EBE4-FA9E-4BFC-ABEF-CC00DE592FC3}"/>
          </ac:picMkLst>
        </pc:picChg>
      </pc:sldChg>
      <pc:sldChg chg="modSp mod">
        <pc:chgData name="Danielle" userId="e2554c37-e717-43a0-ba79-1183ca921ccd" providerId="ADAL" clId="{926BF002-502B-4A04-9810-14F071E74D76}" dt="2020-06-08T13:16:18.385" v="97" actId="16959"/>
        <pc:sldMkLst>
          <pc:docMk/>
          <pc:sldMk cId="0" sldId="295"/>
        </pc:sldMkLst>
        <pc:spChg chg="mod">
          <ac:chgData name="Danielle" userId="e2554c37-e717-43a0-ba79-1183ca921ccd" providerId="ADAL" clId="{926BF002-502B-4A04-9810-14F071E74D76}" dt="2020-06-08T13:16:07.700" v="93" actId="1035"/>
          <ac:spMkLst>
            <pc:docMk/>
            <pc:sldMk cId="0" sldId="295"/>
            <ac:spMk id="12" creationId="{CD034A1E-FF45-4220-A186-87416339FFBA}"/>
          </ac:spMkLst>
        </pc:spChg>
        <pc:spChg chg="mod">
          <ac:chgData name="Danielle" userId="e2554c37-e717-43a0-ba79-1183ca921ccd" providerId="ADAL" clId="{926BF002-502B-4A04-9810-14F071E74D76}" dt="2020-06-08T13:16:03.509" v="87" actId="208"/>
          <ac:spMkLst>
            <pc:docMk/>
            <pc:sldMk cId="0" sldId="295"/>
            <ac:spMk id="14" creationId="{F40479BC-64DB-429A-A675-907A29718D10}"/>
          </ac:spMkLst>
        </pc:spChg>
        <pc:spChg chg="mod">
          <ac:chgData name="Danielle" userId="e2554c37-e717-43a0-ba79-1183ca921ccd" providerId="ADAL" clId="{926BF002-502B-4A04-9810-14F071E74D76}" dt="2020-06-08T13:15:58.444" v="86" actId="2711"/>
          <ac:spMkLst>
            <pc:docMk/>
            <pc:sldMk cId="0" sldId="295"/>
            <ac:spMk id="19458" creationId="{B44A5BA7-C3D5-4F3E-A94F-C075ED72964D}"/>
          </ac:spMkLst>
        </pc:spChg>
        <pc:spChg chg="mod">
          <ac:chgData name="Danielle" userId="e2554c37-e717-43a0-ba79-1183ca921ccd" providerId="ADAL" clId="{926BF002-502B-4A04-9810-14F071E74D76}" dt="2020-06-08T13:16:07.700" v="93" actId="1035"/>
          <ac:spMkLst>
            <pc:docMk/>
            <pc:sldMk cId="0" sldId="295"/>
            <ac:spMk id="179212" creationId="{E2452C33-8023-450C-B9C9-D933675636C4}"/>
          </ac:spMkLst>
        </pc:spChg>
        <pc:spChg chg="mod">
          <ac:chgData name="Danielle" userId="e2554c37-e717-43a0-ba79-1183ca921ccd" providerId="ADAL" clId="{926BF002-502B-4A04-9810-14F071E74D76}" dt="2020-06-08T13:16:07.700" v="93" actId="1035"/>
          <ac:spMkLst>
            <pc:docMk/>
            <pc:sldMk cId="0" sldId="295"/>
            <ac:spMk id="179214" creationId="{CA9937EE-B369-4117-83A4-25E9CAA4D86E}"/>
          </ac:spMkLst>
        </pc:spChg>
        <pc:spChg chg="mod">
          <ac:chgData name="Danielle" userId="e2554c37-e717-43a0-ba79-1183ca921ccd" providerId="ADAL" clId="{926BF002-502B-4A04-9810-14F071E74D76}" dt="2020-06-08T13:16:11.897" v="95" actId="16959"/>
          <ac:spMkLst>
            <pc:docMk/>
            <pc:sldMk cId="0" sldId="295"/>
            <ac:spMk id="179215" creationId="{3554FDB3-1A1F-4421-8489-E8A05C2E7157}"/>
          </ac:spMkLst>
        </pc:spChg>
        <pc:spChg chg="mod">
          <ac:chgData name="Danielle" userId="e2554c37-e717-43a0-ba79-1183ca921ccd" providerId="ADAL" clId="{926BF002-502B-4A04-9810-14F071E74D76}" dt="2020-06-08T13:16:07.700" v="93" actId="1035"/>
          <ac:spMkLst>
            <pc:docMk/>
            <pc:sldMk cId="0" sldId="295"/>
            <ac:spMk id="179216" creationId="{C37DBDFD-617E-4C21-99A5-748CDDB62F02}"/>
          </ac:spMkLst>
        </pc:spChg>
        <pc:spChg chg="mod">
          <ac:chgData name="Danielle" userId="e2554c37-e717-43a0-ba79-1183ca921ccd" providerId="ADAL" clId="{926BF002-502B-4A04-9810-14F071E74D76}" dt="2020-06-08T13:16:07.700" v="93" actId="1035"/>
          <ac:spMkLst>
            <pc:docMk/>
            <pc:sldMk cId="0" sldId="295"/>
            <ac:spMk id="179217" creationId="{8920F298-D3F8-43D6-AB41-DF4D4A7C8787}"/>
          </ac:spMkLst>
        </pc:spChg>
        <pc:spChg chg="mod">
          <ac:chgData name="Danielle" userId="e2554c37-e717-43a0-ba79-1183ca921ccd" providerId="ADAL" clId="{926BF002-502B-4A04-9810-14F071E74D76}" dt="2020-06-08T13:16:18.385" v="97" actId="16959"/>
          <ac:spMkLst>
            <pc:docMk/>
            <pc:sldMk cId="0" sldId="295"/>
            <ac:spMk id="179218" creationId="{97E93B63-F3A7-46E4-8B04-CD989C025F84}"/>
          </ac:spMkLst>
        </pc:spChg>
        <pc:spChg chg="mod">
          <ac:chgData name="Danielle" userId="e2554c37-e717-43a0-ba79-1183ca921ccd" providerId="ADAL" clId="{926BF002-502B-4A04-9810-14F071E74D76}" dt="2020-06-08T13:16:07.700" v="93" actId="1035"/>
          <ac:spMkLst>
            <pc:docMk/>
            <pc:sldMk cId="0" sldId="295"/>
            <ac:spMk id="179221" creationId="{C69B6CFB-E274-4106-820C-80AA5672F9D3}"/>
          </ac:spMkLst>
        </pc:spChg>
      </pc:sldChg>
      <pc:sldChg chg="modSp mod">
        <pc:chgData name="Danielle" userId="e2554c37-e717-43a0-ba79-1183ca921ccd" providerId="ADAL" clId="{926BF002-502B-4A04-9810-14F071E74D76}" dt="2020-06-08T13:16:36.660" v="104" actId="1035"/>
        <pc:sldMkLst>
          <pc:docMk/>
          <pc:sldMk cId="0" sldId="296"/>
        </pc:sldMkLst>
        <pc:spChg chg="mod">
          <ac:chgData name="Danielle" userId="e2554c37-e717-43a0-ba79-1183ca921ccd" providerId="ADAL" clId="{926BF002-502B-4A04-9810-14F071E74D76}" dt="2020-06-08T13:16:36.660" v="104" actId="1035"/>
          <ac:spMkLst>
            <pc:docMk/>
            <pc:sldMk cId="0" sldId="296"/>
            <ac:spMk id="12" creationId="{C286A360-E782-44B6-BA31-9DDA462ABF71}"/>
          </ac:spMkLst>
        </pc:spChg>
        <pc:spChg chg="mod">
          <ac:chgData name="Danielle" userId="e2554c37-e717-43a0-ba79-1183ca921ccd" providerId="ADAL" clId="{926BF002-502B-4A04-9810-14F071E74D76}" dt="2020-06-08T13:16:33.664" v="99" actId="208"/>
          <ac:spMkLst>
            <pc:docMk/>
            <pc:sldMk cId="0" sldId="296"/>
            <ac:spMk id="14" creationId="{ED6D5C71-D30B-47C6-9751-E49EFB690E28}"/>
          </ac:spMkLst>
        </pc:spChg>
        <pc:spChg chg="mod">
          <ac:chgData name="Danielle" userId="e2554c37-e717-43a0-ba79-1183ca921ccd" providerId="ADAL" clId="{926BF002-502B-4A04-9810-14F071E74D76}" dt="2020-06-08T13:16:30.291" v="98" actId="2711"/>
          <ac:spMkLst>
            <pc:docMk/>
            <pc:sldMk cId="0" sldId="296"/>
            <ac:spMk id="20482" creationId="{E356A183-DC6B-451C-8E92-E728473A4660}"/>
          </ac:spMkLst>
        </pc:spChg>
        <pc:spChg chg="mod">
          <ac:chgData name="Danielle" userId="e2554c37-e717-43a0-ba79-1183ca921ccd" providerId="ADAL" clId="{926BF002-502B-4A04-9810-14F071E74D76}" dt="2020-06-08T13:16:36.660" v="104" actId="1035"/>
          <ac:spMkLst>
            <pc:docMk/>
            <pc:sldMk cId="0" sldId="296"/>
            <ac:spMk id="179212" creationId="{DC75E0D1-2605-4538-8921-3F4E5A5ED661}"/>
          </ac:spMkLst>
        </pc:spChg>
        <pc:spChg chg="mod">
          <ac:chgData name="Danielle" userId="e2554c37-e717-43a0-ba79-1183ca921ccd" providerId="ADAL" clId="{926BF002-502B-4A04-9810-14F071E74D76}" dt="2020-06-08T13:16:36.660" v="104" actId="1035"/>
          <ac:spMkLst>
            <pc:docMk/>
            <pc:sldMk cId="0" sldId="296"/>
            <ac:spMk id="179214" creationId="{F1C6A0D3-210B-450B-B820-164CE9EE2EBC}"/>
          </ac:spMkLst>
        </pc:spChg>
        <pc:spChg chg="mod">
          <ac:chgData name="Danielle" userId="e2554c37-e717-43a0-ba79-1183ca921ccd" providerId="ADAL" clId="{926BF002-502B-4A04-9810-14F071E74D76}" dt="2020-06-08T13:16:36.660" v="104" actId="1035"/>
          <ac:spMkLst>
            <pc:docMk/>
            <pc:sldMk cId="0" sldId="296"/>
            <ac:spMk id="179215" creationId="{93930C1D-D349-4471-8E70-B8BFB6E8D117}"/>
          </ac:spMkLst>
        </pc:spChg>
        <pc:spChg chg="mod">
          <ac:chgData name="Danielle" userId="e2554c37-e717-43a0-ba79-1183ca921ccd" providerId="ADAL" clId="{926BF002-502B-4A04-9810-14F071E74D76}" dt="2020-06-08T13:16:36.660" v="104" actId="1035"/>
          <ac:spMkLst>
            <pc:docMk/>
            <pc:sldMk cId="0" sldId="296"/>
            <ac:spMk id="179216" creationId="{364B3E51-7D30-4B6E-841F-1267225844B5}"/>
          </ac:spMkLst>
        </pc:spChg>
        <pc:spChg chg="mod">
          <ac:chgData name="Danielle" userId="e2554c37-e717-43a0-ba79-1183ca921ccd" providerId="ADAL" clId="{926BF002-502B-4A04-9810-14F071E74D76}" dt="2020-06-08T13:16:36.660" v="104" actId="1035"/>
          <ac:spMkLst>
            <pc:docMk/>
            <pc:sldMk cId="0" sldId="296"/>
            <ac:spMk id="179217" creationId="{B3C749C6-A4CC-4F33-AE20-1BFFF175E915}"/>
          </ac:spMkLst>
        </pc:spChg>
        <pc:spChg chg="mod">
          <ac:chgData name="Danielle" userId="e2554c37-e717-43a0-ba79-1183ca921ccd" providerId="ADAL" clId="{926BF002-502B-4A04-9810-14F071E74D76}" dt="2020-06-08T13:16:36.660" v="104" actId="1035"/>
          <ac:spMkLst>
            <pc:docMk/>
            <pc:sldMk cId="0" sldId="296"/>
            <ac:spMk id="179218" creationId="{1930E256-AF5B-44FC-B89D-FBEF4D6EE6C0}"/>
          </ac:spMkLst>
        </pc:spChg>
      </pc:sldChg>
      <pc:sldChg chg="modSp add mod">
        <pc:chgData name="Danielle" userId="e2554c37-e717-43a0-ba79-1183ca921ccd" providerId="ADAL" clId="{926BF002-502B-4A04-9810-14F071E74D76}" dt="2020-06-08T13:25:30.296" v="172" actId="207"/>
        <pc:sldMkLst>
          <pc:docMk/>
          <pc:sldMk cId="2855643018" sldId="297"/>
        </pc:sldMkLst>
        <pc:graphicFrameChg chg="modGraphic">
          <ac:chgData name="Danielle" userId="e2554c37-e717-43a0-ba79-1183ca921ccd" providerId="ADAL" clId="{926BF002-502B-4A04-9810-14F071E74D76}" dt="2020-06-08T13:25:30.296" v="172" actId="207"/>
          <ac:graphicFrameMkLst>
            <pc:docMk/>
            <pc:sldMk cId="2855643018" sldId="297"/>
            <ac:graphicFrameMk id="3" creationId="{F4B7E331-89CA-4EC3-83E9-3D6C6AD7C75B}"/>
          </ac:graphicFrameMkLst>
        </pc:graphicFrameChg>
      </pc:sldChg>
      <pc:sldChg chg="addSp delSp modSp add mod ord">
        <pc:chgData name="Danielle" userId="e2554c37-e717-43a0-ba79-1183ca921ccd" providerId="ADAL" clId="{926BF002-502B-4A04-9810-14F071E74D76}" dt="2020-06-08T13:27:51.575" v="224" actId="688"/>
        <pc:sldMkLst>
          <pc:docMk/>
          <pc:sldMk cId="4187784035" sldId="298"/>
        </pc:sldMkLst>
        <pc:spChg chg="mod">
          <ac:chgData name="Danielle" userId="e2554c37-e717-43a0-ba79-1183ca921ccd" providerId="ADAL" clId="{926BF002-502B-4A04-9810-14F071E74D76}" dt="2020-06-08T13:26:03.976" v="184" actId="16959"/>
          <ac:spMkLst>
            <pc:docMk/>
            <pc:sldMk cId="4187784035" sldId="298"/>
            <ac:spMk id="2" creationId="{C4600621-6E7C-46A7-B9EB-4C102A559304}"/>
          </ac:spMkLst>
        </pc:spChg>
        <pc:spChg chg="add mod">
          <ac:chgData name="Danielle" userId="e2554c37-e717-43a0-ba79-1183ca921ccd" providerId="ADAL" clId="{926BF002-502B-4A04-9810-14F071E74D76}" dt="2020-06-08T13:27:51.575" v="224" actId="688"/>
          <ac:spMkLst>
            <pc:docMk/>
            <pc:sldMk cId="4187784035" sldId="298"/>
            <ac:spMk id="9" creationId="{776F0DBB-EAA8-4B98-A862-AF603883C2E4}"/>
          </ac:spMkLst>
        </pc:spChg>
        <pc:graphicFrameChg chg="modGraphic">
          <ac:chgData name="Danielle" userId="e2554c37-e717-43a0-ba79-1183ca921ccd" providerId="ADAL" clId="{926BF002-502B-4A04-9810-14F071E74D76}" dt="2020-06-08T13:26:24.941" v="198" actId="20577"/>
          <ac:graphicFrameMkLst>
            <pc:docMk/>
            <pc:sldMk cId="4187784035" sldId="298"/>
            <ac:graphicFrameMk id="3" creationId="{F4B7E331-89CA-4EC3-83E9-3D6C6AD7C75B}"/>
          </ac:graphicFrameMkLst>
        </pc:graphicFrameChg>
        <pc:picChg chg="del">
          <ac:chgData name="Danielle" userId="e2554c37-e717-43a0-ba79-1183ca921ccd" providerId="ADAL" clId="{926BF002-502B-4A04-9810-14F071E74D76}" dt="2020-06-08T13:25:46.954" v="177" actId="478"/>
          <ac:picMkLst>
            <pc:docMk/>
            <pc:sldMk cId="4187784035" sldId="298"/>
            <ac:picMk id="21511" creationId="{FE5D0A7E-14BD-447B-A5D3-B6CF38E3B0E5}"/>
          </ac:picMkLst>
        </pc:picChg>
      </pc:sldChg>
      <pc:sldChg chg="addSp modSp add mod">
        <pc:chgData name="Danielle" userId="e2554c37-e717-43a0-ba79-1183ca921ccd" providerId="ADAL" clId="{926BF002-502B-4A04-9810-14F071E74D76}" dt="2020-06-08T13:27:54.371" v="225"/>
        <pc:sldMkLst>
          <pc:docMk/>
          <pc:sldMk cId="2897985763" sldId="299"/>
        </pc:sldMkLst>
        <pc:spChg chg="add mod">
          <ac:chgData name="Danielle" userId="e2554c37-e717-43a0-ba79-1183ca921ccd" providerId="ADAL" clId="{926BF002-502B-4A04-9810-14F071E74D76}" dt="2020-06-08T13:27:54.371" v="225"/>
          <ac:spMkLst>
            <pc:docMk/>
            <pc:sldMk cId="2897985763" sldId="299"/>
            <ac:spMk id="8" creationId="{7228BECF-50D1-421C-B3BC-E4DEE4AA2059}"/>
          </ac:spMkLst>
        </pc:spChg>
        <pc:graphicFrameChg chg="modGraphic">
          <ac:chgData name="Danielle" userId="e2554c37-e717-43a0-ba79-1183ca921ccd" providerId="ADAL" clId="{926BF002-502B-4A04-9810-14F071E74D76}" dt="2020-06-08T13:26:31.376" v="200" actId="207"/>
          <ac:graphicFrameMkLst>
            <pc:docMk/>
            <pc:sldMk cId="2897985763" sldId="299"/>
            <ac:graphicFrameMk id="3" creationId="{F4B7E331-89CA-4EC3-83E9-3D6C6AD7C75B}"/>
          </ac:graphicFrameMkLst>
        </pc:graphicFrameChg>
      </pc:sldChg>
      <pc:sldChg chg="addSp delSp modSp add mod ord">
        <pc:chgData name="Danielle" userId="e2554c37-e717-43a0-ba79-1183ca921ccd" providerId="ADAL" clId="{926BF002-502B-4A04-9810-14F071E74D76}" dt="2020-06-08T13:27:17.418" v="213"/>
        <pc:sldMkLst>
          <pc:docMk/>
          <pc:sldMk cId="3877932623" sldId="300"/>
        </pc:sldMkLst>
        <pc:spChg chg="mod">
          <ac:chgData name="Danielle" userId="e2554c37-e717-43a0-ba79-1183ca921ccd" providerId="ADAL" clId="{926BF002-502B-4A04-9810-14F071E74D76}" dt="2020-06-08T13:26:52.134" v="205" actId="20577"/>
          <ac:spMkLst>
            <pc:docMk/>
            <pc:sldMk cId="3877932623" sldId="300"/>
            <ac:spMk id="2" creationId="{C4600621-6E7C-46A7-B9EB-4C102A559304}"/>
          </ac:spMkLst>
        </pc:spChg>
        <pc:graphicFrameChg chg="mod modGraphic">
          <ac:chgData name="Danielle" userId="e2554c37-e717-43a0-ba79-1183ca921ccd" providerId="ADAL" clId="{926BF002-502B-4A04-9810-14F071E74D76}" dt="2020-06-08T13:27:17.418" v="213"/>
          <ac:graphicFrameMkLst>
            <pc:docMk/>
            <pc:sldMk cId="3877932623" sldId="300"/>
            <ac:graphicFrameMk id="3" creationId="{F4B7E331-89CA-4EC3-83E9-3D6C6AD7C75B}"/>
          </ac:graphicFrameMkLst>
        </pc:graphicFrameChg>
        <pc:picChg chg="add mod">
          <ac:chgData name="Danielle" userId="e2554c37-e717-43a0-ba79-1183ca921ccd" providerId="ADAL" clId="{926BF002-502B-4A04-9810-14F071E74D76}" dt="2020-06-08T13:27:05.072" v="210" actId="1076"/>
          <ac:picMkLst>
            <pc:docMk/>
            <pc:sldMk cId="3877932623" sldId="300"/>
            <ac:picMk id="9" creationId="{72B9B00C-6995-425F-89CE-CF278437C373}"/>
          </ac:picMkLst>
        </pc:picChg>
        <pc:picChg chg="del">
          <ac:chgData name="Danielle" userId="e2554c37-e717-43a0-ba79-1183ca921ccd" providerId="ADAL" clId="{926BF002-502B-4A04-9810-14F071E74D76}" dt="2020-06-08T13:26:54.463" v="206" actId="478"/>
          <ac:picMkLst>
            <pc:docMk/>
            <pc:sldMk cId="3877932623" sldId="300"/>
            <ac:picMk id="21511" creationId="{FE5D0A7E-14BD-447B-A5D3-B6CF38E3B0E5}"/>
          </ac:picMkLst>
        </pc:picChg>
      </pc:sldChg>
      <pc:sldChg chg="modSp add mod">
        <pc:chgData name="Danielle" userId="e2554c37-e717-43a0-ba79-1183ca921ccd" providerId="ADAL" clId="{926BF002-502B-4A04-9810-14F071E74D76}" dt="2020-06-08T13:27:25.764" v="215" actId="207"/>
        <pc:sldMkLst>
          <pc:docMk/>
          <pc:sldMk cId="103007048" sldId="301"/>
        </pc:sldMkLst>
        <pc:graphicFrameChg chg="modGraphic">
          <ac:chgData name="Danielle" userId="e2554c37-e717-43a0-ba79-1183ca921ccd" providerId="ADAL" clId="{926BF002-502B-4A04-9810-14F071E74D76}" dt="2020-06-08T13:27:25.764" v="215" actId="207"/>
          <ac:graphicFrameMkLst>
            <pc:docMk/>
            <pc:sldMk cId="103007048" sldId="301"/>
            <ac:graphicFrameMk id="3" creationId="{F4B7E331-89CA-4EC3-83E9-3D6C6AD7C75B}"/>
          </ac:graphicFrameMkLst>
        </pc:graphicFrameChg>
      </pc:sldChg>
      <pc:sldChg chg="addSp delSp modSp add mod ord">
        <pc:chgData name="Danielle" userId="e2554c37-e717-43a0-ba79-1183ca921ccd" providerId="ADAL" clId="{926BF002-502B-4A04-9810-14F071E74D76}" dt="2020-06-09T09:34:27.024" v="424" actId="20577"/>
        <pc:sldMkLst>
          <pc:docMk/>
          <pc:sldMk cId="952342564" sldId="302"/>
        </pc:sldMkLst>
        <pc:spChg chg="mod">
          <ac:chgData name="Danielle" userId="e2554c37-e717-43a0-ba79-1183ca921ccd" providerId="ADAL" clId="{926BF002-502B-4A04-9810-14F071E74D76}" dt="2020-06-09T09:34:27.024" v="424" actId="20577"/>
          <ac:spMkLst>
            <pc:docMk/>
            <pc:sldMk cId="952342564" sldId="302"/>
            <ac:spMk id="2" creationId="{C4600621-6E7C-46A7-B9EB-4C102A559304}"/>
          </ac:spMkLst>
        </pc:spChg>
        <pc:spChg chg="add mod">
          <ac:chgData name="Danielle" userId="e2554c37-e717-43a0-ba79-1183ca921ccd" providerId="ADAL" clId="{926BF002-502B-4A04-9810-14F071E74D76}" dt="2020-06-08T13:27:44.939" v="222" actId="688"/>
          <ac:spMkLst>
            <pc:docMk/>
            <pc:sldMk cId="952342564" sldId="302"/>
            <ac:spMk id="10" creationId="{8000CAAD-E26B-41F6-BD91-42C71CC0AB9F}"/>
          </ac:spMkLst>
        </pc:spChg>
        <pc:graphicFrameChg chg="modGraphic">
          <ac:chgData name="Danielle" userId="e2554c37-e717-43a0-ba79-1183ca921ccd" providerId="ADAL" clId="{926BF002-502B-4A04-9810-14F071E74D76}" dt="2020-06-08T13:28:44.425" v="249" actId="6549"/>
          <ac:graphicFrameMkLst>
            <pc:docMk/>
            <pc:sldMk cId="952342564" sldId="302"/>
            <ac:graphicFrameMk id="3" creationId="{F4B7E331-89CA-4EC3-83E9-3D6C6AD7C75B}"/>
          </ac:graphicFrameMkLst>
        </pc:graphicFrameChg>
        <pc:picChg chg="del">
          <ac:chgData name="Danielle" userId="e2554c37-e717-43a0-ba79-1183ca921ccd" providerId="ADAL" clId="{926BF002-502B-4A04-9810-14F071E74D76}" dt="2020-06-08T13:27:39.905" v="219" actId="478"/>
          <ac:picMkLst>
            <pc:docMk/>
            <pc:sldMk cId="952342564" sldId="302"/>
            <ac:picMk id="9" creationId="{72B9B00C-6995-425F-89CE-CF278437C373}"/>
          </ac:picMkLst>
        </pc:picChg>
      </pc:sldChg>
      <pc:sldChg chg="modSp add mod">
        <pc:chgData name="Danielle" userId="e2554c37-e717-43a0-ba79-1183ca921ccd" providerId="ADAL" clId="{926BF002-502B-4A04-9810-14F071E74D76}" dt="2020-06-09T09:34:34.253" v="425" actId="20577"/>
        <pc:sldMkLst>
          <pc:docMk/>
          <pc:sldMk cId="3824364708" sldId="303"/>
        </pc:sldMkLst>
        <pc:spChg chg="mod">
          <ac:chgData name="Danielle" userId="e2554c37-e717-43a0-ba79-1183ca921ccd" providerId="ADAL" clId="{926BF002-502B-4A04-9810-14F071E74D76}" dt="2020-06-09T09:34:34.253" v="425" actId="20577"/>
          <ac:spMkLst>
            <pc:docMk/>
            <pc:sldMk cId="3824364708" sldId="303"/>
            <ac:spMk id="2" creationId="{C4600621-6E7C-46A7-B9EB-4C102A559304}"/>
          </ac:spMkLst>
        </pc:spChg>
        <pc:graphicFrameChg chg="modGraphic">
          <ac:chgData name="Danielle" userId="e2554c37-e717-43a0-ba79-1183ca921ccd" providerId="ADAL" clId="{926BF002-502B-4A04-9810-14F071E74D76}" dt="2020-06-08T13:28:55.889" v="251" actId="207"/>
          <ac:graphicFrameMkLst>
            <pc:docMk/>
            <pc:sldMk cId="3824364708" sldId="303"/>
            <ac:graphicFrameMk id="3" creationId="{F4B7E331-89CA-4EC3-83E9-3D6C6AD7C75B}"/>
          </ac:graphicFrameMkLst>
        </pc:graphicFrameChg>
      </pc:sldChg>
      <pc:sldChg chg="addSp delSp modSp add mod">
        <pc:chgData name="Danielle" userId="e2554c37-e717-43a0-ba79-1183ca921ccd" providerId="ADAL" clId="{926BF002-502B-4A04-9810-14F071E74D76}" dt="2020-06-09T09:23:03.165" v="266" actId="20577"/>
        <pc:sldMkLst>
          <pc:docMk/>
          <pc:sldMk cId="2231247145" sldId="304"/>
        </pc:sldMkLst>
        <pc:spChg chg="mod">
          <ac:chgData name="Danielle" userId="e2554c37-e717-43a0-ba79-1183ca921ccd" providerId="ADAL" clId="{926BF002-502B-4A04-9810-14F071E74D76}" dt="2020-06-09T09:22:23.135" v="254"/>
          <ac:spMkLst>
            <pc:docMk/>
            <pc:sldMk cId="2231247145" sldId="304"/>
            <ac:spMk id="2" creationId="{C4600621-6E7C-46A7-B9EB-4C102A559304}"/>
          </ac:spMkLst>
        </pc:spChg>
        <pc:spChg chg="add mod">
          <ac:chgData name="Danielle" userId="e2554c37-e717-43a0-ba79-1183ca921ccd" providerId="ADAL" clId="{926BF002-502B-4A04-9810-14F071E74D76}" dt="2020-06-09T09:22:50.019" v="258" actId="1076"/>
          <ac:spMkLst>
            <pc:docMk/>
            <pc:sldMk cId="2231247145" sldId="304"/>
            <ac:spMk id="4" creationId="{FCEE332F-9284-45EC-884C-1DF203030039}"/>
          </ac:spMkLst>
        </pc:spChg>
        <pc:spChg chg="del">
          <ac:chgData name="Danielle" userId="e2554c37-e717-43a0-ba79-1183ca921ccd" providerId="ADAL" clId="{926BF002-502B-4A04-9810-14F071E74D76}" dt="2020-06-09T09:22:12.843" v="253" actId="478"/>
          <ac:spMkLst>
            <pc:docMk/>
            <pc:sldMk cId="2231247145" sldId="304"/>
            <ac:spMk id="10" creationId="{8000CAAD-E26B-41F6-BD91-42C71CC0AB9F}"/>
          </ac:spMkLst>
        </pc:spChg>
        <pc:graphicFrameChg chg="modGraphic">
          <ac:chgData name="Danielle" userId="e2554c37-e717-43a0-ba79-1183ca921ccd" providerId="ADAL" clId="{926BF002-502B-4A04-9810-14F071E74D76}" dt="2020-06-09T09:23:03.165" v="266" actId="20577"/>
          <ac:graphicFrameMkLst>
            <pc:docMk/>
            <pc:sldMk cId="2231247145" sldId="304"/>
            <ac:graphicFrameMk id="3" creationId="{F4B7E331-89CA-4EC3-83E9-3D6C6AD7C75B}"/>
          </ac:graphicFrameMkLst>
        </pc:graphicFrameChg>
      </pc:sldChg>
      <pc:sldChg chg="modSp add mod">
        <pc:chgData name="Danielle" userId="e2554c37-e717-43a0-ba79-1183ca921ccd" providerId="ADAL" clId="{926BF002-502B-4A04-9810-14F071E74D76}" dt="2020-06-09T09:23:12.008" v="268" actId="207"/>
        <pc:sldMkLst>
          <pc:docMk/>
          <pc:sldMk cId="1385421919" sldId="305"/>
        </pc:sldMkLst>
        <pc:graphicFrameChg chg="modGraphic">
          <ac:chgData name="Danielle" userId="e2554c37-e717-43a0-ba79-1183ca921ccd" providerId="ADAL" clId="{926BF002-502B-4A04-9810-14F071E74D76}" dt="2020-06-09T09:23:12.008" v="268" actId="207"/>
          <ac:graphicFrameMkLst>
            <pc:docMk/>
            <pc:sldMk cId="1385421919" sldId="305"/>
            <ac:graphicFrameMk id="3" creationId="{F4B7E331-89CA-4EC3-83E9-3D6C6AD7C75B}"/>
          </ac:graphicFrameMkLst>
        </pc:graphicFrameChg>
      </pc:sldChg>
      <pc:sldChg chg="modSp add mod">
        <pc:chgData name="Danielle" userId="e2554c37-e717-43a0-ba79-1183ca921ccd" providerId="ADAL" clId="{926BF002-502B-4A04-9810-14F071E74D76}" dt="2020-06-09T09:34:49.332" v="427" actId="20577"/>
        <pc:sldMkLst>
          <pc:docMk/>
          <pc:sldMk cId="193705176" sldId="306"/>
        </pc:sldMkLst>
        <pc:spChg chg="mod">
          <ac:chgData name="Danielle" userId="e2554c37-e717-43a0-ba79-1183ca921ccd" providerId="ADAL" clId="{926BF002-502B-4A04-9810-14F071E74D76}" dt="2020-06-09T09:34:49.332" v="427" actId="20577"/>
          <ac:spMkLst>
            <pc:docMk/>
            <pc:sldMk cId="193705176" sldId="306"/>
            <ac:spMk id="2" creationId="{C4600621-6E7C-46A7-B9EB-4C102A559304}"/>
          </ac:spMkLst>
        </pc:spChg>
        <pc:spChg chg="mod">
          <ac:chgData name="Danielle" userId="e2554c37-e717-43a0-ba79-1183ca921ccd" providerId="ADAL" clId="{926BF002-502B-4A04-9810-14F071E74D76}" dt="2020-06-09T09:23:46.896" v="276" actId="688"/>
          <ac:spMkLst>
            <pc:docMk/>
            <pc:sldMk cId="193705176" sldId="306"/>
            <ac:spMk id="10" creationId="{8000CAAD-E26B-41F6-BD91-42C71CC0AB9F}"/>
          </ac:spMkLst>
        </pc:spChg>
        <pc:graphicFrameChg chg="modGraphic">
          <ac:chgData name="Danielle" userId="e2554c37-e717-43a0-ba79-1183ca921ccd" providerId="ADAL" clId="{926BF002-502B-4A04-9810-14F071E74D76}" dt="2020-06-09T09:24:19.286" v="307" actId="20577"/>
          <ac:graphicFrameMkLst>
            <pc:docMk/>
            <pc:sldMk cId="193705176" sldId="306"/>
            <ac:graphicFrameMk id="3" creationId="{F4B7E331-89CA-4EC3-83E9-3D6C6AD7C75B}"/>
          </ac:graphicFrameMkLst>
        </pc:graphicFrameChg>
      </pc:sldChg>
      <pc:sldChg chg="modSp add mod">
        <pc:chgData name="Danielle" userId="e2554c37-e717-43a0-ba79-1183ca921ccd" providerId="ADAL" clId="{926BF002-502B-4A04-9810-14F071E74D76}" dt="2020-06-09T09:34:57.202" v="429" actId="6549"/>
        <pc:sldMkLst>
          <pc:docMk/>
          <pc:sldMk cId="2858278840" sldId="307"/>
        </pc:sldMkLst>
        <pc:spChg chg="mod">
          <ac:chgData name="Danielle" userId="e2554c37-e717-43a0-ba79-1183ca921ccd" providerId="ADAL" clId="{926BF002-502B-4A04-9810-14F071E74D76}" dt="2020-06-09T09:34:57.202" v="429" actId="6549"/>
          <ac:spMkLst>
            <pc:docMk/>
            <pc:sldMk cId="2858278840" sldId="307"/>
            <ac:spMk id="2" creationId="{C4600621-6E7C-46A7-B9EB-4C102A559304}"/>
          </ac:spMkLst>
        </pc:spChg>
        <pc:graphicFrameChg chg="modGraphic">
          <ac:chgData name="Danielle" userId="e2554c37-e717-43a0-ba79-1183ca921ccd" providerId="ADAL" clId="{926BF002-502B-4A04-9810-14F071E74D76}" dt="2020-06-09T09:24:30.633" v="310" actId="207"/>
          <ac:graphicFrameMkLst>
            <pc:docMk/>
            <pc:sldMk cId="2858278840" sldId="307"/>
            <ac:graphicFrameMk id="3" creationId="{F4B7E331-89CA-4EC3-83E9-3D6C6AD7C75B}"/>
          </ac:graphicFrameMkLst>
        </pc:graphicFrameChg>
      </pc:sldChg>
      <pc:sldChg chg="addSp delSp modSp add mod">
        <pc:chgData name="Danielle" userId="e2554c37-e717-43a0-ba79-1183ca921ccd" providerId="ADAL" clId="{926BF002-502B-4A04-9810-14F071E74D76}" dt="2020-06-09T09:25:43.158" v="349" actId="20577"/>
        <pc:sldMkLst>
          <pc:docMk/>
          <pc:sldMk cId="4280239208" sldId="308"/>
        </pc:sldMkLst>
        <pc:spChg chg="mod">
          <ac:chgData name="Danielle" userId="e2554c37-e717-43a0-ba79-1183ca921ccd" providerId="ADAL" clId="{926BF002-502B-4A04-9810-14F071E74D76}" dt="2020-06-09T09:25:13.390" v="317" actId="1076"/>
          <ac:spMkLst>
            <pc:docMk/>
            <pc:sldMk cId="4280239208" sldId="308"/>
            <ac:spMk id="2" creationId="{C4600621-6E7C-46A7-B9EB-4C102A559304}"/>
          </ac:spMkLst>
        </pc:spChg>
        <pc:spChg chg="del">
          <ac:chgData name="Danielle" userId="e2554c37-e717-43a0-ba79-1183ca921ccd" providerId="ADAL" clId="{926BF002-502B-4A04-9810-14F071E74D76}" dt="2020-06-09T09:24:42.273" v="312" actId="478"/>
          <ac:spMkLst>
            <pc:docMk/>
            <pc:sldMk cId="4280239208" sldId="308"/>
            <ac:spMk id="10" creationId="{8000CAAD-E26B-41F6-BD91-42C71CC0AB9F}"/>
          </ac:spMkLst>
        </pc:spChg>
        <pc:graphicFrameChg chg="modGraphic">
          <ac:chgData name="Danielle" userId="e2554c37-e717-43a0-ba79-1183ca921ccd" providerId="ADAL" clId="{926BF002-502B-4A04-9810-14F071E74D76}" dt="2020-06-09T09:25:43.158" v="349" actId="20577"/>
          <ac:graphicFrameMkLst>
            <pc:docMk/>
            <pc:sldMk cId="4280239208" sldId="308"/>
            <ac:graphicFrameMk id="3" creationId="{F4B7E331-89CA-4EC3-83E9-3D6C6AD7C75B}"/>
          </ac:graphicFrameMkLst>
        </pc:graphicFrameChg>
        <pc:picChg chg="add mod">
          <ac:chgData name="Danielle" userId="e2554c37-e717-43a0-ba79-1183ca921ccd" providerId="ADAL" clId="{926BF002-502B-4A04-9810-14F071E74D76}" dt="2020-06-09T09:25:14.792" v="318" actId="1076"/>
          <ac:picMkLst>
            <pc:docMk/>
            <pc:sldMk cId="4280239208" sldId="308"/>
            <ac:picMk id="9" creationId="{986AEB78-B685-4194-AFDF-0F20A6D9A5B6}"/>
          </ac:picMkLst>
        </pc:picChg>
      </pc:sldChg>
      <pc:sldChg chg="modSp add mod">
        <pc:chgData name="Danielle" userId="e2554c37-e717-43a0-ba79-1183ca921ccd" providerId="ADAL" clId="{926BF002-502B-4A04-9810-14F071E74D76}" dt="2020-06-09T09:25:55.600" v="351" actId="207"/>
        <pc:sldMkLst>
          <pc:docMk/>
          <pc:sldMk cId="2448570844" sldId="309"/>
        </pc:sldMkLst>
        <pc:graphicFrameChg chg="modGraphic">
          <ac:chgData name="Danielle" userId="e2554c37-e717-43a0-ba79-1183ca921ccd" providerId="ADAL" clId="{926BF002-502B-4A04-9810-14F071E74D76}" dt="2020-06-09T09:25:55.600" v="351" actId="207"/>
          <ac:graphicFrameMkLst>
            <pc:docMk/>
            <pc:sldMk cId="2448570844" sldId="309"/>
            <ac:graphicFrameMk id="3" creationId="{F4B7E331-89CA-4EC3-83E9-3D6C6AD7C75B}"/>
          </ac:graphicFrameMkLst>
        </pc:graphicFrameChg>
      </pc:sldChg>
      <pc:sldChg chg="modSp add mod">
        <pc:chgData name="Danielle" userId="e2554c37-e717-43a0-ba79-1183ca921ccd" providerId="ADAL" clId="{926BF002-502B-4A04-9810-14F071E74D76}" dt="2020-06-09T09:35:09.091" v="431" actId="6549"/>
        <pc:sldMkLst>
          <pc:docMk/>
          <pc:sldMk cId="1111324845" sldId="310"/>
        </pc:sldMkLst>
        <pc:spChg chg="mod">
          <ac:chgData name="Danielle" userId="e2554c37-e717-43a0-ba79-1183ca921ccd" providerId="ADAL" clId="{926BF002-502B-4A04-9810-14F071E74D76}" dt="2020-06-09T09:35:09.091" v="431" actId="6549"/>
          <ac:spMkLst>
            <pc:docMk/>
            <pc:sldMk cId="1111324845" sldId="310"/>
            <ac:spMk id="2" creationId="{C4600621-6E7C-46A7-B9EB-4C102A559304}"/>
          </ac:spMkLst>
        </pc:spChg>
        <pc:graphicFrameChg chg="modGraphic">
          <ac:chgData name="Danielle" userId="e2554c37-e717-43a0-ba79-1183ca921ccd" providerId="ADAL" clId="{926BF002-502B-4A04-9810-14F071E74D76}" dt="2020-06-09T09:28:22.828" v="364" actId="20577"/>
          <ac:graphicFrameMkLst>
            <pc:docMk/>
            <pc:sldMk cId="1111324845" sldId="310"/>
            <ac:graphicFrameMk id="3" creationId="{F4B7E331-89CA-4EC3-83E9-3D6C6AD7C75B}"/>
          </ac:graphicFrameMkLst>
        </pc:graphicFrameChg>
      </pc:sldChg>
      <pc:sldChg chg="modSp add mod">
        <pc:chgData name="Danielle" userId="e2554c37-e717-43a0-ba79-1183ca921ccd" providerId="ADAL" clId="{926BF002-502B-4A04-9810-14F071E74D76}" dt="2020-06-09T09:35:20.345" v="433" actId="6549"/>
        <pc:sldMkLst>
          <pc:docMk/>
          <pc:sldMk cId="94658610" sldId="311"/>
        </pc:sldMkLst>
        <pc:spChg chg="mod">
          <ac:chgData name="Danielle" userId="e2554c37-e717-43a0-ba79-1183ca921ccd" providerId="ADAL" clId="{926BF002-502B-4A04-9810-14F071E74D76}" dt="2020-06-09T09:35:20.345" v="433" actId="6549"/>
          <ac:spMkLst>
            <pc:docMk/>
            <pc:sldMk cId="94658610" sldId="311"/>
            <ac:spMk id="2" creationId="{C4600621-6E7C-46A7-B9EB-4C102A559304}"/>
          </ac:spMkLst>
        </pc:spChg>
        <pc:graphicFrameChg chg="modGraphic">
          <ac:chgData name="Danielle" userId="e2554c37-e717-43a0-ba79-1183ca921ccd" providerId="ADAL" clId="{926BF002-502B-4A04-9810-14F071E74D76}" dt="2020-06-09T09:28:31.474" v="366" actId="207"/>
          <ac:graphicFrameMkLst>
            <pc:docMk/>
            <pc:sldMk cId="94658610" sldId="311"/>
            <ac:graphicFrameMk id="3" creationId="{F4B7E331-89CA-4EC3-83E9-3D6C6AD7C75B}"/>
          </ac:graphicFrameMkLst>
        </pc:graphicFrameChg>
      </pc:sldChg>
      <pc:sldChg chg="addSp delSp modSp add mod">
        <pc:chgData name="Danielle" userId="e2554c37-e717-43a0-ba79-1183ca921ccd" providerId="ADAL" clId="{926BF002-502B-4A04-9810-14F071E74D76}" dt="2020-06-09T09:31:36.258" v="386" actId="20577"/>
        <pc:sldMkLst>
          <pc:docMk/>
          <pc:sldMk cId="891674333" sldId="312"/>
        </pc:sldMkLst>
        <pc:spChg chg="mod">
          <ac:chgData name="Danielle" userId="e2554c37-e717-43a0-ba79-1183ca921ccd" providerId="ADAL" clId="{926BF002-502B-4A04-9810-14F071E74D76}" dt="2020-06-09T09:29:31.004" v="370" actId="6549"/>
          <ac:spMkLst>
            <pc:docMk/>
            <pc:sldMk cId="891674333" sldId="312"/>
            <ac:spMk id="2" creationId="{C4600621-6E7C-46A7-B9EB-4C102A559304}"/>
          </ac:spMkLst>
        </pc:spChg>
        <pc:graphicFrameChg chg="modGraphic">
          <ac:chgData name="Danielle" userId="e2554c37-e717-43a0-ba79-1183ca921ccd" providerId="ADAL" clId="{926BF002-502B-4A04-9810-14F071E74D76}" dt="2020-06-09T09:31:36.258" v="386" actId="20577"/>
          <ac:graphicFrameMkLst>
            <pc:docMk/>
            <pc:sldMk cId="891674333" sldId="312"/>
            <ac:graphicFrameMk id="3" creationId="{F4B7E331-89CA-4EC3-83E9-3D6C6AD7C75B}"/>
          </ac:graphicFrameMkLst>
        </pc:graphicFrameChg>
        <pc:picChg chg="del">
          <ac:chgData name="Danielle" userId="e2554c37-e717-43a0-ba79-1183ca921ccd" providerId="ADAL" clId="{926BF002-502B-4A04-9810-14F071E74D76}" dt="2020-06-09T09:29:44.764" v="371" actId="478"/>
          <ac:picMkLst>
            <pc:docMk/>
            <pc:sldMk cId="891674333" sldId="312"/>
            <ac:picMk id="9" creationId="{986AEB78-B685-4194-AFDF-0F20A6D9A5B6}"/>
          </ac:picMkLst>
        </pc:picChg>
        <pc:picChg chg="add mod">
          <ac:chgData name="Danielle" userId="e2554c37-e717-43a0-ba79-1183ca921ccd" providerId="ADAL" clId="{926BF002-502B-4A04-9810-14F071E74D76}" dt="2020-06-09T09:30:23.675" v="373" actId="1076"/>
          <ac:picMkLst>
            <pc:docMk/>
            <pc:sldMk cId="891674333" sldId="312"/>
            <ac:picMk id="10" creationId="{B1CC11E5-9466-448E-A050-B8BBC60DE5F5}"/>
          </ac:picMkLst>
        </pc:picChg>
      </pc:sldChg>
      <pc:sldChg chg="modSp add mod">
        <pc:chgData name="Danielle" userId="e2554c37-e717-43a0-ba79-1183ca921ccd" providerId="ADAL" clId="{926BF002-502B-4A04-9810-14F071E74D76}" dt="2020-06-09T09:31:50.949" v="388" actId="207"/>
        <pc:sldMkLst>
          <pc:docMk/>
          <pc:sldMk cId="3548333758" sldId="313"/>
        </pc:sldMkLst>
        <pc:graphicFrameChg chg="modGraphic">
          <ac:chgData name="Danielle" userId="e2554c37-e717-43a0-ba79-1183ca921ccd" providerId="ADAL" clId="{926BF002-502B-4A04-9810-14F071E74D76}" dt="2020-06-09T09:31:50.949" v="388" actId="207"/>
          <ac:graphicFrameMkLst>
            <pc:docMk/>
            <pc:sldMk cId="3548333758" sldId="313"/>
            <ac:graphicFrameMk id="3" creationId="{F4B7E331-89CA-4EC3-83E9-3D6C6AD7C75B}"/>
          </ac:graphicFrameMkLst>
        </pc:graphicFrameChg>
      </pc:sldChg>
      <pc:sldChg chg="modSp add mod">
        <pc:chgData name="Danielle" userId="e2554c37-e717-43a0-ba79-1183ca921ccd" providerId="ADAL" clId="{926BF002-502B-4A04-9810-14F071E74D76}" dt="2020-06-09T09:33:01.669" v="403" actId="20577"/>
        <pc:sldMkLst>
          <pc:docMk/>
          <pc:sldMk cId="1980236527" sldId="314"/>
        </pc:sldMkLst>
        <pc:spChg chg="mod">
          <ac:chgData name="Danielle" userId="e2554c37-e717-43a0-ba79-1183ca921ccd" providerId="ADAL" clId="{926BF002-502B-4A04-9810-14F071E74D76}" dt="2020-06-09T09:32:42.044" v="395" actId="20577"/>
          <ac:spMkLst>
            <pc:docMk/>
            <pc:sldMk cId="1980236527" sldId="314"/>
            <ac:spMk id="2" creationId="{C4600621-6E7C-46A7-B9EB-4C102A559304}"/>
          </ac:spMkLst>
        </pc:spChg>
        <pc:spChg chg="mod">
          <ac:chgData name="Danielle" userId="e2554c37-e717-43a0-ba79-1183ca921ccd" providerId="ADAL" clId="{926BF002-502B-4A04-9810-14F071E74D76}" dt="2020-06-09T09:32:15.859" v="391" actId="688"/>
          <ac:spMkLst>
            <pc:docMk/>
            <pc:sldMk cId="1980236527" sldId="314"/>
            <ac:spMk id="10" creationId="{8000CAAD-E26B-41F6-BD91-42C71CC0AB9F}"/>
          </ac:spMkLst>
        </pc:spChg>
        <pc:graphicFrameChg chg="modGraphic">
          <ac:chgData name="Danielle" userId="e2554c37-e717-43a0-ba79-1183ca921ccd" providerId="ADAL" clId="{926BF002-502B-4A04-9810-14F071E74D76}" dt="2020-06-09T09:33:01.669" v="403" actId="20577"/>
          <ac:graphicFrameMkLst>
            <pc:docMk/>
            <pc:sldMk cId="1980236527" sldId="314"/>
            <ac:graphicFrameMk id="3" creationId="{F4B7E331-89CA-4EC3-83E9-3D6C6AD7C75B}"/>
          </ac:graphicFrameMkLst>
        </pc:graphicFrameChg>
      </pc:sldChg>
      <pc:sldChg chg="modSp add mod">
        <pc:chgData name="Danielle" userId="e2554c37-e717-43a0-ba79-1183ca921ccd" providerId="ADAL" clId="{926BF002-502B-4A04-9810-14F071E74D76}" dt="2020-06-09T09:33:12.911" v="405" actId="207"/>
        <pc:sldMkLst>
          <pc:docMk/>
          <pc:sldMk cId="3136861547" sldId="315"/>
        </pc:sldMkLst>
        <pc:graphicFrameChg chg="modGraphic">
          <ac:chgData name="Danielle" userId="e2554c37-e717-43a0-ba79-1183ca921ccd" providerId="ADAL" clId="{926BF002-502B-4A04-9810-14F071E74D76}" dt="2020-06-09T09:33:12.911" v="405" actId="207"/>
          <ac:graphicFrameMkLst>
            <pc:docMk/>
            <pc:sldMk cId="3136861547" sldId="315"/>
            <ac:graphicFrameMk id="3" creationId="{F4B7E331-89CA-4EC3-83E9-3D6C6AD7C75B}"/>
          </ac:graphicFrameMkLst>
        </pc:graphicFrameChg>
      </pc:sldChg>
      <pc:sldMasterChg chg="modSp delSldLayout modSldLayout">
        <pc:chgData name="Danielle" userId="e2554c37-e717-43a0-ba79-1183ca921ccd" providerId="ADAL" clId="{926BF002-502B-4A04-9810-14F071E74D76}" dt="2020-06-08T13:12:18.991" v="17" actId="2711"/>
        <pc:sldMasterMkLst>
          <pc:docMk/>
          <pc:sldMasterMk cId="0" sldId="2147483698"/>
        </pc:sldMasterMkLst>
        <pc:spChg chg="mod">
          <ac:chgData name="Danielle" userId="e2554c37-e717-43a0-ba79-1183ca921ccd" providerId="ADAL" clId="{926BF002-502B-4A04-9810-14F071E74D76}" dt="2020-06-08T13:12:18.991" v="17" actId="2711"/>
          <ac:spMkLst>
            <pc:docMk/>
            <pc:sldMasterMk cId="0" sldId="2147483698"/>
            <ac:spMk id="1033" creationId="{DBEE7F83-DFD3-4B08-80B7-AEAA8F4A0D1A}"/>
          </ac:spMkLst>
        </pc:spChg>
        <pc:spChg chg="mod">
          <ac:chgData name="Danielle" userId="e2554c37-e717-43a0-ba79-1183ca921ccd" providerId="ADAL" clId="{926BF002-502B-4A04-9810-14F071E74D76}" dt="2020-06-08T13:12:18.991" v="17" actId="2711"/>
          <ac:spMkLst>
            <pc:docMk/>
            <pc:sldMasterMk cId="0" sldId="2147483698"/>
            <ac:spMk id="1034" creationId="{110ED775-CCA6-450A-971E-37E6B75DE7B5}"/>
          </ac:spMkLst>
        </pc:spChg>
        <pc:spChg chg="mod">
          <ac:chgData name="Danielle" userId="e2554c37-e717-43a0-ba79-1183ca921ccd" providerId="ADAL" clId="{926BF002-502B-4A04-9810-14F071E74D76}" dt="2020-06-08T13:12:18.991" v="17" actId="2711"/>
          <ac:spMkLst>
            <pc:docMk/>
            <pc:sldMasterMk cId="0" sldId="2147483698"/>
            <ac:spMk id="1035" creationId="{426790DA-F1B2-4C3D-9B2C-1DA2FE916154}"/>
          </ac:spMkLst>
        </pc:spChg>
        <pc:spChg chg="mod">
          <ac:chgData name="Danielle" userId="e2554c37-e717-43a0-ba79-1183ca921ccd" providerId="ADAL" clId="{926BF002-502B-4A04-9810-14F071E74D76}" dt="2020-06-08T13:12:18.991" v="17" actId="2711"/>
          <ac:spMkLst>
            <pc:docMk/>
            <pc:sldMasterMk cId="0" sldId="2147483698"/>
            <ac:spMk id="1036" creationId="{B8DD944E-6A0A-43E3-B5F6-EFFA44150DB4}"/>
          </ac:spMkLst>
        </pc:spChg>
        <pc:spChg chg="mod">
          <ac:chgData name="Danielle" userId="e2554c37-e717-43a0-ba79-1183ca921ccd" providerId="ADAL" clId="{926BF002-502B-4A04-9810-14F071E74D76}" dt="2020-06-08T13:12:18.991" v="17" actId="2711"/>
          <ac:spMkLst>
            <pc:docMk/>
            <pc:sldMasterMk cId="0" sldId="2147483698"/>
            <ac:spMk id="1037" creationId="{11D25462-FB41-4648-AA24-2567DD005A7E}"/>
          </ac:spMkLst>
        </pc:spChg>
        <pc:picChg chg="mod">
          <ac:chgData name="Danielle" userId="e2554c37-e717-43a0-ba79-1183ca921ccd" providerId="ADAL" clId="{926BF002-502B-4A04-9810-14F071E74D76}" dt="2020-06-08T13:12:18.991" v="17" actId="2711"/>
          <ac:picMkLst>
            <pc:docMk/>
            <pc:sldMasterMk cId="0" sldId="2147483698"/>
            <ac:picMk id="1026" creationId="{0E28ED53-8849-4E74-8DB6-DB3D6827CDBC}"/>
          </ac:picMkLst>
        </pc:picChg>
        <pc:picChg chg="mod">
          <ac:chgData name="Danielle" userId="e2554c37-e717-43a0-ba79-1183ca921ccd" providerId="ADAL" clId="{926BF002-502B-4A04-9810-14F071E74D76}" dt="2020-06-08T13:12:18.991" v="17" actId="2711"/>
          <ac:picMkLst>
            <pc:docMk/>
            <pc:sldMasterMk cId="0" sldId="2147483698"/>
            <ac:picMk id="1027" creationId="{88EF8348-A499-41FD-B54A-2A9CE0B65B4E}"/>
          </ac:picMkLst>
        </pc:picChg>
        <pc:picChg chg="mod">
          <ac:chgData name="Danielle" userId="e2554c37-e717-43a0-ba79-1183ca921ccd" providerId="ADAL" clId="{926BF002-502B-4A04-9810-14F071E74D76}" dt="2020-06-08T13:12:18.991" v="17" actId="2711"/>
          <ac:picMkLst>
            <pc:docMk/>
            <pc:sldMasterMk cId="0" sldId="2147483698"/>
            <ac:picMk id="1028" creationId="{E6853E41-5C1D-43C8-9043-E0CE78113143}"/>
          </ac:picMkLst>
        </pc:picChg>
        <pc:picChg chg="mod">
          <ac:chgData name="Danielle" userId="e2554c37-e717-43a0-ba79-1183ca921ccd" providerId="ADAL" clId="{926BF002-502B-4A04-9810-14F071E74D76}" dt="2020-06-08T13:12:18.991" v="17" actId="2711"/>
          <ac:picMkLst>
            <pc:docMk/>
            <pc:sldMasterMk cId="0" sldId="2147483698"/>
            <ac:picMk id="1029" creationId="{14413126-96F7-47B0-AF89-18C3CA64B332}"/>
          </ac:picMkLst>
        </pc:picChg>
        <pc:picChg chg="mod">
          <ac:chgData name="Danielle" userId="e2554c37-e717-43a0-ba79-1183ca921ccd" providerId="ADAL" clId="{926BF002-502B-4A04-9810-14F071E74D76}" dt="2020-06-08T13:12:18.991" v="17" actId="2711"/>
          <ac:picMkLst>
            <pc:docMk/>
            <pc:sldMasterMk cId="0" sldId="2147483698"/>
            <ac:picMk id="1030" creationId="{34AE6E12-D495-4869-AD0C-FC5273770B13}"/>
          </ac:picMkLst>
        </pc:picChg>
        <pc:picChg chg="mod">
          <ac:chgData name="Danielle" userId="e2554c37-e717-43a0-ba79-1183ca921ccd" providerId="ADAL" clId="{926BF002-502B-4A04-9810-14F071E74D76}" dt="2020-06-08T13:12:18.991" v="17" actId="2711"/>
          <ac:picMkLst>
            <pc:docMk/>
            <pc:sldMasterMk cId="0" sldId="2147483698"/>
            <ac:picMk id="1031" creationId="{62B9A8D4-7B76-413B-9C66-138A49377007}"/>
          </ac:picMkLst>
        </pc:picChg>
        <pc:picChg chg="mod">
          <ac:chgData name="Danielle" userId="e2554c37-e717-43a0-ba79-1183ca921ccd" providerId="ADAL" clId="{926BF002-502B-4A04-9810-14F071E74D76}" dt="2020-06-08T13:12:18.991" v="17" actId="2711"/>
          <ac:picMkLst>
            <pc:docMk/>
            <pc:sldMasterMk cId="0" sldId="2147483698"/>
            <ac:picMk id="1032" creationId="{DFF715DF-4280-484A-A234-733699366FED}"/>
          </ac:picMkLst>
        </pc:picChg>
        <pc:sldLayoutChg chg="modSp">
          <pc:chgData name="Danielle" userId="e2554c37-e717-43a0-ba79-1183ca921ccd" providerId="ADAL" clId="{926BF002-502B-4A04-9810-14F071E74D76}" dt="2020-06-08T13:12:12.199" v="16" actId="2711"/>
          <pc:sldLayoutMkLst>
            <pc:docMk/>
            <pc:sldMasterMk cId="0" sldId="2147483698"/>
            <pc:sldLayoutMk cId="1284973083" sldId="2147483737"/>
          </pc:sldLayoutMkLst>
          <pc:spChg chg="mod">
            <ac:chgData name="Danielle" userId="e2554c37-e717-43a0-ba79-1183ca921ccd" providerId="ADAL" clId="{926BF002-502B-4A04-9810-14F071E74D76}" dt="2020-06-08T13:12:12.199" v="16" actId="2711"/>
            <ac:spMkLst>
              <pc:docMk/>
              <pc:sldMasterMk cId="0" sldId="2147483698"/>
              <pc:sldLayoutMk cId="1284973083" sldId="2147483737"/>
              <ac:spMk id="2" creationId="{0984BEB5-0259-42F3-84B4-AB8F44AE0A83}"/>
            </ac:spMkLst>
          </pc:spChg>
        </pc:sldLayoutChg>
        <pc:sldLayoutChg chg="modSp mod">
          <pc:chgData name="Danielle" userId="e2554c37-e717-43a0-ba79-1183ca921ccd" providerId="ADAL" clId="{926BF002-502B-4A04-9810-14F071E74D76}" dt="2020-06-08T13:12:04.525" v="15" actId="1036"/>
          <pc:sldLayoutMkLst>
            <pc:docMk/>
            <pc:sldMasterMk cId="0" sldId="2147483698"/>
            <pc:sldLayoutMk cId="1787063914" sldId="2147483738"/>
          </pc:sldLayoutMkLst>
          <pc:spChg chg="mod">
            <ac:chgData name="Danielle" userId="e2554c37-e717-43a0-ba79-1183ca921ccd" providerId="ADAL" clId="{926BF002-502B-4A04-9810-14F071E74D76}" dt="2020-06-08T13:11:53.491" v="8" actId="2711"/>
            <ac:spMkLst>
              <pc:docMk/>
              <pc:sldMasterMk cId="0" sldId="2147483698"/>
              <pc:sldLayoutMk cId="1787063914" sldId="2147483738"/>
              <ac:spMk id="3" creationId="{6CBE2242-39EA-4AB1-A629-104DEA350B67}"/>
            </ac:spMkLst>
          </pc:spChg>
          <pc:spChg chg="mod">
            <ac:chgData name="Danielle" userId="e2554c37-e717-43a0-ba79-1183ca921ccd" providerId="ADAL" clId="{926BF002-502B-4A04-9810-14F071E74D76}" dt="2020-06-08T13:11:53.491" v="8" actId="2711"/>
            <ac:spMkLst>
              <pc:docMk/>
              <pc:sldMasterMk cId="0" sldId="2147483698"/>
              <pc:sldLayoutMk cId="1787063914" sldId="2147483738"/>
              <ac:spMk id="9" creationId="{347A8E81-770E-476B-A7B7-8E0560109183}"/>
            </ac:spMkLst>
          </pc:spChg>
          <pc:spChg chg="mod">
            <ac:chgData name="Danielle" userId="e2554c37-e717-43a0-ba79-1183ca921ccd" providerId="ADAL" clId="{926BF002-502B-4A04-9810-14F071E74D76}" dt="2020-06-08T13:11:59.873" v="12" actId="1035"/>
            <ac:spMkLst>
              <pc:docMk/>
              <pc:sldMasterMk cId="0" sldId="2147483698"/>
              <pc:sldLayoutMk cId="1787063914" sldId="2147483738"/>
              <ac:spMk id="10" creationId="{E9C35E31-1411-4747-942C-B182919E14F2}"/>
            </ac:spMkLst>
          </pc:spChg>
          <pc:spChg chg="mod">
            <ac:chgData name="Danielle" userId="e2554c37-e717-43a0-ba79-1183ca921ccd" providerId="ADAL" clId="{926BF002-502B-4A04-9810-14F071E74D76}" dt="2020-06-08T13:12:04.525" v="15" actId="1036"/>
            <ac:spMkLst>
              <pc:docMk/>
              <pc:sldMasterMk cId="0" sldId="2147483698"/>
              <pc:sldLayoutMk cId="1787063914" sldId="2147483738"/>
              <ac:spMk id="11" creationId="{E4471E02-B880-449D-A0B8-B20181CA5ECB}"/>
            </ac:spMkLst>
          </pc:spChg>
          <pc:grpChg chg="mod">
            <ac:chgData name="Danielle" userId="e2554c37-e717-43a0-ba79-1183ca921ccd" providerId="ADAL" clId="{926BF002-502B-4A04-9810-14F071E74D76}" dt="2020-06-08T13:11:56.598" v="10" actId="1076"/>
            <ac:grpSpMkLst>
              <pc:docMk/>
              <pc:sldMasterMk cId="0" sldId="2147483698"/>
              <pc:sldLayoutMk cId="1787063914" sldId="2147483738"/>
              <ac:grpSpMk id="2" creationId="{5447702C-6090-4DB5-9F73-20B4CECD6224}"/>
            </ac:grpSpMkLst>
          </pc:grpChg>
          <pc:cxnChg chg="mod">
            <ac:chgData name="Danielle" userId="e2554c37-e717-43a0-ba79-1183ca921ccd" providerId="ADAL" clId="{926BF002-502B-4A04-9810-14F071E74D76}" dt="2020-06-08T13:11:50.972" v="7" actId="13822"/>
            <ac:cxnSpMkLst>
              <pc:docMk/>
              <pc:sldMasterMk cId="0" sldId="2147483698"/>
              <pc:sldLayoutMk cId="1787063914" sldId="2147483738"/>
              <ac:cxnSpMk id="4" creationId="{8475EA92-F25C-4C7C-8749-C354BA49A2A1}"/>
            </ac:cxnSpMkLst>
          </pc:cxnChg>
          <pc:cxnChg chg="mod">
            <ac:chgData name="Danielle" userId="e2554c37-e717-43a0-ba79-1183ca921ccd" providerId="ADAL" clId="{926BF002-502B-4A04-9810-14F071E74D76}" dt="2020-06-08T13:11:50.972" v="7" actId="13822"/>
            <ac:cxnSpMkLst>
              <pc:docMk/>
              <pc:sldMasterMk cId="0" sldId="2147483698"/>
              <pc:sldLayoutMk cId="1787063914" sldId="2147483738"/>
              <ac:cxnSpMk id="5" creationId="{16E21F60-0DDA-4CEF-A781-2FA63F2F6BD9}"/>
            </ac:cxnSpMkLst>
          </pc:cxnChg>
          <pc:cxnChg chg="mod">
            <ac:chgData name="Danielle" userId="e2554c37-e717-43a0-ba79-1183ca921ccd" providerId="ADAL" clId="{926BF002-502B-4A04-9810-14F071E74D76}" dt="2020-06-08T13:11:50.972" v="7" actId="13822"/>
            <ac:cxnSpMkLst>
              <pc:docMk/>
              <pc:sldMasterMk cId="0" sldId="2147483698"/>
              <pc:sldLayoutMk cId="1787063914" sldId="2147483738"/>
              <ac:cxnSpMk id="6" creationId="{A4F89ACE-D7C6-4B70-9602-5CD0288640AD}"/>
            </ac:cxnSpMkLst>
          </pc:cxnChg>
          <pc:cxnChg chg="mod">
            <ac:chgData name="Danielle" userId="e2554c37-e717-43a0-ba79-1183ca921ccd" providerId="ADAL" clId="{926BF002-502B-4A04-9810-14F071E74D76}" dt="2020-06-08T13:11:50.972" v="7" actId="13822"/>
            <ac:cxnSpMkLst>
              <pc:docMk/>
              <pc:sldMasterMk cId="0" sldId="2147483698"/>
              <pc:sldLayoutMk cId="1787063914" sldId="2147483738"/>
              <ac:cxnSpMk id="7" creationId="{72186E60-042F-4C43-B9C8-0B7480DE684A}"/>
            </ac:cxnSpMkLst>
          </pc:cxnChg>
          <pc:cxnChg chg="mod">
            <ac:chgData name="Danielle" userId="e2554c37-e717-43a0-ba79-1183ca921ccd" providerId="ADAL" clId="{926BF002-502B-4A04-9810-14F071E74D76}" dt="2020-06-08T13:11:50.972" v="7" actId="13822"/>
            <ac:cxnSpMkLst>
              <pc:docMk/>
              <pc:sldMasterMk cId="0" sldId="2147483698"/>
              <pc:sldLayoutMk cId="1787063914" sldId="2147483738"/>
              <ac:cxnSpMk id="8" creationId="{0480CF70-A287-4504-AD6E-8E38FD095212}"/>
            </ac:cxnSpMkLst>
          </pc:cxnChg>
        </pc:sldLayoutChg>
        <pc:sldLayoutChg chg="modSp">
          <pc:chgData name="Danielle" userId="e2554c37-e717-43a0-ba79-1183ca921ccd" providerId="ADAL" clId="{926BF002-502B-4A04-9810-14F071E74D76}" dt="2020-06-08T13:11:45.677" v="6" actId="1036"/>
          <pc:sldLayoutMkLst>
            <pc:docMk/>
            <pc:sldMasterMk cId="0" sldId="2147483698"/>
            <pc:sldLayoutMk cId="2376380740" sldId="2147483739"/>
          </pc:sldLayoutMkLst>
          <pc:spChg chg="mod">
            <ac:chgData name="Danielle" userId="e2554c37-e717-43a0-ba79-1183ca921ccd" providerId="ADAL" clId="{926BF002-502B-4A04-9810-14F071E74D76}" dt="2020-06-08T13:11:45.677" v="6" actId="1036"/>
            <ac:spMkLst>
              <pc:docMk/>
              <pc:sldMasterMk cId="0" sldId="2147483698"/>
              <pc:sldLayoutMk cId="2376380740" sldId="2147483739"/>
              <ac:spMk id="2" creationId="{41789ECE-2CF6-495B-8126-917328B501A7}"/>
            </ac:spMkLst>
          </pc:spChg>
          <pc:spChg chg="mod">
            <ac:chgData name="Danielle" userId="e2554c37-e717-43a0-ba79-1183ca921ccd" providerId="ADAL" clId="{926BF002-502B-4A04-9810-14F071E74D76}" dt="2020-06-08T13:11:45.677" v="6" actId="1036"/>
            <ac:spMkLst>
              <pc:docMk/>
              <pc:sldMasterMk cId="0" sldId="2147483698"/>
              <pc:sldLayoutMk cId="2376380740" sldId="2147483739"/>
              <ac:spMk id="3" creationId="{FD563A04-5F07-4E7D-9EED-AA04078E143C}"/>
            </ac:spMkLst>
          </pc:spChg>
        </pc:sldLayoutChg>
        <pc:sldLayoutChg chg="delSp mod">
          <pc:chgData name="Danielle" userId="e2554c37-e717-43a0-ba79-1183ca921ccd" providerId="ADAL" clId="{926BF002-502B-4A04-9810-14F071E74D76}" dt="2020-06-08T13:11:23.451" v="0" actId="478"/>
          <pc:sldLayoutMkLst>
            <pc:docMk/>
            <pc:sldMasterMk cId="0" sldId="2147483698"/>
            <pc:sldLayoutMk cId="22614988" sldId="2147483740"/>
          </pc:sldLayoutMkLst>
          <pc:spChg chg="del">
            <ac:chgData name="Danielle" userId="e2554c37-e717-43a0-ba79-1183ca921ccd" providerId="ADAL" clId="{926BF002-502B-4A04-9810-14F071E74D76}" dt="2020-06-08T13:11:23.451" v="0" actId="478"/>
            <ac:spMkLst>
              <pc:docMk/>
              <pc:sldMasterMk cId="0" sldId="2147483698"/>
              <pc:sldLayoutMk cId="22614988" sldId="2147483740"/>
              <ac:spMk id="2" creationId="{00000000-0000-0000-0000-000000000000}"/>
            </ac:spMkLst>
          </pc:spChg>
          <pc:spChg chg="del">
            <ac:chgData name="Danielle" userId="e2554c37-e717-43a0-ba79-1183ca921ccd" providerId="ADAL" clId="{926BF002-502B-4A04-9810-14F071E74D76}" dt="2020-06-08T13:11:23.451" v="0" actId="478"/>
            <ac:spMkLst>
              <pc:docMk/>
              <pc:sldMasterMk cId="0" sldId="2147483698"/>
              <pc:sldLayoutMk cId="22614988" sldId="2147483740"/>
              <ac:spMk id="3" creationId="{00000000-0000-0000-0000-000000000000}"/>
            </ac:spMkLst>
          </pc:spChg>
          <pc:spChg chg="del">
            <ac:chgData name="Danielle" userId="e2554c37-e717-43a0-ba79-1183ca921ccd" providerId="ADAL" clId="{926BF002-502B-4A04-9810-14F071E74D76}" dt="2020-06-08T13:11:23.451" v="0" actId="478"/>
            <ac:spMkLst>
              <pc:docMk/>
              <pc:sldMasterMk cId="0" sldId="2147483698"/>
              <pc:sldLayoutMk cId="22614988" sldId="2147483740"/>
              <ac:spMk id="4" creationId="{F972E753-EC4A-4EB3-9ADD-6CEB6C970ABD}"/>
            </ac:spMkLst>
          </pc:spChg>
          <pc:spChg chg="del">
            <ac:chgData name="Danielle" userId="e2554c37-e717-43a0-ba79-1183ca921ccd" providerId="ADAL" clId="{926BF002-502B-4A04-9810-14F071E74D76}" dt="2020-06-08T13:11:23.451" v="0" actId="478"/>
            <ac:spMkLst>
              <pc:docMk/>
              <pc:sldMasterMk cId="0" sldId="2147483698"/>
              <pc:sldLayoutMk cId="22614988" sldId="2147483740"/>
              <ac:spMk id="5" creationId="{F152DFBF-2F4A-4776-A1C6-5C134DA1E105}"/>
            </ac:spMkLst>
          </pc:spChg>
          <pc:spChg chg="del">
            <ac:chgData name="Danielle" userId="e2554c37-e717-43a0-ba79-1183ca921ccd" providerId="ADAL" clId="{926BF002-502B-4A04-9810-14F071E74D76}" dt="2020-06-08T13:11:23.451" v="0" actId="478"/>
            <ac:spMkLst>
              <pc:docMk/>
              <pc:sldMasterMk cId="0" sldId="2147483698"/>
              <pc:sldLayoutMk cId="22614988" sldId="2147483740"/>
              <ac:spMk id="6" creationId="{33E4CDD7-B3A7-4AF3-9576-9D2DC79C48BD}"/>
            </ac:spMkLst>
          </pc:spChg>
        </pc:sldLayoutChg>
        <pc:sldLayoutChg chg="delSp mod">
          <pc:chgData name="Danielle" userId="e2554c37-e717-43a0-ba79-1183ca921ccd" providerId="ADAL" clId="{926BF002-502B-4A04-9810-14F071E74D76}" dt="2020-06-08T13:11:25.978" v="1" actId="478"/>
          <pc:sldLayoutMkLst>
            <pc:docMk/>
            <pc:sldMasterMk cId="0" sldId="2147483698"/>
            <pc:sldLayoutMk cId="3412316354" sldId="2147483741"/>
          </pc:sldLayoutMkLst>
          <pc:spChg chg="del">
            <ac:chgData name="Danielle" userId="e2554c37-e717-43a0-ba79-1183ca921ccd" providerId="ADAL" clId="{926BF002-502B-4A04-9810-14F071E74D76}" dt="2020-06-08T13:11:25.978" v="1" actId="478"/>
            <ac:spMkLst>
              <pc:docMk/>
              <pc:sldMasterMk cId="0" sldId="2147483698"/>
              <pc:sldLayoutMk cId="3412316354" sldId="2147483741"/>
              <ac:spMk id="2" creationId="{BB3A0C40-E171-442B-A853-66564B519A7F}"/>
            </ac:spMkLst>
          </pc:spChg>
          <pc:spChg chg="del">
            <ac:chgData name="Danielle" userId="e2554c37-e717-43a0-ba79-1183ca921ccd" providerId="ADAL" clId="{926BF002-502B-4A04-9810-14F071E74D76}" dt="2020-06-08T13:11:25.978" v="1" actId="478"/>
            <ac:spMkLst>
              <pc:docMk/>
              <pc:sldMasterMk cId="0" sldId="2147483698"/>
              <pc:sldLayoutMk cId="3412316354" sldId="2147483741"/>
              <ac:spMk id="3" creationId="{EA054652-647F-4DB9-9511-FA0286B7D2AD}"/>
            </ac:spMkLst>
          </pc:spChg>
          <pc:spChg chg="del">
            <ac:chgData name="Danielle" userId="e2554c37-e717-43a0-ba79-1183ca921ccd" providerId="ADAL" clId="{926BF002-502B-4A04-9810-14F071E74D76}" dt="2020-06-08T13:11:25.978" v="1" actId="478"/>
            <ac:spMkLst>
              <pc:docMk/>
              <pc:sldMasterMk cId="0" sldId="2147483698"/>
              <pc:sldLayoutMk cId="3412316354" sldId="2147483741"/>
              <ac:spMk id="4" creationId="{744B6051-6BA9-48CF-AF2C-602E6E10E24D}"/>
            </ac:spMkLst>
          </pc:spChg>
        </pc:sldLayoutChg>
        <pc:sldLayoutChg chg="delSp del mod">
          <pc:chgData name="Danielle" userId="e2554c37-e717-43a0-ba79-1183ca921ccd" providerId="ADAL" clId="{926BF002-502B-4A04-9810-14F071E74D76}" dt="2020-06-08T13:11:34.291" v="3" actId="2696"/>
          <pc:sldLayoutMkLst>
            <pc:docMk/>
            <pc:sldMasterMk cId="0" sldId="2147483698"/>
            <pc:sldLayoutMk cId="3426521715" sldId="2147483742"/>
          </pc:sldLayoutMkLst>
          <pc:spChg chg="del">
            <ac:chgData name="Danielle" userId="e2554c37-e717-43a0-ba79-1183ca921ccd" providerId="ADAL" clId="{926BF002-502B-4A04-9810-14F071E74D76}" dt="2020-06-08T13:11:31.889" v="2" actId="478"/>
            <ac:spMkLst>
              <pc:docMk/>
              <pc:sldMasterMk cId="0" sldId="2147483698"/>
              <pc:sldLayoutMk cId="3426521715" sldId="2147483742"/>
              <ac:spMk id="2" creationId="{00000000-0000-0000-0000-000000000000}"/>
            </ac:spMkLst>
          </pc:spChg>
          <pc:spChg chg="del">
            <ac:chgData name="Danielle" userId="e2554c37-e717-43a0-ba79-1183ca921ccd" providerId="ADAL" clId="{926BF002-502B-4A04-9810-14F071E74D76}" dt="2020-06-08T13:11:31.889" v="2" actId="478"/>
            <ac:spMkLst>
              <pc:docMk/>
              <pc:sldMasterMk cId="0" sldId="2147483698"/>
              <pc:sldLayoutMk cId="3426521715" sldId="2147483742"/>
              <ac:spMk id="3" creationId="{00000000-0000-0000-0000-000000000000}"/>
            </ac:spMkLst>
          </pc:spChg>
          <pc:spChg chg="del">
            <ac:chgData name="Danielle" userId="e2554c37-e717-43a0-ba79-1183ca921ccd" providerId="ADAL" clId="{926BF002-502B-4A04-9810-14F071E74D76}" dt="2020-06-08T13:11:31.889" v="2" actId="478"/>
            <ac:spMkLst>
              <pc:docMk/>
              <pc:sldMasterMk cId="0" sldId="2147483698"/>
              <pc:sldLayoutMk cId="3426521715" sldId="2147483742"/>
              <ac:spMk id="4" creationId="{745D20C2-6D9C-489D-A480-E997EA7B7378}"/>
            </ac:spMkLst>
          </pc:spChg>
          <pc:spChg chg="del">
            <ac:chgData name="Danielle" userId="e2554c37-e717-43a0-ba79-1183ca921ccd" providerId="ADAL" clId="{926BF002-502B-4A04-9810-14F071E74D76}" dt="2020-06-08T13:11:31.889" v="2" actId="478"/>
            <ac:spMkLst>
              <pc:docMk/>
              <pc:sldMasterMk cId="0" sldId="2147483698"/>
              <pc:sldLayoutMk cId="3426521715" sldId="2147483742"/>
              <ac:spMk id="5" creationId="{D8965D51-F54A-433B-97BC-57E2A664FF94}"/>
            </ac:spMkLst>
          </pc:spChg>
          <pc:spChg chg="del">
            <ac:chgData name="Danielle" userId="e2554c37-e717-43a0-ba79-1183ca921ccd" providerId="ADAL" clId="{926BF002-502B-4A04-9810-14F071E74D76}" dt="2020-06-08T13:11:31.889" v="2" actId="478"/>
            <ac:spMkLst>
              <pc:docMk/>
              <pc:sldMasterMk cId="0" sldId="2147483698"/>
              <pc:sldLayoutMk cId="3426521715" sldId="2147483742"/>
              <ac:spMk id="6" creationId="{5BC8713F-21EE-43A5-8763-50C444C706E9}"/>
            </ac:spMkLst>
          </pc:spChg>
        </pc:sldLayoutChg>
      </pc:sldMasterChg>
      <pc:sldMasterChg chg="modSp modSldLayout">
        <pc:chgData name="Danielle" userId="e2554c37-e717-43a0-ba79-1183ca921ccd" providerId="ADAL" clId="{926BF002-502B-4A04-9810-14F071E74D76}" dt="2020-06-08T13:12:33.105" v="19" actId="2711"/>
        <pc:sldMasterMkLst>
          <pc:docMk/>
          <pc:sldMasterMk cId="0" sldId="2147483706"/>
        </pc:sldMasterMkLst>
        <pc:spChg chg="mod">
          <ac:chgData name="Danielle" userId="e2554c37-e717-43a0-ba79-1183ca921ccd" providerId="ADAL" clId="{926BF002-502B-4A04-9810-14F071E74D76}" dt="2020-06-08T13:12:26.560" v="18" actId="2711"/>
          <ac:spMkLst>
            <pc:docMk/>
            <pc:sldMasterMk cId="0" sldId="2147483706"/>
            <ac:spMk id="2055" creationId="{16A0FE7C-567C-47AA-9FE5-5D0062E734EC}"/>
          </ac:spMkLst>
        </pc:spChg>
        <pc:spChg chg="mod">
          <ac:chgData name="Danielle" userId="e2554c37-e717-43a0-ba79-1183ca921ccd" providerId="ADAL" clId="{926BF002-502B-4A04-9810-14F071E74D76}" dt="2020-06-08T13:12:26.560" v="18" actId="2711"/>
          <ac:spMkLst>
            <pc:docMk/>
            <pc:sldMasterMk cId="0" sldId="2147483706"/>
            <ac:spMk id="2056" creationId="{FD0058F6-8CCD-49B5-B9E8-1C48ADE0FBD4}"/>
          </ac:spMkLst>
        </pc:spChg>
        <pc:picChg chg="mod">
          <ac:chgData name="Danielle" userId="e2554c37-e717-43a0-ba79-1183ca921ccd" providerId="ADAL" clId="{926BF002-502B-4A04-9810-14F071E74D76}" dt="2020-06-08T13:12:26.560" v="18" actId="2711"/>
          <ac:picMkLst>
            <pc:docMk/>
            <pc:sldMasterMk cId="0" sldId="2147483706"/>
            <ac:picMk id="2050" creationId="{1278A87C-7359-474B-A1BB-29DD0C6676C6}"/>
          </ac:picMkLst>
        </pc:picChg>
        <pc:picChg chg="mod">
          <ac:chgData name="Danielle" userId="e2554c37-e717-43a0-ba79-1183ca921ccd" providerId="ADAL" clId="{926BF002-502B-4A04-9810-14F071E74D76}" dt="2020-06-08T13:12:26.560" v="18" actId="2711"/>
          <ac:picMkLst>
            <pc:docMk/>
            <pc:sldMasterMk cId="0" sldId="2147483706"/>
            <ac:picMk id="2051" creationId="{D1BE9138-DB50-417A-ABB9-7E3655BEFF50}"/>
          </ac:picMkLst>
        </pc:picChg>
        <pc:picChg chg="mod">
          <ac:chgData name="Danielle" userId="e2554c37-e717-43a0-ba79-1183ca921ccd" providerId="ADAL" clId="{926BF002-502B-4A04-9810-14F071E74D76}" dt="2020-06-08T13:12:26.560" v="18" actId="2711"/>
          <ac:picMkLst>
            <pc:docMk/>
            <pc:sldMasterMk cId="0" sldId="2147483706"/>
            <ac:picMk id="2052" creationId="{16BFF6CC-33E3-4D8B-8C8E-BCAE2A4FA1C7}"/>
          </ac:picMkLst>
        </pc:picChg>
        <pc:picChg chg="mod">
          <ac:chgData name="Danielle" userId="e2554c37-e717-43a0-ba79-1183ca921ccd" providerId="ADAL" clId="{926BF002-502B-4A04-9810-14F071E74D76}" dt="2020-06-08T13:12:26.560" v="18" actId="2711"/>
          <ac:picMkLst>
            <pc:docMk/>
            <pc:sldMasterMk cId="0" sldId="2147483706"/>
            <ac:picMk id="2053" creationId="{0A4FA014-68F6-40AC-B047-74A7FD05D328}"/>
          </ac:picMkLst>
        </pc:picChg>
        <pc:picChg chg="mod">
          <ac:chgData name="Danielle" userId="e2554c37-e717-43a0-ba79-1183ca921ccd" providerId="ADAL" clId="{926BF002-502B-4A04-9810-14F071E74D76}" dt="2020-06-08T13:12:26.560" v="18" actId="2711"/>
          <ac:picMkLst>
            <pc:docMk/>
            <pc:sldMasterMk cId="0" sldId="2147483706"/>
            <ac:picMk id="2054" creationId="{E42DFB75-ED81-4FCA-BF25-DBAEDF195413}"/>
          </ac:picMkLst>
        </pc:picChg>
        <pc:sldLayoutChg chg="modSp">
          <pc:chgData name="Danielle" userId="e2554c37-e717-43a0-ba79-1183ca921ccd" providerId="ADAL" clId="{926BF002-502B-4A04-9810-14F071E74D76}" dt="2020-06-08T13:12:33.105" v="19" actId="2711"/>
          <pc:sldLayoutMkLst>
            <pc:docMk/>
            <pc:sldMasterMk cId="0" sldId="2147483706"/>
            <pc:sldLayoutMk cId="2413677892" sldId="2147483743"/>
          </pc:sldLayoutMkLst>
          <pc:spChg chg="mod">
            <ac:chgData name="Danielle" userId="e2554c37-e717-43a0-ba79-1183ca921ccd" providerId="ADAL" clId="{926BF002-502B-4A04-9810-14F071E74D76}" dt="2020-06-08T13:12:33.105" v="19" actId="2711"/>
            <ac:spMkLst>
              <pc:docMk/>
              <pc:sldMasterMk cId="0" sldId="2147483706"/>
              <pc:sldLayoutMk cId="2413677892" sldId="2147483743"/>
              <ac:spMk id="2" creationId="{C3CC1435-FEBC-4754-A1F8-7760B57813FB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861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84BEB5-0259-42F3-84B4-AB8F44AE0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151063"/>
            <a:ext cx="691356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>
              <a:defRPr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>
              <a:defRPr/>
            </a:pPr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8497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:a16="http://schemas.microsoft.com/office/drawing/2014/main" id="{5447702C-6090-4DB5-9F73-20B4CECD6224}"/>
              </a:ext>
            </a:extLst>
          </p:cNvPr>
          <p:cNvGrpSpPr>
            <a:grpSpLocks/>
          </p:cNvGrpSpPr>
          <p:nvPr/>
        </p:nvGrpSpPr>
        <p:grpSpPr bwMode="auto">
          <a:xfrm>
            <a:off x="2751138" y="1376363"/>
            <a:ext cx="5430837" cy="4032250"/>
            <a:chOff x="4469824" y="1124744"/>
            <a:chExt cx="6236041" cy="4032451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6CBE2242-39EA-4AB1-A629-104DEA350B67}"/>
                </a:ext>
              </a:extLst>
            </p:cNvPr>
            <p:cNvSpPr/>
            <p:nvPr userDrawn="1"/>
          </p:nvSpPr>
          <p:spPr bwMode="auto">
            <a:xfrm>
              <a:off x="4469824" y="1124744"/>
              <a:ext cx="6236041" cy="4032451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defTabSz="449263"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en-GB">
                <a:solidFill>
                  <a:schemeClr val="bg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475EA92-F25C-4C7C-8749-C354BA49A2A1}"/>
                </a:ext>
              </a:extLst>
            </p:cNvPr>
            <p:cNvCxnSpPr/>
            <p:nvPr userDrawn="1"/>
          </p:nvCxnSpPr>
          <p:spPr bwMode="auto">
            <a:xfrm>
              <a:off x="5423185" y="3933171"/>
              <a:ext cx="4320204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16E21F60-0DDA-4CEF-A781-2FA63F2F6BD9}"/>
                </a:ext>
              </a:extLst>
            </p:cNvPr>
            <p:cNvCxnSpPr/>
            <p:nvPr userDrawn="1"/>
          </p:nvCxnSpPr>
          <p:spPr bwMode="auto">
            <a:xfrm>
              <a:off x="6478628" y="2564678"/>
              <a:ext cx="220932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4F89ACE-D7C6-4B70-9602-5CD0288640AD}"/>
                </a:ext>
              </a:extLst>
            </p:cNvPr>
            <p:cNvCxnSpPr/>
            <p:nvPr userDrawn="1"/>
          </p:nvCxnSpPr>
          <p:spPr bwMode="auto">
            <a:xfrm>
              <a:off x="7535893" y="2564678"/>
              <a:ext cx="0" cy="1368493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2186E60-042F-4C43-B9C8-0B7480DE684A}"/>
                </a:ext>
              </a:extLst>
            </p:cNvPr>
            <p:cNvCxnSpPr/>
            <p:nvPr userDrawn="1"/>
          </p:nvCxnSpPr>
          <p:spPr bwMode="auto">
            <a:xfrm>
              <a:off x="6671852" y="3933171"/>
              <a:ext cx="0" cy="1224024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480CF70-A287-4504-AD6E-8E38FD095212}"/>
                </a:ext>
              </a:extLst>
            </p:cNvPr>
            <p:cNvCxnSpPr/>
            <p:nvPr userDrawn="1"/>
          </p:nvCxnSpPr>
          <p:spPr bwMode="auto">
            <a:xfrm>
              <a:off x="8399934" y="3933171"/>
              <a:ext cx="0" cy="1224024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47A8E81-770E-476B-A7B7-8E0560109183}"/>
                </a:ext>
              </a:extLst>
            </p:cNvPr>
            <p:cNvSpPr txBox="1"/>
            <p:nvPr userDrawn="1"/>
          </p:nvSpPr>
          <p:spPr>
            <a:xfrm>
              <a:off x="5614587" y="4364993"/>
              <a:ext cx="4128802" cy="369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9C35E31-1411-4747-942C-B182919E14F2}"/>
                </a:ext>
              </a:extLst>
            </p:cNvPr>
            <p:cNvSpPr txBox="1"/>
            <p:nvPr userDrawn="1"/>
          </p:nvSpPr>
          <p:spPr>
            <a:xfrm>
              <a:off x="6478628" y="2889437"/>
              <a:ext cx="2112707" cy="64614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4471E02-B880-449D-A0B8-B20181CA5ECB}"/>
                </a:ext>
              </a:extLst>
            </p:cNvPr>
            <p:cNvSpPr txBox="1"/>
            <p:nvPr userDrawn="1"/>
          </p:nvSpPr>
          <p:spPr>
            <a:xfrm>
              <a:off x="6394776" y="1593600"/>
              <a:ext cx="2293172" cy="6477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706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8">
            <a:extLst>
              <a:ext uri="{FF2B5EF4-FFF2-40B4-BE49-F238E27FC236}">
                <a16:creationId xmlns:a16="http://schemas.microsoft.com/office/drawing/2014/main" id="{41789ECE-2CF6-495B-8126-917328B50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1182985"/>
            <a:ext cx="69230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defRPr/>
            </a:pPr>
            <a:r>
              <a:rPr lang="en-GB" altLang="en-US" sz="2800" u="sng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19">
            <a:extLst>
              <a:ext uri="{FF2B5EF4-FFF2-40B4-BE49-F238E27FC236}">
                <a16:creationId xmlns:a16="http://schemas.microsoft.com/office/drawing/2014/main" id="{FD563A04-5F07-4E7D-9EED-AA04078E1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638" y="2191047"/>
            <a:ext cx="691197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defRPr/>
            </a:pP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altLang="en-US" sz="240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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altLang="en-US" sz="2400" b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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 algn="ctr" eaLnBrk="1" hangingPunct="1">
              <a:defRPr/>
            </a:pPr>
            <a:endParaRPr lang="en-GB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GB" altLang="en-US" sz="240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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I am brilliant at...</a:t>
            </a:r>
          </a:p>
          <a:p>
            <a:pPr algn="ctr" eaLnBrk="1" hangingPunct="1">
              <a:defRPr/>
            </a:pPr>
            <a:r>
              <a:rPr lang="en-GB" altLang="en-US" sz="240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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I am good at...</a:t>
            </a:r>
          </a:p>
          <a:p>
            <a:pPr algn="ctr" eaLnBrk="1" hangingPunct="1">
              <a:defRPr/>
            </a:pPr>
            <a:endParaRPr lang="en-GB" altLang="en-US" sz="240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ctr" eaLnBrk="1" hangingPunct="1">
              <a:defRPr/>
            </a:pPr>
            <a:r>
              <a:rPr lang="en-GB" altLang="en-US" sz="2400" b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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 eaLnBrk="1" hangingPunct="1">
              <a:defRPr/>
            </a:pPr>
            <a:endParaRPr lang="en-GB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38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14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2316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07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4381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CC1435-FEBC-4754-A1F8-7760B57813F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2133600"/>
            <a:ext cx="424815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defRPr/>
            </a:pPr>
            <a:r>
              <a:rPr lang="en-GB" altLang="en-US" sz="2000" u="sng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pPr eaLnBrk="1" hangingPunct="1">
              <a:defRPr/>
            </a:pPr>
            <a:endParaRPr lang="en-GB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GB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9" descr="bloom_taxonomy.jpg">
            <a:extLst>
              <a:ext uri="{FF2B5EF4-FFF2-40B4-BE49-F238E27FC236}">
                <a16:creationId xmlns:a16="http://schemas.microsoft.com/office/drawing/2014/main" id="{B1A52C03-0FF3-4BCA-89CF-916DB796F8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114550"/>
            <a:ext cx="4024313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3677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E28ED53-8849-4E74-8DB6-DB3D6827C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1" b="50000"/>
          <a:stretch>
            <a:fillRect/>
          </a:stretch>
        </p:blipFill>
        <p:spPr bwMode="auto">
          <a:xfrm>
            <a:off x="0" y="0"/>
            <a:ext cx="9144000" cy="695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2">
            <a:extLst>
              <a:ext uri="{FF2B5EF4-FFF2-40B4-BE49-F238E27FC236}">
                <a16:creationId xmlns:a16="http://schemas.microsoft.com/office/drawing/2014/main" id="{88EF8348-A499-41FD-B54A-2A9CE0B65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2071688" y="5949950"/>
            <a:ext cx="6892925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2">
            <a:extLst>
              <a:ext uri="{FF2B5EF4-FFF2-40B4-BE49-F238E27FC236}">
                <a16:creationId xmlns:a16="http://schemas.microsoft.com/office/drawing/2014/main" id="{E6853E41-5C1D-43C8-9043-E0CE781131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2051050" y="1095375"/>
            <a:ext cx="6904038" cy="463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2">
            <a:extLst>
              <a:ext uri="{FF2B5EF4-FFF2-40B4-BE49-F238E27FC236}">
                <a16:creationId xmlns:a16="http://schemas.microsoft.com/office/drawing/2014/main" id="{14413126-96F7-47B0-AF89-18C3CA64B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2071688" y="174625"/>
            <a:ext cx="3328987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2">
            <a:extLst>
              <a:ext uri="{FF2B5EF4-FFF2-40B4-BE49-F238E27FC236}">
                <a16:creationId xmlns:a16="http://schemas.microsoft.com/office/drawing/2014/main" id="{34AE6E12-D495-4869-AD0C-FC5273770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179388" y="1095375"/>
            <a:ext cx="1714500" cy="571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2">
            <a:extLst>
              <a:ext uri="{FF2B5EF4-FFF2-40B4-BE49-F238E27FC236}">
                <a16:creationId xmlns:a16="http://schemas.microsoft.com/office/drawing/2014/main" id="{62B9A8D4-7B76-413B-9C66-138A49377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5626100" y="171450"/>
            <a:ext cx="3328988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3">
            <a:extLst>
              <a:ext uri="{FF2B5EF4-FFF2-40B4-BE49-F238E27FC236}">
                <a16:creationId xmlns:a16="http://schemas.microsoft.com/office/drawing/2014/main" id="{DFF715DF-4280-484A-A234-733699366F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7462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3" name="TextBox 13">
            <a:extLst>
              <a:ext uri="{FF2B5EF4-FFF2-40B4-BE49-F238E27FC236}">
                <a16:creationId xmlns:a16="http://schemas.microsoft.com/office/drawing/2014/main" id="{DBEE7F83-DFD3-4B08-80B7-AEAA8F4A0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575" y="369888"/>
            <a:ext cx="33480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defRPr/>
            </a:pPr>
            <a:fld id="{46AA5DF2-5E44-439A-861B-BB123B74BA44}" type="datetime2">
              <a:rPr lang="en-GB" alt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 eaLnBrk="1" hangingPunct="1">
                <a:defRPr/>
              </a:pPr>
              <a:t>Thursday, 08 October 2020</a:t>
            </a:fld>
            <a:endParaRPr lang="en-GB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4" name="TextBox 14">
            <a:extLst>
              <a:ext uri="{FF2B5EF4-FFF2-40B4-BE49-F238E27FC236}">
                <a16:creationId xmlns:a16="http://schemas.microsoft.com/office/drawing/2014/main" id="{110ED775-CCA6-450A-971E-37E6B75DE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373063"/>
            <a:ext cx="33496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defRPr/>
            </a:pPr>
            <a:r>
              <a:rPr lang="en-GB" altLang="en-US" sz="1600">
                <a:latin typeface="Arial" panose="020B0604020202020204" pitchFamily="34" charset="0"/>
                <a:cs typeface="Arial" panose="020B0604020202020204" pitchFamily="34" charset="0"/>
              </a:rPr>
              <a:t>Rounding and Estimating</a:t>
            </a:r>
          </a:p>
        </p:txBody>
      </p:sp>
      <p:sp>
        <p:nvSpPr>
          <p:cNvPr id="1035" name="TextBox 16">
            <a:extLst>
              <a:ext uri="{FF2B5EF4-FFF2-40B4-BE49-F238E27FC236}">
                <a16:creationId xmlns:a16="http://schemas.microsoft.com/office/drawing/2014/main" id="{426790DA-F1B2-4C3D-9B2C-1DA2FE916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288" y="5949950"/>
            <a:ext cx="69183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defRPr/>
            </a:pPr>
            <a:r>
              <a:rPr lang="en-GB" altLang="en-US" sz="1600" u="sng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eaLnBrk="1" hangingPunct="1">
              <a:defRPr/>
            </a:pPr>
            <a:r>
              <a:rPr lang="en-GB" altLang="en-US" sz="1600">
                <a:latin typeface="Arial" panose="020B0604020202020204" pitchFamily="34" charset="0"/>
                <a:cs typeface="Arial" panose="020B0604020202020204" pitchFamily="34" charset="0"/>
              </a:rPr>
              <a:t>Estimate, round, significant figure, approximate, add, subtract, multiply, divide</a:t>
            </a:r>
          </a:p>
          <a:p>
            <a:pPr eaLnBrk="1" hangingPunct="1">
              <a:defRPr/>
            </a:pPr>
            <a:endParaRPr lang="en-GB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6" name="TextBox 15">
            <a:extLst>
              <a:ext uri="{FF2B5EF4-FFF2-40B4-BE49-F238E27FC236}">
                <a16:creationId xmlns:a16="http://schemas.microsoft.com/office/drawing/2014/main" id="{B8DD944E-6A0A-43E3-B5F6-EFFA44150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165225"/>
            <a:ext cx="17145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defRPr/>
            </a:pPr>
            <a:r>
              <a:rPr lang="en-GB" altLang="en-US" sz="1600" u="sng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altLang="en-US" sz="16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037" name="TextBox 17">
            <a:extLst>
              <a:ext uri="{FF2B5EF4-FFF2-40B4-BE49-F238E27FC236}">
                <a16:creationId xmlns:a16="http://schemas.microsoft.com/office/drawing/2014/main" id="{11D25462-FB41-4648-AA24-2567DD005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844675"/>
            <a:ext cx="17145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defRPr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round to one significant figure.</a:t>
            </a:r>
          </a:p>
          <a:p>
            <a:pPr eaLnBrk="1" hangingPunct="1">
              <a:defRPr/>
            </a:pPr>
            <a:endParaRPr lang="en-GB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estimate calculations.</a:t>
            </a:r>
          </a:p>
          <a:p>
            <a:pPr eaLnBrk="1" hangingPunct="1">
              <a:defRPr/>
            </a:pPr>
            <a:endParaRPr lang="en-GB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use estimation in real life problems.</a:t>
            </a:r>
          </a:p>
          <a:p>
            <a:pPr eaLnBrk="1" hangingPunct="1">
              <a:defRPr/>
            </a:pPr>
            <a:endParaRPr lang="en-GB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35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1278A87C-7359-474B-A1BB-29DD0C667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1" b="50000"/>
          <a:stretch>
            <a:fillRect/>
          </a:stretch>
        </p:blipFill>
        <p:spPr bwMode="auto">
          <a:xfrm>
            <a:off x="0" y="0"/>
            <a:ext cx="9144000" cy="695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2">
            <a:extLst>
              <a:ext uri="{FF2B5EF4-FFF2-40B4-BE49-F238E27FC236}">
                <a16:creationId xmlns:a16="http://schemas.microsoft.com/office/drawing/2014/main" id="{D1BE9138-DB50-417A-ABB9-7E3655BEF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179388" y="1095375"/>
            <a:ext cx="8775700" cy="564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2">
            <a:extLst>
              <a:ext uri="{FF2B5EF4-FFF2-40B4-BE49-F238E27FC236}">
                <a16:creationId xmlns:a16="http://schemas.microsoft.com/office/drawing/2014/main" id="{16BFF6CC-33E3-4D8B-8C8E-BCAE2A4FA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2071688" y="174625"/>
            <a:ext cx="3328987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2">
            <a:extLst>
              <a:ext uri="{FF2B5EF4-FFF2-40B4-BE49-F238E27FC236}">
                <a16:creationId xmlns:a16="http://schemas.microsoft.com/office/drawing/2014/main" id="{0A4FA014-68F6-40AC-B047-74A7FD05D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>
            <a:fillRect/>
          </a:stretch>
        </p:blipFill>
        <p:spPr bwMode="auto">
          <a:xfrm>
            <a:off x="5626100" y="171450"/>
            <a:ext cx="3328988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3">
            <a:extLst>
              <a:ext uri="{FF2B5EF4-FFF2-40B4-BE49-F238E27FC236}">
                <a16:creationId xmlns:a16="http://schemas.microsoft.com/office/drawing/2014/main" id="{E42DFB75-ED81-4FCA-BF25-DBAEDF195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7462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5" name="TextBox 17">
            <a:extLst>
              <a:ext uri="{FF2B5EF4-FFF2-40B4-BE49-F238E27FC236}">
                <a16:creationId xmlns:a16="http://schemas.microsoft.com/office/drawing/2014/main" id="{16A0FE7C-567C-47AA-9FE5-5D0062E73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6575" y="369888"/>
            <a:ext cx="33480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defRPr/>
            </a:pPr>
            <a:fld id="{F29691A4-5751-4E0E-9E4C-9BA234AC9B84}" type="datetime2">
              <a:rPr lang="en-GB" alt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 eaLnBrk="1" hangingPunct="1">
                <a:defRPr/>
              </a:pPr>
              <a:t>Thursday, 08 October 2020</a:t>
            </a:fld>
            <a:endParaRPr lang="en-GB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6" name="TextBox 18">
            <a:extLst>
              <a:ext uri="{FF2B5EF4-FFF2-40B4-BE49-F238E27FC236}">
                <a16:creationId xmlns:a16="http://schemas.microsoft.com/office/drawing/2014/main" id="{FD0058F6-8CCD-49B5-B9E8-1C48ADE0F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373063"/>
            <a:ext cx="3349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defRPr/>
            </a:pPr>
            <a:r>
              <a:rPr lang="en-GB" altLang="en-US" sz="1600">
                <a:latin typeface="Arial" panose="020B0604020202020204" pitchFamily="34" charset="0"/>
                <a:cs typeface="Arial" panose="020B0604020202020204" pitchFamily="34" charset="0"/>
              </a:rPr>
              <a:t>Rounding and Estimating</a:t>
            </a:r>
          </a:p>
          <a:p>
            <a:pPr algn="ctr" eaLnBrk="1" hangingPunct="1">
              <a:defRPr/>
            </a:pPr>
            <a:endParaRPr lang="en-GB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43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5">
            <a:extLst>
              <a:ext uri="{FF2B5EF4-FFF2-40B4-BE49-F238E27FC236}">
                <a16:creationId xmlns:a16="http://schemas.microsoft.com/office/drawing/2014/main" id="{6BD86323-8CC6-410C-AE35-34027B39A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4346575"/>
            <a:ext cx="720725" cy="8493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6">
            <a:extLst>
              <a:ext uri="{FF2B5EF4-FFF2-40B4-BE49-F238E27FC236}">
                <a16:creationId xmlns:a16="http://schemas.microsoft.com/office/drawing/2014/main" id="{DC2A0AD4-7002-462B-ACD4-D8672F56D8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550" y="4346575"/>
            <a:ext cx="952500" cy="909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7">
            <a:extLst>
              <a:ext uri="{FF2B5EF4-FFF2-40B4-BE49-F238E27FC236}">
                <a16:creationId xmlns:a16="http://schemas.microsoft.com/office/drawing/2014/main" id="{C5AD9158-FDFD-4E0D-8368-7BF8C1408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163" y="1730375"/>
            <a:ext cx="969962" cy="1168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9">
            <a:extLst>
              <a:ext uri="{FF2B5EF4-FFF2-40B4-BE49-F238E27FC236}">
                <a16:creationId xmlns:a16="http://schemas.microsoft.com/office/drawing/2014/main" id="{0D3F61BC-6693-42B0-ADF2-E105923FF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838" y="1771650"/>
            <a:ext cx="987425" cy="9636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C75D830-AB5C-46B8-8CE3-BF54568B65B5}"/>
              </a:ext>
            </a:extLst>
          </p:cNvPr>
          <p:cNvSpPr/>
          <p:nvPr/>
        </p:nvSpPr>
        <p:spPr>
          <a:xfrm>
            <a:off x="3644673" y="1844824"/>
            <a:ext cx="343703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/>
              <a:t>Starter – Premier League Attendance 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/>
              <a:t>Write the attendance in words (don’t forget spelling!) and then round each attendance to the nearest 10, nearest 100, nearest 1000 and nearest 10000.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880A62-E8EA-4C21-8661-300207A620BA}"/>
              </a:ext>
            </a:extLst>
          </p:cNvPr>
          <p:cNvSpPr txBox="1"/>
          <p:nvPr/>
        </p:nvSpPr>
        <p:spPr>
          <a:xfrm>
            <a:off x="179512" y="1122997"/>
            <a:ext cx="8784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/>
              <a:t>Significant Figures</a:t>
            </a:r>
          </a:p>
          <a:p>
            <a:endParaRPr lang="en-GB" sz="2000" u="sng" dirty="0"/>
          </a:p>
          <a:p>
            <a:r>
              <a:rPr lang="en-GB" sz="2000" u="sng" dirty="0"/>
              <a:t>Examples</a:t>
            </a:r>
            <a:endParaRPr lang="en-GB" sz="2000" u="sng" dirty="0">
              <a:solidFill>
                <a:srgbClr val="FF0000"/>
              </a:solidFill>
            </a:endParaRPr>
          </a:p>
          <a:p>
            <a:r>
              <a:rPr lang="en-GB" sz="2000" dirty="0">
                <a:solidFill>
                  <a:srgbClr val="FF0000"/>
                </a:solidFill>
              </a:rPr>
              <a:t>Round the following to 1 significant figure.</a:t>
            </a:r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4 5 9 6		1 3 7 8 9 4		0 . 0 0 2 3 6		8 0 7 6</a:t>
            </a:r>
          </a:p>
          <a:p>
            <a:endParaRPr lang="en-GB" sz="2000" dirty="0"/>
          </a:p>
          <a:p>
            <a:r>
              <a:rPr lang="en-GB" sz="2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2ED8A499-E288-4C8A-8CE3-A41DF70F5766}"/>
              </a:ext>
            </a:extLst>
          </p:cNvPr>
          <p:cNvSpPr/>
          <p:nvPr/>
        </p:nvSpPr>
        <p:spPr>
          <a:xfrm>
            <a:off x="6012160" y="1122997"/>
            <a:ext cx="3024336" cy="1225883"/>
          </a:xfrm>
          <a:prstGeom prst="cloudCallout">
            <a:avLst>
              <a:gd name="adj1" fmla="val -43974"/>
              <a:gd name="adj2" fmla="val 82318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the first significant figure?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556C7C8-ED24-46B1-9E86-28026C2F97CF}"/>
              </a:ext>
            </a:extLst>
          </p:cNvPr>
          <p:cNvCxnSpPr/>
          <p:nvPr/>
        </p:nvCxnSpPr>
        <p:spPr>
          <a:xfrm>
            <a:off x="251520" y="3284984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67CA59-5A02-46B9-818A-A805AE13B321}"/>
              </a:ext>
            </a:extLst>
          </p:cNvPr>
          <p:cNvCxnSpPr>
            <a:cxnSpLocks/>
          </p:cNvCxnSpPr>
          <p:nvPr/>
        </p:nvCxnSpPr>
        <p:spPr>
          <a:xfrm>
            <a:off x="467544" y="2933328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8F723632-8299-4748-BA61-47B17BBA7EBC}"/>
              </a:ext>
            </a:extLst>
          </p:cNvPr>
          <p:cNvSpPr/>
          <p:nvPr/>
        </p:nvSpPr>
        <p:spPr>
          <a:xfrm>
            <a:off x="6228184" y="4270209"/>
            <a:ext cx="1584176" cy="864096"/>
          </a:xfrm>
          <a:prstGeom prst="wedgeEllipseCallout">
            <a:avLst>
              <a:gd name="adj1" fmla="val -73744"/>
              <a:gd name="adj2" fmla="val -91823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up or down?</a:t>
            </a:r>
          </a:p>
        </p:txBody>
      </p:sp>
      <p:sp>
        <p:nvSpPr>
          <p:cNvPr id="10" name="Explosion: 14 Points 9">
            <a:extLst>
              <a:ext uri="{FF2B5EF4-FFF2-40B4-BE49-F238E27FC236}">
                <a16:creationId xmlns:a16="http://schemas.microsoft.com/office/drawing/2014/main" id="{0827AD35-6CC1-4F3E-B593-4C4845748AC1}"/>
              </a:ext>
            </a:extLst>
          </p:cNvPr>
          <p:cNvSpPr/>
          <p:nvPr/>
        </p:nvSpPr>
        <p:spPr>
          <a:xfrm>
            <a:off x="6084168" y="4725144"/>
            <a:ext cx="3312368" cy="1224136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place value!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7C7523-49BE-4C1F-B22C-D8CF74636C30}"/>
              </a:ext>
            </a:extLst>
          </p:cNvPr>
          <p:cNvSpPr txBox="1"/>
          <p:nvPr/>
        </p:nvSpPr>
        <p:spPr>
          <a:xfrm>
            <a:off x="413017" y="3560441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 </a:t>
            </a:r>
            <a:endParaRPr lang="en-GB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E4739F-0149-4925-846F-0AA0CFD66236}"/>
              </a:ext>
            </a:extLst>
          </p:cNvPr>
          <p:cNvCxnSpPr/>
          <p:nvPr/>
        </p:nvCxnSpPr>
        <p:spPr>
          <a:xfrm>
            <a:off x="2106247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7092D0-B1E8-423F-B385-BFE517B2897E}"/>
              </a:ext>
            </a:extLst>
          </p:cNvPr>
          <p:cNvCxnSpPr>
            <a:cxnSpLocks/>
          </p:cNvCxnSpPr>
          <p:nvPr/>
        </p:nvCxnSpPr>
        <p:spPr>
          <a:xfrm>
            <a:off x="2267744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BCA5BC7-10D5-4297-80FA-373A044F1536}"/>
              </a:ext>
            </a:extLst>
          </p:cNvPr>
          <p:cNvSpPr txBox="1"/>
          <p:nvPr/>
        </p:nvSpPr>
        <p:spPr>
          <a:xfrm>
            <a:off x="2195735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0 0 0 0 0</a:t>
            </a:r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F4FA49-0D51-46E9-9C91-53E5433950DD}"/>
              </a:ext>
            </a:extLst>
          </p:cNvPr>
          <p:cNvSpPr txBox="1"/>
          <p:nvPr/>
        </p:nvSpPr>
        <p:spPr>
          <a:xfrm>
            <a:off x="1979712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1</a:t>
            </a:r>
            <a:endParaRPr lang="en-GB" sz="20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79946FE-011D-405C-9AA3-3D08E2A4189D}"/>
              </a:ext>
            </a:extLst>
          </p:cNvPr>
          <p:cNvCxnSpPr/>
          <p:nvPr/>
        </p:nvCxnSpPr>
        <p:spPr>
          <a:xfrm>
            <a:off x="5622869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573ACFF-290C-4609-92FF-ACAA39A1FB35}"/>
              </a:ext>
            </a:extLst>
          </p:cNvPr>
          <p:cNvCxnSpPr>
            <a:cxnSpLocks/>
          </p:cNvCxnSpPr>
          <p:nvPr/>
        </p:nvCxnSpPr>
        <p:spPr>
          <a:xfrm>
            <a:off x="5784366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8E7D5C3-DF00-4753-98B0-C3424FEDE37D}"/>
              </a:ext>
            </a:extLst>
          </p:cNvPr>
          <p:cNvSpPr txBox="1"/>
          <p:nvPr/>
        </p:nvSpPr>
        <p:spPr>
          <a:xfrm>
            <a:off x="4716016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0 . 0 0</a:t>
            </a:r>
            <a:endParaRPr lang="en-GB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5B9FBFA-AC20-426D-AC60-61A60FD1B462}"/>
              </a:ext>
            </a:extLst>
          </p:cNvPr>
          <p:cNvSpPr txBox="1"/>
          <p:nvPr/>
        </p:nvSpPr>
        <p:spPr>
          <a:xfrm>
            <a:off x="5508104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2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984885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8" grpId="0" animBg="1"/>
      <p:bldP spid="10" grpId="0" animBg="1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880A62-E8EA-4C21-8661-300207A620BA}"/>
              </a:ext>
            </a:extLst>
          </p:cNvPr>
          <p:cNvSpPr txBox="1"/>
          <p:nvPr/>
        </p:nvSpPr>
        <p:spPr>
          <a:xfrm>
            <a:off x="179512" y="1122997"/>
            <a:ext cx="8784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/>
              <a:t>Significant Figures</a:t>
            </a:r>
          </a:p>
          <a:p>
            <a:endParaRPr lang="en-GB" sz="2000" u="sng" dirty="0"/>
          </a:p>
          <a:p>
            <a:r>
              <a:rPr lang="en-GB" sz="2000" u="sng" dirty="0"/>
              <a:t>Examples</a:t>
            </a:r>
            <a:endParaRPr lang="en-GB" sz="2000" u="sng" dirty="0">
              <a:solidFill>
                <a:srgbClr val="FF0000"/>
              </a:solidFill>
            </a:endParaRPr>
          </a:p>
          <a:p>
            <a:r>
              <a:rPr lang="en-GB" sz="2000" dirty="0">
                <a:solidFill>
                  <a:srgbClr val="FF0000"/>
                </a:solidFill>
              </a:rPr>
              <a:t>Round the following to 1 significant figure.</a:t>
            </a:r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4 5 9 6		1 3 7 8 9 4		0 . 0 0 2 3 6		8 0 7 6</a:t>
            </a:r>
          </a:p>
          <a:p>
            <a:endParaRPr lang="en-GB" sz="2000" dirty="0"/>
          </a:p>
          <a:p>
            <a:r>
              <a:rPr lang="en-GB" sz="2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2ED8A499-E288-4C8A-8CE3-A41DF70F5766}"/>
              </a:ext>
            </a:extLst>
          </p:cNvPr>
          <p:cNvSpPr/>
          <p:nvPr/>
        </p:nvSpPr>
        <p:spPr>
          <a:xfrm>
            <a:off x="6012160" y="1122997"/>
            <a:ext cx="3024336" cy="1225883"/>
          </a:xfrm>
          <a:prstGeom prst="cloudCallout">
            <a:avLst>
              <a:gd name="adj1" fmla="val 13381"/>
              <a:gd name="adj2" fmla="val 88195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the first significant figure?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556C7C8-ED24-46B1-9E86-28026C2F97CF}"/>
              </a:ext>
            </a:extLst>
          </p:cNvPr>
          <p:cNvCxnSpPr/>
          <p:nvPr/>
        </p:nvCxnSpPr>
        <p:spPr>
          <a:xfrm>
            <a:off x="251520" y="3284984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67CA59-5A02-46B9-818A-A805AE13B321}"/>
              </a:ext>
            </a:extLst>
          </p:cNvPr>
          <p:cNvCxnSpPr>
            <a:cxnSpLocks/>
          </p:cNvCxnSpPr>
          <p:nvPr/>
        </p:nvCxnSpPr>
        <p:spPr>
          <a:xfrm>
            <a:off x="467544" y="2933328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8F723632-8299-4748-BA61-47B17BBA7EBC}"/>
              </a:ext>
            </a:extLst>
          </p:cNvPr>
          <p:cNvSpPr/>
          <p:nvPr/>
        </p:nvSpPr>
        <p:spPr>
          <a:xfrm>
            <a:off x="4860032" y="4270209"/>
            <a:ext cx="1584176" cy="864096"/>
          </a:xfrm>
          <a:prstGeom prst="wedgeEllipseCallout">
            <a:avLst>
              <a:gd name="adj1" fmla="val 81578"/>
              <a:gd name="adj2" fmla="val -109139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up or down?</a:t>
            </a:r>
          </a:p>
        </p:txBody>
      </p:sp>
      <p:sp>
        <p:nvSpPr>
          <p:cNvPr id="10" name="Explosion: 14 Points 9">
            <a:extLst>
              <a:ext uri="{FF2B5EF4-FFF2-40B4-BE49-F238E27FC236}">
                <a16:creationId xmlns:a16="http://schemas.microsoft.com/office/drawing/2014/main" id="{0827AD35-6CC1-4F3E-B593-4C4845748AC1}"/>
              </a:ext>
            </a:extLst>
          </p:cNvPr>
          <p:cNvSpPr/>
          <p:nvPr/>
        </p:nvSpPr>
        <p:spPr>
          <a:xfrm>
            <a:off x="4716016" y="4725144"/>
            <a:ext cx="3312368" cy="1224136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place value!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7C7523-49BE-4C1F-B22C-D8CF74636C30}"/>
              </a:ext>
            </a:extLst>
          </p:cNvPr>
          <p:cNvSpPr txBox="1"/>
          <p:nvPr/>
        </p:nvSpPr>
        <p:spPr>
          <a:xfrm>
            <a:off x="413017" y="3560441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 </a:t>
            </a:r>
            <a:endParaRPr lang="en-GB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E4739F-0149-4925-846F-0AA0CFD66236}"/>
              </a:ext>
            </a:extLst>
          </p:cNvPr>
          <p:cNvCxnSpPr/>
          <p:nvPr/>
        </p:nvCxnSpPr>
        <p:spPr>
          <a:xfrm>
            <a:off x="2106247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7092D0-B1E8-423F-B385-BFE517B2897E}"/>
              </a:ext>
            </a:extLst>
          </p:cNvPr>
          <p:cNvCxnSpPr>
            <a:cxnSpLocks/>
          </p:cNvCxnSpPr>
          <p:nvPr/>
        </p:nvCxnSpPr>
        <p:spPr>
          <a:xfrm>
            <a:off x="2267744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BCA5BC7-10D5-4297-80FA-373A044F1536}"/>
              </a:ext>
            </a:extLst>
          </p:cNvPr>
          <p:cNvSpPr txBox="1"/>
          <p:nvPr/>
        </p:nvSpPr>
        <p:spPr>
          <a:xfrm>
            <a:off x="2195735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0 0 0 0 0</a:t>
            </a:r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F4FA49-0D51-46E9-9C91-53E5433950DD}"/>
              </a:ext>
            </a:extLst>
          </p:cNvPr>
          <p:cNvSpPr txBox="1"/>
          <p:nvPr/>
        </p:nvSpPr>
        <p:spPr>
          <a:xfrm>
            <a:off x="1979712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1</a:t>
            </a:r>
            <a:endParaRPr lang="en-GB" sz="20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79946FE-011D-405C-9AA3-3D08E2A4189D}"/>
              </a:ext>
            </a:extLst>
          </p:cNvPr>
          <p:cNvCxnSpPr/>
          <p:nvPr/>
        </p:nvCxnSpPr>
        <p:spPr>
          <a:xfrm>
            <a:off x="5622869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573ACFF-290C-4609-92FF-ACAA39A1FB35}"/>
              </a:ext>
            </a:extLst>
          </p:cNvPr>
          <p:cNvCxnSpPr>
            <a:cxnSpLocks/>
          </p:cNvCxnSpPr>
          <p:nvPr/>
        </p:nvCxnSpPr>
        <p:spPr>
          <a:xfrm>
            <a:off x="5784366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8E7D5C3-DF00-4753-98B0-C3424FEDE37D}"/>
              </a:ext>
            </a:extLst>
          </p:cNvPr>
          <p:cNvSpPr txBox="1"/>
          <p:nvPr/>
        </p:nvSpPr>
        <p:spPr>
          <a:xfrm>
            <a:off x="4716016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0 . 0 0</a:t>
            </a:r>
            <a:endParaRPr lang="en-GB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5B9FBFA-AC20-426D-AC60-61A60FD1B462}"/>
              </a:ext>
            </a:extLst>
          </p:cNvPr>
          <p:cNvSpPr txBox="1"/>
          <p:nvPr/>
        </p:nvSpPr>
        <p:spPr>
          <a:xfrm>
            <a:off x="5508104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2</a:t>
            </a:r>
            <a:endParaRPr lang="en-GB" sz="20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9C1904F-60A8-4C7C-A359-2CEA4487F777}"/>
              </a:ext>
            </a:extLst>
          </p:cNvPr>
          <p:cNvCxnSpPr/>
          <p:nvPr/>
        </p:nvCxnSpPr>
        <p:spPr>
          <a:xfrm>
            <a:off x="7567085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DFD0EBD-462B-426E-846C-915B56BA9DBF}"/>
              </a:ext>
            </a:extLst>
          </p:cNvPr>
          <p:cNvCxnSpPr>
            <a:cxnSpLocks/>
          </p:cNvCxnSpPr>
          <p:nvPr/>
        </p:nvCxnSpPr>
        <p:spPr>
          <a:xfrm>
            <a:off x="7728582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F455AEC-A8DB-41FB-BB27-FE5FB1E58DDE}"/>
              </a:ext>
            </a:extLst>
          </p:cNvPr>
          <p:cNvSpPr txBox="1"/>
          <p:nvPr/>
        </p:nvSpPr>
        <p:spPr>
          <a:xfrm>
            <a:off x="7668344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</a:t>
            </a:r>
            <a:endParaRPr lang="en-GB" sz="2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969277-FA28-4E67-A44B-8BF5644BD485}"/>
              </a:ext>
            </a:extLst>
          </p:cNvPr>
          <p:cNvSpPr txBox="1"/>
          <p:nvPr/>
        </p:nvSpPr>
        <p:spPr>
          <a:xfrm>
            <a:off x="7452320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8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465419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8" grpId="0" animBg="1"/>
      <p:bldP spid="10" grpId="0" animBg="1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880A62-E8EA-4C21-8661-300207A620BA}"/>
              </a:ext>
            </a:extLst>
          </p:cNvPr>
          <p:cNvSpPr txBox="1"/>
          <p:nvPr/>
        </p:nvSpPr>
        <p:spPr>
          <a:xfrm>
            <a:off x="179512" y="1122997"/>
            <a:ext cx="8784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/>
              <a:t>Significant Figures</a:t>
            </a:r>
          </a:p>
          <a:p>
            <a:endParaRPr lang="en-GB" sz="2000" u="sng" dirty="0"/>
          </a:p>
          <a:p>
            <a:r>
              <a:rPr lang="en-GB" sz="2000" u="sng" dirty="0"/>
              <a:t>Examples</a:t>
            </a:r>
            <a:endParaRPr lang="en-GB" sz="2000" u="sng" dirty="0">
              <a:solidFill>
                <a:srgbClr val="FF0000"/>
              </a:solidFill>
            </a:endParaRPr>
          </a:p>
          <a:p>
            <a:r>
              <a:rPr lang="en-GB" sz="2000" dirty="0">
                <a:solidFill>
                  <a:srgbClr val="FF0000"/>
                </a:solidFill>
              </a:rPr>
              <a:t>Round the following to 1 significant figure.</a:t>
            </a:r>
            <a:endParaRPr lang="en-GB" sz="2000" dirty="0">
              <a:solidFill>
                <a:srgbClr val="00B0F0"/>
              </a:solidFill>
            </a:endParaRPr>
          </a:p>
          <a:p>
            <a:r>
              <a:rPr lang="en-GB" sz="2000" dirty="0">
                <a:solidFill>
                  <a:srgbClr val="00B0F0"/>
                </a:solidFill>
              </a:rPr>
              <a:t>Round the following to 2 significant figures.</a:t>
            </a:r>
          </a:p>
          <a:p>
            <a:endParaRPr lang="en-GB" sz="2000" dirty="0"/>
          </a:p>
          <a:p>
            <a:r>
              <a:rPr lang="en-GB" sz="2000" dirty="0"/>
              <a:t>4 5 9 6		1 3 7 8 9 4		0 . 0 0 2 3 6		8 0 7 6</a:t>
            </a:r>
          </a:p>
          <a:p>
            <a:endParaRPr lang="en-GB" sz="2000" dirty="0"/>
          </a:p>
          <a:p>
            <a:r>
              <a:rPr lang="en-GB" sz="20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556C7C8-ED24-46B1-9E86-28026C2F97CF}"/>
              </a:ext>
            </a:extLst>
          </p:cNvPr>
          <p:cNvCxnSpPr/>
          <p:nvPr/>
        </p:nvCxnSpPr>
        <p:spPr>
          <a:xfrm>
            <a:off x="251520" y="3284984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67CA59-5A02-46B9-818A-A805AE13B321}"/>
              </a:ext>
            </a:extLst>
          </p:cNvPr>
          <p:cNvCxnSpPr>
            <a:cxnSpLocks/>
          </p:cNvCxnSpPr>
          <p:nvPr/>
        </p:nvCxnSpPr>
        <p:spPr>
          <a:xfrm>
            <a:off x="467544" y="2933328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67C7523-49BE-4C1F-B22C-D8CF74636C30}"/>
              </a:ext>
            </a:extLst>
          </p:cNvPr>
          <p:cNvSpPr txBox="1"/>
          <p:nvPr/>
        </p:nvSpPr>
        <p:spPr>
          <a:xfrm>
            <a:off x="413017" y="3560441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 </a:t>
            </a:r>
            <a:endParaRPr lang="en-GB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E4739F-0149-4925-846F-0AA0CFD66236}"/>
              </a:ext>
            </a:extLst>
          </p:cNvPr>
          <p:cNvCxnSpPr/>
          <p:nvPr/>
        </p:nvCxnSpPr>
        <p:spPr>
          <a:xfrm>
            <a:off x="2106247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7092D0-B1E8-423F-B385-BFE517B2897E}"/>
              </a:ext>
            </a:extLst>
          </p:cNvPr>
          <p:cNvCxnSpPr>
            <a:cxnSpLocks/>
          </p:cNvCxnSpPr>
          <p:nvPr/>
        </p:nvCxnSpPr>
        <p:spPr>
          <a:xfrm>
            <a:off x="2267744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BCA5BC7-10D5-4297-80FA-373A044F1536}"/>
              </a:ext>
            </a:extLst>
          </p:cNvPr>
          <p:cNvSpPr txBox="1"/>
          <p:nvPr/>
        </p:nvSpPr>
        <p:spPr>
          <a:xfrm>
            <a:off x="2195735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0 0 0 0 0</a:t>
            </a:r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F4FA49-0D51-46E9-9C91-53E5433950DD}"/>
              </a:ext>
            </a:extLst>
          </p:cNvPr>
          <p:cNvSpPr txBox="1"/>
          <p:nvPr/>
        </p:nvSpPr>
        <p:spPr>
          <a:xfrm>
            <a:off x="1979712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1</a:t>
            </a:r>
            <a:endParaRPr lang="en-GB" sz="20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79946FE-011D-405C-9AA3-3D08E2A4189D}"/>
              </a:ext>
            </a:extLst>
          </p:cNvPr>
          <p:cNvCxnSpPr/>
          <p:nvPr/>
        </p:nvCxnSpPr>
        <p:spPr>
          <a:xfrm>
            <a:off x="5622869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573ACFF-290C-4609-92FF-ACAA39A1FB35}"/>
              </a:ext>
            </a:extLst>
          </p:cNvPr>
          <p:cNvCxnSpPr>
            <a:cxnSpLocks/>
          </p:cNvCxnSpPr>
          <p:nvPr/>
        </p:nvCxnSpPr>
        <p:spPr>
          <a:xfrm>
            <a:off x="5784366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8E7D5C3-DF00-4753-98B0-C3424FEDE37D}"/>
              </a:ext>
            </a:extLst>
          </p:cNvPr>
          <p:cNvSpPr txBox="1"/>
          <p:nvPr/>
        </p:nvSpPr>
        <p:spPr>
          <a:xfrm>
            <a:off x="4716016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0 . 0 0</a:t>
            </a:r>
            <a:endParaRPr lang="en-GB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5B9FBFA-AC20-426D-AC60-61A60FD1B462}"/>
              </a:ext>
            </a:extLst>
          </p:cNvPr>
          <p:cNvSpPr txBox="1"/>
          <p:nvPr/>
        </p:nvSpPr>
        <p:spPr>
          <a:xfrm>
            <a:off x="5508104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2</a:t>
            </a:r>
            <a:endParaRPr lang="en-GB" sz="20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9C1904F-60A8-4C7C-A359-2CEA4487F777}"/>
              </a:ext>
            </a:extLst>
          </p:cNvPr>
          <p:cNvCxnSpPr/>
          <p:nvPr/>
        </p:nvCxnSpPr>
        <p:spPr>
          <a:xfrm>
            <a:off x="7567085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DFD0EBD-462B-426E-846C-915B56BA9DBF}"/>
              </a:ext>
            </a:extLst>
          </p:cNvPr>
          <p:cNvCxnSpPr>
            <a:cxnSpLocks/>
          </p:cNvCxnSpPr>
          <p:nvPr/>
        </p:nvCxnSpPr>
        <p:spPr>
          <a:xfrm>
            <a:off x="7728582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F455AEC-A8DB-41FB-BB27-FE5FB1E58DDE}"/>
              </a:ext>
            </a:extLst>
          </p:cNvPr>
          <p:cNvSpPr txBox="1"/>
          <p:nvPr/>
        </p:nvSpPr>
        <p:spPr>
          <a:xfrm>
            <a:off x="7668344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</a:t>
            </a:r>
            <a:endParaRPr lang="en-GB" sz="2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969277-FA28-4E67-A44B-8BF5644BD485}"/>
              </a:ext>
            </a:extLst>
          </p:cNvPr>
          <p:cNvSpPr txBox="1"/>
          <p:nvPr/>
        </p:nvSpPr>
        <p:spPr>
          <a:xfrm>
            <a:off x="7452320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8</a:t>
            </a:r>
            <a:endParaRPr lang="en-GB" sz="2000" dirty="0"/>
          </a:p>
        </p:txBody>
      </p:sp>
      <p:sp>
        <p:nvSpPr>
          <p:cNvPr id="23" name="Thought Bubble: Cloud 22">
            <a:extLst>
              <a:ext uri="{FF2B5EF4-FFF2-40B4-BE49-F238E27FC236}">
                <a16:creationId xmlns:a16="http://schemas.microsoft.com/office/drawing/2014/main" id="{D09390E5-6DFC-4D81-8156-CD36D3970C27}"/>
              </a:ext>
            </a:extLst>
          </p:cNvPr>
          <p:cNvSpPr/>
          <p:nvPr/>
        </p:nvSpPr>
        <p:spPr>
          <a:xfrm>
            <a:off x="6219809" y="1268760"/>
            <a:ext cx="3176727" cy="1225883"/>
          </a:xfrm>
          <a:prstGeom prst="cloudCallout">
            <a:avLst>
              <a:gd name="adj1" fmla="val -78423"/>
              <a:gd name="adj2" fmla="val 66496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the </a:t>
            </a:r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significant figure?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6BCC518-710E-4FAB-BEEA-6DBBAA1B941F}"/>
              </a:ext>
            </a:extLst>
          </p:cNvPr>
          <p:cNvCxnSpPr/>
          <p:nvPr/>
        </p:nvCxnSpPr>
        <p:spPr>
          <a:xfrm>
            <a:off x="467544" y="3284984"/>
            <a:ext cx="144016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060792D-2F27-4279-B39E-5DB52AFB115A}"/>
              </a:ext>
            </a:extLst>
          </p:cNvPr>
          <p:cNvCxnSpPr>
            <a:cxnSpLocks/>
          </p:cNvCxnSpPr>
          <p:nvPr/>
        </p:nvCxnSpPr>
        <p:spPr>
          <a:xfrm>
            <a:off x="683568" y="2924944"/>
            <a:ext cx="0" cy="3516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peech Bubble: Oval 25">
            <a:extLst>
              <a:ext uri="{FF2B5EF4-FFF2-40B4-BE49-F238E27FC236}">
                <a16:creationId xmlns:a16="http://schemas.microsoft.com/office/drawing/2014/main" id="{BE2E1FCF-32AF-425B-9B08-9FCE980BE3CA}"/>
              </a:ext>
            </a:extLst>
          </p:cNvPr>
          <p:cNvSpPr/>
          <p:nvPr/>
        </p:nvSpPr>
        <p:spPr>
          <a:xfrm>
            <a:off x="1844080" y="4445496"/>
            <a:ext cx="1584176" cy="864096"/>
          </a:xfrm>
          <a:prstGeom prst="wedgeEllipseCallout">
            <a:avLst>
              <a:gd name="adj1" fmla="val -73744"/>
              <a:gd name="adj2" fmla="val -91823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up or down?</a:t>
            </a:r>
          </a:p>
        </p:txBody>
      </p:sp>
      <p:sp>
        <p:nvSpPr>
          <p:cNvPr id="27" name="Explosion: 14 Points 26">
            <a:extLst>
              <a:ext uri="{FF2B5EF4-FFF2-40B4-BE49-F238E27FC236}">
                <a16:creationId xmlns:a16="http://schemas.microsoft.com/office/drawing/2014/main" id="{2D940384-0267-4E15-8E37-4B55F7477F73}"/>
              </a:ext>
            </a:extLst>
          </p:cNvPr>
          <p:cNvSpPr/>
          <p:nvPr/>
        </p:nvSpPr>
        <p:spPr>
          <a:xfrm>
            <a:off x="1700064" y="4900431"/>
            <a:ext cx="3312368" cy="1224136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place value!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35468DF-CC49-4F57-8531-C2979F8489B5}"/>
              </a:ext>
            </a:extLst>
          </p:cNvPr>
          <p:cNvSpPr txBox="1"/>
          <p:nvPr/>
        </p:nvSpPr>
        <p:spPr>
          <a:xfrm>
            <a:off x="629040" y="3922992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0 0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F831A5-625B-4ECD-99FA-E3C9D7915A48}"/>
              </a:ext>
            </a:extLst>
          </p:cNvPr>
          <p:cNvSpPr txBox="1"/>
          <p:nvPr/>
        </p:nvSpPr>
        <p:spPr>
          <a:xfrm>
            <a:off x="167488" y="3922992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4 6 </a:t>
            </a:r>
          </a:p>
        </p:txBody>
      </p:sp>
    </p:spTree>
    <p:extLst>
      <p:ext uri="{BB962C8B-B14F-4D97-AF65-F5344CB8AC3E}">
        <p14:creationId xmlns:p14="http://schemas.microsoft.com/office/powerpoint/2010/main" val="420839059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6" grpId="0" animBg="1"/>
      <p:bldP spid="27" grpId="0" animBg="1"/>
      <p:bldP spid="28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880A62-E8EA-4C21-8661-300207A620BA}"/>
              </a:ext>
            </a:extLst>
          </p:cNvPr>
          <p:cNvSpPr txBox="1"/>
          <p:nvPr/>
        </p:nvSpPr>
        <p:spPr>
          <a:xfrm>
            <a:off x="179512" y="1122997"/>
            <a:ext cx="8784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/>
              <a:t>Significant Figures</a:t>
            </a:r>
          </a:p>
          <a:p>
            <a:endParaRPr lang="en-GB" sz="2000" u="sng" dirty="0"/>
          </a:p>
          <a:p>
            <a:r>
              <a:rPr lang="en-GB" sz="2000" u="sng" dirty="0"/>
              <a:t>Examples</a:t>
            </a:r>
            <a:endParaRPr lang="en-GB" sz="2000" u="sng" dirty="0">
              <a:solidFill>
                <a:srgbClr val="FF0000"/>
              </a:solidFill>
            </a:endParaRPr>
          </a:p>
          <a:p>
            <a:r>
              <a:rPr lang="en-GB" sz="2000" dirty="0">
                <a:solidFill>
                  <a:srgbClr val="FF0000"/>
                </a:solidFill>
              </a:rPr>
              <a:t>Round the following to 1 significant figure.</a:t>
            </a:r>
            <a:endParaRPr lang="en-GB" sz="2000" dirty="0">
              <a:solidFill>
                <a:srgbClr val="00B0F0"/>
              </a:solidFill>
            </a:endParaRPr>
          </a:p>
          <a:p>
            <a:r>
              <a:rPr lang="en-GB" sz="2000" dirty="0">
                <a:solidFill>
                  <a:srgbClr val="00B0F0"/>
                </a:solidFill>
              </a:rPr>
              <a:t>Round the following to 2 significant figures.</a:t>
            </a:r>
          </a:p>
          <a:p>
            <a:endParaRPr lang="en-GB" sz="2000" dirty="0"/>
          </a:p>
          <a:p>
            <a:r>
              <a:rPr lang="en-GB" sz="2000" dirty="0"/>
              <a:t>4 5 9 6		1 3 7 8 9 4		0 . 0 0 2 3 6		8 0 7 6</a:t>
            </a:r>
          </a:p>
          <a:p>
            <a:endParaRPr lang="en-GB" sz="2000" dirty="0"/>
          </a:p>
          <a:p>
            <a:r>
              <a:rPr lang="en-GB" sz="20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556C7C8-ED24-46B1-9E86-28026C2F97CF}"/>
              </a:ext>
            </a:extLst>
          </p:cNvPr>
          <p:cNvCxnSpPr/>
          <p:nvPr/>
        </p:nvCxnSpPr>
        <p:spPr>
          <a:xfrm>
            <a:off x="251520" y="3284984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67CA59-5A02-46B9-818A-A805AE13B321}"/>
              </a:ext>
            </a:extLst>
          </p:cNvPr>
          <p:cNvCxnSpPr>
            <a:cxnSpLocks/>
          </p:cNvCxnSpPr>
          <p:nvPr/>
        </p:nvCxnSpPr>
        <p:spPr>
          <a:xfrm>
            <a:off x="467544" y="2933328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67C7523-49BE-4C1F-B22C-D8CF74636C30}"/>
              </a:ext>
            </a:extLst>
          </p:cNvPr>
          <p:cNvSpPr txBox="1"/>
          <p:nvPr/>
        </p:nvSpPr>
        <p:spPr>
          <a:xfrm>
            <a:off x="413017" y="3560441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 </a:t>
            </a:r>
            <a:endParaRPr lang="en-GB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E4739F-0149-4925-846F-0AA0CFD66236}"/>
              </a:ext>
            </a:extLst>
          </p:cNvPr>
          <p:cNvCxnSpPr/>
          <p:nvPr/>
        </p:nvCxnSpPr>
        <p:spPr>
          <a:xfrm>
            <a:off x="2106247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7092D0-B1E8-423F-B385-BFE517B2897E}"/>
              </a:ext>
            </a:extLst>
          </p:cNvPr>
          <p:cNvCxnSpPr>
            <a:cxnSpLocks/>
          </p:cNvCxnSpPr>
          <p:nvPr/>
        </p:nvCxnSpPr>
        <p:spPr>
          <a:xfrm>
            <a:off x="2267744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BCA5BC7-10D5-4297-80FA-373A044F1536}"/>
              </a:ext>
            </a:extLst>
          </p:cNvPr>
          <p:cNvSpPr txBox="1"/>
          <p:nvPr/>
        </p:nvSpPr>
        <p:spPr>
          <a:xfrm>
            <a:off x="2195735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0 0 0 0 0</a:t>
            </a:r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F4FA49-0D51-46E9-9C91-53E5433950DD}"/>
              </a:ext>
            </a:extLst>
          </p:cNvPr>
          <p:cNvSpPr txBox="1"/>
          <p:nvPr/>
        </p:nvSpPr>
        <p:spPr>
          <a:xfrm>
            <a:off x="1979712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1</a:t>
            </a:r>
            <a:endParaRPr lang="en-GB" sz="20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79946FE-011D-405C-9AA3-3D08E2A4189D}"/>
              </a:ext>
            </a:extLst>
          </p:cNvPr>
          <p:cNvCxnSpPr/>
          <p:nvPr/>
        </p:nvCxnSpPr>
        <p:spPr>
          <a:xfrm>
            <a:off x="5622869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573ACFF-290C-4609-92FF-ACAA39A1FB35}"/>
              </a:ext>
            </a:extLst>
          </p:cNvPr>
          <p:cNvCxnSpPr>
            <a:cxnSpLocks/>
          </p:cNvCxnSpPr>
          <p:nvPr/>
        </p:nvCxnSpPr>
        <p:spPr>
          <a:xfrm>
            <a:off x="5784366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8E7D5C3-DF00-4753-98B0-C3424FEDE37D}"/>
              </a:ext>
            </a:extLst>
          </p:cNvPr>
          <p:cNvSpPr txBox="1"/>
          <p:nvPr/>
        </p:nvSpPr>
        <p:spPr>
          <a:xfrm>
            <a:off x="4716016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0 . 0 0</a:t>
            </a:r>
            <a:endParaRPr lang="en-GB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5B9FBFA-AC20-426D-AC60-61A60FD1B462}"/>
              </a:ext>
            </a:extLst>
          </p:cNvPr>
          <p:cNvSpPr txBox="1"/>
          <p:nvPr/>
        </p:nvSpPr>
        <p:spPr>
          <a:xfrm>
            <a:off x="5508104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2</a:t>
            </a:r>
            <a:endParaRPr lang="en-GB" sz="20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9C1904F-60A8-4C7C-A359-2CEA4487F777}"/>
              </a:ext>
            </a:extLst>
          </p:cNvPr>
          <p:cNvCxnSpPr/>
          <p:nvPr/>
        </p:nvCxnSpPr>
        <p:spPr>
          <a:xfrm>
            <a:off x="7567085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DFD0EBD-462B-426E-846C-915B56BA9DBF}"/>
              </a:ext>
            </a:extLst>
          </p:cNvPr>
          <p:cNvCxnSpPr>
            <a:cxnSpLocks/>
          </p:cNvCxnSpPr>
          <p:nvPr/>
        </p:nvCxnSpPr>
        <p:spPr>
          <a:xfrm>
            <a:off x="7728582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F455AEC-A8DB-41FB-BB27-FE5FB1E58DDE}"/>
              </a:ext>
            </a:extLst>
          </p:cNvPr>
          <p:cNvSpPr txBox="1"/>
          <p:nvPr/>
        </p:nvSpPr>
        <p:spPr>
          <a:xfrm>
            <a:off x="7668344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</a:t>
            </a:r>
            <a:endParaRPr lang="en-GB" sz="2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969277-FA28-4E67-A44B-8BF5644BD485}"/>
              </a:ext>
            </a:extLst>
          </p:cNvPr>
          <p:cNvSpPr txBox="1"/>
          <p:nvPr/>
        </p:nvSpPr>
        <p:spPr>
          <a:xfrm>
            <a:off x="7452320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8</a:t>
            </a:r>
            <a:endParaRPr lang="en-GB" sz="2000" dirty="0"/>
          </a:p>
        </p:txBody>
      </p:sp>
      <p:sp>
        <p:nvSpPr>
          <p:cNvPr id="23" name="Thought Bubble: Cloud 22">
            <a:extLst>
              <a:ext uri="{FF2B5EF4-FFF2-40B4-BE49-F238E27FC236}">
                <a16:creationId xmlns:a16="http://schemas.microsoft.com/office/drawing/2014/main" id="{D09390E5-6DFC-4D81-8156-CD36D3970C27}"/>
              </a:ext>
            </a:extLst>
          </p:cNvPr>
          <p:cNvSpPr/>
          <p:nvPr/>
        </p:nvSpPr>
        <p:spPr>
          <a:xfrm>
            <a:off x="6219809" y="1268760"/>
            <a:ext cx="3176727" cy="1225883"/>
          </a:xfrm>
          <a:prstGeom prst="cloudCallout">
            <a:avLst>
              <a:gd name="adj1" fmla="val -78423"/>
              <a:gd name="adj2" fmla="val 66496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the </a:t>
            </a:r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significant figure?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6BCC518-710E-4FAB-BEEA-6DBBAA1B941F}"/>
              </a:ext>
            </a:extLst>
          </p:cNvPr>
          <p:cNvCxnSpPr/>
          <p:nvPr/>
        </p:nvCxnSpPr>
        <p:spPr>
          <a:xfrm>
            <a:off x="467544" y="3284984"/>
            <a:ext cx="144016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060792D-2F27-4279-B39E-5DB52AFB115A}"/>
              </a:ext>
            </a:extLst>
          </p:cNvPr>
          <p:cNvCxnSpPr>
            <a:cxnSpLocks/>
          </p:cNvCxnSpPr>
          <p:nvPr/>
        </p:nvCxnSpPr>
        <p:spPr>
          <a:xfrm>
            <a:off x="683568" y="2924944"/>
            <a:ext cx="0" cy="3516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peech Bubble: Oval 25">
            <a:extLst>
              <a:ext uri="{FF2B5EF4-FFF2-40B4-BE49-F238E27FC236}">
                <a16:creationId xmlns:a16="http://schemas.microsoft.com/office/drawing/2014/main" id="{BE2E1FCF-32AF-425B-9B08-9FCE980BE3CA}"/>
              </a:ext>
            </a:extLst>
          </p:cNvPr>
          <p:cNvSpPr/>
          <p:nvPr/>
        </p:nvSpPr>
        <p:spPr>
          <a:xfrm>
            <a:off x="3995936" y="4445496"/>
            <a:ext cx="1584176" cy="864096"/>
          </a:xfrm>
          <a:prstGeom prst="wedgeEllipseCallout">
            <a:avLst>
              <a:gd name="adj1" fmla="val -73744"/>
              <a:gd name="adj2" fmla="val -91823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up or down?</a:t>
            </a:r>
          </a:p>
        </p:txBody>
      </p:sp>
      <p:sp>
        <p:nvSpPr>
          <p:cNvPr id="27" name="Explosion: 14 Points 26">
            <a:extLst>
              <a:ext uri="{FF2B5EF4-FFF2-40B4-BE49-F238E27FC236}">
                <a16:creationId xmlns:a16="http://schemas.microsoft.com/office/drawing/2014/main" id="{2D940384-0267-4E15-8E37-4B55F7477F73}"/>
              </a:ext>
            </a:extLst>
          </p:cNvPr>
          <p:cNvSpPr/>
          <p:nvPr/>
        </p:nvSpPr>
        <p:spPr>
          <a:xfrm>
            <a:off x="3851920" y="4900431"/>
            <a:ext cx="3312368" cy="1224136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place value!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35468DF-CC49-4F57-8531-C2979F8489B5}"/>
              </a:ext>
            </a:extLst>
          </p:cNvPr>
          <p:cNvSpPr txBox="1"/>
          <p:nvPr/>
        </p:nvSpPr>
        <p:spPr>
          <a:xfrm>
            <a:off x="629040" y="3922992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0 0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F831A5-625B-4ECD-99FA-E3C9D7915A48}"/>
              </a:ext>
            </a:extLst>
          </p:cNvPr>
          <p:cNvSpPr txBox="1"/>
          <p:nvPr/>
        </p:nvSpPr>
        <p:spPr>
          <a:xfrm>
            <a:off x="167488" y="3922992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4 6 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DC11D51-EE06-4934-8BD1-FB8E04E13E55}"/>
              </a:ext>
            </a:extLst>
          </p:cNvPr>
          <p:cNvCxnSpPr/>
          <p:nvPr/>
        </p:nvCxnSpPr>
        <p:spPr>
          <a:xfrm>
            <a:off x="2310138" y="3299322"/>
            <a:ext cx="144016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8B8CEB5-7A16-4102-BF87-332BD3AE8DA3}"/>
              </a:ext>
            </a:extLst>
          </p:cNvPr>
          <p:cNvCxnSpPr>
            <a:cxnSpLocks/>
          </p:cNvCxnSpPr>
          <p:nvPr/>
        </p:nvCxnSpPr>
        <p:spPr>
          <a:xfrm>
            <a:off x="2483768" y="2939282"/>
            <a:ext cx="0" cy="3516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F86F5F4-E233-45C4-8724-967CE5C45B07}"/>
              </a:ext>
            </a:extLst>
          </p:cNvPr>
          <p:cNvSpPr txBox="1"/>
          <p:nvPr/>
        </p:nvSpPr>
        <p:spPr>
          <a:xfrm>
            <a:off x="2411760" y="3922992"/>
            <a:ext cx="9631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00B0F0"/>
                </a:solidFill>
              </a:rPr>
              <a:t>0 0 0 0 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371DA8-F5BC-4A7C-88AE-F3660164D8E2}"/>
              </a:ext>
            </a:extLst>
          </p:cNvPr>
          <p:cNvSpPr txBox="1"/>
          <p:nvPr/>
        </p:nvSpPr>
        <p:spPr>
          <a:xfrm>
            <a:off x="1995148" y="3922992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1 4</a:t>
            </a:r>
          </a:p>
        </p:txBody>
      </p:sp>
    </p:spTree>
    <p:extLst>
      <p:ext uri="{BB962C8B-B14F-4D97-AF65-F5344CB8AC3E}">
        <p14:creationId xmlns:p14="http://schemas.microsoft.com/office/powerpoint/2010/main" val="31281008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6" grpId="0" animBg="1"/>
      <p:bldP spid="27" grpId="0" animBg="1"/>
      <p:bldP spid="32" grpId="0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880A62-E8EA-4C21-8661-300207A620BA}"/>
              </a:ext>
            </a:extLst>
          </p:cNvPr>
          <p:cNvSpPr txBox="1"/>
          <p:nvPr/>
        </p:nvSpPr>
        <p:spPr>
          <a:xfrm>
            <a:off x="179512" y="1122997"/>
            <a:ext cx="8784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/>
              <a:t>Significant Figures</a:t>
            </a:r>
          </a:p>
          <a:p>
            <a:endParaRPr lang="en-GB" sz="2000" u="sng" dirty="0"/>
          </a:p>
          <a:p>
            <a:r>
              <a:rPr lang="en-GB" sz="2000" u="sng" dirty="0"/>
              <a:t>Examples</a:t>
            </a:r>
            <a:endParaRPr lang="en-GB" sz="2000" u="sng" dirty="0">
              <a:solidFill>
                <a:srgbClr val="FF0000"/>
              </a:solidFill>
            </a:endParaRPr>
          </a:p>
          <a:p>
            <a:r>
              <a:rPr lang="en-GB" sz="2000" dirty="0">
                <a:solidFill>
                  <a:srgbClr val="FF0000"/>
                </a:solidFill>
              </a:rPr>
              <a:t>Round the following to 1 significant figure.</a:t>
            </a:r>
            <a:endParaRPr lang="en-GB" sz="2000" dirty="0">
              <a:solidFill>
                <a:srgbClr val="00B0F0"/>
              </a:solidFill>
            </a:endParaRPr>
          </a:p>
          <a:p>
            <a:r>
              <a:rPr lang="en-GB" sz="2000" dirty="0">
                <a:solidFill>
                  <a:srgbClr val="00B0F0"/>
                </a:solidFill>
              </a:rPr>
              <a:t>Round the following to 2 significant figures.</a:t>
            </a:r>
          </a:p>
          <a:p>
            <a:endParaRPr lang="en-GB" sz="2000" dirty="0"/>
          </a:p>
          <a:p>
            <a:r>
              <a:rPr lang="en-GB" sz="2000" dirty="0"/>
              <a:t>4 5 9 6		1 3 7 8 9 4		0 . 0 0 2 3 6		8 0 7 6</a:t>
            </a:r>
          </a:p>
          <a:p>
            <a:endParaRPr lang="en-GB" sz="2000" dirty="0"/>
          </a:p>
          <a:p>
            <a:r>
              <a:rPr lang="en-GB" sz="20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556C7C8-ED24-46B1-9E86-28026C2F97CF}"/>
              </a:ext>
            </a:extLst>
          </p:cNvPr>
          <p:cNvCxnSpPr/>
          <p:nvPr/>
        </p:nvCxnSpPr>
        <p:spPr>
          <a:xfrm>
            <a:off x="251520" y="3284984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67CA59-5A02-46B9-818A-A805AE13B321}"/>
              </a:ext>
            </a:extLst>
          </p:cNvPr>
          <p:cNvCxnSpPr>
            <a:cxnSpLocks/>
          </p:cNvCxnSpPr>
          <p:nvPr/>
        </p:nvCxnSpPr>
        <p:spPr>
          <a:xfrm>
            <a:off x="467544" y="2933328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67C7523-49BE-4C1F-B22C-D8CF74636C30}"/>
              </a:ext>
            </a:extLst>
          </p:cNvPr>
          <p:cNvSpPr txBox="1"/>
          <p:nvPr/>
        </p:nvSpPr>
        <p:spPr>
          <a:xfrm>
            <a:off x="413017" y="3560441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 </a:t>
            </a:r>
            <a:endParaRPr lang="en-GB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E4739F-0149-4925-846F-0AA0CFD66236}"/>
              </a:ext>
            </a:extLst>
          </p:cNvPr>
          <p:cNvCxnSpPr/>
          <p:nvPr/>
        </p:nvCxnSpPr>
        <p:spPr>
          <a:xfrm>
            <a:off x="2106247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7092D0-B1E8-423F-B385-BFE517B2897E}"/>
              </a:ext>
            </a:extLst>
          </p:cNvPr>
          <p:cNvCxnSpPr>
            <a:cxnSpLocks/>
          </p:cNvCxnSpPr>
          <p:nvPr/>
        </p:nvCxnSpPr>
        <p:spPr>
          <a:xfrm>
            <a:off x="2267744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BCA5BC7-10D5-4297-80FA-373A044F1536}"/>
              </a:ext>
            </a:extLst>
          </p:cNvPr>
          <p:cNvSpPr txBox="1"/>
          <p:nvPr/>
        </p:nvSpPr>
        <p:spPr>
          <a:xfrm>
            <a:off x="2195735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0 0 0 0 0</a:t>
            </a:r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F4FA49-0D51-46E9-9C91-53E5433950DD}"/>
              </a:ext>
            </a:extLst>
          </p:cNvPr>
          <p:cNvSpPr txBox="1"/>
          <p:nvPr/>
        </p:nvSpPr>
        <p:spPr>
          <a:xfrm>
            <a:off x="1979712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1</a:t>
            </a:r>
            <a:endParaRPr lang="en-GB" sz="20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79946FE-011D-405C-9AA3-3D08E2A4189D}"/>
              </a:ext>
            </a:extLst>
          </p:cNvPr>
          <p:cNvCxnSpPr/>
          <p:nvPr/>
        </p:nvCxnSpPr>
        <p:spPr>
          <a:xfrm>
            <a:off x="5622869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573ACFF-290C-4609-92FF-ACAA39A1FB35}"/>
              </a:ext>
            </a:extLst>
          </p:cNvPr>
          <p:cNvCxnSpPr>
            <a:cxnSpLocks/>
          </p:cNvCxnSpPr>
          <p:nvPr/>
        </p:nvCxnSpPr>
        <p:spPr>
          <a:xfrm>
            <a:off x="5784366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8E7D5C3-DF00-4753-98B0-C3424FEDE37D}"/>
              </a:ext>
            </a:extLst>
          </p:cNvPr>
          <p:cNvSpPr txBox="1"/>
          <p:nvPr/>
        </p:nvSpPr>
        <p:spPr>
          <a:xfrm>
            <a:off x="4716016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0 . 0 0</a:t>
            </a:r>
            <a:endParaRPr lang="en-GB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5B9FBFA-AC20-426D-AC60-61A60FD1B462}"/>
              </a:ext>
            </a:extLst>
          </p:cNvPr>
          <p:cNvSpPr txBox="1"/>
          <p:nvPr/>
        </p:nvSpPr>
        <p:spPr>
          <a:xfrm>
            <a:off x="5508104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2</a:t>
            </a:r>
            <a:endParaRPr lang="en-GB" sz="20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9C1904F-60A8-4C7C-A359-2CEA4487F777}"/>
              </a:ext>
            </a:extLst>
          </p:cNvPr>
          <p:cNvCxnSpPr/>
          <p:nvPr/>
        </p:nvCxnSpPr>
        <p:spPr>
          <a:xfrm>
            <a:off x="7567085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DFD0EBD-462B-426E-846C-915B56BA9DBF}"/>
              </a:ext>
            </a:extLst>
          </p:cNvPr>
          <p:cNvCxnSpPr>
            <a:cxnSpLocks/>
          </p:cNvCxnSpPr>
          <p:nvPr/>
        </p:nvCxnSpPr>
        <p:spPr>
          <a:xfrm>
            <a:off x="7728582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F455AEC-A8DB-41FB-BB27-FE5FB1E58DDE}"/>
              </a:ext>
            </a:extLst>
          </p:cNvPr>
          <p:cNvSpPr txBox="1"/>
          <p:nvPr/>
        </p:nvSpPr>
        <p:spPr>
          <a:xfrm>
            <a:off x="7668344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</a:t>
            </a:r>
            <a:endParaRPr lang="en-GB" sz="2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969277-FA28-4E67-A44B-8BF5644BD485}"/>
              </a:ext>
            </a:extLst>
          </p:cNvPr>
          <p:cNvSpPr txBox="1"/>
          <p:nvPr/>
        </p:nvSpPr>
        <p:spPr>
          <a:xfrm>
            <a:off x="7452320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8</a:t>
            </a:r>
            <a:endParaRPr lang="en-GB" sz="2000" dirty="0"/>
          </a:p>
        </p:txBody>
      </p:sp>
      <p:sp>
        <p:nvSpPr>
          <p:cNvPr id="23" name="Thought Bubble: Cloud 22">
            <a:extLst>
              <a:ext uri="{FF2B5EF4-FFF2-40B4-BE49-F238E27FC236}">
                <a16:creationId xmlns:a16="http://schemas.microsoft.com/office/drawing/2014/main" id="{D09390E5-6DFC-4D81-8156-CD36D3970C27}"/>
              </a:ext>
            </a:extLst>
          </p:cNvPr>
          <p:cNvSpPr/>
          <p:nvPr/>
        </p:nvSpPr>
        <p:spPr>
          <a:xfrm>
            <a:off x="6219809" y="1268760"/>
            <a:ext cx="3176727" cy="1225883"/>
          </a:xfrm>
          <a:prstGeom prst="cloudCallout">
            <a:avLst>
              <a:gd name="adj1" fmla="val -58361"/>
              <a:gd name="adj2" fmla="val 74181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the </a:t>
            </a:r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significant figure?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6BCC518-710E-4FAB-BEEA-6DBBAA1B941F}"/>
              </a:ext>
            </a:extLst>
          </p:cNvPr>
          <p:cNvCxnSpPr/>
          <p:nvPr/>
        </p:nvCxnSpPr>
        <p:spPr>
          <a:xfrm>
            <a:off x="467544" y="3284984"/>
            <a:ext cx="144016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060792D-2F27-4279-B39E-5DB52AFB115A}"/>
              </a:ext>
            </a:extLst>
          </p:cNvPr>
          <p:cNvCxnSpPr>
            <a:cxnSpLocks/>
          </p:cNvCxnSpPr>
          <p:nvPr/>
        </p:nvCxnSpPr>
        <p:spPr>
          <a:xfrm>
            <a:off x="683568" y="2924944"/>
            <a:ext cx="0" cy="3516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peech Bubble: Oval 25">
            <a:extLst>
              <a:ext uri="{FF2B5EF4-FFF2-40B4-BE49-F238E27FC236}">
                <a16:creationId xmlns:a16="http://schemas.microsoft.com/office/drawing/2014/main" id="{BE2E1FCF-32AF-425B-9B08-9FCE980BE3CA}"/>
              </a:ext>
            </a:extLst>
          </p:cNvPr>
          <p:cNvSpPr/>
          <p:nvPr/>
        </p:nvSpPr>
        <p:spPr>
          <a:xfrm>
            <a:off x="6444208" y="4445496"/>
            <a:ext cx="1584176" cy="864096"/>
          </a:xfrm>
          <a:prstGeom prst="wedgeEllipseCallout">
            <a:avLst>
              <a:gd name="adj1" fmla="val -73744"/>
              <a:gd name="adj2" fmla="val -91823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up or down?</a:t>
            </a:r>
          </a:p>
        </p:txBody>
      </p:sp>
      <p:sp>
        <p:nvSpPr>
          <p:cNvPr id="27" name="Explosion: 14 Points 26">
            <a:extLst>
              <a:ext uri="{FF2B5EF4-FFF2-40B4-BE49-F238E27FC236}">
                <a16:creationId xmlns:a16="http://schemas.microsoft.com/office/drawing/2014/main" id="{2D940384-0267-4E15-8E37-4B55F7477F73}"/>
              </a:ext>
            </a:extLst>
          </p:cNvPr>
          <p:cNvSpPr/>
          <p:nvPr/>
        </p:nvSpPr>
        <p:spPr>
          <a:xfrm>
            <a:off x="6300192" y="4900431"/>
            <a:ext cx="3312368" cy="1224136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place value!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35468DF-CC49-4F57-8531-C2979F8489B5}"/>
              </a:ext>
            </a:extLst>
          </p:cNvPr>
          <p:cNvSpPr txBox="1"/>
          <p:nvPr/>
        </p:nvSpPr>
        <p:spPr>
          <a:xfrm>
            <a:off x="629040" y="3922992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0 0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F831A5-625B-4ECD-99FA-E3C9D7915A48}"/>
              </a:ext>
            </a:extLst>
          </p:cNvPr>
          <p:cNvSpPr txBox="1"/>
          <p:nvPr/>
        </p:nvSpPr>
        <p:spPr>
          <a:xfrm>
            <a:off x="167488" y="3922992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4 6 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DC11D51-EE06-4934-8BD1-FB8E04E13E55}"/>
              </a:ext>
            </a:extLst>
          </p:cNvPr>
          <p:cNvCxnSpPr/>
          <p:nvPr/>
        </p:nvCxnSpPr>
        <p:spPr>
          <a:xfrm>
            <a:off x="2310138" y="3299322"/>
            <a:ext cx="144016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8B8CEB5-7A16-4102-BF87-332BD3AE8DA3}"/>
              </a:ext>
            </a:extLst>
          </p:cNvPr>
          <p:cNvCxnSpPr>
            <a:cxnSpLocks/>
          </p:cNvCxnSpPr>
          <p:nvPr/>
        </p:nvCxnSpPr>
        <p:spPr>
          <a:xfrm>
            <a:off x="2483768" y="2939282"/>
            <a:ext cx="0" cy="3516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F86F5F4-E233-45C4-8724-967CE5C45B07}"/>
              </a:ext>
            </a:extLst>
          </p:cNvPr>
          <p:cNvSpPr txBox="1"/>
          <p:nvPr/>
        </p:nvSpPr>
        <p:spPr>
          <a:xfrm>
            <a:off x="2411760" y="3922992"/>
            <a:ext cx="9631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00B0F0"/>
                </a:solidFill>
              </a:rPr>
              <a:t>0 0 0 0 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371DA8-F5BC-4A7C-88AE-F3660164D8E2}"/>
              </a:ext>
            </a:extLst>
          </p:cNvPr>
          <p:cNvSpPr txBox="1"/>
          <p:nvPr/>
        </p:nvSpPr>
        <p:spPr>
          <a:xfrm>
            <a:off x="1995148" y="3922992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1 4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9A1B589-50BC-4709-BD72-2585BB4C7D1A}"/>
              </a:ext>
            </a:extLst>
          </p:cNvPr>
          <p:cNvCxnSpPr/>
          <p:nvPr/>
        </p:nvCxnSpPr>
        <p:spPr>
          <a:xfrm>
            <a:off x="5834819" y="3303735"/>
            <a:ext cx="144016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E890572-90AF-4B46-9770-2D06C11FF332}"/>
              </a:ext>
            </a:extLst>
          </p:cNvPr>
          <p:cNvCxnSpPr>
            <a:cxnSpLocks/>
          </p:cNvCxnSpPr>
          <p:nvPr/>
        </p:nvCxnSpPr>
        <p:spPr>
          <a:xfrm>
            <a:off x="6008449" y="2943695"/>
            <a:ext cx="0" cy="3516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FCDA707-8C65-4143-A5B1-F20534A9CEAD}"/>
              </a:ext>
            </a:extLst>
          </p:cNvPr>
          <p:cNvSpPr txBox="1"/>
          <p:nvPr/>
        </p:nvSpPr>
        <p:spPr>
          <a:xfrm>
            <a:off x="4688948" y="3927405"/>
            <a:ext cx="9631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00B0F0"/>
                </a:solidFill>
              </a:rPr>
              <a:t>0 . 0 0 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E85F51C-13CD-415E-B010-067BE3B897E0}"/>
              </a:ext>
            </a:extLst>
          </p:cNvPr>
          <p:cNvSpPr txBox="1"/>
          <p:nvPr/>
        </p:nvSpPr>
        <p:spPr>
          <a:xfrm>
            <a:off x="5519829" y="3927405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2 4</a:t>
            </a:r>
          </a:p>
        </p:txBody>
      </p:sp>
    </p:spTree>
    <p:extLst>
      <p:ext uri="{BB962C8B-B14F-4D97-AF65-F5344CB8AC3E}">
        <p14:creationId xmlns:p14="http://schemas.microsoft.com/office/powerpoint/2010/main" val="339272230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6" grpId="0" animBg="1"/>
      <p:bldP spid="27" grpId="0" animBg="1"/>
      <p:bldP spid="36" grpId="0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880A62-E8EA-4C21-8661-300207A620BA}"/>
              </a:ext>
            </a:extLst>
          </p:cNvPr>
          <p:cNvSpPr txBox="1"/>
          <p:nvPr/>
        </p:nvSpPr>
        <p:spPr>
          <a:xfrm>
            <a:off x="179512" y="1122997"/>
            <a:ext cx="8784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/>
              <a:t>Significant Figures</a:t>
            </a:r>
          </a:p>
          <a:p>
            <a:endParaRPr lang="en-GB" sz="2000" u="sng" dirty="0"/>
          </a:p>
          <a:p>
            <a:r>
              <a:rPr lang="en-GB" sz="2000" u="sng" dirty="0"/>
              <a:t>Examples</a:t>
            </a:r>
            <a:endParaRPr lang="en-GB" sz="2000" u="sng" dirty="0">
              <a:solidFill>
                <a:srgbClr val="FF0000"/>
              </a:solidFill>
            </a:endParaRPr>
          </a:p>
          <a:p>
            <a:r>
              <a:rPr lang="en-GB" sz="2000" dirty="0">
                <a:solidFill>
                  <a:srgbClr val="FF0000"/>
                </a:solidFill>
              </a:rPr>
              <a:t>Round the following to 1 significant figure.</a:t>
            </a:r>
            <a:endParaRPr lang="en-GB" sz="2000" dirty="0">
              <a:solidFill>
                <a:srgbClr val="00B0F0"/>
              </a:solidFill>
            </a:endParaRPr>
          </a:p>
          <a:p>
            <a:r>
              <a:rPr lang="en-GB" sz="2000" dirty="0">
                <a:solidFill>
                  <a:srgbClr val="00B0F0"/>
                </a:solidFill>
              </a:rPr>
              <a:t>Round the following to 2 significant figures.</a:t>
            </a:r>
          </a:p>
          <a:p>
            <a:endParaRPr lang="en-GB" sz="2000" dirty="0"/>
          </a:p>
          <a:p>
            <a:r>
              <a:rPr lang="en-GB" sz="2000" dirty="0"/>
              <a:t>4 5 9 6		1 3 7 8 9 4		0 . 0 0 2 3 6		8 0 7 6</a:t>
            </a:r>
          </a:p>
          <a:p>
            <a:endParaRPr lang="en-GB" sz="2000" dirty="0"/>
          </a:p>
          <a:p>
            <a:r>
              <a:rPr lang="en-GB" sz="20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556C7C8-ED24-46B1-9E86-28026C2F97CF}"/>
              </a:ext>
            </a:extLst>
          </p:cNvPr>
          <p:cNvCxnSpPr/>
          <p:nvPr/>
        </p:nvCxnSpPr>
        <p:spPr>
          <a:xfrm>
            <a:off x="251520" y="3284984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67CA59-5A02-46B9-818A-A805AE13B321}"/>
              </a:ext>
            </a:extLst>
          </p:cNvPr>
          <p:cNvCxnSpPr>
            <a:cxnSpLocks/>
          </p:cNvCxnSpPr>
          <p:nvPr/>
        </p:nvCxnSpPr>
        <p:spPr>
          <a:xfrm>
            <a:off x="467544" y="2933328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67C7523-49BE-4C1F-B22C-D8CF74636C30}"/>
              </a:ext>
            </a:extLst>
          </p:cNvPr>
          <p:cNvSpPr txBox="1"/>
          <p:nvPr/>
        </p:nvSpPr>
        <p:spPr>
          <a:xfrm>
            <a:off x="413017" y="3560441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 </a:t>
            </a:r>
            <a:endParaRPr lang="en-GB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E4739F-0149-4925-846F-0AA0CFD66236}"/>
              </a:ext>
            </a:extLst>
          </p:cNvPr>
          <p:cNvCxnSpPr/>
          <p:nvPr/>
        </p:nvCxnSpPr>
        <p:spPr>
          <a:xfrm>
            <a:off x="2106247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7092D0-B1E8-423F-B385-BFE517B2897E}"/>
              </a:ext>
            </a:extLst>
          </p:cNvPr>
          <p:cNvCxnSpPr>
            <a:cxnSpLocks/>
          </p:cNvCxnSpPr>
          <p:nvPr/>
        </p:nvCxnSpPr>
        <p:spPr>
          <a:xfrm>
            <a:off x="2267744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BCA5BC7-10D5-4297-80FA-373A044F1536}"/>
              </a:ext>
            </a:extLst>
          </p:cNvPr>
          <p:cNvSpPr txBox="1"/>
          <p:nvPr/>
        </p:nvSpPr>
        <p:spPr>
          <a:xfrm>
            <a:off x="2195735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0 0 0 0 0</a:t>
            </a:r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F4FA49-0D51-46E9-9C91-53E5433950DD}"/>
              </a:ext>
            </a:extLst>
          </p:cNvPr>
          <p:cNvSpPr txBox="1"/>
          <p:nvPr/>
        </p:nvSpPr>
        <p:spPr>
          <a:xfrm>
            <a:off x="1979712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1</a:t>
            </a:r>
            <a:endParaRPr lang="en-GB" sz="20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79946FE-011D-405C-9AA3-3D08E2A4189D}"/>
              </a:ext>
            </a:extLst>
          </p:cNvPr>
          <p:cNvCxnSpPr/>
          <p:nvPr/>
        </p:nvCxnSpPr>
        <p:spPr>
          <a:xfrm>
            <a:off x="5622869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573ACFF-290C-4609-92FF-ACAA39A1FB35}"/>
              </a:ext>
            </a:extLst>
          </p:cNvPr>
          <p:cNvCxnSpPr>
            <a:cxnSpLocks/>
          </p:cNvCxnSpPr>
          <p:nvPr/>
        </p:nvCxnSpPr>
        <p:spPr>
          <a:xfrm>
            <a:off x="5784366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8E7D5C3-DF00-4753-98B0-C3424FEDE37D}"/>
              </a:ext>
            </a:extLst>
          </p:cNvPr>
          <p:cNvSpPr txBox="1"/>
          <p:nvPr/>
        </p:nvSpPr>
        <p:spPr>
          <a:xfrm>
            <a:off x="4716016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0 . 0 0</a:t>
            </a:r>
            <a:endParaRPr lang="en-GB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5B9FBFA-AC20-426D-AC60-61A60FD1B462}"/>
              </a:ext>
            </a:extLst>
          </p:cNvPr>
          <p:cNvSpPr txBox="1"/>
          <p:nvPr/>
        </p:nvSpPr>
        <p:spPr>
          <a:xfrm>
            <a:off x="5508104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2</a:t>
            </a:r>
            <a:endParaRPr lang="en-GB" sz="20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9C1904F-60A8-4C7C-A359-2CEA4487F777}"/>
              </a:ext>
            </a:extLst>
          </p:cNvPr>
          <p:cNvCxnSpPr/>
          <p:nvPr/>
        </p:nvCxnSpPr>
        <p:spPr>
          <a:xfrm>
            <a:off x="7567085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DFD0EBD-462B-426E-846C-915B56BA9DBF}"/>
              </a:ext>
            </a:extLst>
          </p:cNvPr>
          <p:cNvCxnSpPr>
            <a:cxnSpLocks/>
          </p:cNvCxnSpPr>
          <p:nvPr/>
        </p:nvCxnSpPr>
        <p:spPr>
          <a:xfrm>
            <a:off x="7728582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F455AEC-A8DB-41FB-BB27-FE5FB1E58DDE}"/>
              </a:ext>
            </a:extLst>
          </p:cNvPr>
          <p:cNvSpPr txBox="1"/>
          <p:nvPr/>
        </p:nvSpPr>
        <p:spPr>
          <a:xfrm>
            <a:off x="7668344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</a:t>
            </a:r>
            <a:endParaRPr lang="en-GB" sz="2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969277-FA28-4E67-A44B-8BF5644BD485}"/>
              </a:ext>
            </a:extLst>
          </p:cNvPr>
          <p:cNvSpPr txBox="1"/>
          <p:nvPr/>
        </p:nvSpPr>
        <p:spPr>
          <a:xfrm>
            <a:off x="7452320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8</a:t>
            </a:r>
            <a:endParaRPr lang="en-GB" sz="2000" dirty="0"/>
          </a:p>
        </p:txBody>
      </p:sp>
      <p:sp>
        <p:nvSpPr>
          <p:cNvPr id="23" name="Thought Bubble: Cloud 22">
            <a:extLst>
              <a:ext uri="{FF2B5EF4-FFF2-40B4-BE49-F238E27FC236}">
                <a16:creationId xmlns:a16="http://schemas.microsoft.com/office/drawing/2014/main" id="{D09390E5-6DFC-4D81-8156-CD36D3970C27}"/>
              </a:ext>
            </a:extLst>
          </p:cNvPr>
          <p:cNvSpPr/>
          <p:nvPr/>
        </p:nvSpPr>
        <p:spPr>
          <a:xfrm>
            <a:off x="6219809" y="1124744"/>
            <a:ext cx="3176727" cy="1225883"/>
          </a:xfrm>
          <a:prstGeom prst="cloudCallout">
            <a:avLst>
              <a:gd name="adj1" fmla="val 2173"/>
              <a:gd name="adj2" fmla="val 86839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the </a:t>
            </a:r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significant figure?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6BCC518-710E-4FAB-BEEA-6DBBAA1B941F}"/>
              </a:ext>
            </a:extLst>
          </p:cNvPr>
          <p:cNvCxnSpPr/>
          <p:nvPr/>
        </p:nvCxnSpPr>
        <p:spPr>
          <a:xfrm>
            <a:off x="467544" y="3284984"/>
            <a:ext cx="144016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060792D-2F27-4279-B39E-5DB52AFB115A}"/>
              </a:ext>
            </a:extLst>
          </p:cNvPr>
          <p:cNvCxnSpPr>
            <a:cxnSpLocks/>
          </p:cNvCxnSpPr>
          <p:nvPr/>
        </p:nvCxnSpPr>
        <p:spPr>
          <a:xfrm>
            <a:off x="683568" y="2924944"/>
            <a:ext cx="0" cy="3516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35468DF-CC49-4F57-8531-C2979F8489B5}"/>
              </a:ext>
            </a:extLst>
          </p:cNvPr>
          <p:cNvSpPr txBox="1"/>
          <p:nvPr/>
        </p:nvSpPr>
        <p:spPr>
          <a:xfrm>
            <a:off x="629040" y="3922992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0 0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F831A5-625B-4ECD-99FA-E3C9D7915A48}"/>
              </a:ext>
            </a:extLst>
          </p:cNvPr>
          <p:cNvSpPr txBox="1"/>
          <p:nvPr/>
        </p:nvSpPr>
        <p:spPr>
          <a:xfrm>
            <a:off x="167488" y="3922992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4 6 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DC11D51-EE06-4934-8BD1-FB8E04E13E55}"/>
              </a:ext>
            </a:extLst>
          </p:cNvPr>
          <p:cNvCxnSpPr/>
          <p:nvPr/>
        </p:nvCxnSpPr>
        <p:spPr>
          <a:xfrm>
            <a:off x="2310138" y="3299322"/>
            <a:ext cx="144016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8B8CEB5-7A16-4102-BF87-332BD3AE8DA3}"/>
              </a:ext>
            </a:extLst>
          </p:cNvPr>
          <p:cNvCxnSpPr>
            <a:cxnSpLocks/>
          </p:cNvCxnSpPr>
          <p:nvPr/>
        </p:nvCxnSpPr>
        <p:spPr>
          <a:xfrm>
            <a:off x="2483768" y="2939282"/>
            <a:ext cx="0" cy="3516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F86F5F4-E233-45C4-8724-967CE5C45B07}"/>
              </a:ext>
            </a:extLst>
          </p:cNvPr>
          <p:cNvSpPr txBox="1"/>
          <p:nvPr/>
        </p:nvSpPr>
        <p:spPr>
          <a:xfrm>
            <a:off x="2411760" y="3922992"/>
            <a:ext cx="9631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00B0F0"/>
                </a:solidFill>
              </a:rPr>
              <a:t>0 0 0 0 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371DA8-F5BC-4A7C-88AE-F3660164D8E2}"/>
              </a:ext>
            </a:extLst>
          </p:cNvPr>
          <p:cNvSpPr txBox="1"/>
          <p:nvPr/>
        </p:nvSpPr>
        <p:spPr>
          <a:xfrm>
            <a:off x="1995148" y="3922992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1 4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9A1B589-50BC-4709-BD72-2585BB4C7D1A}"/>
              </a:ext>
            </a:extLst>
          </p:cNvPr>
          <p:cNvCxnSpPr/>
          <p:nvPr/>
        </p:nvCxnSpPr>
        <p:spPr>
          <a:xfrm>
            <a:off x="5834819" y="3303735"/>
            <a:ext cx="144016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E890572-90AF-4B46-9770-2D06C11FF332}"/>
              </a:ext>
            </a:extLst>
          </p:cNvPr>
          <p:cNvCxnSpPr>
            <a:cxnSpLocks/>
          </p:cNvCxnSpPr>
          <p:nvPr/>
        </p:nvCxnSpPr>
        <p:spPr>
          <a:xfrm>
            <a:off x="6008449" y="2943695"/>
            <a:ext cx="0" cy="3516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FCDA707-8C65-4143-A5B1-F20534A9CEAD}"/>
              </a:ext>
            </a:extLst>
          </p:cNvPr>
          <p:cNvSpPr txBox="1"/>
          <p:nvPr/>
        </p:nvSpPr>
        <p:spPr>
          <a:xfrm>
            <a:off x="4688948" y="3927405"/>
            <a:ext cx="9631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00B0F0"/>
                </a:solidFill>
              </a:rPr>
              <a:t>0 . 0 0 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E85F51C-13CD-415E-B010-067BE3B897E0}"/>
              </a:ext>
            </a:extLst>
          </p:cNvPr>
          <p:cNvSpPr txBox="1"/>
          <p:nvPr/>
        </p:nvSpPr>
        <p:spPr>
          <a:xfrm>
            <a:off x="5519829" y="3927405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2 4</a:t>
            </a:r>
          </a:p>
        </p:txBody>
      </p:sp>
      <p:sp>
        <p:nvSpPr>
          <p:cNvPr id="38" name="Speech Bubble: Oval 37">
            <a:extLst>
              <a:ext uri="{FF2B5EF4-FFF2-40B4-BE49-F238E27FC236}">
                <a16:creationId xmlns:a16="http://schemas.microsoft.com/office/drawing/2014/main" id="{6741620C-79FF-45D3-9D2D-323DB5CC2D6C}"/>
              </a:ext>
            </a:extLst>
          </p:cNvPr>
          <p:cNvSpPr/>
          <p:nvPr/>
        </p:nvSpPr>
        <p:spPr>
          <a:xfrm>
            <a:off x="4860032" y="4725144"/>
            <a:ext cx="1584176" cy="864096"/>
          </a:xfrm>
          <a:prstGeom prst="wedgeEllipseCallout">
            <a:avLst>
              <a:gd name="adj1" fmla="val 81578"/>
              <a:gd name="adj2" fmla="val -109139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up or down?</a:t>
            </a:r>
          </a:p>
        </p:txBody>
      </p:sp>
      <p:sp>
        <p:nvSpPr>
          <p:cNvPr id="39" name="Explosion: 14 Points 38">
            <a:extLst>
              <a:ext uri="{FF2B5EF4-FFF2-40B4-BE49-F238E27FC236}">
                <a16:creationId xmlns:a16="http://schemas.microsoft.com/office/drawing/2014/main" id="{6B9FB0C9-FE30-404E-A004-A9E6E7794CCA}"/>
              </a:ext>
            </a:extLst>
          </p:cNvPr>
          <p:cNvSpPr/>
          <p:nvPr/>
        </p:nvSpPr>
        <p:spPr>
          <a:xfrm>
            <a:off x="4716016" y="5180079"/>
            <a:ext cx="3312368" cy="1224136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place value!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107142-FEDD-4172-8683-32E00196A2DA}"/>
              </a:ext>
            </a:extLst>
          </p:cNvPr>
          <p:cNvCxnSpPr/>
          <p:nvPr/>
        </p:nvCxnSpPr>
        <p:spPr>
          <a:xfrm>
            <a:off x="7786660" y="3306761"/>
            <a:ext cx="144016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D6F5E87-6EDB-45B7-B8C4-1EE7E85720DC}"/>
              </a:ext>
            </a:extLst>
          </p:cNvPr>
          <p:cNvCxnSpPr>
            <a:cxnSpLocks/>
          </p:cNvCxnSpPr>
          <p:nvPr/>
        </p:nvCxnSpPr>
        <p:spPr>
          <a:xfrm>
            <a:off x="7960290" y="2946721"/>
            <a:ext cx="0" cy="3516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62B68130-61D7-411C-8E0A-B6DBE76B34A4}"/>
              </a:ext>
            </a:extLst>
          </p:cNvPr>
          <p:cNvSpPr txBox="1"/>
          <p:nvPr/>
        </p:nvSpPr>
        <p:spPr>
          <a:xfrm>
            <a:off x="7682532" y="3930431"/>
            <a:ext cx="9631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00B0F0"/>
                </a:solidFill>
              </a:rPr>
              <a:t>0 0 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8E427F7-3F54-4366-B02E-DFEB014645C2}"/>
              </a:ext>
            </a:extLst>
          </p:cNvPr>
          <p:cNvSpPr txBox="1"/>
          <p:nvPr/>
        </p:nvSpPr>
        <p:spPr>
          <a:xfrm>
            <a:off x="7471670" y="3930431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8 1</a:t>
            </a:r>
          </a:p>
        </p:txBody>
      </p:sp>
    </p:spTree>
    <p:extLst>
      <p:ext uri="{BB962C8B-B14F-4D97-AF65-F5344CB8AC3E}">
        <p14:creationId xmlns:p14="http://schemas.microsoft.com/office/powerpoint/2010/main" val="14123401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38" grpId="0" animBg="1"/>
      <p:bldP spid="39" grpId="0" animBg="1"/>
      <p:bldP spid="42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>
            <a:extLst>
              <a:ext uri="{FF2B5EF4-FFF2-40B4-BE49-F238E27FC236}">
                <a16:creationId xmlns:a16="http://schemas.microsoft.com/office/drawing/2014/main" id="{F16CF671-FC84-4AE7-ABF4-7E1A09C16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3338" y="1052513"/>
            <a:ext cx="3384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en-GB" altLang="en-US" sz="2400" b="1" u="sng">
                <a:cs typeface="Arial" panose="020B0604020202020204" pitchFamily="34" charset="0"/>
              </a:rPr>
              <a:t>Answers</a:t>
            </a:r>
          </a:p>
        </p:txBody>
      </p:sp>
      <p:sp>
        <p:nvSpPr>
          <p:cNvPr id="17411" name="TextBox 1">
            <a:extLst>
              <a:ext uri="{FF2B5EF4-FFF2-40B4-BE49-F238E27FC236}">
                <a16:creationId xmlns:a16="http://schemas.microsoft.com/office/drawing/2014/main" id="{ACA2F9C0-460F-4A82-9EC9-65C40AB72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1196975"/>
            <a:ext cx="5545138" cy="440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2000" b="1">
                <a:cs typeface="Arial" panose="020B0604020202020204" pitchFamily="34" charset="0"/>
              </a:rPr>
              <a:t>Q1</a:t>
            </a:r>
          </a:p>
          <a:p>
            <a:pPr eaLnBrk="1" hangingPunct="1"/>
            <a:r>
              <a:rPr lang="en-GB" altLang="en-US" sz="2000">
                <a:cs typeface="Arial" panose="020B0604020202020204" pitchFamily="34" charset="0"/>
              </a:rPr>
              <a:t>(a)	3	(b)	4	(c)	1</a:t>
            </a:r>
          </a:p>
          <a:p>
            <a:pPr eaLnBrk="1" hangingPunct="1"/>
            <a:r>
              <a:rPr lang="en-GB" altLang="en-US" sz="2000">
                <a:cs typeface="Arial" panose="020B0604020202020204" pitchFamily="34" charset="0"/>
              </a:rPr>
              <a:t>(d)	2	(e)	4	(f)	6</a:t>
            </a:r>
          </a:p>
          <a:p>
            <a:pPr eaLnBrk="1" hangingPunct="1"/>
            <a:r>
              <a:rPr lang="en-GB" altLang="en-US" sz="2000" b="1">
                <a:cs typeface="Arial" panose="020B0604020202020204" pitchFamily="34" charset="0"/>
              </a:rPr>
              <a:t>Q2</a:t>
            </a:r>
          </a:p>
          <a:p>
            <a:pPr eaLnBrk="1" hangingPunct="1"/>
            <a:r>
              <a:rPr lang="en-GB" altLang="en-US" sz="2000">
                <a:cs typeface="Arial" panose="020B0604020202020204" pitchFamily="34" charset="0"/>
              </a:rPr>
              <a:t>(a)	92 850		(b)	92 800</a:t>
            </a:r>
          </a:p>
          <a:p>
            <a:pPr eaLnBrk="1" hangingPunct="1"/>
            <a:r>
              <a:rPr lang="en-GB" altLang="en-US" sz="2000">
                <a:cs typeface="Arial" panose="020B0604020202020204" pitchFamily="34" charset="0"/>
              </a:rPr>
              <a:t>(c)	93 000		(d)	90 000</a:t>
            </a:r>
          </a:p>
          <a:p>
            <a:pPr eaLnBrk="1" hangingPunct="1"/>
            <a:r>
              <a:rPr lang="en-GB" altLang="en-US" sz="2000" b="1">
                <a:cs typeface="Arial" panose="020B0604020202020204" pitchFamily="34" charset="0"/>
              </a:rPr>
              <a:t>Q3</a:t>
            </a:r>
            <a:endParaRPr lang="en-GB" altLang="en-US" sz="2000"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000">
                <a:cs typeface="Arial" panose="020B0604020202020204" pitchFamily="34" charset="0"/>
              </a:rPr>
              <a:t>(a)	0.08		(b)	0.9</a:t>
            </a:r>
          </a:p>
          <a:p>
            <a:pPr eaLnBrk="1" hangingPunct="1"/>
            <a:r>
              <a:rPr lang="en-GB" altLang="en-US" sz="2000">
                <a:cs typeface="Arial" panose="020B0604020202020204" pitchFamily="34" charset="0"/>
              </a:rPr>
              <a:t>(c)	0.005		(d)	0.001</a:t>
            </a:r>
          </a:p>
          <a:p>
            <a:pPr eaLnBrk="1" hangingPunct="1"/>
            <a:r>
              <a:rPr lang="en-GB" altLang="en-US" sz="2000" b="1">
                <a:cs typeface="Arial" panose="020B0604020202020204" pitchFamily="34" charset="0"/>
              </a:rPr>
              <a:t>Q4</a:t>
            </a:r>
          </a:p>
          <a:p>
            <a:pPr eaLnBrk="1" hangingPunct="1"/>
            <a:r>
              <a:rPr lang="en-GB" altLang="en-US" sz="2000">
                <a:cs typeface="Arial" panose="020B0604020202020204" pitchFamily="34" charset="0"/>
              </a:rPr>
              <a:t>(a)	0.14		(b)	0.90</a:t>
            </a:r>
          </a:p>
          <a:p>
            <a:pPr eaLnBrk="1" hangingPunct="1"/>
            <a:r>
              <a:rPr lang="en-GB" altLang="en-US" sz="2000">
                <a:cs typeface="Arial" panose="020B0604020202020204" pitchFamily="34" charset="0"/>
              </a:rPr>
              <a:t>(c)	0.058		(d)	0.0060</a:t>
            </a:r>
          </a:p>
          <a:p>
            <a:pPr eaLnBrk="1" hangingPunct="1"/>
            <a:r>
              <a:rPr lang="en-GB" altLang="en-US" sz="2000" b="1">
                <a:cs typeface="Arial" panose="020B0604020202020204" pitchFamily="34" charset="0"/>
              </a:rPr>
              <a:t>Q5</a:t>
            </a:r>
          </a:p>
          <a:p>
            <a:pPr eaLnBrk="1" hangingPunct="1"/>
            <a:r>
              <a:rPr lang="en-GB" altLang="en-US" sz="2000">
                <a:cs typeface="Arial" panose="020B0604020202020204" pitchFamily="34" charset="0"/>
              </a:rPr>
              <a:t>(a)	1630		(b)	1600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C9C69F4-C6EF-4307-8A54-A45E543F3B70}"/>
                  </a:ext>
                </a:extLst>
              </p:cNvPr>
              <p:cNvSpPr txBox="1"/>
              <p:nvPr/>
            </p:nvSpPr>
            <p:spPr>
              <a:xfrm>
                <a:off x="179512" y="1124744"/>
                <a:ext cx="8784976" cy="443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u="sng" dirty="0"/>
                  <a:t>Estimating</a:t>
                </a:r>
              </a:p>
              <a:p>
                <a:endParaRPr lang="en-GB" sz="2000" dirty="0"/>
              </a:p>
              <a:p>
                <a:r>
                  <a:rPr lang="en-GB" sz="2000" dirty="0"/>
                  <a:t>To estimate the answer to a calculation, first round </a:t>
                </a:r>
                <a:r>
                  <a:rPr lang="en-GB" sz="2000" b="1" u="sng" dirty="0"/>
                  <a:t>every</a:t>
                </a:r>
                <a:r>
                  <a:rPr lang="en-GB" sz="2000" dirty="0"/>
                  <a:t> number to 1 significant figure.</a:t>
                </a:r>
              </a:p>
              <a:p>
                <a:endParaRPr lang="en-GB" sz="2000" u="sng" dirty="0"/>
              </a:p>
              <a:p>
                <a:r>
                  <a:rPr lang="en-GB" sz="2000" u="sng" dirty="0"/>
                  <a:t>Examples</a:t>
                </a:r>
              </a:p>
              <a:p>
                <a:endParaRPr lang="en-GB" sz="2000" dirty="0"/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2.23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×6.81</m:t>
                    </m:r>
                  </m:oMath>
                </a14:m>
                <a:r>
                  <a:rPr lang="en-GB" sz="2000" dirty="0"/>
                  <a:t> </a:t>
                </a:r>
              </a:p>
              <a:p>
                <a:endParaRPr lang="en-GB" sz="2000" dirty="0"/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8.173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÷1.97</m:t>
                    </m:r>
                  </m:oMath>
                </a14:m>
                <a:r>
                  <a:rPr lang="en-GB" sz="2000" dirty="0"/>
                  <a:t> </a:t>
                </a:r>
              </a:p>
              <a:p>
                <a:endParaRPr lang="en-GB" sz="2000" dirty="0"/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3621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×639</m:t>
                    </m:r>
                  </m:oMath>
                </a14:m>
                <a:r>
                  <a:rPr lang="en-GB" sz="2000" dirty="0"/>
                  <a:t> </a:t>
                </a:r>
              </a:p>
              <a:p>
                <a:endParaRPr lang="en-GB" sz="2000" dirty="0"/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95.1</m:t>
                        </m:r>
                      </m:e>
                    </m:rad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2.48</m:t>
                    </m:r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C9C69F4-C6EF-4307-8A54-A45E543F3B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24744"/>
                <a:ext cx="8784976" cy="4433330"/>
              </a:xfrm>
              <a:prstGeom prst="rect">
                <a:avLst/>
              </a:prstGeom>
              <a:blipFill>
                <a:blip r:embed="rId2"/>
                <a:stretch>
                  <a:fillRect l="-693" t="-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B4DBD45-5672-407D-8207-109A5674FAEF}"/>
                  </a:ext>
                </a:extLst>
              </p:cNvPr>
              <p:cNvSpPr txBox="1"/>
              <p:nvPr/>
            </p:nvSpPr>
            <p:spPr>
              <a:xfrm>
                <a:off x="1907704" y="3228945"/>
                <a:ext cx="15841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B4DBD45-5672-407D-8207-109A5674FA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3228945"/>
                <a:ext cx="1584176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261063D0-A4ED-4F16-A35E-C3199E0C9723}"/>
              </a:ext>
            </a:extLst>
          </p:cNvPr>
          <p:cNvSpPr/>
          <p:nvPr/>
        </p:nvSpPr>
        <p:spPr>
          <a:xfrm>
            <a:off x="3059832" y="4221088"/>
            <a:ext cx="4032448" cy="1008112"/>
          </a:xfrm>
          <a:prstGeom prst="cloudCallout">
            <a:avLst>
              <a:gd name="adj1" fmla="val -63621"/>
              <a:gd name="adj2" fmla="val -89214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symbol means ‘approximately equal to’</a:t>
            </a:r>
          </a:p>
        </p:txBody>
      </p:sp>
    </p:spTree>
    <p:extLst>
      <p:ext uri="{BB962C8B-B14F-4D97-AF65-F5344CB8AC3E}">
        <p14:creationId xmlns:p14="http://schemas.microsoft.com/office/powerpoint/2010/main" val="263816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C9C69F4-C6EF-4307-8A54-A45E543F3B70}"/>
                  </a:ext>
                </a:extLst>
              </p:cNvPr>
              <p:cNvSpPr txBox="1"/>
              <p:nvPr/>
            </p:nvSpPr>
            <p:spPr>
              <a:xfrm>
                <a:off x="179512" y="1124744"/>
                <a:ext cx="8784976" cy="443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u="sng" dirty="0"/>
                  <a:t>Estimating</a:t>
                </a:r>
              </a:p>
              <a:p>
                <a:endParaRPr lang="en-GB" sz="2000" dirty="0"/>
              </a:p>
              <a:p>
                <a:r>
                  <a:rPr lang="en-GB" sz="2000" dirty="0"/>
                  <a:t>To estimate the answer to a calculation, first round </a:t>
                </a:r>
                <a:r>
                  <a:rPr lang="en-GB" sz="2000" b="1" u="sng" dirty="0"/>
                  <a:t>every</a:t>
                </a:r>
                <a:r>
                  <a:rPr lang="en-GB" sz="2000" dirty="0"/>
                  <a:t> number to 1 significant figure.</a:t>
                </a:r>
              </a:p>
              <a:p>
                <a:endParaRPr lang="en-GB" sz="2000" u="sng" dirty="0"/>
              </a:p>
              <a:p>
                <a:r>
                  <a:rPr lang="en-GB" sz="2000" u="sng" dirty="0"/>
                  <a:t>Examples</a:t>
                </a:r>
              </a:p>
              <a:p>
                <a:endParaRPr lang="en-GB" sz="2000" dirty="0"/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2.23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×6.81</m:t>
                    </m:r>
                  </m:oMath>
                </a14:m>
                <a:r>
                  <a:rPr lang="en-GB" sz="2000" dirty="0"/>
                  <a:t> </a:t>
                </a:r>
              </a:p>
              <a:p>
                <a:endParaRPr lang="en-GB" sz="2000" dirty="0"/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8.173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÷1.97</m:t>
                    </m:r>
                  </m:oMath>
                </a14:m>
                <a:r>
                  <a:rPr lang="en-GB" sz="2000" dirty="0"/>
                  <a:t> </a:t>
                </a:r>
              </a:p>
              <a:p>
                <a:endParaRPr lang="en-GB" sz="2000" dirty="0"/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3621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×639</m:t>
                    </m:r>
                  </m:oMath>
                </a14:m>
                <a:r>
                  <a:rPr lang="en-GB" sz="2000" dirty="0"/>
                  <a:t> </a:t>
                </a:r>
              </a:p>
              <a:p>
                <a:endParaRPr lang="en-GB" sz="2000" dirty="0"/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95.1</m:t>
                        </m:r>
                      </m:e>
                    </m:rad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2.48</m:t>
                    </m:r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C9C69F4-C6EF-4307-8A54-A45E543F3B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24744"/>
                <a:ext cx="8784976" cy="4433330"/>
              </a:xfrm>
              <a:prstGeom prst="rect">
                <a:avLst/>
              </a:prstGeom>
              <a:blipFill>
                <a:blip r:embed="rId2"/>
                <a:stretch>
                  <a:fillRect l="-693" t="-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B4DBD45-5672-407D-8207-109A5674FAEF}"/>
                  </a:ext>
                </a:extLst>
              </p:cNvPr>
              <p:cNvSpPr txBox="1"/>
              <p:nvPr/>
            </p:nvSpPr>
            <p:spPr>
              <a:xfrm>
                <a:off x="1907704" y="3228945"/>
                <a:ext cx="15841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2×7</m:t>
                    </m:r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B4DBD45-5672-407D-8207-109A5674FA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3228945"/>
                <a:ext cx="1584176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348C34-F17B-4D53-8A8F-E351BB44776C}"/>
                  </a:ext>
                </a:extLst>
              </p:cNvPr>
              <p:cNvSpPr txBox="1"/>
              <p:nvPr/>
            </p:nvSpPr>
            <p:spPr>
              <a:xfrm>
                <a:off x="3131840" y="3228945"/>
                <a:ext cx="15841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=14</m:t>
                    </m:r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7348C34-F17B-4D53-8A8F-E351BB447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228945"/>
                <a:ext cx="1584176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CE6158B-15F9-43A8-912D-4F59676DD54A}"/>
                  </a:ext>
                </a:extLst>
              </p:cNvPr>
              <p:cNvSpPr txBox="1"/>
              <p:nvPr/>
            </p:nvSpPr>
            <p:spPr>
              <a:xfrm>
                <a:off x="1907704" y="3861048"/>
                <a:ext cx="15841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8÷2</m:t>
                    </m:r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CE6158B-15F9-43A8-912D-4F59676DD5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3861048"/>
                <a:ext cx="1584176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D53690-9C16-4C27-9A4A-8748190D70D6}"/>
                  </a:ext>
                </a:extLst>
              </p:cNvPr>
              <p:cNvSpPr txBox="1"/>
              <p:nvPr/>
            </p:nvSpPr>
            <p:spPr>
              <a:xfrm>
                <a:off x="3131840" y="3861048"/>
                <a:ext cx="15841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FD53690-9C16-4C27-9A4A-8748190D70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3861048"/>
                <a:ext cx="1584176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88FB97D-41DA-45BF-9D32-4CD2F8981F15}"/>
                  </a:ext>
                </a:extLst>
              </p:cNvPr>
              <p:cNvSpPr txBox="1"/>
              <p:nvPr/>
            </p:nvSpPr>
            <p:spPr>
              <a:xfrm>
                <a:off x="1907704" y="4493151"/>
                <a:ext cx="20882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4000×600</m:t>
                    </m:r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88FB97D-41DA-45BF-9D32-4CD2F8981F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493151"/>
                <a:ext cx="2088232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6A46CCB-81DD-47B6-B08A-40C4FA3A9B3B}"/>
                  </a:ext>
                </a:extLst>
              </p:cNvPr>
              <p:cNvSpPr txBox="1"/>
              <p:nvPr/>
            </p:nvSpPr>
            <p:spPr>
              <a:xfrm>
                <a:off x="3707904" y="4493151"/>
                <a:ext cx="15841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=2 400 000</m:t>
                    </m:r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6A46CCB-81DD-47B6-B08A-40C4FA3A9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493151"/>
                <a:ext cx="1584176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8DC42E2-7990-4C3A-882E-E0272E580D88}"/>
                  </a:ext>
                </a:extLst>
              </p:cNvPr>
              <p:cNvSpPr txBox="1"/>
              <p:nvPr/>
            </p:nvSpPr>
            <p:spPr>
              <a:xfrm>
                <a:off x="1907704" y="5107108"/>
                <a:ext cx="1584176" cy="436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ad>
                      <m:radPr>
                        <m:degHide m:val="on"/>
                        <m:ctrlPr>
                          <a:rPr lang="en-GB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e>
                    </m:rad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8DC42E2-7990-4C3A-882E-E0272E580D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107108"/>
                <a:ext cx="1584176" cy="4364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3713330-BBD1-4280-9421-4AF9B0796DD9}"/>
                  </a:ext>
                </a:extLst>
              </p:cNvPr>
              <p:cNvSpPr txBox="1"/>
              <p:nvPr/>
            </p:nvSpPr>
            <p:spPr>
              <a:xfrm>
                <a:off x="3563888" y="5125254"/>
                <a:ext cx="15841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=10×2</m:t>
                    </m:r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3713330-BBD1-4280-9421-4AF9B0796D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5125254"/>
                <a:ext cx="1584176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FD65852-A4CB-483E-8BAD-787FC48D9156}"/>
                  </a:ext>
                </a:extLst>
              </p:cNvPr>
              <p:cNvSpPr txBox="1"/>
              <p:nvPr/>
            </p:nvSpPr>
            <p:spPr>
              <a:xfrm>
                <a:off x="4860032" y="5125254"/>
                <a:ext cx="15841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=20</m:t>
                    </m:r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FD65852-A4CB-483E-8BAD-787FC48D9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5125254"/>
                <a:ext cx="1584176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697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7">
            <a:extLst>
              <a:ext uri="{FF2B5EF4-FFF2-40B4-BE49-F238E27FC236}">
                <a16:creationId xmlns:a16="http://schemas.microsoft.com/office/drawing/2014/main" id="{713D1EA1-9F6E-45DA-8182-D2E69580B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1125538"/>
            <a:ext cx="86328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en-GB" altLang="en-US" sz="2400" b="1" u="sng">
                <a:cs typeface="Arial" panose="020B0604020202020204" pitchFamily="34" charset="0"/>
              </a:rPr>
              <a:t>Answers</a:t>
            </a:r>
            <a:endParaRPr lang="en-GB" altLang="en-US" b="1" u="sng">
              <a:cs typeface="Arial" panose="020B0604020202020204" pitchFamily="34" charset="0"/>
            </a:endParaRPr>
          </a:p>
        </p:txBody>
      </p:sp>
      <p:pic>
        <p:nvPicPr>
          <p:cNvPr id="11267" name="Picture 8">
            <a:extLst>
              <a:ext uri="{FF2B5EF4-FFF2-40B4-BE49-F238E27FC236}">
                <a16:creationId xmlns:a16="http://schemas.microsoft.com/office/drawing/2014/main" id="{3E0BA9EC-8DCF-4809-A581-C83FE1641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09" t="33266" r="28416" b="14563"/>
          <a:stretch>
            <a:fillRect/>
          </a:stretch>
        </p:blipFill>
        <p:spPr bwMode="auto">
          <a:xfrm>
            <a:off x="665163" y="1585913"/>
            <a:ext cx="7781925" cy="515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5436F28-AAB9-466B-95DB-68B8DCE28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2565400"/>
            <a:ext cx="5905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Fifty-nine thousand, nine hundred and twelve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04EE241-30C8-4138-9C89-C7866B6F6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5084763"/>
            <a:ext cx="59055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Forty-four thousand, three hundred and thirty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A695CFA-3094-4729-8E7B-87EB176C1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713" y="3743325"/>
            <a:ext cx="2095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59910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55D47D5-1A8F-4C46-8273-E85D930A9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8575" y="6218238"/>
            <a:ext cx="2097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40000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9E1AF65-DFB7-45C9-ADCD-4A1586808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1688" y="6235700"/>
            <a:ext cx="2095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44000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BE5E26-9AA2-4477-8214-9D4435DA1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6254750"/>
            <a:ext cx="2097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44300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76438AD-D32E-4256-AF99-A57C88D7D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713" y="6235700"/>
            <a:ext cx="2095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44330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3277D6A-CEFE-4E20-AF2F-35370C2DC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0" y="3716338"/>
            <a:ext cx="2097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60000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1F5B644-FCED-4D03-A14E-DD837FD6D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3716338"/>
            <a:ext cx="2097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59900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67CDC58-CD1B-4DC2-ACF4-A6C5B48CC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0" y="3733800"/>
            <a:ext cx="2097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60000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1" name="Picture 11" descr="C:\Users\stdg11\AppData\Local\Microsoft\Windows\Temporary Internet Files\Content.IE5\E7AB7SSA\MC900320354[1].wmf">
            <a:extLst>
              <a:ext uri="{FF2B5EF4-FFF2-40B4-BE49-F238E27FC236}">
                <a16:creationId xmlns:a16="http://schemas.microsoft.com/office/drawing/2014/main" id="{FE5D0A7E-14BD-447B-A5D3-B6CF38E3B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636912"/>
            <a:ext cx="2022475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4600621-6E7C-46A7-B9EB-4C102A559304}"/>
              </a:ext>
            </a:extLst>
          </p:cNvPr>
          <p:cNvSpPr/>
          <p:nvPr/>
        </p:nvSpPr>
        <p:spPr>
          <a:xfrm>
            <a:off x="467544" y="1358900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cs typeface="Arial" panose="020B0604020202020204" pitchFamily="34" charset="0"/>
              </a:rPr>
              <a:t>On a long haul flight an aeroplane flew 3123 miles in 9.6 hours. Work out an estimate of how many miles it flew each hour. </a:t>
            </a:r>
            <a:endParaRPr lang="en-GB" sz="24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254904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1" name="Picture 11" descr="C:\Users\stdg11\AppData\Local\Microsoft\Windows\Temporary Internet Files\Content.IE5\E7AB7SSA\MC900320354[1].wmf">
            <a:extLst>
              <a:ext uri="{FF2B5EF4-FFF2-40B4-BE49-F238E27FC236}">
                <a16:creationId xmlns:a16="http://schemas.microsoft.com/office/drawing/2014/main" id="{FE5D0A7E-14BD-447B-A5D3-B6CF38E3B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636912"/>
            <a:ext cx="2022475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4600621-6E7C-46A7-B9EB-4C102A559304}"/>
              </a:ext>
            </a:extLst>
          </p:cNvPr>
          <p:cNvSpPr/>
          <p:nvPr/>
        </p:nvSpPr>
        <p:spPr>
          <a:xfrm>
            <a:off x="467544" y="1358900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cs typeface="Arial" panose="020B0604020202020204" pitchFamily="34" charset="0"/>
              </a:rPr>
              <a:t>On a long haul flight an aeroplane flew 3123 miles in 9.6 hours. Work out an estimate of how many miles it flew each hour. </a:t>
            </a:r>
            <a:endParaRPr lang="en-GB" sz="24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898102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2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643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/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400" dirty="0">
                    <a:cs typeface="Arial" panose="020B0604020202020204" pitchFamily="34" charset="0"/>
                  </a:rPr>
                  <a:t>Estimate the answer to this question: </a:t>
                </a:r>
                <a:br>
                  <a:rPr lang="en-GB" altLang="en-US" sz="2400" dirty="0">
                    <a:cs typeface="Arial" panose="020B0604020202020204" pitchFamily="34" charset="0"/>
                  </a:rPr>
                </a:br>
                <a:r>
                  <a:rPr lang="en-GB" altLang="en-US" sz="2400" dirty="0">
                    <a:cs typeface="Arial" panose="020B0604020202020204" pitchFamily="34" charset="0"/>
                  </a:rPr>
                  <a:t>54.6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altLang="en-US" sz="2400" dirty="0">
                    <a:cs typeface="Arial" panose="020B0604020202020204" pitchFamily="34" charset="0"/>
                  </a:rPr>
                  <a:t> 2.91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  <a:blipFill>
                <a:blip r:embed="rId2"/>
                <a:stretch>
                  <a:fillRect t="-5147" b="-169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472270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6F0DBB-EAA8-4B98-A862-AF603883C2E4}"/>
              </a:ext>
            </a:extLst>
          </p:cNvPr>
          <p:cNvSpPr txBox="1">
            <a:spLocks noChangeArrowheads="1"/>
          </p:cNvSpPr>
          <p:nvPr/>
        </p:nvSpPr>
        <p:spPr bwMode="auto">
          <a:xfrm rot="20403734">
            <a:off x="7308304" y="2003227"/>
            <a:ext cx="1008062" cy="200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2400" b="1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877840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/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400" dirty="0">
                    <a:cs typeface="Arial" panose="020B0604020202020204" pitchFamily="34" charset="0"/>
                  </a:rPr>
                  <a:t>Estimate the answer to this question: </a:t>
                </a:r>
                <a:br>
                  <a:rPr lang="en-GB" altLang="en-US" sz="2400" dirty="0">
                    <a:cs typeface="Arial" panose="020B0604020202020204" pitchFamily="34" charset="0"/>
                  </a:rPr>
                </a:br>
                <a:r>
                  <a:rPr lang="en-GB" altLang="en-US" sz="2400" dirty="0">
                    <a:cs typeface="Arial" panose="020B0604020202020204" pitchFamily="34" charset="0"/>
                  </a:rPr>
                  <a:t>54.6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altLang="en-US" sz="2400" dirty="0">
                    <a:cs typeface="Arial" panose="020B0604020202020204" pitchFamily="34" charset="0"/>
                  </a:rPr>
                  <a:t> 2.91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  <a:blipFill>
                <a:blip r:embed="rId2"/>
                <a:stretch>
                  <a:fillRect t="-5147" b="-169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337084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2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28BECF-50D1-421C-B3BC-E4DEE4AA2059}"/>
              </a:ext>
            </a:extLst>
          </p:cNvPr>
          <p:cNvSpPr txBox="1">
            <a:spLocks noChangeArrowheads="1"/>
          </p:cNvSpPr>
          <p:nvPr/>
        </p:nvSpPr>
        <p:spPr bwMode="auto">
          <a:xfrm rot="20403734">
            <a:off x="7308304" y="2003227"/>
            <a:ext cx="1008062" cy="200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2400" b="1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97985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600621-6E7C-46A7-B9EB-4C102A559304}"/>
              </a:ext>
            </a:extLst>
          </p:cNvPr>
          <p:cNvSpPr/>
          <p:nvPr/>
        </p:nvSpPr>
        <p:spPr>
          <a:xfrm>
            <a:off x="467544" y="1358900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cs typeface="Arial" panose="020B0604020202020204" pitchFamily="34" charset="0"/>
              </a:rPr>
              <a:t>Martyn rode 287 kilometres in 11 days. Roughly how many kilometres did he ride each day?</a:t>
            </a:r>
            <a:endParaRPr lang="en-GB" sz="24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106797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11" descr="j0336906">
            <a:extLst>
              <a:ext uri="{FF2B5EF4-FFF2-40B4-BE49-F238E27FC236}">
                <a16:creationId xmlns:a16="http://schemas.microsoft.com/office/drawing/2014/main" id="{72B9B00C-6995-425F-89CE-CF278437C37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154806"/>
            <a:ext cx="149213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79326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600621-6E7C-46A7-B9EB-4C102A559304}"/>
              </a:ext>
            </a:extLst>
          </p:cNvPr>
          <p:cNvSpPr/>
          <p:nvPr/>
        </p:nvSpPr>
        <p:spPr>
          <a:xfrm>
            <a:off x="467544" y="1358900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cs typeface="Arial" panose="020B0604020202020204" pitchFamily="34" charset="0"/>
              </a:rPr>
              <a:t>Martyn rode 287 kilometres in 11 days. Roughly how many kilometres did he ride each day?</a:t>
            </a:r>
            <a:endParaRPr lang="en-GB" sz="24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143660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2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11" descr="j0336906">
            <a:extLst>
              <a:ext uri="{FF2B5EF4-FFF2-40B4-BE49-F238E27FC236}">
                <a16:creationId xmlns:a16="http://schemas.microsoft.com/office/drawing/2014/main" id="{72B9B00C-6995-425F-89CE-CF278437C37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154806"/>
            <a:ext cx="149213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0070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/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400" dirty="0">
                    <a:cs typeface="Arial" panose="020B0604020202020204" pitchFamily="34" charset="0"/>
                  </a:rPr>
                  <a:t>Estimate the answer to this question: </a:t>
                </a:r>
                <a:br>
                  <a:rPr lang="en-GB" altLang="en-US" sz="2400" dirty="0">
                    <a:cs typeface="Arial" panose="020B0604020202020204" pitchFamily="34" charset="0"/>
                  </a:rPr>
                </a:br>
                <a:r>
                  <a:rPr lang="en-GB" altLang="en-US" sz="2400" dirty="0">
                    <a:cs typeface="Arial" panose="020B0604020202020204" pitchFamily="34" charset="0"/>
                  </a:rPr>
                  <a:t>2.1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altLang="en-US" sz="2400" dirty="0">
                    <a:cs typeface="Arial" panose="020B0604020202020204" pitchFamily="34" charset="0"/>
                  </a:rPr>
                  <a:t> 9.7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altLang="en-US" sz="2400" dirty="0">
                    <a:cs typeface="Arial" panose="020B0604020202020204" pitchFamily="34" charset="0"/>
                  </a:rPr>
                  <a:t> 3.7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  <a:blipFill>
                <a:blip r:embed="rId2"/>
                <a:stretch>
                  <a:fillRect t="-5147" b="-169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955950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8000CAAD-E26B-41F6-BD91-42C71CC0AB9F}"/>
              </a:ext>
            </a:extLst>
          </p:cNvPr>
          <p:cNvSpPr txBox="1">
            <a:spLocks noChangeArrowheads="1"/>
          </p:cNvSpPr>
          <p:nvPr/>
        </p:nvSpPr>
        <p:spPr bwMode="auto">
          <a:xfrm rot="993489">
            <a:off x="7308304" y="2003227"/>
            <a:ext cx="1008062" cy="200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2400" b="1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523425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/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400" dirty="0">
                    <a:cs typeface="Arial" panose="020B0604020202020204" pitchFamily="34" charset="0"/>
                  </a:rPr>
                  <a:t>Estimate the answer to this question: </a:t>
                </a:r>
                <a:br>
                  <a:rPr lang="en-GB" altLang="en-US" sz="2400" dirty="0">
                    <a:cs typeface="Arial" panose="020B0604020202020204" pitchFamily="34" charset="0"/>
                  </a:rPr>
                </a:br>
                <a:r>
                  <a:rPr lang="en-GB" altLang="en-US" sz="2400" dirty="0">
                    <a:cs typeface="Arial" panose="020B0604020202020204" pitchFamily="34" charset="0"/>
                  </a:rPr>
                  <a:t>2.1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altLang="en-US" sz="2400" dirty="0">
                    <a:cs typeface="Arial" panose="020B0604020202020204" pitchFamily="34" charset="0"/>
                  </a:rPr>
                  <a:t> 9.7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altLang="en-US" sz="2400" dirty="0">
                    <a:cs typeface="Arial" panose="020B0604020202020204" pitchFamily="34" charset="0"/>
                  </a:rPr>
                  <a:t> 3.7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  <a:blipFill>
                <a:blip r:embed="rId2"/>
                <a:stretch>
                  <a:fillRect t="-5147" b="-169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583512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2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8000CAAD-E26B-41F6-BD91-42C71CC0AB9F}"/>
              </a:ext>
            </a:extLst>
          </p:cNvPr>
          <p:cNvSpPr txBox="1">
            <a:spLocks noChangeArrowheads="1"/>
          </p:cNvSpPr>
          <p:nvPr/>
        </p:nvSpPr>
        <p:spPr bwMode="auto">
          <a:xfrm rot="993489">
            <a:off x="7308304" y="2003227"/>
            <a:ext cx="1008062" cy="200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2400" b="1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243647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600621-6E7C-46A7-B9EB-4C102A559304}"/>
              </a:ext>
            </a:extLst>
          </p:cNvPr>
          <p:cNvSpPr/>
          <p:nvPr/>
        </p:nvSpPr>
        <p:spPr>
          <a:xfrm>
            <a:off x="467544" y="1358900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sz="2400" dirty="0">
                <a:cs typeface="Arial" panose="020B0604020202020204" pitchFamily="34" charset="0"/>
              </a:rPr>
              <a:t>A square has edges of length 2.14cm. What is an estimate of the area?</a:t>
            </a:r>
            <a:endParaRPr lang="en-GB" sz="24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785139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EE332F-9284-45EC-884C-1DF203030039}"/>
              </a:ext>
            </a:extLst>
          </p:cNvPr>
          <p:cNvSpPr/>
          <p:nvPr/>
        </p:nvSpPr>
        <p:spPr>
          <a:xfrm>
            <a:off x="6588224" y="2060848"/>
            <a:ext cx="1512168" cy="15121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2471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600621-6E7C-46A7-B9EB-4C102A559304}"/>
              </a:ext>
            </a:extLst>
          </p:cNvPr>
          <p:cNvSpPr/>
          <p:nvPr/>
        </p:nvSpPr>
        <p:spPr>
          <a:xfrm>
            <a:off x="467544" y="1358900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sz="2400" dirty="0">
                <a:cs typeface="Arial" panose="020B0604020202020204" pitchFamily="34" charset="0"/>
              </a:rPr>
              <a:t>A square has edges of length 2.14cm. What is an estimate of the area?</a:t>
            </a:r>
            <a:endParaRPr lang="en-GB" sz="24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825305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2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EE332F-9284-45EC-884C-1DF203030039}"/>
              </a:ext>
            </a:extLst>
          </p:cNvPr>
          <p:cNvSpPr/>
          <p:nvPr/>
        </p:nvSpPr>
        <p:spPr>
          <a:xfrm>
            <a:off x="6588224" y="2060848"/>
            <a:ext cx="1512168" cy="15121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21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>
            <a:extLst>
              <a:ext uri="{FF2B5EF4-FFF2-40B4-BE49-F238E27FC236}">
                <a16:creationId xmlns:a16="http://schemas.microsoft.com/office/drawing/2014/main" id="{136E37CE-DFB1-41A6-872C-FC0FE4F33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1125538"/>
            <a:ext cx="86328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/>
            <a:r>
              <a:rPr lang="en-GB" altLang="en-US" sz="2400" b="1" u="sng">
                <a:cs typeface="Arial" panose="020B0604020202020204" pitchFamily="34" charset="0"/>
              </a:rPr>
              <a:t>Answers</a:t>
            </a:r>
            <a:endParaRPr lang="en-GB" altLang="en-US" b="1" u="sng">
              <a:cs typeface="Arial" panose="020B0604020202020204" pitchFamily="34" charset="0"/>
            </a:endParaRPr>
          </a:p>
        </p:txBody>
      </p:sp>
      <p:pic>
        <p:nvPicPr>
          <p:cNvPr id="12291" name="Picture 1">
            <a:extLst>
              <a:ext uri="{FF2B5EF4-FFF2-40B4-BE49-F238E27FC236}">
                <a16:creationId xmlns:a16="http://schemas.microsoft.com/office/drawing/2014/main" id="{F9E1EBE4-FA9E-4BFC-ABEF-CC00DE592F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09" t="33267" r="28416" b="15546"/>
          <a:stretch>
            <a:fillRect/>
          </a:stretch>
        </p:blipFill>
        <p:spPr bwMode="auto">
          <a:xfrm>
            <a:off x="542925" y="1585913"/>
            <a:ext cx="7966075" cy="517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EAFC49-D96C-477E-85C8-24C2D5C45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7913" y="2630488"/>
            <a:ext cx="5905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Forty-one thousand and seventy-three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A3EFC4-7944-4F3F-8180-489F7E167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7913" y="5208588"/>
            <a:ext cx="5905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Twenty-four thousand and ninety-eight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2C4717-9986-4A3C-9356-3B12A052D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3784600"/>
            <a:ext cx="2097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41070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1D2131-5214-404E-B472-50D17CF35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075" y="6340475"/>
            <a:ext cx="2097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20000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4F7992-BC04-49A8-A0D8-5EC744CD4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8188" y="6359525"/>
            <a:ext cx="2095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24000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48785C-55B6-47A4-90F1-625B3CC6B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9713" y="6378575"/>
            <a:ext cx="2097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24100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345704-252B-432C-A145-9818E6C83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359525"/>
            <a:ext cx="2095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24100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B58A1A-BE4E-4EC7-A966-297453272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575" y="3757613"/>
            <a:ext cx="2097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41000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B4075F-76E8-4ABB-B21A-92FDBF2E8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8288" y="3757613"/>
            <a:ext cx="20970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41100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229F81-6AE7-4E58-98E8-1CA3C6076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075" y="3775075"/>
            <a:ext cx="2097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40000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/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400" dirty="0">
                    <a:cs typeface="Arial" panose="020B0604020202020204" pitchFamily="34" charset="0"/>
                  </a:rPr>
                  <a:t>	Estimate the answer to this question: </a:t>
                </a:r>
                <a:br>
                  <a:rPr lang="en-GB" altLang="en-US" sz="2400" dirty="0">
                    <a:cs typeface="Arial" panose="020B0604020202020204" pitchFamily="34" charset="0"/>
                  </a:rPr>
                </a:br>
                <a:r>
                  <a:rPr lang="en-GB" altLang="en-US" sz="2400" dirty="0">
                    <a:cs typeface="Arial" panose="020B0604020202020204" pitchFamily="34" charset="0"/>
                  </a:rPr>
                  <a:t>935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altLang="en-US" sz="2400" dirty="0">
                    <a:cs typeface="Arial" panose="020B0604020202020204" pitchFamily="34" charset="0"/>
                  </a:rPr>
                  <a:t> 29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  <a:blipFill>
                <a:blip r:embed="rId2"/>
                <a:stretch>
                  <a:fillRect t="-5147" b="-169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319821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8000CAAD-E26B-41F6-BD91-42C71CC0AB9F}"/>
              </a:ext>
            </a:extLst>
          </p:cNvPr>
          <p:cNvSpPr txBox="1">
            <a:spLocks noChangeArrowheads="1"/>
          </p:cNvSpPr>
          <p:nvPr/>
        </p:nvSpPr>
        <p:spPr bwMode="auto">
          <a:xfrm rot="20103438">
            <a:off x="925848" y="1653248"/>
            <a:ext cx="1008062" cy="200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2400" b="1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37051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/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400" dirty="0">
                    <a:cs typeface="Arial" panose="020B0604020202020204" pitchFamily="34" charset="0"/>
                  </a:rPr>
                  <a:t>	Estimate the answer to this question: </a:t>
                </a:r>
                <a:br>
                  <a:rPr lang="en-GB" altLang="en-US" sz="2400" dirty="0">
                    <a:cs typeface="Arial" panose="020B0604020202020204" pitchFamily="34" charset="0"/>
                  </a:rPr>
                </a:br>
                <a:r>
                  <a:rPr lang="en-GB" altLang="en-US" sz="2400" dirty="0">
                    <a:cs typeface="Arial" panose="020B0604020202020204" pitchFamily="34" charset="0"/>
                  </a:rPr>
                  <a:t>935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altLang="en-US" sz="2400" dirty="0">
                    <a:cs typeface="Arial" panose="020B0604020202020204" pitchFamily="34" charset="0"/>
                  </a:rPr>
                  <a:t> 29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  <a:blipFill>
                <a:blip r:embed="rId2"/>
                <a:stretch>
                  <a:fillRect t="-5147" b="-169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65153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2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8000CAAD-E26B-41F6-BD91-42C71CC0AB9F}"/>
              </a:ext>
            </a:extLst>
          </p:cNvPr>
          <p:cNvSpPr txBox="1">
            <a:spLocks noChangeArrowheads="1"/>
          </p:cNvSpPr>
          <p:nvPr/>
        </p:nvSpPr>
        <p:spPr bwMode="auto">
          <a:xfrm rot="20103438">
            <a:off x="925848" y="1653248"/>
            <a:ext cx="1008062" cy="200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2400" b="1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582788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600621-6E7C-46A7-B9EB-4C102A559304}"/>
              </a:ext>
            </a:extLst>
          </p:cNvPr>
          <p:cNvSpPr/>
          <p:nvPr/>
        </p:nvSpPr>
        <p:spPr>
          <a:xfrm>
            <a:off x="769428" y="1712609"/>
            <a:ext cx="52565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sz="2400" dirty="0">
                <a:cs typeface="Arial" panose="020B0604020202020204" pitchFamily="34" charset="0"/>
              </a:rPr>
              <a:t>At a theatre they sold 73 cups of coffee during the interval at 68p a cup. Estimate the amount they took on coffee. </a:t>
            </a:r>
            <a:endParaRPr lang="en-GB" sz="24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507278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£4.90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£490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£4900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9" descr="C:\Users\stdg11\AppData\Local\Microsoft\Windows\Temporary Internet Files\Content.IE5\3JW0RS4X\MC900250821[1].wmf">
            <a:extLst>
              <a:ext uri="{FF2B5EF4-FFF2-40B4-BE49-F238E27FC236}">
                <a16:creationId xmlns:a16="http://schemas.microsoft.com/office/drawing/2014/main" id="{986AEB78-B685-4194-AFDF-0F20A6D9A5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524906"/>
            <a:ext cx="1474787" cy="17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02392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600621-6E7C-46A7-B9EB-4C102A559304}"/>
              </a:ext>
            </a:extLst>
          </p:cNvPr>
          <p:cNvSpPr/>
          <p:nvPr/>
        </p:nvSpPr>
        <p:spPr>
          <a:xfrm>
            <a:off x="769428" y="1712609"/>
            <a:ext cx="52565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sz="2400" dirty="0">
                <a:cs typeface="Arial" panose="020B0604020202020204" pitchFamily="34" charset="0"/>
              </a:rPr>
              <a:t>At a theatre they sold 73 cups of coffee during the interval at 68p a cup. Estimate the amount they took on coffee. </a:t>
            </a:r>
            <a:endParaRPr lang="en-GB" sz="24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97485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£4.90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£490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2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£4900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9" descr="C:\Users\stdg11\AppData\Local\Microsoft\Windows\Temporary Internet Files\Content.IE5\3JW0RS4X\MC900250821[1].wmf">
            <a:extLst>
              <a:ext uri="{FF2B5EF4-FFF2-40B4-BE49-F238E27FC236}">
                <a16:creationId xmlns:a16="http://schemas.microsoft.com/office/drawing/2014/main" id="{986AEB78-B685-4194-AFDF-0F20A6D9A5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524906"/>
            <a:ext cx="1474787" cy="17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85708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/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400" dirty="0">
                    <a:cs typeface="Arial" panose="020B0604020202020204" pitchFamily="34" charset="0"/>
                  </a:rPr>
                  <a:t>	Estimate the answer to this question: </a:t>
                </a:r>
                <a:br>
                  <a:rPr lang="en-GB" altLang="en-US" sz="2400" dirty="0">
                    <a:cs typeface="Arial" panose="020B0604020202020204" pitchFamily="34" charset="0"/>
                  </a:rPr>
                </a:br>
                <a:r>
                  <a:rPr lang="en-GB" altLang="en-US" sz="2400" dirty="0">
                    <a:cs typeface="Arial" panose="020B0604020202020204" pitchFamily="34" charset="0"/>
                  </a:rPr>
                  <a:t>34.87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altLang="en-US" sz="2400" dirty="0">
                    <a:cs typeface="Arial" panose="020B0604020202020204" pitchFamily="34" charset="0"/>
                  </a:rPr>
                  <a:t> 20.27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  <a:blipFill>
                <a:blip r:embed="rId2"/>
                <a:stretch>
                  <a:fillRect t="-5147" b="-169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944315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8000CAAD-E26B-41F6-BD91-42C71CC0AB9F}"/>
              </a:ext>
            </a:extLst>
          </p:cNvPr>
          <p:cNvSpPr txBox="1">
            <a:spLocks noChangeArrowheads="1"/>
          </p:cNvSpPr>
          <p:nvPr/>
        </p:nvSpPr>
        <p:spPr bwMode="auto">
          <a:xfrm rot="993489">
            <a:off x="7308304" y="2003227"/>
            <a:ext cx="1008062" cy="200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2400" b="1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113248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/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400" dirty="0">
                    <a:cs typeface="Arial" panose="020B0604020202020204" pitchFamily="34" charset="0"/>
                  </a:rPr>
                  <a:t>	Estimate the answer to this question: </a:t>
                </a:r>
                <a:br>
                  <a:rPr lang="en-GB" altLang="en-US" sz="2400" dirty="0">
                    <a:cs typeface="Arial" panose="020B0604020202020204" pitchFamily="34" charset="0"/>
                  </a:rPr>
                </a:br>
                <a:r>
                  <a:rPr lang="en-GB" altLang="en-US" sz="2400" dirty="0">
                    <a:cs typeface="Arial" panose="020B0604020202020204" pitchFamily="34" charset="0"/>
                  </a:rPr>
                  <a:t>34.87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altLang="en-US" sz="2400" dirty="0">
                    <a:cs typeface="Arial" panose="020B0604020202020204" pitchFamily="34" charset="0"/>
                  </a:rPr>
                  <a:t> 20.27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  <a:blipFill>
                <a:blip r:embed="rId2"/>
                <a:stretch>
                  <a:fillRect t="-5147" b="-169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955614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2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8000CAAD-E26B-41F6-BD91-42C71CC0AB9F}"/>
              </a:ext>
            </a:extLst>
          </p:cNvPr>
          <p:cNvSpPr txBox="1">
            <a:spLocks noChangeArrowheads="1"/>
          </p:cNvSpPr>
          <p:nvPr/>
        </p:nvSpPr>
        <p:spPr bwMode="auto">
          <a:xfrm rot="993489">
            <a:off x="7308304" y="2003227"/>
            <a:ext cx="1008062" cy="200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2400" b="1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46586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600621-6E7C-46A7-B9EB-4C102A559304}"/>
              </a:ext>
            </a:extLst>
          </p:cNvPr>
          <p:cNvSpPr/>
          <p:nvPr/>
        </p:nvSpPr>
        <p:spPr>
          <a:xfrm>
            <a:off x="769428" y="1712609"/>
            <a:ext cx="52565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sz="2400" dirty="0">
                <a:cs typeface="Arial" panose="020B0604020202020204" pitchFamily="34" charset="0"/>
              </a:rPr>
              <a:t>At Dave’s ice cream stall he sold 223 ice creams at 67p each. Estimate how much his takings were that day.</a:t>
            </a:r>
            <a:endParaRPr lang="en-GB" sz="24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572203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8" descr="j0283655">
            <a:extLst>
              <a:ext uri="{FF2B5EF4-FFF2-40B4-BE49-F238E27FC236}">
                <a16:creationId xmlns:a16="http://schemas.microsoft.com/office/drawing/2014/main" id="{B1CC11E5-9466-448E-A050-B8BBC60DE5F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660" y="1563145"/>
            <a:ext cx="1585912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16743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600621-6E7C-46A7-B9EB-4C102A559304}"/>
              </a:ext>
            </a:extLst>
          </p:cNvPr>
          <p:cNvSpPr/>
          <p:nvPr/>
        </p:nvSpPr>
        <p:spPr>
          <a:xfrm>
            <a:off x="769428" y="1712609"/>
            <a:ext cx="52565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sz="2400" dirty="0">
                <a:cs typeface="Arial" panose="020B0604020202020204" pitchFamily="34" charset="0"/>
              </a:rPr>
              <a:t>At Dave’s ice cream stall he sold 223 ice creams at 67p each. Estimate how much his takings were that day.</a:t>
            </a:r>
            <a:endParaRPr lang="en-GB" sz="24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962649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£1.40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2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£1400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8" descr="j0283655">
            <a:extLst>
              <a:ext uri="{FF2B5EF4-FFF2-40B4-BE49-F238E27FC236}">
                <a16:creationId xmlns:a16="http://schemas.microsoft.com/office/drawing/2014/main" id="{B1CC11E5-9466-448E-A050-B8BBC60DE5F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660" y="1563145"/>
            <a:ext cx="1585912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83337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/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400" dirty="0">
                    <a:cs typeface="Arial" panose="020B0604020202020204" pitchFamily="34" charset="0"/>
                  </a:rPr>
                  <a:t>Estimate the answer to this question  </a:t>
                </a:r>
                <a:br>
                  <a:rPr lang="en-GB" altLang="en-US" sz="2400" dirty="0">
                    <a:cs typeface="Arial" panose="020B0604020202020204" pitchFamily="34" charset="0"/>
                  </a:rPr>
                </a:br>
                <a:r>
                  <a:rPr lang="en-GB" altLang="en-US" sz="2400" dirty="0">
                    <a:cs typeface="Arial" panose="020B0604020202020204" pitchFamily="34" charset="0"/>
                  </a:rPr>
                  <a:t>3.14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altLang="en-US" sz="2400" dirty="0">
                    <a:cs typeface="Arial" panose="020B0604020202020204" pitchFamily="34" charset="0"/>
                  </a:rPr>
                  <a:t> 7.92 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  <a:blipFill>
                <a:blip r:embed="rId2"/>
                <a:stretch>
                  <a:fillRect t="-5147" b="-169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203488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8000CAAD-E26B-41F6-BD91-42C71CC0AB9F}"/>
              </a:ext>
            </a:extLst>
          </p:cNvPr>
          <p:cNvSpPr txBox="1">
            <a:spLocks noChangeArrowheads="1"/>
          </p:cNvSpPr>
          <p:nvPr/>
        </p:nvSpPr>
        <p:spPr bwMode="auto">
          <a:xfrm rot="20622538">
            <a:off x="925848" y="1653248"/>
            <a:ext cx="1008062" cy="200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2400" b="1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802365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/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en-US" sz="2400" dirty="0">
                    <a:cs typeface="Arial" panose="020B0604020202020204" pitchFamily="34" charset="0"/>
                  </a:rPr>
                  <a:t>Estimate the answer to this question  </a:t>
                </a:r>
                <a:br>
                  <a:rPr lang="en-GB" altLang="en-US" sz="2400" dirty="0">
                    <a:cs typeface="Arial" panose="020B0604020202020204" pitchFamily="34" charset="0"/>
                  </a:rPr>
                </a:br>
                <a:r>
                  <a:rPr lang="en-GB" altLang="en-US" sz="2400" dirty="0">
                    <a:cs typeface="Arial" panose="020B0604020202020204" pitchFamily="34" charset="0"/>
                  </a:rPr>
                  <a:t>3.14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</m:oMath>
                </a14:m>
                <a:r>
                  <a:rPr lang="en-GB" altLang="en-US" sz="2400" dirty="0">
                    <a:cs typeface="Arial" panose="020B0604020202020204" pitchFamily="34" charset="0"/>
                  </a:rPr>
                  <a:t> 7.92 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4600621-6E7C-46A7-B9EB-4C102A5593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58900"/>
                <a:ext cx="8208912" cy="830997"/>
              </a:xfrm>
              <a:prstGeom prst="rect">
                <a:avLst/>
              </a:prstGeom>
              <a:blipFill>
                <a:blip r:embed="rId2"/>
                <a:stretch>
                  <a:fillRect t="-5147" b="-169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4B7E331-89CA-4EC3-83E9-3D6C6AD7C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313290"/>
              </p:ext>
            </p:extLst>
          </p:nvPr>
        </p:nvGraphicFramePr>
        <p:xfrm>
          <a:off x="467544" y="4005064"/>
          <a:ext cx="8208912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4101854979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3671303959"/>
                    </a:ext>
                  </a:extLst>
                </a:gridCol>
              </a:tblGrid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647059"/>
                  </a:ext>
                </a:extLst>
              </a:tr>
              <a:tr h="972108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42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551708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A126713E-BE97-47B5-B439-76EFDA3A2004}"/>
              </a:ext>
            </a:extLst>
          </p:cNvPr>
          <p:cNvSpPr/>
          <p:nvPr/>
        </p:nvSpPr>
        <p:spPr>
          <a:xfrm>
            <a:off x="539552" y="4077072"/>
            <a:ext cx="792088" cy="79208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EDA2300-E3BD-4A18-B1C4-05CE4651A843}"/>
              </a:ext>
            </a:extLst>
          </p:cNvPr>
          <p:cNvSpPr/>
          <p:nvPr/>
        </p:nvSpPr>
        <p:spPr>
          <a:xfrm>
            <a:off x="4644008" y="4077072"/>
            <a:ext cx="792088" cy="79208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781FB1-E93B-424F-BEFA-1295BC73F4A6}"/>
              </a:ext>
            </a:extLst>
          </p:cNvPr>
          <p:cNvSpPr/>
          <p:nvPr/>
        </p:nvSpPr>
        <p:spPr>
          <a:xfrm>
            <a:off x="539552" y="5050363"/>
            <a:ext cx="792088" cy="79208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33A3AF-D414-44AE-841B-BC98AB194C17}"/>
              </a:ext>
            </a:extLst>
          </p:cNvPr>
          <p:cNvSpPr/>
          <p:nvPr/>
        </p:nvSpPr>
        <p:spPr>
          <a:xfrm>
            <a:off x="4644008" y="5050363"/>
            <a:ext cx="792088" cy="79208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8000CAAD-E26B-41F6-BD91-42C71CC0AB9F}"/>
              </a:ext>
            </a:extLst>
          </p:cNvPr>
          <p:cNvSpPr txBox="1">
            <a:spLocks noChangeArrowheads="1"/>
          </p:cNvSpPr>
          <p:nvPr/>
        </p:nvSpPr>
        <p:spPr bwMode="auto">
          <a:xfrm rot="20622538">
            <a:off x="925848" y="1653248"/>
            <a:ext cx="1008062" cy="200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2400" b="1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36861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0">
            <a:extLst>
              <a:ext uri="{FF2B5EF4-FFF2-40B4-BE49-F238E27FC236}">
                <a16:creationId xmlns:a16="http://schemas.microsoft.com/office/drawing/2014/main" id="{6AE6D426-6F08-4E43-AA7A-1F1A9081F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7213" y="2401888"/>
            <a:ext cx="576262" cy="338137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1B26D0-DEA8-4577-BCE9-50008E40383D}"/>
              </a:ext>
            </a:extLst>
          </p:cNvPr>
          <p:cNvSpPr/>
          <p:nvPr/>
        </p:nvSpPr>
        <p:spPr>
          <a:xfrm>
            <a:off x="6115050" y="1249363"/>
            <a:ext cx="2778125" cy="2339975"/>
          </a:xfrm>
          <a:prstGeom prst="roundRect">
            <a:avLst>
              <a:gd name="adj" fmla="val 4905"/>
            </a:avLst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9875" indent="-269875" eaLnBrk="1" hangingPunct="1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Line 7">
            <a:extLst>
              <a:ext uri="{FF2B5EF4-FFF2-40B4-BE49-F238E27FC236}">
                <a16:creationId xmlns:a16="http://schemas.microsoft.com/office/drawing/2014/main" id="{B6F6EEBE-5365-4E82-BB9E-916E00DEA150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2360" y="13208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cs typeface="Arial" panose="020B0604020202020204" pitchFamily="34" charset="0"/>
            </a:endParaRPr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023B8278-92F3-460A-AA08-DB40DF2FB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1362075"/>
            <a:ext cx="2209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cs typeface="Arial" panose="020B0604020202020204" pitchFamily="34" charset="0"/>
              </a:rPr>
              <a:t>5 . 2 6 2 7</a:t>
            </a:r>
          </a:p>
        </p:txBody>
      </p:sp>
      <p:grpSp>
        <p:nvGrpSpPr>
          <p:cNvPr id="14342" name="Group 62">
            <a:extLst>
              <a:ext uri="{FF2B5EF4-FFF2-40B4-BE49-F238E27FC236}">
                <a16:creationId xmlns:a16="http://schemas.microsoft.com/office/drawing/2014/main" id="{ED0BB29A-7EDC-4BFE-9C42-A880FE875EBA}"/>
              </a:ext>
            </a:extLst>
          </p:cNvPr>
          <p:cNvGrpSpPr>
            <a:grpSpLocks/>
          </p:cNvGrpSpPr>
          <p:nvPr/>
        </p:nvGrpSpPr>
        <p:grpSpPr bwMode="auto">
          <a:xfrm>
            <a:off x="7610475" y="2114550"/>
            <a:ext cx="1152525" cy="935038"/>
            <a:chOff x="1187624" y="3789040"/>
            <a:chExt cx="1152128" cy="936104"/>
          </a:xfrm>
        </p:grpSpPr>
        <p:sp>
          <p:nvSpPr>
            <p:cNvPr id="10" name="Cloud Callout 9">
              <a:extLst>
                <a:ext uri="{FF2B5EF4-FFF2-40B4-BE49-F238E27FC236}">
                  <a16:creationId xmlns:a16="http://schemas.microsoft.com/office/drawing/2014/main" id="{1B078C08-647F-44BF-A3BC-627321048A1C}"/>
                </a:ext>
              </a:extLst>
            </p:cNvPr>
            <p:cNvSpPr/>
            <p:nvPr/>
          </p:nvSpPr>
          <p:spPr>
            <a:xfrm>
              <a:off x="1187624" y="3789040"/>
              <a:ext cx="1152128" cy="936104"/>
            </a:xfrm>
            <a:prstGeom prst="cloudCallout">
              <a:avLst>
                <a:gd name="adj1" fmla="val -2325"/>
                <a:gd name="adj2" fmla="val -66035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94" name="Rectangle 10">
              <a:extLst>
                <a:ext uri="{FF2B5EF4-FFF2-40B4-BE49-F238E27FC236}">
                  <a16:creationId xmlns:a16="http://schemas.microsoft.com/office/drawing/2014/main" id="{DA8268D3-065C-47C5-BCD7-D7E38B148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632" y="3920040"/>
              <a:ext cx="963228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GB" altLang="en-US" sz="1400" dirty="0">
                  <a:cs typeface="Arial" panose="020B0604020202020204" pitchFamily="34" charset="0"/>
                </a:rPr>
                <a:t>5 or more?</a:t>
              </a:r>
            </a:p>
          </p:txBody>
        </p:sp>
      </p:grpSp>
      <p:sp>
        <p:nvSpPr>
          <p:cNvPr id="14343" name="Text Box 4">
            <a:extLst>
              <a:ext uri="{FF2B5EF4-FFF2-40B4-BE49-F238E27FC236}">
                <a16:creationId xmlns:a16="http://schemas.microsoft.com/office/drawing/2014/main" id="{0579118C-34C5-4970-8C93-003CCCA14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3000" y="2989263"/>
            <a:ext cx="2209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cs typeface="Arial" panose="020B0604020202020204" pitchFamily="34" charset="0"/>
              </a:rPr>
              <a:t>5 . 2 6 3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61B86996-CB94-45EA-B1F2-4F6580050B2F}"/>
              </a:ext>
            </a:extLst>
          </p:cNvPr>
          <p:cNvSpPr/>
          <p:nvPr/>
        </p:nvSpPr>
        <p:spPr>
          <a:xfrm>
            <a:off x="3224213" y="1233488"/>
            <a:ext cx="2776537" cy="2339975"/>
          </a:xfrm>
          <a:prstGeom prst="roundRect">
            <a:avLst>
              <a:gd name="adj" fmla="val 4905"/>
            </a:avLst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9875" indent="-269875" eaLnBrk="1" hangingPunct="1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5" name="Line 7">
            <a:extLst>
              <a:ext uri="{FF2B5EF4-FFF2-40B4-BE49-F238E27FC236}">
                <a16:creationId xmlns:a16="http://schemas.microsoft.com/office/drawing/2014/main" id="{FCA654B0-142E-431E-BD6D-6D2C2D3F89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4008" y="1303338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cs typeface="Arial" panose="020B0604020202020204" pitchFamily="34" charset="0"/>
            </a:endParaRPr>
          </a:p>
        </p:txBody>
      </p:sp>
      <p:sp>
        <p:nvSpPr>
          <p:cNvPr id="13322" name="Text Box 4">
            <a:extLst>
              <a:ext uri="{FF2B5EF4-FFF2-40B4-BE49-F238E27FC236}">
                <a16:creationId xmlns:a16="http://schemas.microsoft.com/office/drawing/2014/main" id="{0C6AB8D4-BA46-443B-B791-DF6B480E8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6925" y="1346200"/>
            <a:ext cx="2209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cs typeface="Arial" panose="020B0604020202020204" pitchFamily="34" charset="0"/>
              </a:rPr>
              <a:t>1 . 6 9 4 9</a:t>
            </a:r>
          </a:p>
        </p:txBody>
      </p:sp>
      <p:sp>
        <p:nvSpPr>
          <p:cNvPr id="14347" name="Text Box 30">
            <a:extLst>
              <a:ext uri="{FF2B5EF4-FFF2-40B4-BE49-F238E27FC236}">
                <a16:creationId xmlns:a16="http://schemas.microsoft.com/office/drawing/2014/main" id="{D9EA5C81-3431-4646-86FF-0967493AF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25" y="2384425"/>
            <a:ext cx="576263" cy="338138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altLang="en-US" sz="1600" dirty="0">
                <a:cs typeface="Arial" panose="020B0604020202020204" pitchFamily="34" charset="0"/>
              </a:rPr>
              <a:t>No</a:t>
            </a:r>
          </a:p>
        </p:txBody>
      </p:sp>
      <p:grpSp>
        <p:nvGrpSpPr>
          <p:cNvPr id="14348" name="Group 40">
            <a:extLst>
              <a:ext uri="{FF2B5EF4-FFF2-40B4-BE49-F238E27FC236}">
                <a16:creationId xmlns:a16="http://schemas.microsoft.com/office/drawing/2014/main" id="{3D8B5777-7C61-4BF3-9753-126B74FF9361}"/>
              </a:ext>
            </a:extLst>
          </p:cNvPr>
          <p:cNvGrpSpPr>
            <a:grpSpLocks/>
          </p:cNvGrpSpPr>
          <p:nvPr/>
        </p:nvGrpSpPr>
        <p:grpSpPr bwMode="auto">
          <a:xfrm>
            <a:off x="4760913" y="2168525"/>
            <a:ext cx="1150937" cy="935038"/>
            <a:chOff x="1331640" y="3789040"/>
            <a:chExt cx="1152128" cy="936104"/>
          </a:xfrm>
        </p:grpSpPr>
        <p:sp>
          <p:nvSpPr>
            <p:cNvPr id="18" name="Cloud Callout 17">
              <a:extLst>
                <a:ext uri="{FF2B5EF4-FFF2-40B4-BE49-F238E27FC236}">
                  <a16:creationId xmlns:a16="http://schemas.microsoft.com/office/drawing/2014/main" id="{E5AA07B0-5138-4694-A014-13B863985EB7}"/>
                </a:ext>
              </a:extLst>
            </p:cNvPr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37874"/>
                <a:gd name="adj2" fmla="val -7214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92" name="Rectangle 18">
              <a:extLst>
                <a:ext uri="{FF2B5EF4-FFF2-40B4-BE49-F238E27FC236}">
                  <a16:creationId xmlns:a16="http://schemas.microsoft.com/office/drawing/2014/main" id="{11CE5866-7496-4079-80FC-C7FBFFA167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900" y="3920040"/>
              <a:ext cx="963228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GB" altLang="en-US" sz="1400" dirty="0">
                  <a:cs typeface="Arial" panose="020B0604020202020204" pitchFamily="34" charset="0"/>
                </a:rPr>
                <a:t>5 or more?</a:t>
              </a:r>
            </a:p>
          </p:txBody>
        </p:sp>
      </p:grpSp>
      <p:sp>
        <p:nvSpPr>
          <p:cNvPr id="14349" name="Text Box 4">
            <a:extLst>
              <a:ext uri="{FF2B5EF4-FFF2-40B4-BE49-F238E27FC236}">
                <a16:creationId xmlns:a16="http://schemas.microsoft.com/office/drawing/2014/main" id="{F75CBAF2-B343-4A6E-AD62-D68E09725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2163" y="2971800"/>
            <a:ext cx="2209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cs typeface="Arial" panose="020B0604020202020204" pitchFamily="34" charset="0"/>
              </a:rPr>
              <a:t>1 . 6 9</a:t>
            </a:r>
          </a:p>
        </p:txBody>
      </p:sp>
      <p:sp>
        <p:nvSpPr>
          <p:cNvPr id="21" name="Text Box 30">
            <a:extLst>
              <a:ext uri="{FF2B5EF4-FFF2-40B4-BE49-F238E27FC236}">
                <a16:creationId xmlns:a16="http://schemas.microsoft.com/office/drawing/2014/main" id="{1F355D2D-D2ED-45B1-B1FC-724A48EC4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313" y="2357438"/>
            <a:ext cx="576262" cy="338137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3DF263FB-1781-428A-8F24-AD2D26B856D7}"/>
              </a:ext>
            </a:extLst>
          </p:cNvPr>
          <p:cNvSpPr/>
          <p:nvPr/>
        </p:nvSpPr>
        <p:spPr>
          <a:xfrm>
            <a:off x="325438" y="1204913"/>
            <a:ext cx="2776537" cy="2339975"/>
          </a:xfrm>
          <a:prstGeom prst="roundRect">
            <a:avLst>
              <a:gd name="adj" fmla="val 4905"/>
            </a:avLst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69875" indent="-269875" eaLnBrk="1" hangingPunct="1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2" name="Line 7">
            <a:extLst>
              <a:ext uri="{FF2B5EF4-FFF2-40B4-BE49-F238E27FC236}">
                <a16:creationId xmlns:a16="http://schemas.microsoft.com/office/drawing/2014/main" id="{09BC71F8-0B05-45D9-8FAA-14C28FF69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7664" y="127635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cs typeface="Arial" panose="020B0604020202020204" pitchFamily="34" charset="0"/>
            </a:endParaRPr>
          </a:p>
        </p:txBody>
      </p:sp>
      <p:sp>
        <p:nvSpPr>
          <p:cNvPr id="13329" name="Text Box 4">
            <a:extLst>
              <a:ext uri="{FF2B5EF4-FFF2-40B4-BE49-F238E27FC236}">
                <a16:creationId xmlns:a16="http://schemas.microsoft.com/office/drawing/2014/main" id="{7A982AB1-4816-46BD-A176-43E5453F3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13" y="1317625"/>
            <a:ext cx="2209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cs typeface="Arial" panose="020B0604020202020204" pitchFamily="34" charset="0"/>
              </a:rPr>
              <a:t>4 . 8 5 2</a:t>
            </a:r>
          </a:p>
        </p:txBody>
      </p:sp>
      <p:grpSp>
        <p:nvGrpSpPr>
          <p:cNvPr id="14354" name="Group 70">
            <a:extLst>
              <a:ext uri="{FF2B5EF4-FFF2-40B4-BE49-F238E27FC236}">
                <a16:creationId xmlns:a16="http://schemas.microsoft.com/office/drawing/2014/main" id="{A801A784-0E7D-42D5-907A-715DAAF5A292}"/>
              </a:ext>
            </a:extLst>
          </p:cNvPr>
          <p:cNvGrpSpPr>
            <a:grpSpLocks/>
          </p:cNvGrpSpPr>
          <p:nvPr/>
        </p:nvGrpSpPr>
        <p:grpSpPr bwMode="auto">
          <a:xfrm>
            <a:off x="1806575" y="2068513"/>
            <a:ext cx="1152525" cy="935037"/>
            <a:chOff x="1331640" y="3789040"/>
            <a:chExt cx="1152128" cy="936104"/>
          </a:xfrm>
        </p:grpSpPr>
        <p:sp>
          <p:nvSpPr>
            <p:cNvPr id="26" name="Cloud Callout 25">
              <a:extLst>
                <a:ext uri="{FF2B5EF4-FFF2-40B4-BE49-F238E27FC236}">
                  <a16:creationId xmlns:a16="http://schemas.microsoft.com/office/drawing/2014/main" id="{A872347E-112A-4401-A97E-74A02321B153}"/>
                </a:ext>
              </a:extLst>
            </p:cNvPr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50275"/>
                <a:gd name="adj2" fmla="val -61965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90" name="Rectangle 26">
              <a:extLst>
                <a:ext uri="{FF2B5EF4-FFF2-40B4-BE49-F238E27FC236}">
                  <a16:creationId xmlns:a16="http://schemas.microsoft.com/office/drawing/2014/main" id="{B537E9B2-7BAE-4AC8-A9F3-43F865591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900" y="3920040"/>
              <a:ext cx="963228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/>
              <a:r>
                <a:rPr lang="en-GB" altLang="en-US" sz="1400" dirty="0">
                  <a:cs typeface="Arial" panose="020B0604020202020204" pitchFamily="34" charset="0"/>
                </a:rPr>
                <a:t>5 or more?</a:t>
              </a:r>
            </a:p>
          </p:txBody>
        </p:sp>
      </p:grpSp>
      <p:sp>
        <p:nvSpPr>
          <p:cNvPr id="14355" name="Text Box 4">
            <a:extLst>
              <a:ext uri="{FF2B5EF4-FFF2-40B4-BE49-F238E27FC236}">
                <a16:creationId xmlns:a16="http://schemas.microsoft.com/office/drawing/2014/main" id="{2836451F-DA0E-4225-9121-056BED12A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" y="2928938"/>
            <a:ext cx="22098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>
                <a:cs typeface="Arial" panose="020B0604020202020204" pitchFamily="34" charset="0"/>
              </a:rPr>
              <a:t>    4 . 9</a:t>
            </a:r>
          </a:p>
        </p:txBody>
      </p:sp>
      <p:sp>
        <p:nvSpPr>
          <p:cNvPr id="81" name="Rounded Rectangle 80">
            <a:extLst>
              <a:ext uri="{FF2B5EF4-FFF2-40B4-BE49-F238E27FC236}">
                <a16:creationId xmlns:a16="http://schemas.microsoft.com/office/drawing/2014/main" id="{B5E9CFC2-0E0D-4013-BFD5-43456E32B070}"/>
              </a:ext>
            </a:extLst>
          </p:cNvPr>
          <p:cNvSpPr/>
          <p:nvPr/>
        </p:nvSpPr>
        <p:spPr>
          <a:xfrm rot="16200000">
            <a:off x="-864393" y="4842668"/>
            <a:ext cx="2806700" cy="576263"/>
          </a:xfrm>
          <a:prstGeom prst="roundRect">
            <a:avLst>
              <a:gd name="adj" fmla="val 2110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p:sp>
        <p:nvSpPr>
          <p:cNvPr id="82" name="Rounded Rectangle 81">
            <a:extLst>
              <a:ext uri="{FF2B5EF4-FFF2-40B4-BE49-F238E27FC236}">
                <a16:creationId xmlns:a16="http://schemas.microsoft.com/office/drawing/2014/main" id="{085D4C3E-F8AA-4F19-B822-2AA74613D055}"/>
              </a:ext>
            </a:extLst>
          </p:cNvPr>
          <p:cNvSpPr/>
          <p:nvPr/>
        </p:nvSpPr>
        <p:spPr>
          <a:xfrm>
            <a:off x="971550" y="3754438"/>
            <a:ext cx="7921625" cy="2776537"/>
          </a:xfrm>
          <a:prstGeom prst="roundRect">
            <a:avLst>
              <a:gd name="adj" fmla="val 4579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Clr>
                <a:srgbClr val="008000"/>
              </a:buClr>
              <a:defRPr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</a:t>
            </a:r>
          </a:p>
          <a:p>
            <a:pPr eaLnBrk="1" hangingPunct="1">
              <a:buClr>
                <a:srgbClr val="008000"/>
              </a:buClr>
              <a:defRPr/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eaLnBrk="1" hangingPunct="1">
              <a:buClr>
                <a:srgbClr val="008000"/>
              </a:buClr>
              <a:defRPr/>
            </a:pPr>
            <a:r>
              <a:rPr lang="en-US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buClr>
                <a:srgbClr val="008000"/>
              </a:buClr>
              <a:defRPr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eaLnBrk="1" hangingPunct="1">
              <a:buClr>
                <a:srgbClr val="008000"/>
              </a:buClr>
              <a:defRPr/>
            </a:pPr>
            <a:r>
              <a:rPr lang="en-US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</a:p>
        </p:txBody>
      </p:sp>
      <p:graphicFrame>
        <p:nvGraphicFramePr>
          <p:cNvPr id="83" name="Table 82">
            <a:extLst>
              <a:ext uri="{FF2B5EF4-FFF2-40B4-BE49-F238E27FC236}">
                <a16:creationId xmlns:a16="http://schemas.microsoft.com/office/drawing/2014/main" id="{6E9F04EF-050E-45F5-A889-F25BDBEEB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112860"/>
              </p:ext>
            </p:extLst>
          </p:nvPr>
        </p:nvGraphicFramePr>
        <p:xfrm>
          <a:off x="2555875" y="4013200"/>
          <a:ext cx="6096000" cy="222567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5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1DP</a:t>
                      </a: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2DP</a:t>
                      </a: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3DP</a:t>
                      </a: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</a:pPr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63.4721 </a:t>
                      </a: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87.6564</a:t>
                      </a:r>
                      <a:endParaRPr lang="en-GB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149.9875</a:t>
                      </a:r>
                      <a:endParaRPr lang="en-GB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r"/>
                      <a:r>
                        <a:rPr lang="en-GB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3.54029</a:t>
                      </a:r>
                      <a:endParaRPr lang="en-GB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0.59999</a:t>
                      </a:r>
                      <a:endParaRPr lang="en-GB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0" name="Text Box 39">
            <a:extLst>
              <a:ext uri="{FF2B5EF4-FFF2-40B4-BE49-F238E27FC236}">
                <a16:creationId xmlns:a16="http://schemas.microsoft.com/office/drawing/2014/main" id="{4C49B55B-7BC1-439F-B238-AD5197C65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5419" y="4373563"/>
            <a:ext cx="6335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0000"/>
                </a:solidFill>
                <a:cs typeface="Arial" panose="020B0604020202020204" pitchFamily="34" charset="0"/>
              </a:rPr>
              <a:t>63.5</a:t>
            </a:r>
          </a:p>
        </p:txBody>
      </p:sp>
      <p:sp>
        <p:nvSpPr>
          <p:cNvPr id="101" name="Text Box 40">
            <a:extLst>
              <a:ext uri="{FF2B5EF4-FFF2-40B4-BE49-F238E27FC236}">
                <a16:creationId xmlns:a16="http://schemas.microsoft.com/office/drawing/2014/main" id="{D1F2EC37-20F1-4A18-9350-B78F43A21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9660" y="4373563"/>
            <a:ext cx="7617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/>
            <a:r>
              <a:rPr lang="en-GB" altLang="en-US" b="1">
                <a:solidFill>
                  <a:srgbClr val="FF0000"/>
                </a:solidFill>
                <a:cs typeface="Arial" panose="020B0604020202020204" pitchFamily="34" charset="0"/>
              </a:rPr>
              <a:t>63.47</a:t>
            </a:r>
          </a:p>
        </p:txBody>
      </p:sp>
      <p:sp>
        <p:nvSpPr>
          <p:cNvPr id="102" name="Text Box 41">
            <a:extLst>
              <a:ext uri="{FF2B5EF4-FFF2-40B4-BE49-F238E27FC236}">
                <a16:creationId xmlns:a16="http://schemas.microsoft.com/office/drawing/2014/main" id="{EC037418-AECC-4509-8DEB-DCA8B0C51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194" y="4373563"/>
            <a:ext cx="889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/>
            <a:r>
              <a:rPr lang="en-GB" altLang="en-US" b="1">
                <a:solidFill>
                  <a:srgbClr val="FF0000"/>
                </a:solidFill>
                <a:cs typeface="Arial" panose="020B0604020202020204" pitchFamily="34" charset="0"/>
              </a:rPr>
              <a:t>63.472</a:t>
            </a:r>
          </a:p>
        </p:txBody>
      </p:sp>
      <p:sp>
        <p:nvSpPr>
          <p:cNvPr id="103" name="Text Box 43">
            <a:extLst>
              <a:ext uri="{FF2B5EF4-FFF2-40B4-BE49-F238E27FC236}">
                <a16:creationId xmlns:a16="http://schemas.microsoft.com/office/drawing/2014/main" id="{E4D6D4AC-CA86-4276-9FC8-62561CAB0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5419" y="4776788"/>
            <a:ext cx="6335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0000"/>
                </a:solidFill>
                <a:cs typeface="Arial" panose="020B0604020202020204" pitchFamily="34" charset="0"/>
              </a:rPr>
              <a:t>87.7</a:t>
            </a:r>
          </a:p>
        </p:txBody>
      </p:sp>
      <p:sp>
        <p:nvSpPr>
          <p:cNvPr id="104" name="Text Box 44">
            <a:extLst>
              <a:ext uri="{FF2B5EF4-FFF2-40B4-BE49-F238E27FC236}">
                <a16:creationId xmlns:a16="http://schemas.microsoft.com/office/drawing/2014/main" id="{B274418B-937A-49A4-A202-99C133F13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9660" y="4776788"/>
            <a:ext cx="7617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/>
            <a:r>
              <a:rPr lang="en-GB" altLang="en-US" b="1">
                <a:solidFill>
                  <a:srgbClr val="FF0000"/>
                </a:solidFill>
                <a:cs typeface="Arial" panose="020B0604020202020204" pitchFamily="34" charset="0"/>
              </a:rPr>
              <a:t>87.66</a:t>
            </a:r>
          </a:p>
        </p:txBody>
      </p:sp>
      <p:sp>
        <p:nvSpPr>
          <p:cNvPr id="105" name="Text Box 45">
            <a:extLst>
              <a:ext uri="{FF2B5EF4-FFF2-40B4-BE49-F238E27FC236}">
                <a16:creationId xmlns:a16="http://schemas.microsoft.com/office/drawing/2014/main" id="{FC40A99F-3A4F-4B5D-B07F-7F162333F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194" y="4776788"/>
            <a:ext cx="889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/>
            <a:r>
              <a:rPr lang="en-GB" altLang="en-US" b="1">
                <a:solidFill>
                  <a:srgbClr val="FF0000"/>
                </a:solidFill>
                <a:cs typeface="Arial" panose="020B0604020202020204" pitchFamily="34" charset="0"/>
              </a:rPr>
              <a:t>87.656</a:t>
            </a:r>
          </a:p>
        </p:txBody>
      </p:sp>
      <p:sp>
        <p:nvSpPr>
          <p:cNvPr id="106" name="Text Box 47">
            <a:extLst>
              <a:ext uri="{FF2B5EF4-FFF2-40B4-BE49-F238E27FC236}">
                <a16:creationId xmlns:a16="http://schemas.microsoft.com/office/drawing/2014/main" id="{8565442D-56CC-4342-84D2-106B4C36C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944" y="5122863"/>
            <a:ext cx="7617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0000"/>
                </a:solidFill>
                <a:cs typeface="Arial" panose="020B0604020202020204" pitchFamily="34" charset="0"/>
              </a:rPr>
              <a:t>150.0</a:t>
            </a:r>
          </a:p>
        </p:txBody>
      </p:sp>
      <p:sp>
        <p:nvSpPr>
          <p:cNvPr id="107" name="Text Box 48">
            <a:extLst>
              <a:ext uri="{FF2B5EF4-FFF2-40B4-BE49-F238E27FC236}">
                <a16:creationId xmlns:a16="http://schemas.microsoft.com/office/drawing/2014/main" id="{DAFC97EC-6FDA-48BB-8F4F-F9C777ACB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419" y="5122863"/>
            <a:ext cx="889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/>
            <a:r>
              <a:rPr lang="en-GB" altLang="en-US" b="1">
                <a:solidFill>
                  <a:srgbClr val="FF0000"/>
                </a:solidFill>
                <a:cs typeface="Arial" panose="020B0604020202020204" pitchFamily="34" charset="0"/>
              </a:rPr>
              <a:t>149.99</a:t>
            </a:r>
          </a:p>
        </p:txBody>
      </p:sp>
      <p:sp>
        <p:nvSpPr>
          <p:cNvPr id="108" name="Text Box 49">
            <a:extLst>
              <a:ext uri="{FF2B5EF4-FFF2-40B4-BE49-F238E27FC236}">
                <a16:creationId xmlns:a16="http://schemas.microsoft.com/office/drawing/2014/main" id="{21355CA6-CC3D-419E-9C2A-1E1FBB5E4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8954" y="5122863"/>
            <a:ext cx="10182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/>
            <a:r>
              <a:rPr lang="en-GB" altLang="en-US" b="1">
                <a:solidFill>
                  <a:srgbClr val="FF0000"/>
                </a:solidFill>
                <a:cs typeface="Arial" panose="020B0604020202020204" pitchFamily="34" charset="0"/>
              </a:rPr>
              <a:t>149.988</a:t>
            </a:r>
          </a:p>
        </p:txBody>
      </p:sp>
      <p:sp>
        <p:nvSpPr>
          <p:cNvPr id="109" name="Text Box 51">
            <a:extLst>
              <a:ext uri="{FF2B5EF4-FFF2-40B4-BE49-F238E27FC236}">
                <a16:creationId xmlns:a16="http://schemas.microsoft.com/office/drawing/2014/main" id="{8C023D77-9AF7-462C-BF93-546FB47F2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1307" y="5510213"/>
            <a:ext cx="5052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0000"/>
                </a:solidFill>
                <a:cs typeface="Arial" panose="020B0604020202020204" pitchFamily="34" charset="0"/>
              </a:rPr>
              <a:t>3.5</a:t>
            </a:r>
          </a:p>
        </p:txBody>
      </p:sp>
      <p:sp>
        <p:nvSpPr>
          <p:cNvPr id="110" name="Text Box 52">
            <a:extLst>
              <a:ext uri="{FF2B5EF4-FFF2-40B4-BE49-F238E27FC236}">
                <a16:creationId xmlns:a16="http://schemas.microsoft.com/office/drawing/2014/main" id="{84F66F58-630A-4FBE-B583-543270EEF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7900" y="5510213"/>
            <a:ext cx="6335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/>
            <a:r>
              <a:rPr lang="en-GB" altLang="en-US" b="1">
                <a:solidFill>
                  <a:srgbClr val="FF0000"/>
                </a:solidFill>
                <a:cs typeface="Arial" panose="020B0604020202020204" pitchFamily="34" charset="0"/>
              </a:rPr>
              <a:t>3.54</a:t>
            </a:r>
          </a:p>
        </p:txBody>
      </p:sp>
      <p:sp>
        <p:nvSpPr>
          <p:cNvPr id="111" name="Text Box 53">
            <a:extLst>
              <a:ext uri="{FF2B5EF4-FFF2-40B4-BE49-F238E27FC236}">
                <a16:creationId xmlns:a16="http://schemas.microsoft.com/office/drawing/2014/main" id="{6BB66077-6C57-49F3-8601-DDD5AC225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5435" y="5510213"/>
            <a:ext cx="7617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/>
            <a:r>
              <a:rPr lang="en-GB" altLang="en-US" b="1">
                <a:solidFill>
                  <a:srgbClr val="FF0000"/>
                </a:solidFill>
                <a:cs typeface="Arial" panose="020B0604020202020204" pitchFamily="34" charset="0"/>
              </a:rPr>
              <a:t>3.540</a:t>
            </a:r>
          </a:p>
        </p:txBody>
      </p:sp>
      <p:sp>
        <p:nvSpPr>
          <p:cNvPr id="112" name="Text Box 55">
            <a:extLst>
              <a:ext uri="{FF2B5EF4-FFF2-40B4-BE49-F238E27FC236}">
                <a16:creationId xmlns:a16="http://schemas.microsoft.com/office/drawing/2014/main" id="{8F7B9719-6C07-40E7-B0EB-A92D08A90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1307" y="5856288"/>
            <a:ext cx="5052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0000"/>
                </a:solidFill>
                <a:cs typeface="Arial" panose="020B0604020202020204" pitchFamily="34" charset="0"/>
              </a:rPr>
              <a:t>0.6</a:t>
            </a:r>
          </a:p>
        </p:txBody>
      </p:sp>
      <p:sp>
        <p:nvSpPr>
          <p:cNvPr id="113" name="Text Box 56">
            <a:extLst>
              <a:ext uri="{FF2B5EF4-FFF2-40B4-BE49-F238E27FC236}">
                <a16:creationId xmlns:a16="http://schemas.microsoft.com/office/drawing/2014/main" id="{D7DFC85D-0941-463E-A50C-F2A0EC772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7900" y="5856288"/>
            <a:ext cx="6335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/>
            <a:r>
              <a:rPr lang="en-GB" altLang="en-US" b="1">
                <a:solidFill>
                  <a:srgbClr val="FF0000"/>
                </a:solidFill>
                <a:cs typeface="Arial" panose="020B0604020202020204" pitchFamily="34" charset="0"/>
              </a:rPr>
              <a:t>0.60</a:t>
            </a:r>
          </a:p>
        </p:txBody>
      </p:sp>
      <p:sp>
        <p:nvSpPr>
          <p:cNvPr id="114" name="Text Box 57">
            <a:extLst>
              <a:ext uri="{FF2B5EF4-FFF2-40B4-BE49-F238E27FC236}">
                <a16:creationId xmlns:a16="http://schemas.microsoft.com/office/drawing/2014/main" id="{B7340514-E934-47C7-9676-422495FAD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5435" y="5856288"/>
            <a:ext cx="7617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/>
            <a:r>
              <a:rPr lang="en-GB" altLang="en-US" b="1">
                <a:solidFill>
                  <a:srgbClr val="FF0000"/>
                </a:solidFill>
                <a:cs typeface="Arial" panose="020B0604020202020204" pitchFamily="34" charset="0"/>
              </a:rPr>
              <a:t>0.600</a:t>
            </a:r>
          </a:p>
        </p:txBody>
      </p:sp>
      <p:sp>
        <p:nvSpPr>
          <p:cNvPr id="13386" name="TextBox 114">
            <a:extLst>
              <a:ext uri="{FF2B5EF4-FFF2-40B4-BE49-F238E27FC236}">
                <a16:creationId xmlns:a16="http://schemas.microsoft.com/office/drawing/2014/main" id="{13FA4C06-DCF4-4559-AE2B-406F0C552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8663" y="1233488"/>
            <a:ext cx="719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rgbClr val="FF0000"/>
                </a:solidFill>
                <a:cs typeface="Arial" panose="020B0604020202020204" pitchFamily="34" charset="0"/>
              </a:rPr>
              <a:t>3DP</a:t>
            </a:r>
          </a:p>
        </p:txBody>
      </p:sp>
      <p:sp>
        <p:nvSpPr>
          <p:cNvPr id="13387" name="TextBox 115">
            <a:extLst>
              <a:ext uri="{FF2B5EF4-FFF2-40B4-BE49-F238E27FC236}">
                <a16:creationId xmlns:a16="http://schemas.microsoft.com/office/drawing/2014/main" id="{1573446B-4A39-4CC7-9B8D-EED1D163D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7350" y="1204913"/>
            <a:ext cx="720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rgbClr val="FF0000"/>
                </a:solidFill>
                <a:cs typeface="Arial" panose="020B0604020202020204" pitchFamily="34" charset="0"/>
              </a:rPr>
              <a:t>2DP</a:t>
            </a:r>
          </a:p>
        </p:txBody>
      </p:sp>
      <p:sp>
        <p:nvSpPr>
          <p:cNvPr id="13388" name="TextBox 116">
            <a:extLst>
              <a:ext uri="{FF2B5EF4-FFF2-40B4-BE49-F238E27FC236}">
                <a16:creationId xmlns:a16="http://schemas.microsoft.com/office/drawing/2014/main" id="{9811AA89-4724-400B-9419-5CBDA9804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3175" y="1190625"/>
            <a:ext cx="720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400" b="1">
                <a:solidFill>
                  <a:srgbClr val="FF0000"/>
                </a:solidFill>
                <a:cs typeface="Arial" panose="020B0604020202020204" pitchFamily="34" charset="0"/>
              </a:rPr>
              <a:t>1DP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343" grpId="0"/>
      <p:bldP spid="14347" grpId="0" animBg="1"/>
      <p:bldP spid="14349" grpId="0"/>
      <p:bldP spid="21" grpId="0" animBg="1"/>
      <p:bldP spid="14355" grpId="0"/>
      <p:bldP spid="81" grpId="0" animBg="1"/>
      <p:bldP spid="82" grpId="0" animBg="1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Box 1">
            <a:extLst>
              <a:ext uri="{FF2B5EF4-FFF2-40B4-BE49-F238E27FC236}">
                <a16:creationId xmlns:a16="http://schemas.microsoft.com/office/drawing/2014/main" id="{9144F583-9DE1-4F4B-A1BF-92F89D600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28" y="1124744"/>
            <a:ext cx="676875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en-GB" altLang="en-US" sz="2400" u="sng" dirty="0">
                <a:cs typeface="Arial" panose="020B0604020202020204" pitchFamily="34" charset="0"/>
              </a:rPr>
              <a:t>Answers</a:t>
            </a:r>
          </a:p>
          <a:p>
            <a:pPr algn="ctr" eaLnBrk="1" hangingPunct="1"/>
            <a:endParaRPr lang="en-GB" altLang="en-US" sz="24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en-GB" altLang="en-US" sz="2400" dirty="0">
                <a:cs typeface="Arial" panose="020B0604020202020204" pitchFamily="34" charset="0"/>
              </a:rPr>
              <a:t>Use a </a:t>
            </a:r>
            <a:r>
              <a:rPr lang="en-GB" altLang="en-US" sz="2400" b="1" dirty="0">
                <a:cs typeface="Arial" panose="020B0604020202020204" pitchFamily="34" charset="0"/>
              </a:rPr>
              <a:t>calculator</a:t>
            </a:r>
            <a:r>
              <a:rPr lang="en-GB" altLang="en-US" sz="2400" dirty="0">
                <a:cs typeface="Arial" panose="020B0604020202020204" pitchFamily="34" charset="0"/>
              </a:rPr>
              <a:t> and fill in the last column on the </a:t>
            </a:r>
            <a:r>
              <a:rPr lang="en-GB" altLang="en-US" sz="2400" b="1" dirty="0">
                <a:solidFill>
                  <a:srgbClr val="92D050"/>
                </a:solidFill>
                <a:cs typeface="Arial" panose="020B0604020202020204" pitchFamily="34" charset="0"/>
              </a:rPr>
              <a:t>green</a:t>
            </a:r>
            <a:r>
              <a:rPr lang="en-GB" altLang="en-US" sz="2400" dirty="0">
                <a:solidFill>
                  <a:srgbClr val="92D050"/>
                </a:solidFill>
                <a:cs typeface="Arial" panose="020B0604020202020204" pitchFamily="34" charset="0"/>
              </a:rPr>
              <a:t> </a:t>
            </a:r>
            <a:r>
              <a:rPr lang="en-GB" altLang="en-US" sz="2400" dirty="0">
                <a:cs typeface="Arial" panose="020B0604020202020204" pitchFamily="34" charset="0"/>
              </a:rPr>
              <a:t>and </a:t>
            </a:r>
            <a:r>
              <a:rPr lang="en-GB" altLang="en-US" sz="2400" b="1" dirty="0">
                <a:solidFill>
                  <a:srgbClr val="FF0000"/>
                </a:solidFill>
                <a:cs typeface="Arial" panose="020B0604020202020204" pitchFamily="34" charset="0"/>
              </a:rPr>
              <a:t>red</a:t>
            </a:r>
            <a:r>
              <a:rPr lang="en-GB" altLang="en-US" sz="24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GB" altLang="en-US" sz="2400" dirty="0">
                <a:cs typeface="Arial" panose="020B0604020202020204" pitchFamily="34" charset="0"/>
              </a:rPr>
              <a:t>sheets. Write the actual answer next to the </a:t>
            </a:r>
            <a:r>
              <a:rPr lang="en-GB" altLang="en-US" sz="2400" b="1" dirty="0">
                <a:solidFill>
                  <a:srgbClr val="FFC000"/>
                </a:solidFill>
                <a:cs typeface="Arial" panose="020B0604020202020204" pitchFamily="34" charset="0"/>
              </a:rPr>
              <a:t>amber</a:t>
            </a:r>
            <a:r>
              <a:rPr lang="en-GB" altLang="en-US" sz="2400" dirty="0">
                <a:solidFill>
                  <a:srgbClr val="FFC000"/>
                </a:solidFill>
                <a:cs typeface="Arial" panose="020B0604020202020204" pitchFamily="34" charset="0"/>
              </a:rPr>
              <a:t> </a:t>
            </a:r>
            <a:r>
              <a:rPr lang="en-GB" altLang="en-US" sz="2400" dirty="0">
                <a:cs typeface="Arial" panose="020B0604020202020204" pitchFamily="34" charset="0"/>
              </a:rPr>
              <a:t>activity in your book.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880A62-E8EA-4C21-8661-300207A620BA}"/>
              </a:ext>
            </a:extLst>
          </p:cNvPr>
          <p:cNvSpPr txBox="1"/>
          <p:nvPr/>
        </p:nvSpPr>
        <p:spPr>
          <a:xfrm>
            <a:off x="2051720" y="1122997"/>
            <a:ext cx="69127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/>
              <a:t>Significant Figures</a:t>
            </a:r>
          </a:p>
          <a:p>
            <a:endParaRPr lang="en-GB" sz="2000" dirty="0"/>
          </a:p>
          <a:p>
            <a:r>
              <a:rPr lang="en-GB" sz="2000" dirty="0"/>
              <a:t>If you read that the attendance at a football match was exactly 41,786 and a friend asked you about the attendance, you would probably say “about 40,000”. </a:t>
            </a:r>
          </a:p>
          <a:p>
            <a:endParaRPr lang="en-GB" sz="2000" dirty="0"/>
          </a:p>
          <a:p>
            <a:r>
              <a:rPr lang="en-GB" sz="2000" dirty="0"/>
              <a:t>In this case you are giving an approximate answer to one significant figure.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880A62-E8EA-4C21-8661-300207A620BA}"/>
              </a:ext>
            </a:extLst>
          </p:cNvPr>
          <p:cNvSpPr txBox="1"/>
          <p:nvPr/>
        </p:nvSpPr>
        <p:spPr>
          <a:xfrm>
            <a:off x="2051720" y="1122997"/>
            <a:ext cx="691276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/>
              <a:t>Significant Figures</a:t>
            </a:r>
          </a:p>
          <a:p>
            <a:endParaRPr lang="en-GB" sz="2000" dirty="0"/>
          </a:p>
          <a:p>
            <a:r>
              <a:rPr lang="en-GB" sz="2000" dirty="0"/>
              <a:t>The first significant figure is the first non-zero digit.</a:t>
            </a:r>
          </a:p>
          <a:p>
            <a:endParaRPr lang="en-GB" sz="2000" dirty="0"/>
          </a:p>
          <a:p>
            <a:r>
              <a:rPr lang="en-GB" sz="2000" dirty="0"/>
              <a:t>Every digit after the first significant figure is also significant.</a:t>
            </a:r>
          </a:p>
          <a:p>
            <a:endParaRPr lang="en-GB" sz="2000" dirty="0"/>
          </a:p>
          <a:p>
            <a:r>
              <a:rPr lang="en-GB" sz="2000" dirty="0"/>
              <a:t>Round how you normally would (0, 1, 2, 3 and 4 round down, 5, 6, 7, 8 and 9 round up).</a:t>
            </a:r>
          </a:p>
          <a:p>
            <a:endParaRPr lang="en-GB" sz="2000" dirty="0"/>
          </a:p>
          <a:p>
            <a:r>
              <a:rPr lang="en-GB" sz="2000" dirty="0"/>
              <a:t>You must maintain place value using zero place-holders where necessary.</a:t>
            </a:r>
          </a:p>
        </p:txBody>
      </p:sp>
    </p:spTree>
    <p:extLst>
      <p:ext uri="{BB962C8B-B14F-4D97-AF65-F5344CB8AC3E}">
        <p14:creationId xmlns:p14="http://schemas.microsoft.com/office/powerpoint/2010/main" val="848141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880A62-E8EA-4C21-8661-300207A620BA}"/>
              </a:ext>
            </a:extLst>
          </p:cNvPr>
          <p:cNvSpPr txBox="1"/>
          <p:nvPr/>
        </p:nvSpPr>
        <p:spPr>
          <a:xfrm>
            <a:off x="179512" y="1122997"/>
            <a:ext cx="87849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/>
              <a:t>Significant Figures</a:t>
            </a:r>
          </a:p>
          <a:p>
            <a:endParaRPr lang="en-GB" sz="2000" u="sng" dirty="0"/>
          </a:p>
          <a:p>
            <a:r>
              <a:rPr lang="en-GB" sz="2000" u="sng" dirty="0"/>
              <a:t>Examples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4 5 9 6		1 3 7 8 9 4		0 . 0 0 2 3 6		8 0 7 6</a:t>
            </a:r>
          </a:p>
        </p:txBody>
      </p:sp>
    </p:spTree>
    <p:extLst>
      <p:ext uri="{BB962C8B-B14F-4D97-AF65-F5344CB8AC3E}">
        <p14:creationId xmlns:p14="http://schemas.microsoft.com/office/powerpoint/2010/main" val="122167240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880A62-E8EA-4C21-8661-300207A620BA}"/>
              </a:ext>
            </a:extLst>
          </p:cNvPr>
          <p:cNvSpPr txBox="1"/>
          <p:nvPr/>
        </p:nvSpPr>
        <p:spPr>
          <a:xfrm>
            <a:off x="179512" y="1122997"/>
            <a:ext cx="8784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/>
              <a:t>Significant Figures</a:t>
            </a:r>
          </a:p>
          <a:p>
            <a:endParaRPr lang="en-GB" sz="2000" u="sng" dirty="0"/>
          </a:p>
          <a:p>
            <a:r>
              <a:rPr lang="en-GB" sz="2000" u="sng" dirty="0"/>
              <a:t>Examples</a:t>
            </a:r>
            <a:endParaRPr lang="en-GB" sz="2000" u="sng" dirty="0">
              <a:solidFill>
                <a:srgbClr val="FF0000"/>
              </a:solidFill>
            </a:endParaRPr>
          </a:p>
          <a:p>
            <a:r>
              <a:rPr lang="en-GB" sz="2000" dirty="0">
                <a:solidFill>
                  <a:srgbClr val="FF0000"/>
                </a:solidFill>
              </a:rPr>
              <a:t>Round the following to 1 significant figure.</a:t>
            </a:r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4 5 9 6		1 3 7 8 9 4		0 . 0 0 2 3 6		8 0 7 6</a:t>
            </a:r>
          </a:p>
          <a:p>
            <a:endParaRPr lang="en-GB" sz="2000" dirty="0"/>
          </a:p>
          <a:p>
            <a:r>
              <a:rPr lang="en-GB" sz="2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2ED8A499-E288-4C8A-8CE3-A41DF70F5766}"/>
              </a:ext>
            </a:extLst>
          </p:cNvPr>
          <p:cNvSpPr/>
          <p:nvPr/>
        </p:nvSpPr>
        <p:spPr>
          <a:xfrm>
            <a:off x="6012160" y="1122997"/>
            <a:ext cx="3024336" cy="1225883"/>
          </a:xfrm>
          <a:prstGeom prst="cloudCallout">
            <a:avLst>
              <a:gd name="adj1" fmla="val -78423"/>
              <a:gd name="adj2" fmla="val 66496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the first significant figure?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556C7C8-ED24-46B1-9E86-28026C2F97CF}"/>
              </a:ext>
            </a:extLst>
          </p:cNvPr>
          <p:cNvCxnSpPr/>
          <p:nvPr/>
        </p:nvCxnSpPr>
        <p:spPr>
          <a:xfrm>
            <a:off x="251520" y="3284984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67CA59-5A02-46B9-818A-A805AE13B321}"/>
              </a:ext>
            </a:extLst>
          </p:cNvPr>
          <p:cNvCxnSpPr>
            <a:cxnSpLocks/>
          </p:cNvCxnSpPr>
          <p:nvPr/>
        </p:nvCxnSpPr>
        <p:spPr>
          <a:xfrm>
            <a:off x="467544" y="2933328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8F723632-8299-4748-BA61-47B17BBA7EBC}"/>
              </a:ext>
            </a:extLst>
          </p:cNvPr>
          <p:cNvSpPr/>
          <p:nvPr/>
        </p:nvSpPr>
        <p:spPr>
          <a:xfrm>
            <a:off x="1691680" y="4293096"/>
            <a:ext cx="1584176" cy="864096"/>
          </a:xfrm>
          <a:prstGeom prst="wedgeEllipseCallout">
            <a:avLst>
              <a:gd name="adj1" fmla="val -73744"/>
              <a:gd name="adj2" fmla="val -91823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up or down?</a:t>
            </a:r>
          </a:p>
        </p:txBody>
      </p:sp>
      <p:sp>
        <p:nvSpPr>
          <p:cNvPr id="10" name="Explosion: 14 Points 9">
            <a:extLst>
              <a:ext uri="{FF2B5EF4-FFF2-40B4-BE49-F238E27FC236}">
                <a16:creationId xmlns:a16="http://schemas.microsoft.com/office/drawing/2014/main" id="{0827AD35-6CC1-4F3E-B593-4C4845748AC1}"/>
              </a:ext>
            </a:extLst>
          </p:cNvPr>
          <p:cNvSpPr/>
          <p:nvPr/>
        </p:nvSpPr>
        <p:spPr>
          <a:xfrm>
            <a:off x="1547664" y="4748031"/>
            <a:ext cx="3312368" cy="1224136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place value!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7C7523-49BE-4C1F-B22C-D8CF74636C30}"/>
              </a:ext>
            </a:extLst>
          </p:cNvPr>
          <p:cNvSpPr txBox="1"/>
          <p:nvPr/>
        </p:nvSpPr>
        <p:spPr>
          <a:xfrm>
            <a:off x="413017" y="3560441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705726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8" grpId="0" animBg="1"/>
      <p:bldP spid="10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880A62-E8EA-4C21-8661-300207A620BA}"/>
              </a:ext>
            </a:extLst>
          </p:cNvPr>
          <p:cNvSpPr txBox="1"/>
          <p:nvPr/>
        </p:nvSpPr>
        <p:spPr>
          <a:xfrm>
            <a:off x="179512" y="1122997"/>
            <a:ext cx="8784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/>
              <a:t>Significant Figures</a:t>
            </a:r>
          </a:p>
          <a:p>
            <a:endParaRPr lang="en-GB" sz="2000" u="sng" dirty="0"/>
          </a:p>
          <a:p>
            <a:r>
              <a:rPr lang="en-GB" sz="2000" u="sng" dirty="0"/>
              <a:t>Examples</a:t>
            </a:r>
            <a:endParaRPr lang="en-GB" sz="2000" u="sng" dirty="0">
              <a:solidFill>
                <a:srgbClr val="FF0000"/>
              </a:solidFill>
            </a:endParaRPr>
          </a:p>
          <a:p>
            <a:r>
              <a:rPr lang="en-GB" sz="2000" dirty="0">
                <a:solidFill>
                  <a:srgbClr val="FF0000"/>
                </a:solidFill>
              </a:rPr>
              <a:t>Round the following to 1 significant figure.</a:t>
            </a:r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4 5 9 6		1 3 7 8 9 4		0 . 0 0 2 3 6		8 0 7 6</a:t>
            </a:r>
          </a:p>
          <a:p>
            <a:endParaRPr lang="en-GB" sz="2000" dirty="0"/>
          </a:p>
          <a:p>
            <a:r>
              <a:rPr lang="en-GB" sz="2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2ED8A499-E288-4C8A-8CE3-A41DF70F5766}"/>
              </a:ext>
            </a:extLst>
          </p:cNvPr>
          <p:cNvSpPr/>
          <p:nvPr/>
        </p:nvSpPr>
        <p:spPr>
          <a:xfrm>
            <a:off x="6012160" y="1122997"/>
            <a:ext cx="3024336" cy="1225883"/>
          </a:xfrm>
          <a:prstGeom prst="cloudCallout">
            <a:avLst>
              <a:gd name="adj1" fmla="val -78423"/>
              <a:gd name="adj2" fmla="val 66496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the first significant figure?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556C7C8-ED24-46B1-9E86-28026C2F97CF}"/>
              </a:ext>
            </a:extLst>
          </p:cNvPr>
          <p:cNvCxnSpPr/>
          <p:nvPr/>
        </p:nvCxnSpPr>
        <p:spPr>
          <a:xfrm>
            <a:off x="251520" y="3284984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67CA59-5A02-46B9-818A-A805AE13B321}"/>
              </a:ext>
            </a:extLst>
          </p:cNvPr>
          <p:cNvCxnSpPr>
            <a:cxnSpLocks/>
          </p:cNvCxnSpPr>
          <p:nvPr/>
        </p:nvCxnSpPr>
        <p:spPr>
          <a:xfrm>
            <a:off x="467544" y="2933328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8F723632-8299-4748-BA61-47B17BBA7EBC}"/>
              </a:ext>
            </a:extLst>
          </p:cNvPr>
          <p:cNvSpPr/>
          <p:nvPr/>
        </p:nvSpPr>
        <p:spPr>
          <a:xfrm>
            <a:off x="3851920" y="4270209"/>
            <a:ext cx="1584176" cy="864096"/>
          </a:xfrm>
          <a:prstGeom prst="wedgeEllipseCallout">
            <a:avLst>
              <a:gd name="adj1" fmla="val -73744"/>
              <a:gd name="adj2" fmla="val -91823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up or down?</a:t>
            </a:r>
          </a:p>
        </p:txBody>
      </p:sp>
      <p:sp>
        <p:nvSpPr>
          <p:cNvPr id="10" name="Explosion: 14 Points 9">
            <a:extLst>
              <a:ext uri="{FF2B5EF4-FFF2-40B4-BE49-F238E27FC236}">
                <a16:creationId xmlns:a16="http://schemas.microsoft.com/office/drawing/2014/main" id="{0827AD35-6CC1-4F3E-B593-4C4845748AC1}"/>
              </a:ext>
            </a:extLst>
          </p:cNvPr>
          <p:cNvSpPr/>
          <p:nvPr/>
        </p:nvSpPr>
        <p:spPr>
          <a:xfrm>
            <a:off x="3707904" y="4725144"/>
            <a:ext cx="3312368" cy="1224136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place value!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7C7523-49BE-4C1F-B22C-D8CF74636C30}"/>
              </a:ext>
            </a:extLst>
          </p:cNvPr>
          <p:cNvSpPr txBox="1"/>
          <p:nvPr/>
        </p:nvSpPr>
        <p:spPr>
          <a:xfrm>
            <a:off x="413017" y="3560441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 </a:t>
            </a:r>
            <a:endParaRPr lang="en-GB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E4739F-0149-4925-846F-0AA0CFD66236}"/>
              </a:ext>
            </a:extLst>
          </p:cNvPr>
          <p:cNvCxnSpPr/>
          <p:nvPr/>
        </p:nvCxnSpPr>
        <p:spPr>
          <a:xfrm>
            <a:off x="2106247" y="3309752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7092D0-B1E8-423F-B385-BFE517B2897E}"/>
              </a:ext>
            </a:extLst>
          </p:cNvPr>
          <p:cNvCxnSpPr>
            <a:cxnSpLocks/>
          </p:cNvCxnSpPr>
          <p:nvPr/>
        </p:nvCxnSpPr>
        <p:spPr>
          <a:xfrm>
            <a:off x="2267744" y="2958096"/>
            <a:ext cx="0" cy="3516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BCA5BC7-10D5-4297-80FA-373A044F1536}"/>
              </a:ext>
            </a:extLst>
          </p:cNvPr>
          <p:cNvSpPr txBox="1"/>
          <p:nvPr/>
        </p:nvSpPr>
        <p:spPr>
          <a:xfrm>
            <a:off x="2195735" y="3585209"/>
            <a:ext cx="15841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0 0 0 0 0</a:t>
            </a:r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F4FA49-0D51-46E9-9C91-53E5433950DD}"/>
              </a:ext>
            </a:extLst>
          </p:cNvPr>
          <p:cNvSpPr txBox="1"/>
          <p:nvPr/>
        </p:nvSpPr>
        <p:spPr>
          <a:xfrm>
            <a:off x="1979712" y="3585209"/>
            <a:ext cx="7932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1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746181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8" grpId="0" animBg="1"/>
      <p:bldP spid="10" grpId="0" animBg="1"/>
      <p:bldP spid="13" grpId="0"/>
      <p:bldP spid="14" grpId="0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DGL enlargement TDS</Template>
  <TotalTime>2897</TotalTime>
  <Words>1694</Words>
  <Application>Microsoft Office PowerPoint</Application>
  <PresentationFormat>On-screen Show (4:3)</PresentationFormat>
  <Paragraphs>496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Cambria Math</vt:lpstr>
      <vt:lpstr>Comic Sans MS</vt:lpstr>
      <vt:lpstr>Times New Roman</vt:lpstr>
      <vt:lpstr>Wingdings</vt:lpstr>
      <vt:lpstr>Custom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a long haul flight an aeroplane flew 3123 miles in 8.4 hours. Work out an estimate of how many miles it flew each hour.</dc:title>
  <dc:creator>mrbartonmaths.com</dc:creator>
  <cp:lastModifiedBy>Danielle Moosajee</cp:lastModifiedBy>
  <cp:revision>44</cp:revision>
  <dcterms:created xsi:type="dcterms:W3CDTF">2005-04-26T14:03:14Z</dcterms:created>
  <dcterms:modified xsi:type="dcterms:W3CDTF">2020-10-08T08:31:32Z</dcterms:modified>
</cp:coreProperties>
</file>