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0"/>
  </p:notesMasterIdLst>
  <p:sldIdLst>
    <p:sldId id="258" r:id="rId3"/>
    <p:sldId id="259" r:id="rId4"/>
    <p:sldId id="260" r:id="rId5"/>
    <p:sldId id="261" r:id="rId6"/>
    <p:sldId id="262" r:id="rId7"/>
    <p:sldId id="263" r:id="rId8"/>
    <p:sldId id="273" r:id="rId9"/>
    <p:sldId id="265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C0086E-A7AC-43C2-B475-384B5A7EC294}" v="474" dt="2020-05-08T19:35:20.0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225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DAC0086E-A7AC-43C2-B475-384B5A7EC294}"/>
    <pc:docChg chg="undo custSel addSld delSld modSld modMainMaster">
      <pc:chgData name="Danielle" userId="e2554c37-e717-43a0-ba79-1183ca921ccd" providerId="ADAL" clId="{DAC0086E-A7AC-43C2-B475-384B5A7EC294}" dt="2020-05-08T19:35:13.269" v="1091" actId="680"/>
      <pc:docMkLst>
        <pc:docMk/>
      </pc:docMkLst>
      <pc:sldChg chg="delSp modSp mod modAnim">
        <pc:chgData name="Danielle" userId="e2554c37-e717-43a0-ba79-1183ca921ccd" providerId="ADAL" clId="{DAC0086E-A7AC-43C2-B475-384B5A7EC294}" dt="2020-05-08T14:30:02.766" v="119"/>
        <pc:sldMkLst>
          <pc:docMk/>
          <pc:sldMk cId="2217003656" sldId="259"/>
        </pc:sldMkLst>
        <pc:spChg chg="del mod">
          <ac:chgData name="Danielle" userId="e2554c37-e717-43a0-ba79-1183ca921ccd" providerId="ADAL" clId="{DAC0086E-A7AC-43C2-B475-384B5A7EC294}" dt="2020-05-08T14:29:15.314" v="101" actId="478"/>
          <ac:spMkLst>
            <pc:docMk/>
            <pc:sldMk cId="2217003656" sldId="259"/>
            <ac:spMk id="4" creationId="{00000000-0000-0000-0000-000000000000}"/>
          </ac:spMkLst>
        </pc:spChg>
        <pc:spChg chg="mod">
          <ac:chgData name="Danielle" userId="e2554c37-e717-43a0-ba79-1183ca921ccd" providerId="ADAL" clId="{DAC0086E-A7AC-43C2-B475-384B5A7EC294}" dt="2020-05-08T14:29:50.075" v="117" actId="20577"/>
          <ac:spMkLst>
            <pc:docMk/>
            <pc:sldMk cId="2217003656" sldId="259"/>
            <ac:spMk id="5" creationId="{00000000-0000-0000-0000-000000000000}"/>
          </ac:spMkLst>
        </pc:spChg>
      </pc:sldChg>
      <pc:sldChg chg="delSp modSp mod">
        <pc:chgData name="Danielle" userId="e2554c37-e717-43a0-ba79-1183ca921ccd" providerId="ADAL" clId="{DAC0086E-A7AC-43C2-B475-384B5A7EC294}" dt="2020-05-08T14:30:19.978" v="121" actId="14100"/>
        <pc:sldMkLst>
          <pc:docMk/>
          <pc:sldMk cId="38960830" sldId="260"/>
        </pc:sldMkLst>
        <pc:spChg chg="mod">
          <ac:chgData name="Danielle" userId="e2554c37-e717-43a0-ba79-1183ca921ccd" providerId="ADAL" clId="{DAC0086E-A7AC-43C2-B475-384B5A7EC294}" dt="2020-05-08T14:30:11.194" v="120" actId="1076"/>
          <ac:spMkLst>
            <pc:docMk/>
            <pc:sldMk cId="38960830" sldId="260"/>
            <ac:spMk id="2" creationId="{00000000-0000-0000-0000-000000000000}"/>
          </ac:spMkLst>
        </pc:spChg>
        <pc:spChg chg="del">
          <ac:chgData name="Danielle" userId="e2554c37-e717-43a0-ba79-1183ca921ccd" providerId="ADAL" clId="{DAC0086E-A7AC-43C2-B475-384B5A7EC294}" dt="2020-05-08T14:28:31.492" v="91" actId="478"/>
          <ac:spMkLst>
            <pc:docMk/>
            <pc:sldMk cId="38960830" sldId="260"/>
            <ac:spMk id="4" creationId="{00000000-0000-0000-0000-000000000000}"/>
          </ac:spMkLst>
        </pc:spChg>
        <pc:spChg chg="mod">
          <ac:chgData name="Danielle" userId="e2554c37-e717-43a0-ba79-1183ca921ccd" providerId="ADAL" clId="{DAC0086E-A7AC-43C2-B475-384B5A7EC294}" dt="2020-05-08T14:30:19.978" v="121" actId="14100"/>
          <ac:spMkLst>
            <pc:docMk/>
            <pc:sldMk cId="38960830" sldId="260"/>
            <ac:spMk id="5" creationId="{00000000-0000-0000-0000-000000000000}"/>
          </ac:spMkLst>
        </pc:spChg>
      </pc:sldChg>
      <pc:sldChg chg="addSp delSp modSp mod modAnim">
        <pc:chgData name="Danielle" userId="e2554c37-e717-43a0-ba79-1183ca921ccd" providerId="ADAL" clId="{DAC0086E-A7AC-43C2-B475-384B5A7EC294}" dt="2020-05-08T14:35:10.287" v="335"/>
        <pc:sldMkLst>
          <pc:docMk/>
          <pc:sldMk cId="3350875922" sldId="261"/>
        </pc:sldMkLst>
        <pc:spChg chg="mod">
          <ac:chgData name="Danielle" userId="e2554c37-e717-43a0-ba79-1183ca921ccd" providerId="ADAL" clId="{DAC0086E-A7AC-43C2-B475-384B5A7EC294}" dt="2020-05-08T14:32:57.802" v="260"/>
          <ac:spMkLst>
            <pc:docMk/>
            <pc:sldMk cId="3350875922" sldId="261"/>
            <ac:spMk id="2" creationId="{00000000-0000-0000-0000-000000000000}"/>
          </ac:spMkLst>
        </pc:spChg>
        <pc:spChg chg="mod">
          <ac:chgData name="Danielle" userId="e2554c37-e717-43a0-ba79-1183ca921ccd" providerId="ADAL" clId="{DAC0086E-A7AC-43C2-B475-384B5A7EC294}" dt="2020-05-08T14:32:22.470" v="250" actId="20577"/>
          <ac:spMkLst>
            <pc:docMk/>
            <pc:sldMk cId="3350875922" sldId="261"/>
            <ac:spMk id="3" creationId="{00000000-0000-0000-0000-000000000000}"/>
          </ac:spMkLst>
        </pc:spChg>
        <pc:spChg chg="del">
          <ac:chgData name="Danielle" userId="e2554c37-e717-43a0-ba79-1183ca921ccd" providerId="ADAL" clId="{DAC0086E-A7AC-43C2-B475-384B5A7EC294}" dt="2020-05-08T14:30:26.755" v="122" actId="478"/>
          <ac:spMkLst>
            <pc:docMk/>
            <pc:sldMk cId="3350875922" sldId="261"/>
            <ac:spMk id="4" creationId="{00000000-0000-0000-0000-000000000000}"/>
          </ac:spMkLst>
        </pc:spChg>
        <pc:spChg chg="mod">
          <ac:chgData name="Danielle" userId="e2554c37-e717-43a0-ba79-1183ca921ccd" providerId="ADAL" clId="{DAC0086E-A7AC-43C2-B475-384B5A7EC294}" dt="2020-05-08T14:35:01.492" v="334" actId="1076"/>
          <ac:spMkLst>
            <pc:docMk/>
            <pc:sldMk cId="3350875922" sldId="261"/>
            <ac:spMk id="5" creationId="{00000000-0000-0000-0000-000000000000}"/>
          </ac:spMkLst>
        </pc:spChg>
        <pc:spChg chg="add mod">
          <ac:chgData name="Danielle" userId="e2554c37-e717-43a0-ba79-1183ca921ccd" providerId="ADAL" clId="{DAC0086E-A7AC-43C2-B475-384B5A7EC294}" dt="2020-05-08T14:32:15.151" v="249" actId="14100"/>
          <ac:spMkLst>
            <pc:docMk/>
            <pc:sldMk cId="3350875922" sldId="261"/>
            <ac:spMk id="6" creationId="{4646F0F4-E778-45C9-9A59-3044714DD8C0}"/>
          </ac:spMkLst>
        </pc:spChg>
        <pc:spChg chg="add mod">
          <ac:chgData name="Danielle" userId="e2554c37-e717-43a0-ba79-1183ca921ccd" providerId="ADAL" clId="{DAC0086E-A7AC-43C2-B475-384B5A7EC294}" dt="2020-05-08T14:33:58.166" v="319" actId="208"/>
          <ac:spMkLst>
            <pc:docMk/>
            <pc:sldMk cId="3350875922" sldId="261"/>
            <ac:spMk id="7" creationId="{9B3796F5-B4D5-4272-8A4B-2123286376DE}"/>
          </ac:spMkLst>
        </pc:spChg>
        <pc:cxnChg chg="add mod">
          <ac:chgData name="Danielle" userId="e2554c37-e717-43a0-ba79-1183ca921ccd" providerId="ADAL" clId="{DAC0086E-A7AC-43C2-B475-384B5A7EC294}" dt="2020-05-08T14:34:13.191" v="323" actId="208"/>
          <ac:cxnSpMkLst>
            <pc:docMk/>
            <pc:sldMk cId="3350875922" sldId="261"/>
            <ac:cxnSpMk id="9" creationId="{727FF029-586C-474B-A76D-DAE2187536D5}"/>
          </ac:cxnSpMkLst>
        </pc:cxnChg>
        <pc:cxnChg chg="add mod">
          <ac:chgData name="Danielle" userId="e2554c37-e717-43a0-ba79-1183ca921ccd" providerId="ADAL" clId="{DAC0086E-A7AC-43C2-B475-384B5A7EC294}" dt="2020-05-08T14:34:44.982" v="331" actId="197"/>
          <ac:cxnSpMkLst>
            <pc:docMk/>
            <pc:sldMk cId="3350875922" sldId="261"/>
            <ac:cxnSpMk id="10" creationId="{DF1781F7-ADE9-4722-B1F4-CA04A0DAF140}"/>
          </ac:cxnSpMkLst>
        </pc:cxnChg>
      </pc:sldChg>
      <pc:sldChg chg="addSp delSp modSp mod modAnim">
        <pc:chgData name="Danielle" userId="e2554c37-e717-43a0-ba79-1183ca921ccd" providerId="ADAL" clId="{DAC0086E-A7AC-43C2-B475-384B5A7EC294}" dt="2020-05-08T14:36:08.225" v="347" actId="1076"/>
        <pc:sldMkLst>
          <pc:docMk/>
          <pc:sldMk cId="2276653196" sldId="262"/>
        </pc:sldMkLst>
        <pc:spChg chg="mod">
          <ac:chgData name="Danielle" userId="e2554c37-e717-43a0-ba79-1183ca921ccd" providerId="ADAL" clId="{DAC0086E-A7AC-43C2-B475-384B5A7EC294}" dt="2020-05-08T14:36:08.225" v="347" actId="1076"/>
          <ac:spMkLst>
            <pc:docMk/>
            <pc:sldMk cId="2276653196" sldId="262"/>
            <ac:spMk id="2" creationId="{00000000-0000-0000-0000-000000000000}"/>
          </ac:spMkLst>
        </pc:spChg>
        <pc:spChg chg="del">
          <ac:chgData name="Danielle" userId="e2554c37-e717-43a0-ba79-1183ca921ccd" providerId="ADAL" clId="{DAC0086E-A7AC-43C2-B475-384B5A7EC294}" dt="2020-05-08T14:35:35.024" v="336" actId="478"/>
          <ac:spMkLst>
            <pc:docMk/>
            <pc:sldMk cId="2276653196" sldId="262"/>
            <ac:spMk id="4" creationId="{00000000-0000-0000-0000-000000000000}"/>
          </ac:spMkLst>
        </pc:spChg>
        <pc:spChg chg="del mod">
          <ac:chgData name="Danielle" userId="e2554c37-e717-43a0-ba79-1183ca921ccd" providerId="ADAL" clId="{DAC0086E-A7AC-43C2-B475-384B5A7EC294}" dt="2020-05-08T14:35:59.288" v="343"/>
          <ac:spMkLst>
            <pc:docMk/>
            <pc:sldMk cId="2276653196" sldId="262"/>
            <ac:spMk id="5" creationId="{00000000-0000-0000-0000-000000000000}"/>
          </ac:spMkLst>
        </pc:spChg>
        <pc:spChg chg="add mod">
          <ac:chgData name="Danielle" userId="e2554c37-e717-43a0-ba79-1183ca921ccd" providerId="ADAL" clId="{DAC0086E-A7AC-43C2-B475-384B5A7EC294}" dt="2020-05-08T14:35:57.204" v="341"/>
          <ac:spMkLst>
            <pc:docMk/>
            <pc:sldMk cId="2276653196" sldId="262"/>
            <ac:spMk id="6" creationId="{A46CF758-BAC6-4E70-9DC1-21BDE491F3AF}"/>
          </ac:spMkLst>
        </pc:spChg>
      </pc:sldChg>
      <pc:sldChg chg="addSp delSp modSp mod delAnim modAnim">
        <pc:chgData name="Danielle" userId="e2554c37-e717-43a0-ba79-1183ca921ccd" providerId="ADAL" clId="{DAC0086E-A7AC-43C2-B475-384B5A7EC294}" dt="2020-05-08T19:19:19.300" v="793"/>
        <pc:sldMkLst>
          <pc:docMk/>
          <pc:sldMk cId="149339145" sldId="263"/>
        </pc:sldMkLst>
        <pc:spChg chg="add del mod">
          <ac:chgData name="Danielle" userId="e2554c37-e717-43a0-ba79-1183ca921ccd" providerId="ADAL" clId="{DAC0086E-A7AC-43C2-B475-384B5A7EC294}" dt="2020-05-08T14:36:14.895" v="349"/>
          <ac:spMkLst>
            <pc:docMk/>
            <pc:sldMk cId="149339145" sldId="263"/>
            <ac:spMk id="2" creationId="{CB14EF46-F5A3-4D4A-899A-E07CA337E22A}"/>
          </ac:spMkLst>
        </pc:spChg>
        <pc:spChg chg="del mod">
          <ac:chgData name="Danielle" userId="e2554c37-e717-43a0-ba79-1183ca921ccd" providerId="ADAL" clId="{DAC0086E-A7AC-43C2-B475-384B5A7EC294}" dt="2020-05-08T19:07:27.043" v="543" actId="478"/>
          <ac:spMkLst>
            <pc:docMk/>
            <pc:sldMk cId="149339145" sldId="263"/>
            <ac:spMk id="3" creationId="{00000000-0000-0000-0000-000000000000}"/>
          </ac:spMkLst>
        </pc:spChg>
        <pc:spChg chg="del">
          <ac:chgData name="Danielle" userId="e2554c37-e717-43a0-ba79-1183ca921ccd" providerId="ADAL" clId="{DAC0086E-A7AC-43C2-B475-384B5A7EC294}" dt="2020-05-08T14:36:49.017" v="358" actId="478"/>
          <ac:spMkLst>
            <pc:docMk/>
            <pc:sldMk cId="149339145" sldId="263"/>
            <ac:spMk id="4" creationId="{00000000-0000-0000-0000-000000000000}"/>
          </ac:spMkLst>
        </pc:spChg>
        <pc:spChg chg="del mod">
          <ac:chgData name="Danielle" userId="e2554c37-e717-43a0-ba79-1183ca921ccd" providerId="ADAL" clId="{DAC0086E-A7AC-43C2-B475-384B5A7EC294}" dt="2020-05-08T14:36:46.948" v="357"/>
          <ac:spMkLst>
            <pc:docMk/>
            <pc:sldMk cId="149339145" sldId="263"/>
            <ac:spMk id="5" creationId="{00000000-0000-0000-0000-000000000000}"/>
          </ac:spMkLst>
        </pc:spChg>
        <pc:spChg chg="del mod">
          <ac:chgData name="Danielle" userId="e2554c37-e717-43a0-ba79-1183ca921ccd" providerId="ADAL" clId="{DAC0086E-A7AC-43C2-B475-384B5A7EC294}" dt="2020-05-08T19:07:27.043" v="543" actId="478"/>
          <ac:spMkLst>
            <pc:docMk/>
            <pc:sldMk cId="149339145" sldId="263"/>
            <ac:spMk id="6" creationId="{00000000-0000-0000-0000-000000000000}"/>
          </ac:spMkLst>
        </pc:spChg>
        <pc:spChg chg="add mod">
          <ac:chgData name="Danielle" userId="e2554c37-e717-43a0-ba79-1183ca921ccd" providerId="ADAL" clId="{DAC0086E-A7AC-43C2-B475-384B5A7EC294}" dt="2020-05-08T19:07:32.121" v="545" actId="14100"/>
          <ac:spMkLst>
            <pc:docMk/>
            <pc:sldMk cId="149339145" sldId="263"/>
            <ac:spMk id="7" creationId="{5F98DD90-B34C-4DA8-B184-BC0A55208D9B}"/>
          </ac:spMkLst>
        </pc:spChg>
        <pc:spChg chg="add mod">
          <ac:chgData name="Danielle" userId="e2554c37-e717-43a0-ba79-1183ca921ccd" providerId="ADAL" clId="{DAC0086E-A7AC-43C2-B475-384B5A7EC294}" dt="2020-05-08T19:07:28.166" v="544"/>
          <ac:spMkLst>
            <pc:docMk/>
            <pc:sldMk cId="149339145" sldId="263"/>
            <ac:spMk id="8" creationId="{B74F02E9-89D4-4F56-ADFA-7630ED2AE66E}"/>
          </ac:spMkLst>
        </pc:spChg>
        <pc:spChg chg="add mod">
          <ac:chgData name="Danielle" userId="e2554c37-e717-43a0-ba79-1183ca921ccd" providerId="ADAL" clId="{DAC0086E-A7AC-43C2-B475-384B5A7EC294}" dt="2020-05-08T19:07:28.166" v="544"/>
          <ac:spMkLst>
            <pc:docMk/>
            <pc:sldMk cId="149339145" sldId="263"/>
            <ac:spMk id="9" creationId="{A76EE2AD-9D3D-445B-BDFD-1FEC175B53D2}"/>
          </ac:spMkLst>
        </pc:spChg>
      </pc:sldChg>
      <pc:sldChg chg="delSp modSp del mod">
        <pc:chgData name="Danielle" userId="e2554c37-e717-43a0-ba79-1183ca921ccd" providerId="ADAL" clId="{DAC0086E-A7AC-43C2-B475-384B5A7EC294}" dt="2020-05-08T14:40:32.177" v="438" actId="47"/>
        <pc:sldMkLst>
          <pc:docMk/>
          <pc:sldMk cId="1717644371" sldId="264"/>
        </pc:sldMkLst>
        <pc:spChg chg="del mod">
          <ac:chgData name="Danielle" userId="e2554c37-e717-43a0-ba79-1183ca921ccd" providerId="ADAL" clId="{DAC0086E-A7AC-43C2-B475-384B5A7EC294}" dt="2020-05-08T14:38:02.412" v="382"/>
          <ac:spMkLst>
            <pc:docMk/>
            <pc:sldMk cId="1717644371" sldId="264"/>
            <ac:spMk id="5" creationId="{00000000-0000-0000-0000-000000000000}"/>
          </ac:spMkLst>
        </pc:spChg>
      </pc:sldChg>
      <pc:sldChg chg="addSp delSp modSp mod delAnim modAnim">
        <pc:chgData name="Danielle" userId="e2554c37-e717-43a0-ba79-1183ca921ccd" providerId="ADAL" clId="{DAC0086E-A7AC-43C2-B475-384B5A7EC294}" dt="2020-05-08T19:10:04.991" v="690" actId="20577"/>
        <pc:sldMkLst>
          <pc:docMk/>
          <pc:sldMk cId="65879632" sldId="265"/>
        </pc:sldMkLst>
        <pc:spChg chg="del">
          <ac:chgData name="Danielle" userId="e2554c37-e717-43a0-ba79-1183ca921ccd" providerId="ADAL" clId="{DAC0086E-A7AC-43C2-B475-384B5A7EC294}" dt="2020-05-08T19:01:34.711" v="441" actId="478"/>
          <ac:spMkLst>
            <pc:docMk/>
            <pc:sldMk cId="65879632" sldId="265"/>
            <ac:spMk id="4" creationId="{00000000-0000-0000-0000-000000000000}"/>
          </ac:spMkLst>
        </pc:spChg>
        <pc:spChg chg="del mod">
          <ac:chgData name="Danielle" userId="e2554c37-e717-43a0-ba79-1183ca921ccd" providerId="ADAL" clId="{DAC0086E-A7AC-43C2-B475-384B5A7EC294}" dt="2020-05-08T19:01:54.124" v="450" actId="478"/>
          <ac:spMkLst>
            <pc:docMk/>
            <pc:sldMk cId="65879632" sldId="265"/>
            <ac:spMk id="5" creationId="{00000000-0000-0000-0000-000000000000}"/>
          </ac:spMkLst>
        </pc:spChg>
        <pc:spChg chg="add mod">
          <ac:chgData name="Danielle" userId="e2554c37-e717-43a0-ba79-1183ca921ccd" providerId="ADAL" clId="{DAC0086E-A7AC-43C2-B475-384B5A7EC294}" dt="2020-05-08T19:06:10.498" v="525" actId="14100"/>
          <ac:spMkLst>
            <pc:docMk/>
            <pc:sldMk cId="65879632" sldId="265"/>
            <ac:spMk id="6" creationId="{B9ADBB91-1D72-473A-B6FF-3F5A9F6D1D7E}"/>
          </ac:spMkLst>
        </pc:spChg>
        <pc:spChg chg="del mod">
          <ac:chgData name="Danielle" userId="e2554c37-e717-43a0-ba79-1183ca921ccd" providerId="ADAL" clId="{DAC0086E-A7AC-43C2-B475-384B5A7EC294}" dt="2020-05-08T19:10:01.066" v="688" actId="478"/>
          <ac:spMkLst>
            <pc:docMk/>
            <pc:sldMk cId="65879632" sldId="265"/>
            <ac:spMk id="7" creationId="{00000000-0000-0000-0000-000000000000}"/>
          </ac:spMkLst>
        </pc:spChg>
        <pc:spChg chg="add mod">
          <ac:chgData name="Danielle" userId="e2554c37-e717-43a0-ba79-1183ca921ccd" providerId="ADAL" clId="{DAC0086E-A7AC-43C2-B475-384B5A7EC294}" dt="2020-05-08T19:10:04.991" v="690" actId="20577"/>
          <ac:spMkLst>
            <pc:docMk/>
            <pc:sldMk cId="65879632" sldId="265"/>
            <ac:spMk id="8" creationId="{E91FCD94-ACA0-4673-9687-60F0EA3271CA}"/>
          </ac:spMkLst>
        </pc:spChg>
        <pc:spChg chg="add del mod">
          <ac:chgData name="Danielle" userId="e2554c37-e717-43a0-ba79-1183ca921ccd" providerId="ADAL" clId="{DAC0086E-A7AC-43C2-B475-384B5A7EC294}" dt="2020-05-08T19:09:48.594" v="685" actId="478"/>
          <ac:spMkLst>
            <pc:docMk/>
            <pc:sldMk cId="65879632" sldId="265"/>
            <ac:spMk id="9" creationId="{5A13C670-802B-467D-8048-24266710F211}"/>
          </ac:spMkLst>
        </pc:spChg>
        <pc:graphicFrameChg chg="add mod modGraphic">
          <ac:chgData name="Danielle" userId="e2554c37-e717-43a0-ba79-1183ca921ccd" providerId="ADAL" clId="{DAC0086E-A7AC-43C2-B475-384B5A7EC294}" dt="2020-05-08T19:08:07.008" v="550" actId="1076"/>
          <ac:graphicFrameMkLst>
            <pc:docMk/>
            <pc:sldMk cId="65879632" sldId="265"/>
            <ac:graphicFrameMk id="2" creationId="{26C9DEB7-81DE-48C1-8D06-DBC421EA930B}"/>
          </ac:graphicFrameMkLst>
        </pc:graphicFrameChg>
      </pc:sldChg>
      <pc:sldChg chg="del">
        <pc:chgData name="Danielle" userId="e2554c37-e717-43a0-ba79-1183ca921ccd" providerId="ADAL" clId="{DAC0086E-A7AC-43C2-B475-384B5A7EC294}" dt="2020-05-08T19:09:57.003" v="687" actId="47"/>
        <pc:sldMkLst>
          <pc:docMk/>
          <pc:sldMk cId="3317489723" sldId="266"/>
        </pc:sldMkLst>
      </pc:sldChg>
      <pc:sldChg chg="del">
        <pc:chgData name="Danielle" userId="e2554c37-e717-43a0-ba79-1183ca921ccd" providerId="ADAL" clId="{DAC0086E-A7AC-43C2-B475-384B5A7EC294}" dt="2020-05-08T19:21:10.896" v="794" actId="47"/>
        <pc:sldMkLst>
          <pc:docMk/>
          <pc:sldMk cId="2714505331" sldId="267"/>
        </pc:sldMkLst>
      </pc:sldChg>
      <pc:sldChg chg="del">
        <pc:chgData name="Danielle" userId="e2554c37-e717-43a0-ba79-1183ca921ccd" providerId="ADAL" clId="{DAC0086E-A7AC-43C2-B475-384B5A7EC294}" dt="2020-05-08T19:21:10.896" v="794" actId="47"/>
        <pc:sldMkLst>
          <pc:docMk/>
          <pc:sldMk cId="519525981" sldId="268"/>
        </pc:sldMkLst>
      </pc:sldChg>
      <pc:sldChg chg="del">
        <pc:chgData name="Danielle" userId="e2554c37-e717-43a0-ba79-1183ca921ccd" providerId="ADAL" clId="{DAC0086E-A7AC-43C2-B475-384B5A7EC294}" dt="2020-05-08T19:21:10.896" v="794" actId="47"/>
        <pc:sldMkLst>
          <pc:docMk/>
          <pc:sldMk cId="1346121267" sldId="269"/>
        </pc:sldMkLst>
      </pc:sldChg>
      <pc:sldChg chg="del">
        <pc:chgData name="Danielle" userId="e2554c37-e717-43a0-ba79-1183ca921ccd" providerId="ADAL" clId="{DAC0086E-A7AC-43C2-B475-384B5A7EC294}" dt="2020-05-08T19:21:10.896" v="794" actId="47"/>
        <pc:sldMkLst>
          <pc:docMk/>
          <pc:sldMk cId="45739889" sldId="270"/>
        </pc:sldMkLst>
      </pc:sldChg>
      <pc:sldChg chg="del">
        <pc:chgData name="Danielle" userId="e2554c37-e717-43a0-ba79-1183ca921ccd" providerId="ADAL" clId="{DAC0086E-A7AC-43C2-B475-384B5A7EC294}" dt="2020-05-08T19:21:10.896" v="794" actId="47"/>
        <pc:sldMkLst>
          <pc:docMk/>
          <pc:sldMk cId="1286511623" sldId="271"/>
        </pc:sldMkLst>
      </pc:sldChg>
      <pc:sldChg chg="del">
        <pc:chgData name="Danielle" userId="e2554c37-e717-43a0-ba79-1183ca921ccd" providerId="ADAL" clId="{DAC0086E-A7AC-43C2-B475-384B5A7EC294}" dt="2020-05-08T19:21:10.896" v="794" actId="47"/>
        <pc:sldMkLst>
          <pc:docMk/>
          <pc:sldMk cId="2113599500" sldId="272"/>
        </pc:sldMkLst>
      </pc:sldChg>
      <pc:sldChg chg="addSp delSp modSp add mod delAnim modAnim">
        <pc:chgData name="Danielle" userId="e2554c37-e717-43a0-ba79-1183ca921ccd" providerId="ADAL" clId="{DAC0086E-A7AC-43C2-B475-384B5A7EC294}" dt="2020-05-08T19:07:02.510" v="542" actId="1076"/>
        <pc:sldMkLst>
          <pc:docMk/>
          <pc:sldMk cId="2620345240" sldId="273"/>
        </pc:sldMkLst>
        <pc:spChg chg="add mod ord">
          <ac:chgData name="Danielle" userId="e2554c37-e717-43a0-ba79-1183ca921ccd" providerId="ADAL" clId="{DAC0086E-A7AC-43C2-B475-384B5A7EC294}" dt="2020-05-08T19:07:02.510" v="542" actId="1076"/>
          <ac:spMkLst>
            <pc:docMk/>
            <pc:sldMk cId="2620345240" sldId="273"/>
            <ac:spMk id="2" creationId="{DBA90FAC-73C4-477D-B337-F601269FBD4A}"/>
          </ac:spMkLst>
        </pc:spChg>
        <pc:spChg chg="mod">
          <ac:chgData name="Danielle" userId="e2554c37-e717-43a0-ba79-1183ca921ccd" providerId="ADAL" clId="{DAC0086E-A7AC-43C2-B475-384B5A7EC294}" dt="2020-05-08T19:07:02.510" v="542" actId="1076"/>
          <ac:spMkLst>
            <pc:docMk/>
            <pc:sldMk cId="2620345240" sldId="273"/>
            <ac:spMk id="3" creationId="{00000000-0000-0000-0000-000000000000}"/>
          </ac:spMkLst>
        </pc:spChg>
        <pc:spChg chg="add del mod">
          <ac:chgData name="Danielle" userId="e2554c37-e717-43a0-ba79-1183ca921ccd" providerId="ADAL" clId="{DAC0086E-A7AC-43C2-B475-384B5A7EC294}" dt="2020-05-08T14:38:36.006" v="402" actId="478"/>
          <ac:spMkLst>
            <pc:docMk/>
            <pc:sldMk cId="2620345240" sldId="273"/>
            <ac:spMk id="5" creationId="{46FE2CB8-2E62-4AAC-B928-00CF66BCCB74}"/>
          </ac:spMkLst>
        </pc:spChg>
        <pc:spChg chg="mod">
          <ac:chgData name="Danielle" userId="e2554c37-e717-43a0-ba79-1183ca921ccd" providerId="ADAL" clId="{DAC0086E-A7AC-43C2-B475-384B5A7EC294}" dt="2020-05-08T19:07:02.510" v="542" actId="1076"/>
          <ac:spMkLst>
            <pc:docMk/>
            <pc:sldMk cId="2620345240" sldId="273"/>
            <ac:spMk id="6" creationId="{00000000-0000-0000-0000-000000000000}"/>
          </ac:spMkLst>
        </pc:spChg>
        <pc:spChg chg="mod">
          <ac:chgData name="Danielle" userId="e2554c37-e717-43a0-ba79-1183ca921ccd" providerId="ADAL" clId="{DAC0086E-A7AC-43C2-B475-384B5A7EC294}" dt="2020-05-08T19:06:05.707" v="524" actId="14100"/>
          <ac:spMkLst>
            <pc:docMk/>
            <pc:sldMk cId="2620345240" sldId="273"/>
            <ac:spMk id="7" creationId="{5F98DD90-B34C-4DA8-B184-BC0A55208D9B}"/>
          </ac:spMkLst>
        </pc:spChg>
        <pc:spChg chg="add del mod">
          <ac:chgData name="Danielle" userId="e2554c37-e717-43a0-ba79-1183ca921ccd" providerId="ADAL" clId="{DAC0086E-A7AC-43C2-B475-384B5A7EC294}" dt="2020-05-08T14:38:36.006" v="402" actId="478"/>
          <ac:spMkLst>
            <pc:docMk/>
            <pc:sldMk cId="2620345240" sldId="273"/>
            <ac:spMk id="8" creationId="{1FBF36FE-4724-4B95-8F6D-5FD817950243}"/>
          </ac:spMkLst>
        </pc:spChg>
        <pc:spChg chg="add del mod">
          <ac:chgData name="Danielle" userId="e2554c37-e717-43a0-ba79-1183ca921ccd" providerId="ADAL" clId="{DAC0086E-A7AC-43C2-B475-384B5A7EC294}" dt="2020-05-08T14:38:36.006" v="402" actId="478"/>
          <ac:spMkLst>
            <pc:docMk/>
            <pc:sldMk cId="2620345240" sldId="273"/>
            <ac:spMk id="9" creationId="{DD45C5AE-2D24-417A-823B-5B5EB788D484}"/>
          </ac:spMkLst>
        </pc:spChg>
        <pc:spChg chg="add del mod">
          <ac:chgData name="Danielle" userId="e2554c37-e717-43a0-ba79-1183ca921ccd" providerId="ADAL" clId="{DAC0086E-A7AC-43C2-B475-384B5A7EC294}" dt="2020-05-08T14:38:36.006" v="402" actId="478"/>
          <ac:spMkLst>
            <pc:docMk/>
            <pc:sldMk cId="2620345240" sldId="273"/>
            <ac:spMk id="10" creationId="{2A12745B-F04C-4ADB-80D2-F3002C3E426F}"/>
          </ac:spMkLst>
        </pc:spChg>
        <pc:spChg chg="add del mod">
          <ac:chgData name="Danielle" userId="e2554c37-e717-43a0-ba79-1183ca921ccd" providerId="ADAL" clId="{DAC0086E-A7AC-43C2-B475-384B5A7EC294}" dt="2020-05-08T14:38:36.006" v="402" actId="478"/>
          <ac:spMkLst>
            <pc:docMk/>
            <pc:sldMk cId="2620345240" sldId="273"/>
            <ac:spMk id="11" creationId="{13BAE92F-31BB-48A5-80EE-9E35AFC80BC7}"/>
          </ac:spMkLst>
        </pc:spChg>
        <pc:spChg chg="add del mod">
          <ac:chgData name="Danielle" userId="e2554c37-e717-43a0-ba79-1183ca921ccd" providerId="ADAL" clId="{DAC0086E-A7AC-43C2-B475-384B5A7EC294}" dt="2020-05-08T14:38:36.006" v="402" actId="478"/>
          <ac:spMkLst>
            <pc:docMk/>
            <pc:sldMk cId="2620345240" sldId="273"/>
            <ac:spMk id="12" creationId="{40DDF826-68F7-4E2F-933B-4A2B52E2F897}"/>
          </ac:spMkLst>
        </pc:spChg>
        <pc:spChg chg="add del mod">
          <ac:chgData name="Danielle" userId="e2554c37-e717-43a0-ba79-1183ca921ccd" providerId="ADAL" clId="{DAC0086E-A7AC-43C2-B475-384B5A7EC294}" dt="2020-05-08T14:38:36.006" v="402" actId="478"/>
          <ac:spMkLst>
            <pc:docMk/>
            <pc:sldMk cId="2620345240" sldId="273"/>
            <ac:spMk id="13" creationId="{81BE8E15-FA10-4ADF-A940-1A1EB625944B}"/>
          </ac:spMkLst>
        </pc:spChg>
        <pc:spChg chg="add del mod">
          <ac:chgData name="Danielle" userId="e2554c37-e717-43a0-ba79-1183ca921ccd" providerId="ADAL" clId="{DAC0086E-A7AC-43C2-B475-384B5A7EC294}" dt="2020-05-08T14:38:36.006" v="402" actId="478"/>
          <ac:spMkLst>
            <pc:docMk/>
            <pc:sldMk cId="2620345240" sldId="273"/>
            <ac:spMk id="14" creationId="{B5A011A9-7F66-4484-83B7-D864B21FAAA4}"/>
          </ac:spMkLst>
        </pc:spChg>
        <pc:spChg chg="add mod ord">
          <ac:chgData name="Danielle" userId="e2554c37-e717-43a0-ba79-1183ca921ccd" providerId="ADAL" clId="{DAC0086E-A7AC-43C2-B475-384B5A7EC294}" dt="2020-05-08T19:07:02.510" v="542" actId="1076"/>
          <ac:spMkLst>
            <pc:docMk/>
            <pc:sldMk cId="2620345240" sldId="273"/>
            <ac:spMk id="15" creationId="{03E7B7DF-1B15-4FE2-9A35-E81B65B5A62F}"/>
          </ac:spMkLst>
        </pc:spChg>
        <pc:spChg chg="add mod ord">
          <ac:chgData name="Danielle" userId="e2554c37-e717-43a0-ba79-1183ca921ccd" providerId="ADAL" clId="{DAC0086E-A7AC-43C2-B475-384B5A7EC294}" dt="2020-05-08T19:07:02.510" v="542" actId="1076"/>
          <ac:spMkLst>
            <pc:docMk/>
            <pc:sldMk cId="2620345240" sldId="273"/>
            <ac:spMk id="16" creationId="{28A42253-7D66-4DE9-942B-1B2A33B96CA6}"/>
          </ac:spMkLst>
        </pc:spChg>
        <pc:spChg chg="add mod ord">
          <ac:chgData name="Danielle" userId="e2554c37-e717-43a0-ba79-1183ca921ccd" providerId="ADAL" clId="{DAC0086E-A7AC-43C2-B475-384B5A7EC294}" dt="2020-05-08T19:07:02.510" v="542" actId="1076"/>
          <ac:spMkLst>
            <pc:docMk/>
            <pc:sldMk cId="2620345240" sldId="273"/>
            <ac:spMk id="17" creationId="{79A67F28-2270-47C1-922C-21D0D1856E9B}"/>
          </ac:spMkLst>
        </pc:spChg>
        <pc:spChg chg="add mod ord">
          <ac:chgData name="Danielle" userId="e2554c37-e717-43a0-ba79-1183ca921ccd" providerId="ADAL" clId="{DAC0086E-A7AC-43C2-B475-384B5A7EC294}" dt="2020-05-08T19:07:02.510" v="542" actId="1076"/>
          <ac:spMkLst>
            <pc:docMk/>
            <pc:sldMk cId="2620345240" sldId="273"/>
            <ac:spMk id="18" creationId="{2F1D7940-52E5-4E1A-AC34-EF1DF981C17B}"/>
          </ac:spMkLst>
        </pc:spChg>
        <pc:spChg chg="add mod ord">
          <ac:chgData name="Danielle" userId="e2554c37-e717-43a0-ba79-1183ca921ccd" providerId="ADAL" clId="{DAC0086E-A7AC-43C2-B475-384B5A7EC294}" dt="2020-05-08T19:07:02.510" v="542" actId="1076"/>
          <ac:spMkLst>
            <pc:docMk/>
            <pc:sldMk cId="2620345240" sldId="273"/>
            <ac:spMk id="19" creationId="{98750F2A-D338-4160-8C9F-F89C75EC0A33}"/>
          </ac:spMkLst>
        </pc:spChg>
        <pc:spChg chg="add mod ord">
          <ac:chgData name="Danielle" userId="e2554c37-e717-43a0-ba79-1183ca921ccd" providerId="ADAL" clId="{DAC0086E-A7AC-43C2-B475-384B5A7EC294}" dt="2020-05-08T19:07:02.510" v="542" actId="1076"/>
          <ac:spMkLst>
            <pc:docMk/>
            <pc:sldMk cId="2620345240" sldId="273"/>
            <ac:spMk id="20" creationId="{A06A6B90-D6EC-4B0F-9D4F-DDAD153D5197}"/>
          </ac:spMkLst>
        </pc:spChg>
        <pc:spChg chg="add mod ord">
          <ac:chgData name="Danielle" userId="e2554c37-e717-43a0-ba79-1183ca921ccd" providerId="ADAL" clId="{DAC0086E-A7AC-43C2-B475-384B5A7EC294}" dt="2020-05-08T19:07:02.510" v="542" actId="1076"/>
          <ac:spMkLst>
            <pc:docMk/>
            <pc:sldMk cId="2620345240" sldId="273"/>
            <ac:spMk id="21" creationId="{93E4C92A-CF2E-4EE6-9288-94CC46C1E9A0}"/>
          </ac:spMkLst>
        </pc:spChg>
      </pc:sldChg>
      <pc:sldChg chg="delSp modSp add mod delAnim modAnim">
        <pc:chgData name="Danielle" userId="e2554c37-e717-43a0-ba79-1183ca921ccd" providerId="ADAL" clId="{DAC0086E-A7AC-43C2-B475-384B5A7EC294}" dt="2020-05-08T19:12:34.972" v="706"/>
        <pc:sldMkLst>
          <pc:docMk/>
          <pc:sldMk cId="1898959477" sldId="274"/>
        </pc:sldMkLst>
        <pc:spChg chg="del">
          <ac:chgData name="Danielle" userId="e2554c37-e717-43a0-ba79-1183ca921ccd" providerId="ADAL" clId="{DAC0086E-A7AC-43C2-B475-384B5A7EC294}" dt="2020-05-08T19:12:20.995" v="705" actId="478"/>
          <ac:spMkLst>
            <pc:docMk/>
            <pc:sldMk cId="1898959477" sldId="274"/>
            <ac:spMk id="7" creationId="{00000000-0000-0000-0000-000000000000}"/>
          </ac:spMkLst>
        </pc:spChg>
        <pc:graphicFrameChg chg="modGraphic">
          <ac:chgData name="Danielle" userId="e2554c37-e717-43a0-ba79-1183ca921ccd" providerId="ADAL" clId="{DAC0086E-A7AC-43C2-B475-384B5A7EC294}" dt="2020-05-08T19:11:13.206" v="703" actId="207"/>
          <ac:graphicFrameMkLst>
            <pc:docMk/>
            <pc:sldMk cId="1898959477" sldId="274"/>
            <ac:graphicFrameMk id="2" creationId="{26C9DEB7-81DE-48C1-8D06-DBC421EA930B}"/>
          </ac:graphicFrameMkLst>
        </pc:graphicFrameChg>
      </pc:sldChg>
      <pc:sldChg chg="delSp modSp add mod delAnim modAnim">
        <pc:chgData name="Danielle" userId="e2554c37-e717-43a0-ba79-1183ca921ccd" providerId="ADAL" clId="{DAC0086E-A7AC-43C2-B475-384B5A7EC294}" dt="2020-05-08T19:13:24.239" v="715" actId="478"/>
        <pc:sldMkLst>
          <pc:docMk/>
          <pc:sldMk cId="3945365429" sldId="275"/>
        </pc:sldMkLst>
        <pc:spChg chg="del">
          <ac:chgData name="Danielle" userId="e2554c37-e717-43a0-ba79-1183ca921ccd" providerId="ADAL" clId="{DAC0086E-A7AC-43C2-B475-384B5A7EC294}" dt="2020-05-08T19:13:24.239" v="715" actId="478"/>
          <ac:spMkLst>
            <pc:docMk/>
            <pc:sldMk cId="3945365429" sldId="275"/>
            <ac:spMk id="7" creationId="{00000000-0000-0000-0000-000000000000}"/>
          </ac:spMkLst>
        </pc:spChg>
        <pc:graphicFrameChg chg="modGraphic">
          <ac:chgData name="Danielle" userId="e2554c37-e717-43a0-ba79-1183ca921ccd" providerId="ADAL" clId="{DAC0086E-A7AC-43C2-B475-384B5A7EC294}" dt="2020-05-08T19:13:12.264" v="713" actId="207"/>
          <ac:graphicFrameMkLst>
            <pc:docMk/>
            <pc:sldMk cId="3945365429" sldId="275"/>
            <ac:graphicFrameMk id="2" creationId="{26C9DEB7-81DE-48C1-8D06-DBC421EA930B}"/>
          </ac:graphicFrameMkLst>
        </pc:graphicFrameChg>
      </pc:sldChg>
      <pc:sldChg chg="delSp modSp add mod delAnim">
        <pc:chgData name="Danielle" userId="e2554c37-e717-43a0-ba79-1183ca921ccd" providerId="ADAL" clId="{DAC0086E-A7AC-43C2-B475-384B5A7EC294}" dt="2020-05-08T19:14:30.577" v="733" actId="478"/>
        <pc:sldMkLst>
          <pc:docMk/>
          <pc:sldMk cId="840817452" sldId="276"/>
        </pc:sldMkLst>
        <pc:spChg chg="del">
          <ac:chgData name="Danielle" userId="e2554c37-e717-43a0-ba79-1183ca921ccd" providerId="ADAL" clId="{DAC0086E-A7AC-43C2-B475-384B5A7EC294}" dt="2020-05-08T19:14:30.577" v="733" actId="478"/>
          <ac:spMkLst>
            <pc:docMk/>
            <pc:sldMk cId="840817452" sldId="276"/>
            <ac:spMk id="7" creationId="{00000000-0000-0000-0000-000000000000}"/>
          </ac:spMkLst>
        </pc:spChg>
        <pc:graphicFrameChg chg="modGraphic">
          <ac:chgData name="Danielle" userId="e2554c37-e717-43a0-ba79-1183ca921ccd" providerId="ADAL" clId="{DAC0086E-A7AC-43C2-B475-384B5A7EC294}" dt="2020-05-08T19:14:20.967" v="731" actId="207"/>
          <ac:graphicFrameMkLst>
            <pc:docMk/>
            <pc:sldMk cId="840817452" sldId="276"/>
            <ac:graphicFrameMk id="2" creationId="{26C9DEB7-81DE-48C1-8D06-DBC421EA930B}"/>
          </ac:graphicFrameMkLst>
        </pc:graphicFrameChg>
      </pc:sldChg>
      <pc:sldChg chg="delSp modSp add mod delAnim">
        <pc:chgData name="Danielle" userId="e2554c37-e717-43a0-ba79-1183ca921ccd" providerId="ADAL" clId="{DAC0086E-A7AC-43C2-B475-384B5A7EC294}" dt="2020-05-08T19:14:46.179" v="736" actId="478"/>
        <pc:sldMkLst>
          <pc:docMk/>
          <pc:sldMk cId="330820448" sldId="277"/>
        </pc:sldMkLst>
        <pc:spChg chg="del">
          <ac:chgData name="Danielle" userId="e2554c37-e717-43a0-ba79-1183ca921ccd" providerId="ADAL" clId="{DAC0086E-A7AC-43C2-B475-384B5A7EC294}" dt="2020-05-08T19:14:46.179" v="736" actId="478"/>
          <ac:spMkLst>
            <pc:docMk/>
            <pc:sldMk cId="330820448" sldId="277"/>
            <ac:spMk id="7" creationId="{00000000-0000-0000-0000-000000000000}"/>
          </ac:spMkLst>
        </pc:spChg>
        <pc:graphicFrameChg chg="modGraphic">
          <ac:chgData name="Danielle" userId="e2554c37-e717-43a0-ba79-1183ca921ccd" providerId="ADAL" clId="{DAC0086E-A7AC-43C2-B475-384B5A7EC294}" dt="2020-05-08T19:14:39.866" v="734" actId="207"/>
          <ac:graphicFrameMkLst>
            <pc:docMk/>
            <pc:sldMk cId="330820448" sldId="277"/>
            <ac:graphicFrameMk id="2" creationId="{26C9DEB7-81DE-48C1-8D06-DBC421EA930B}"/>
          </ac:graphicFrameMkLst>
        </pc:graphicFrameChg>
      </pc:sldChg>
      <pc:sldChg chg="delSp modSp add mod delAnim modAnim">
        <pc:chgData name="Danielle" userId="e2554c37-e717-43a0-ba79-1183ca921ccd" providerId="ADAL" clId="{DAC0086E-A7AC-43C2-B475-384B5A7EC294}" dt="2020-05-08T19:15:44.415" v="777"/>
        <pc:sldMkLst>
          <pc:docMk/>
          <pc:sldMk cId="3720252498" sldId="278"/>
        </pc:sldMkLst>
        <pc:spChg chg="del">
          <ac:chgData name="Danielle" userId="e2554c37-e717-43a0-ba79-1183ca921ccd" providerId="ADAL" clId="{DAC0086E-A7AC-43C2-B475-384B5A7EC294}" dt="2020-05-08T19:15:24.968" v="741" actId="478"/>
          <ac:spMkLst>
            <pc:docMk/>
            <pc:sldMk cId="3720252498" sldId="278"/>
            <ac:spMk id="7" creationId="{00000000-0000-0000-0000-000000000000}"/>
          </ac:spMkLst>
        </pc:spChg>
        <pc:spChg chg="mod">
          <ac:chgData name="Danielle" userId="e2554c37-e717-43a0-ba79-1183ca921ccd" providerId="ADAL" clId="{DAC0086E-A7AC-43C2-B475-384B5A7EC294}" dt="2020-05-08T19:15:37.262" v="776" actId="20577"/>
          <ac:spMkLst>
            <pc:docMk/>
            <pc:sldMk cId="3720252498" sldId="278"/>
            <ac:spMk id="8" creationId="{E91FCD94-ACA0-4673-9687-60F0EA3271CA}"/>
          </ac:spMkLst>
        </pc:spChg>
        <pc:graphicFrameChg chg="modGraphic">
          <ac:chgData name="Danielle" userId="e2554c37-e717-43a0-ba79-1183ca921ccd" providerId="ADAL" clId="{DAC0086E-A7AC-43C2-B475-384B5A7EC294}" dt="2020-05-08T19:15:18.988" v="739" actId="207"/>
          <ac:graphicFrameMkLst>
            <pc:docMk/>
            <pc:sldMk cId="3720252498" sldId="278"/>
            <ac:graphicFrameMk id="2" creationId="{26C9DEB7-81DE-48C1-8D06-DBC421EA930B}"/>
          </ac:graphicFrameMkLst>
        </pc:graphicFrameChg>
      </pc:sldChg>
      <pc:sldChg chg="delSp modSp add mod delAnim">
        <pc:chgData name="Danielle" userId="e2554c37-e717-43a0-ba79-1183ca921ccd" providerId="ADAL" clId="{DAC0086E-A7AC-43C2-B475-384B5A7EC294}" dt="2020-05-08T19:16:52.030" v="792" actId="20577"/>
        <pc:sldMkLst>
          <pc:docMk/>
          <pc:sldMk cId="793432463" sldId="279"/>
        </pc:sldMkLst>
        <pc:spChg chg="del">
          <ac:chgData name="Danielle" userId="e2554c37-e717-43a0-ba79-1183ca921ccd" providerId="ADAL" clId="{DAC0086E-A7AC-43C2-B475-384B5A7EC294}" dt="2020-05-08T19:15:48.646" v="778" actId="478"/>
          <ac:spMkLst>
            <pc:docMk/>
            <pc:sldMk cId="793432463" sldId="279"/>
            <ac:spMk id="7" creationId="{00000000-0000-0000-0000-000000000000}"/>
          </ac:spMkLst>
        </pc:spChg>
        <pc:spChg chg="mod">
          <ac:chgData name="Danielle" userId="e2554c37-e717-43a0-ba79-1183ca921ccd" providerId="ADAL" clId="{DAC0086E-A7AC-43C2-B475-384B5A7EC294}" dt="2020-05-08T19:16:52.030" v="792" actId="20577"/>
          <ac:spMkLst>
            <pc:docMk/>
            <pc:sldMk cId="793432463" sldId="279"/>
            <ac:spMk id="8" creationId="{E91FCD94-ACA0-4673-9687-60F0EA3271CA}"/>
          </ac:spMkLst>
        </pc:spChg>
        <pc:graphicFrameChg chg="modGraphic">
          <ac:chgData name="Danielle" userId="e2554c37-e717-43a0-ba79-1183ca921ccd" providerId="ADAL" clId="{DAC0086E-A7AC-43C2-B475-384B5A7EC294}" dt="2020-05-08T19:16:40.332" v="789" actId="207"/>
          <ac:graphicFrameMkLst>
            <pc:docMk/>
            <pc:sldMk cId="793432463" sldId="279"/>
            <ac:graphicFrameMk id="2" creationId="{26C9DEB7-81DE-48C1-8D06-DBC421EA930B}"/>
          </ac:graphicFrameMkLst>
        </pc:graphicFrameChg>
      </pc:sldChg>
      <pc:sldChg chg="addSp modSp new mod modAnim">
        <pc:chgData name="Danielle" userId="e2554c37-e717-43a0-ba79-1183ca921ccd" providerId="ADAL" clId="{DAC0086E-A7AC-43C2-B475-384B5A7EC294}" dt="2020-05-08T19:22:56.891" v="888" actId="5793"/>
        <pc:sldMkLst>
          <pc:docMk/>
          <pc:sldMk cId="3926103502" sldId="280"/>
        </pc:sldMkLst>
        <pc:spChg chg="add mod">
          <ac:chgData name="Danielle" userId="e2554c37-e717-43a0-ba79-1183ca921ccd" providerId="ADAL" clId="{DAC0086E-A7AC-43C2-B475-384B5A7EC294}" dt="2020-05-08T19:22:56.891" v="888" actId="5793"/>
          <ac:spMkLst>
            <pc:docMk/>
            <pc:sldMk cId="3926103502" sldId="280"/>
            <ac:spMk id="2" creationId="{A5ED8727-1554-4F01-B925-1BEAD8C5D4AB}"/>
          </ac:spMkLst>
        </pc:spChg>
      </pc:sldChg>
      <pc:sldChg chg="addSp delSp modSp new mod modAnim">
        <pc:chgData name="Danielle" userId="e2554c37-e717-43a0-ba79-1183ca921ccd" providerId="ADAL" clId="{DAC0086E-A7AC-43C2-B475-384B5A7EC294}" dt="2020-05-08T19:35:06.199" v="1090" actId="1037"/>
        <pc:sldMkLst>
          <pc:docMk/>
          <pc:sldMk cId="3692264973" sldId="281"/>
        </pc:sldMkLst>
        <pc:spChg chg="add mod">
          <ac:chgData name="Danielle" userId="e2554c37-e717-43a0-ba79-1183ca921ccd" providerId="ADAL" clId="{DAC0086E-A7AC-43C2-B475-384B5A7EC294}" dt="2020-05-08T19:25:44.919" v="929" actId="122"/>
          <ac:spMkLst>
            <pc:docMk/>
            <pc:sldMk cId="3692264973" sldId="281"/>
            <ac:spMk id="2" creationId="{457941AA-5C27-47A9-9AFA-2E91BE7849B4}"/>
          </ac:spMkLst>
        </pc:spChg>
        <pc:spChg chg="add mod">
          <ac:chgData name="Danielle" userId="e2554c37-e717-43a0-ba79-1183ca921ccd" providerId="ADAL" clId="{DAC0086E-A7AC-43C2-B475-384B5A7EC294}" dt="2020-05-08T19:31:35.240" v="1072" actId="5793"/>
          <ac:spMkLst>
            <pc:docMk/>
            <pc:sldMk cId="3692264973" sldId="281"/>
            <ac:spMk id="3" creationId="{1BF534DC-DA1D-415E-961B-2C62923D4DF3}"/>
          </ac:spMkLst>
        </pc:spChg>
        <pc:spChg chg="add mod">
          <ac:chgData name="Danielle" userId="e2554c37-e717-43a0-ba79-1183ca921ccd" providerId="ADAL" clId="{DAC0086E-A7AC-43C2-B475-384B5A7EC294}" dt="2020-05-08T19:35:06.199" v="1090" actId="1037"/>
          <ac:spMkLst>
            <pc:docMk/>
            <pc:sldMk cId="3692264973" sldId="281"/>
            <ac:spMk id="5" creationId="{394B9875-F32C-4978-AA7E-B78F4373F873}"/>
          </ac:spMkLst>
        </pc:spChg>
        <pc:spChg chg="add mod">
          <ac:chgData name="Danielle" userId="e2554c37-e717-43a0-ba79-1183ca921ccd" providerId="ADAL" clId="{DAC0086E-A7AC-43C2-B475-384B5A7EC294}" dt="2020-05-08T19:35:02.610" v="1089" actId="1038"/>
          <ac:spMkLst>
            <pc:docMk/>
            <pc:sldMk cId="3692264973" sldId="281"/>
            <ac:spMk id="6" creationId="{8BA4FE17-4BF5-484B-A6C3-6BB1EA57435C}"/>
          </ac:spMkLst>
        </pc:spChg>
        <pc:spChg chg="add mod">
          <ac:chgData name="Danielle" userId="e2554c37-e717-43a0-ba79-1183ca921ccd" providerId="ADAL" clId="{DAC0086E-A7AC-43C2-B475-384B5A7EC294}" dt="2020-05-08T19:35:02.610" v="1089" actId="1038"/>
          <ac:spMkLst>
            <pc:docMk/>
            <pc:sldMk cId="3692264973" sldId="281"/>
            <ac:spMk id="7" creationId="{7290CED3-FB2C-4EF2-9C8E-C8A5FBF168C0}"/>
          </ac:spMkLst>
        </pc:spChg>
        <pc:spChg chg="add mod">
          <ac:chgData name="Danielle" userId="e2554c37-e717-43a0-ba79-1183ca921ccd" providerId="ADAL" clId="{DAC0086E-A7AC-43C2-B475-384B5A7EC294}" dt="2020-05-08T19:34:57.861" v="1086" actId="1076"/>
          <ac:spMkLst>
            <pc:docMk/>
            <pc:sldMk cId="3692264973" sldId="281"/>
            <ac:spMk id="8" creationId="{1C1183D2-CE8B-47F9-94FF-0EE93699A532}"/>
          </ac:spMkLst>
        </pc:spChg>
        <pc:picChg chg="add del mod">
          <ac:chgData name="Danielle" userId="e2554c37-e717-43a0-ba79-1183ca921ccd" providerId="ADAL" clId="{DAC0086E-A7AC-43C2-B475-384B5A7EC294}" dt="2020-05-08T19:31:57.995" v="1073" actId="478"/>
          <ac:picMkLst>
            <pc:docMk/>
            <pc:sldMk cId="3692264973" sldId="281"/>
            <ac:picMk id="4" creationId="{8A929A86-E920-4B0E-B8A7-051C36EAD155}"/>
          </ac:picMkLst>
        </pc:picChg>
      </pc:sldChg>
      <pc:sldChg chg="new">
        <pc:chgData name="Danielle" userId="e2554c37-e717-43a0-ba79-1183ca921ccd" providerId="ADAL" clId="{DAC0086E-A7AC-43C2-B475-384B5A7EC294}" dt="2020-05-08T19:35:13.269" v="1091" actId="680"/>
        <pc:sldMkLst>
          <pc:docMk/>
          <pc:sldMk cId="1583914240" sldId="282"/>
        </pc:sldMkLst>
      </pc:sldChg>
      <pc:sldMasterChg chg="modSp modSldLayout">
        <pc:chgData name="Danielle" userId="e2554c37-e717-43a0-ba79-1183ca921ccd" providerId="ADAL" clId="{DAC0086E-A7AC-43C2-B475-384B5A7EC294}" dt="2020-05-08T14:26:42.560" v="1" actId="2711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DAC0086E-A7AC-43C2-B475-384B5A7EC294}" dt="2020-05-08T14:26:36.093" v="0" actId="2711"/>
          <ac:spMkLst>
            <pc:docMk/>
            <pc:sldMasterMk cId="3484405657" sldId="2147483648"/>
            <ac:spMk id="18" creationId="{00000000-0000-0000-0000-000000000000}"/>
          </ac:spMkLst>
        </pc:spChg>
        <pc:spChg chg="mod">
          <ac:chgData name="Danielle" userId="e2554c37-e717-43a0-ba79-1183ca921ccd" providerId="ADAL" clId="{DAC0086E-A7AC-43C2-B475-384B5A7EC294}" dt="2020-05-08T14:26:36.093" v="0" actId="2711"/>
          <ac:spMkLst>
            <pc:docMk/>
            <pc:sldMasterMk cId="3484405657" sldId="2147483648"/>
            <ac:spMk id="19" creationId="{00000000-0000-0000-0000-000000000000}"/>
          </ac:spMkLst>
        </pc:spChg>
        <pc:picChg chg="mod">
          <ac:chgData name="Danielle" userId="e2554c37-e717-43a0-ba79-1183ca921ccd" providerId="ADAL" clId="{DAC0086E-A7AC-43C2-B475-384B5A7EC294}" dt="2020-05-08T14:26:36.093" v="0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DAC0086E-A7AC-43C2-B475-384B5A7EC294}" dt="2020-05-08T14:26:36.093" v="0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DAC0086E-A7AC-43C2-B475-384B5A7EC294}" dt="2020-05-08T14:26:36.093" v="0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DAC0086E-A7AC-43C2-B475-384B5A7EC294}" dt="2020-05-08T14:26:36.093" v="0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DAC0086E-A7AC-43C2-B475-384B5A7EC294}" dt="2020-05-08T14:26:36.093" v="0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DAC0086E-A7AC-43C2-B475-384B5A7EC294}" dt="2020-05-08T14:26:42.560" v="1" actId="2711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DAC0086E-A7AC-43C2-B475-384B5A7EC294}" dt="2020-05-08T14:26:42.560" v="1" actId="2711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</pc:sldMasterChg>
      <pc:sldMasterChg chg="modSp mod delSldLayout modSldLayout">
        <pc:chgData name="Danielle" userId="e2554c37-e717-43a0-ba79-1183ca921ccd" providerId="ADAL" clId="{DAC0086E-A7AC-43C2-B475-384B5A7EC294}" dt="2020-05-08T19:09:57.003" v="687" actId="47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DAC0086E-A7AC-43C2-B475-384B5A7EC294}" dt="2020-05-08T14:26:47.626" v="2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DAC0086E-A7AC-43C2-B475-384B5A7EC294}" dt="2020-05-08T14:26:47.626" v="2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DAC0086E-A7AC-43C2-B475-384B5A7EC294}" dt="2020-05-08T14:26:47.626" v="2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DAC0086E-A7AC-43C2-B475-384B5A7EC294}" dt="2020-05-08T14:27:18.018" v="66" actId="20577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DAC0086E-A7AC-43C2-B475-384B5A7EC294}" dt="2020-05-08T14:27:11.805" v="64" actId="20577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DAC0086E-A7AC-43C2-B475-384B5A7EC294}" dt="2020-05-08T14:26:47.626" v="2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DAC0086E-A7AC-43C2-B475-384B5A7EC294}" dt="2020-05-08T14:26:47.626" v="2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DAC0086E-A7AC-43C2-B475-384B5A7EC294}" dt="2020-05-08T14:26:47.626" v="2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DAC0086E-A7AC-43C2-B475-384B5A7EC294}" dt="2020-05-08T14:26:47.626" v="2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DAC0086E-A7AC-43C2-B475-384B5A7EC294}" dt="2020-05-08T14:26:47.626" v="2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DAC0086E-A7AC-43C2-B475-384B5A7EC294}" dt="2020-05-08T14:26:47.626" v="2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DAC0086E-A7AC-43C2-B475-384B5A7EC294}" dt="2020-05-08T14:26:47.626" v="2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del">
          <pc:chgData name="Danielle" userId="e2554c37-e717-43a0-ba79-1183ca921ccd" providerId="ADAL" clId="{DAC0086E-A7AC-43C2-B475-384B5A7EC294}" dt="2020-05-08T14:28:08.284" v="79" actId="2696"/>
          <pc:sldLayoutMkLst>
            <pc:docMk/>
            <pc:sldMasterMk cId="2492940549" sldId="2147483650"/>
            <pc:sldLayoutMk cId="4100601292" sldId="2147483661"/>
          </pc:sldLayoutMkLst>
        </pc:sldLayoutChg>
        <pc:sldLayoutChg chg="modSp mod">
          <pc:chgData name="Danielle" userId="e2554c37-e717-43a0-ba79-1183ca921ccd" providerId="ADAL" clId="{DAC0086E-A7AC-43C2-B475-384B5A7EC294}" dt="2020-05-08T14:27:44.537" v="74" actId="1035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DAC0086E-A7AC-43C2-B475-384B5A7EC294}" dt="2020-05-08T14:27:39.466" v="69" actId="13822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DAC0086E-A7AC-43C2-B475-384B5A7EC294}" dt="2020-05-08T14:27:39.466" v="69" actId="13822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DAC0086E-A7AC-43C2-B475-384B5A7EC294}" dt="2020-05-08T14:27:44.537" v="74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DAC0086E-A7AC-43C2-B475-384B5A7EC294}" dt="2020-05-08T14:27:42.256" v="72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DAC0086E-A7AC-43C2-B475-384B5A7EC294}" dt="2020-05-08T14:27:39.466" v="69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DAC0086E-A7AC-43C2-B475-384B5A7EC294}" dt="2020-05-08T14:27:39.466" v="69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DAC0086E-A7AC-43C2-B475-384B5A7EC294}" dt="2020-05-08T14:27:39.466" v="69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DAC0086E-A7AC-43C2-B475-384B5A7EC294}" dt="2020-05-08T14:27:39.466" v="69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DAC0086E-A7AC-43C2-B475-384B5A7EC294}" dt="2020-05-08T14:27:39.466" v="69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DAC0086E-A7AC-43C2-B475-384B5A7EC294}" dt="2020-05-08T14:27:50.623" v="75" actId="2711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DAC0086E-A7AC-43C2-B475-384B5A7EC294}" dt="2020-05-08T14:27:50.623" v="75" actId="2711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DAC0086E-A7AC-43C2-B475-384B5A7EC294}" dt="2020-05-08T14:27:50.623" v="75" actId="2711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DAC0086E-A7AC-43C2-B475-384B5A7EC294}" dt="2020-05-08T14:27:29.677" v="67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DAC0086E-A7AC-43C2-B475-384B5A7EC294}" dt="2020-05-08T14:27:29.677" v="67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  <pc:sldLayoutChg chg="delSp mod">
          <pc:chgData name="Danielle" userId="e2554c37-e717-43a0-ba79-1183ca921ccd" providerId="ADAL" clId="{DAC0086E-A7AC-43C2-B475-384B5A7EC294}" dt="2020-05-08T14:27:56.680" v="76" actId="478"/>
          <pc:sldLayoutMkLst>
            <pc:docMk/>
            <pc:sldMasterMk cId="2492940549" sldId="2147483650"/>
            <pc:sldLayoutMk cId="2319117130" sldId="2147483666"/>
          </pc:sldLayoutMkLst>
          <pc:spChg chg="del">
            <ac:chgData name="Danielle" userId="e2554c37-e717-43a0-ba79-1183ca921ccd" providerId="ADAL" clId="{DAC0086E-A7AC-43C2-B475-384B5A7EC294}" dt="2020-05-08T14:27:56.680" v="76" actId="478"/>
            <ac:spMkLst>
              <pc:docMk/>
              <pc:sldMasterMk cId="2492940549" sldId="2147483650"/>
              <pc:sldLayoutMk cId="2319117130" sldId="2147483666"/>
              <ac:spMk id="4" creationId="{00000000-0000-0000-0000-000000000000}"/>
            </ac:spMkLst>
          </pc:spChg>
          <pc:spChg chg="del">
            <ac:chgData name="Danielle" userId="e2554c37-e717-43a0-ba79-1183ca921ccd" providerId="ADAL" clId="{DAC0086E-A7AC-43C2-B475-384B5A7EC294}" dt="2020-05-08T14:27:56.680" v="76" actId="478"/>
            <ac:spMkLst>
              <pc:docMk/>
              <pc:sldMasterMk cId="2492940549" sldId="2147483650"/>
              <pc:sldLayoutMk cId="2319117130" sldId="2147483666"/>
              <ac:spMk id="5" creationId="{00000000-0000-0000-0000-000000000000}"/>
            </ac:spMkLst>
          </pc:spChg>
          <pc:spChg chg="del">
            <ac:chgData name="Danielle" userId="e2554c37-e717-43a0-ba79-1183ca921ccd" providerId="ADAL" clId="{DAC0086E-A7AC-43C2-B475-384B5A7EC294}" dt="2020-05-08T14:27:56.680" v="76" actId="478"/>
            <ac:spMkLst>
              <pc:docMk/>
              <pc:sldMasterMk cId="2492940549" sldId="2147483650"/>
              <pc:sldLayoutMk cId="2319117130" sldId="2147483666"/>
              <ac:spMk id="6" creationId="{00000000-0000-0000-0000-000000000000}"/>
            </ac:spMkLst>
          </pc:spChg>
        </pc:sldLayoutChg>
        <pc:sldLayoutChg chg="del">
          <pc:chgData name="Danielle" userId="e2554c37-e717-43a0-ba79-1183ca921ccd" providerId="ADAL" clId="{DAC0086E-A7AC-43C2-B475-384B5A7EC294}" dt="2020-05-08T19:09:57.003" v="687" actId="47"/>
          <pc:sldLayoutMkLst>
            <pc:docMk/>
            <pc:sldMasterMk cId="2492940549" sldId="2147483650"/>
            <pc:sldLayoutMk cId="1475913573" sldId="2147483667"/>
          </pc:sldLayoutMkLst>
        </pc:sldLayoutChg>
        <pc:sldLayoutChg chg="delSp del mod">
          <pc:chgData name="Danielle" userId="e2554c37-e717-43a0-ba79-1183ca921ccd" providerId="ADAL" clId="{DAC0086E-A7AC-43C2-B475-384B5A7EC294}" dt="2020-05-08T14:28:05.622" v="78" actId="2696"/>
          <pc:sldLayoutMkLst>
            <pc:docMk/>
            <pc:sldMasterMk cId="2492940549" sldId="2147483650"/>
            <pc:sldLayoutMk cId="3650188161" sldId="2147483668"/>
          </pc:sldLayoutMkLst>
          <pc:spChg chg="del">
            <ac:chgData name="Danielle" userId="e2554c37-e717-43a0-ba79-1183ca921ccd" providerId="ADAL" clId="{DAC0086E-A7AC-43C2-B475-384B5A7EC294}" dt="2020-05-08T14:28:01.771" v="77" actId="478"/>
            <ac:spMkLst>
              <pc:docMk/>
              <pc:sldMasterMk cId="2492940549" sldId="2147483650"/>
              <pc:sldLayoutMk cId="3650188161" sldId="2147483668"/>
              <ac:spMk id="2" creationId="{00000000-0000-0000-0000-000000000000}"/>
            </ac:spMkLst>
          </pc:spChg>
          <pc:spChg chg="del">
            <ac:chgData name="Danielle" userId="e2554c37-e717-43a0-ba79-1183ca921ccd" providerId="ADAL" clId="{DAC0086E-A7AC-43C2-B475-384B5A7EC294}" dt="2020-05-08T14:28:01.771" v="77" actId="478"/>
            <ac:spMkLst>
              <pc:docMk/>
              <pc:sldMasterMk cId="2492940549" sldId="2147483650"/>
              <pc:sldLayoutMk cId="3650188161" sldId="2147483668"/>
              <ac:spMk id="3" creationId="{00000000-0000-0000-0000-000000000000}"/>
            </ac:spMkLst>
          </pc:spChg>
          <pc:spChg chg="del">
            <ac:chgData name="Danielle" userId="e2554c37-e717-43a0-ba79-1183ca921ccd" providerId="ADAL" clId="{DAC0086E-A7AC-43C2-B475-384B5A7EC294}" dt="2020-05-08T14:28:01.771" v="77" actId="478"/>
            <ac:spMkLst>
              <pc:docMk/>
              <pc:sldMasterMk cId="2492940549" sldId="2147483650"/>
              <pc:sldLayoutMk cId="3650188161" sldId="2147483668"/>
              <ac:spMk id="4" creationId="{00000000-0000-0000-0000-000000000000}"/>
            </ac:spMkLst>
          </pc:spChg>
          <pc:spChg chg="del">
            <ac:chgData name="Danielle" userId="e2554c37-e717-43a0-ba79-1183ca921ccd" providerId="ADAL" clId="{DAC0086E-A7AC-43C2-B475-384B5A7EC294}" dt="2020-05-08T14:28:01.771" v="77" actId="478"/>
            <ac:spMkLst>
              <pc:docMk/>
              <pc:sldMasterMk cId="2492940549" sldId="2147483650"/>
              <pc:sldLayoutMk cId="3650188161" sldId="2147483668"/>
              <ac:spMk id="5" creationId="{00000000-0000-0000-0000-000000000000}"/>
            </ac:spMkLst>
          </pc:spChg>
          <pc:spChg chg="del">
            <ac:chgData name="Danielle" userId="e2554c37-e717-43a0-ba79-1183ca921ccd" providerId="ADAL" clId="{DAC0086E-A7AC-43C2-B475-384B5A7EC294}" dt="2020-05-08T14:28:01.771" v="77" actId="478"/>
            <ac:spMkLst>
              <pc:docMk/>
              <pc:sldMasterMk cId="2492940549" sldId="2147483650"/>
              <pc:sldLayoutMk cId="3650188161" sldId="2147483668"/>
              <ac:spMk id="6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9117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Friday, 08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Factors, Multiples and Primes</a:t>
            </a: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Friday, 08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Factors, Multiples and Primes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5949280"/>
            <a:ext cx="69180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Factor, multiple, prime, product, multiply, divide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find factors and multiples of numbers.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identify prime numbers.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know prime numbers up to 100 and be able to solve problems involving them.</a:t>
            </a: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3" r:id="rId2"/>
    <p:sldLayoutId id="2147483664" r:id="rId3"/>
    <p:sldLayoutId id="2147483666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22792" y="1548967"/>
            <a:ext cx="5265640" cy="368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793" b="1" u="sng" dirty="0">
                <a:latin typeface="Comic Sans MS" pitchFamily="66" charset="0"/>
              </a:rPr>
              <a:t>Starter</a:t>
            </a:r>
            <a:endParaRPr lang="en-GB" sz="1793" b="1" u="sng" dirty="0"/>
          </a:p>
        </p:txBody>
      </p:sp>
      <p:sp>
        <p:nvSpPr>
          <p:cNvPr id="5" name="Rectangle 4"/>
          <p:cNvSpPr/>
          <p:nvPr/>
        </p:nvSpPr>
        <p:spPr>
          <a:xfrm>
            <a:off x="4113976" y="1893824"/>
            <a:ext cx="2501006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93" dirty="0">
                <a:latin typeface="Comic Sans MS" pitchFamily="66" charset="0"/>
              </a:rPr>
              <a:t>Answer the following:</a:t>
            </a:r>
            <a:endParaRPr lang="en-GB" sz="1793" dirty="0"/>
          </a:p>
        </p:txBody>
      </p:sp>
      <p:sp>
        <p:nvSpPr>
          <p:cNvPr id="6" name="Rectangle 5"/>
          <p:cNvSpPr/>
          <p:nvPr/>
        </p:nvSpPr>
        <p:spPr>
          <a:xfrm>
            <a:off x="3046852" y="2519424"/>
            <a:ext cx="1242648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93" dirty="0">
                <a:latin typeface="Comic Sans MS" pitchFamily="66" charset="0"/>
              </a:rPr>
              <a:t>415 + 392</a:t>
            </a:r>
            <a:endParaRPr lang="en-GB" sz="1793" dirty="0"/>
          </a:p>
        </p:txBody>
      </p:sp>
      <p:sp>
        <p:nvSpPr>
          <p:cNvPr id="7" name="Rectangle 6"/>
          <p:cNvSpPr/>
          <p:nvPr/>
        </p:nvSpPr>
        <p:spPr>
          <a:xfrm>
            <a:off x="3046855" y="3644158"/>
            <a:ext cx="1023037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93" dirty="0">
                <a:latin typeface="Comic Sans MS" pitchFamily="66" charset="0"/>
              </a:rPr>
              <a:t>62 x 29</a:t>
            </a:r>
            <a:endParaRPr lang="en-GB" sz="1793" dirty="0"/>
          </a:p>
        </p:txBody>
      </p:sp>
      <p:sp>
        <p:nvSpPr>
          <p:cNvPr id="8" name="Rectangle 7"/>
          <p:cNvSpPr/>
          <p:nvPr/>
        </p:nvSpPr>
        <p:spPr>
          <a:xfrm>
            <a:off x="6746794" y="3644158"/>
            <a:ext cx="923651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93" dirty="0">
                <a:latin typeface="Comic Sans MS" pitchFamily="66" charset="0"/>
              </a:rPr>
              <a:t>117 ÷ 3</a:t>
            </a:r>
            <a:endParaRPr lang="en-GB" sz="1793" dirty="0"/>
          </a:p>
        </p:txBody>
      </p:sp>
      <p:sp>
        <p:nvSpPr>
          <p:cNvPr id="9" name="Rectangle 8"/>
          <p:cNvSpPr/>
          <p:nvPr/>
        </p:nvSpPr>
        <p:spPr>
          <a:xfrm>
            <a:off x="6746790" y="2519424"/>
            <a:ext cx="1265090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93" dirty="0">
                <a:latin typeface="Comic Sans MS" pitchFamily="66" charset="0"/>
              </a:rPr>
              <a:t>653 - 328</a:t>
            </a:r>
            <a:endParaRPr lang="en-GB" sz="1793" dirty="0"/>
          </a:p>
        </p:txBody>
      </p:sp>
      <p:sp>
        <p:nvSpPr>
          <p:cNvPr id="10" name="Rectangle 9"/>
          <p:cNvSpPr/>
          <p:nvPr/>
        </p:nvSpPr>
        <p:spPr>
          <a:xfrm>
            <a:off x="3046855" y="2864281"/>
            <a:ext cx="848309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93" b="1" dirty="0">
                <a:solidFill>
                  <a:srgbClr val="FF0000"/>
                </a:solidFill>
                <a:latin typeface="Comic Sans MS" pitchFamily="66" charset="0"/>
              </a:rPr>
              <a:t>= 807</a:t>
            </a:r>
            <a:endParaRPr lang="en-GB" sz="1793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6857" y="3989024"/>
            <a:ext cx="989373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93" b="1" dirty="0">
                <a:solidFill>
                  <a:srgbClr val="FF0000"/>
                </a:solidFill>
                <a:latin typeface="Comic Sans MS" pitchFamily="66" charset="0"/>
              </a:rPr>
              <a:t>= 1798</a:t>
            </a:r>
            <a:endParaRPr lang="en-GB" sz="1793" b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46791" y="3989025"/>
            <a:ext cx="707245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93" b="1" dirty="0">
                <a:solidFill>
                  <a:srgbClr val="FF0000"/>
                </a:solidFill>
                <a:latin typeface="Comic Sans MS" pitchFamily="66" charset="0"/>
              </a:rPr>
              <a:t>= 39</a:t>
            </a:r>
            <a:endParaRPr lang="en-GB" sz="1793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746791" y="2864281"/>
            <a:ext cx="848309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93" b="1" dirty="0">
                <a:solidFill>
                  <a:srgbClr val="FF0000"/>
                </a:solidFill>
                <a:latin typeface="Comic Sans MS" pitchFamily="66" charset="0"/>
              </a:rPr>
              <a:t>= 325</a:t>
            </a:r>
            <a:endParaRPr lang="en-GB" sz="1793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27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9ADBB91-1D72-473A-B6FF-3F5A9F6D1D7E}"/>
              </a:ext>
            </a:extLst>
          </p:cNvPr>
          <p:cNvSpPr txBox="1"/>
          <p:nvPr/>
        </p:nvSpPr>
        <p:spPr>
          <a:xfrm>
            <a:off x="179512" y="1124744"/>
            <a:ext cx="87129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Prime Numbers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On your 1-100 grid, colour in all the prime numbers by looking at the factors of each number.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6C9DEB7-81DE-48C1-8D06-DBC421EA93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273661"/>
              </p:ext>
            </p:extLst>
          </p:nvPr>
        </p:nvGraphicFramePr>
        <p:xfrm>
          <a:off x="683568" y="2636912"/>
          <a:ext cx="4608510" cy="3816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51">
                  <a:extLst>
                    <a:ext uri="{9D8B030D-6E8A-4147-A177-3AD203B41FA5}">
                      <a16:colId xmlns:a16="http://schemas.microsoft.com/office/drawing/2014/main" val="458673094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2118798742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2035941925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3383054951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3236294255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2852534522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2608243089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480087792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574810514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30960945"/>
                    </a:ext>
                  </a:extLst>
                </a:gridCol>
              </a:tblGrid>
              <a:tr h="415011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718076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844555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075414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861558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071537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494590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799325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354326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495232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03574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91FCD94-ACA0-4673-9687-60F0EA3271CA}"/>
              </a:ext>
            </a:extLst>
          </p:cNvPr>
          <p:cNvSpPr txBox="1"/>
          <p:nvPr/>
        </p:nvSpPr>
        <p:spPr>
          <a:xfrm>
            <a:off x="5652120" y="263691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Start by colouring in the primes we’ve just found!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Then cross off anything in the 2 times table, 3 times table, etc.</a:t>
            </a:r>
          </a:p>
        </p:txBody>
      </p:sp>
    </p:spTree>
    <p:extLst>
      <p:ext uri="{BB962C8B-B14F-4D97-AF65-F5344CB8AC3E}">
        <p14:creationId xmlns:p14="http://schemas.microsoft.com/office/powerpoint/2010/main" val="3945365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9ADBB91-1D72-473A-B6FF-3F5A9F6D1D7E}"/>
              </a:ext>
            </a:extLst>
          </p:cNvPr>
          <p:cNvSpPr txBox="1"/>
          <p:nvPr/>
        </p:nvSpPr>
        <p:spPr>
          <a:xfrm>
            <a:off x="179512" y="1124744"/>
            <a:ext cx="87129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Prime Numbers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On your 1-100 grid, colour in all the prime numbers by looking at the factors of each number.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6C9DEB7-81DE-48C1-8D06-DBC421EA93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768752"/>
              </p:ext>
            </p:extLst>
          </p:nvPr>
        </p:nvGraphicFramePr>
        <p:xfrm>
          <a:off x="683568" y="2636912"/>
          <a:ext cx="4608510" cy="3816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51">
                  <a:extLst>
                    <a:ext uri="{9D8B030D-6E8A-4147-A177-3AD203B41FA5}">
                      <a16:colId xmlns:a16="http://schemas.microsoft.com/office/drawing/2014/main" val="458673094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2118798742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2035941925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3383054951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3236294255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2852534522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2608243089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480087792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574810514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30960945"/>
                    </a:ext>
                  </a:extLst>
                </a:gridCol>
              </a:tblGrid>
              <a:tr h="415011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718076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844555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075414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861558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071537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494590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799325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354326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495232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03574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91FCD94-ACA0-4673-9687-60F0EA3271CA}"/>
              </a:ext>
            </a:extLst>
          </p:cNvPr>
          <p:cNvSpPr txBox="1"/>
          <p:nvPr/>
        </p:nvSpPr>
        <p:spPr>
          <a:xfrm>
            <a:off x="5652120" y="263691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Start by colouring in the primes we’ve just found!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Then cross off anything in the 2 times table, 3 times table, etc.</a:t>
            </a:r>
          </a:p>
        </p:txBody>
      </p:sp>
    </p:spTree>
    <p:extLst>
      <p:ext uri="{BB962C8B-B14F-4D97-AF65-F5344CB8AC3E}">
        <p14:creationId xmlns:p14="http://schemas.microsoft.com/office/powerpoint/2010/main" val="840817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9ADBB91-1D72-473A-B6FF-3F5A9F6D1D7E}"/>
              </a:ext>
            </a:extLst>
          </p:cNvPr>
          <p:cNvSpPr txBox="1"/>
          <p:nvPr/>
        </p:nvSpPr>
        <p:spPr>
          <a:xfrm>
            <a:off x="179512" y="1124744"/>
            <a:ext cx="87129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Prime Numbers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On your 1-100 grid, colour in all the prime numbers by looking at the factors of each number.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6C9DEB7-81DE-48C1-8D06-DBC421EA93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535670"/>
              </p:ext>
            </p:extLst>
          </p:nvPr>
        </p:nvGraphicFramePr>
        <p:xfrm>
          <a:off x="683568" y="2636912"/>
          <a:ext cx="4608510" cy="3816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51">
                  <a:extLst>
                    <a:ext uri="{9D8B030D-6E8A-4147-A177-3AD203B41FA5}">
                      <a16:colId xmlns:a16="http://schemas.microsoft.com/office/drawing/2014/main" val="458673094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2118798742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2035941925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3383054951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3236294255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2852534522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2608243089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480087792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574810514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30960945"/>
                    </a:ext>
                  </a:extLst>
                </a:gridCol>
              </a:tblGrid>
              <a:tr h="415011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718076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844555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075414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861558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071537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494590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799325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354326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495232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03574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91FCD94-ACA0-4673-9687-60F0EA3271CA}"/>
              </a:ext>
            </a:extLst>
          </p:cNvPr>
          <p:cNvSpPr txBox="1"/>
          <p:nvPr/>
        </p:nvSpPr>
        <p:spPr>
          <a:xfrm>
            <a:off x="5652120" y="263691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Start by colouring in the primes we’ve just found!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Then cross off anything in the 2 times table, 3 times table, etc.</a:t>
            </a:r>
          </a:p>
        </p:txBody>
      </p:sp>
    </p:spTree>
    <p:extLst>
      <p:ext uri="{BB962C8B-B14F-4D97-AF65-F5344CB8AC3E}">
        <p14:creationId xmlns:p14="http://schemas.microsoft.com/office/powerpoint/2010/main" val="330820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9ADBB91-1D72-473A-B6FF-3F5A9F6D1D7E}"/>
              </a:ext>
            </a:extLst>
          </p:cNvPr>
          <p:cNvSpPr txBox="1"/>
          <p:nvPr/>
        </p:nvSpPr>
        <p:spPr>
          <a:xfrm>
            <a:off x="179512" y="1124744"/>
            <a:ext cx="87129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Prime Numbers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On your 1-100 grid, colour in all the prime numbers by looking at the factors of each number.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6C9DEB7-81DE-48C1-8D06-DBC421EA93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022580"/>
              </p:ext>
            </p:extLst>
          </p:nvPr>
        </p:nvGraphicFramePr>
        <p:xfrm>
          <a:off x="683568" y="2636912"/>
          <a:ext cx="4608510" cy="3816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51">
                  <a:extLst>
                    <a:ext uri="{9D8B030D-6E8A-4147-A177-3AD203B41FA5}">
                      <a16:colId xmlns:a16="http://schemas.microsoft.com/office/drawing/2014/main" val="458673094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2118798742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2035941925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3383054951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3236294255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2852534522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2608243089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480087792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574810514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30960945"/>
                    </a:ext>
                  </a:extLst>
                </a:gridCol>
              </a:tblGrid>
              <a:tr h="415011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718076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844555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075414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861558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071537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494590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799325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354326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495232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03574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91FCD94-ACA0-4673-9687-60F0EA3271CA}"/>
              </a:ext>
            </a:extLst>
          </p:cNvPr>
          <p:cNvSpPr txBox="1"/>
          <p:nvPr/>
        </p:nvSpPr>
        <p:spPr>
          <a:xfrm>
            <a:off x="5652120" y="2636912"/>
            <a:ext cx="30963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Start by colouring in the primes we’ve just found!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Then cross off anything in the 2 times table, 3 times table, etc.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numbers left are prime!</a:t>
            </a:r>
          </a:p>
        </p:txBody>
      </p:sp>
    </p:spTree>
    <p:extLst>
      <p:ext uri="{BB962C8B-B14F-4D97-AF65-F5344CB8AC3E}">
        <p14:creationId xmlns:p14="http://schemas.microsoft.com/office/powerpoint/2010/main" val="3720252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9ADBB91-1D72-473A-B6FF-3F5A9F6D1D7E}"/>
              </a:ext>
            </a:extLst>
          </p:cNvPr>
          <p:cNvSpPr txBox="1"/>
          <p:nvPr/>
        </p:nvSpPr>
        <p:spPr>
          <a:xfrm>
            <a:off x="179512" y="1124744"/>
            <a:ext cx="87129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Prime Numbers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On your 1-100 grid, colour in all the prime numbers by looking at the factors of each number.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6C9DEB7-81DE-48C1-8D06-DBC421EA93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114053"/>
              </p:ext>
            </p:extLst>
          </p:nvPr>
        </p:nvGraphicFramePr>
        <p:xfrm>
          <a:off x="683568" y="2636912"/>
          <a:ext cx="4608510" cy="3816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51">
                  <a:extLst>
                    <a:ext uri="{9D8B030D-6E8A-4147-A177-3AD203B41FA5}">
                      <a16:colId xmlns:a16="http://schemas.microsoft.com/office/drawing/2014/main" val="458673094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2118798742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2035941925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3383054951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3236294255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2852534522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2608243089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480087792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574810514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30960945"/>
                    </a:ext>
                  </a:extLst>
                </a:gridCol>
              </a:tblGrid>
              <a:tr h="415011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718076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844555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075414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861558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071537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494590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799325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354326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495232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03574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91FCD94-ACA0-4673-9687-60F0EA3271CA}"/>
              </a:ext>
            </a:extLst>
          </p:cNvPr>
          <p:cNvSpPr txBox="1"/>
          <p:nvPr/>
        </p:nvSpPr>
        <p:spPr>
          <a:xfrm>
            <a:off x="5652120" y="2636912"/>
            <a:ext cx="30963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Start by colouring in the primes we’ve just found!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Then cross off anything in the 2 times table, 3 times table, etc.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numbers left are prime!</a:t>
            </a:r>
          </a:p>
        </p:txBody>
      </p:sp>
    </p:spTree>
    <p:extLst>
      <p:ext uri="{BB962C8B-B14F-4D97-AF65-F5344CB8AC3E}">
        <p14:creationId xmlns:p14="http://schemas.microsoft.com/office/powerpoint/2010/main" val="793432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ED8727-1554-4F01-B925-1BEAD8C5D4AB}"/>
              </a:ext>
            </a:extLst>
          </p:cNvPr>
          <p:cNvSpPr txBox="1"/>
          <p:nvPr/>
        </p:nvSpPr>
        <p:spPr>
          <a:xfrm>
            <a:off x="395536" y="2780928"/>
            <a:ext cx="37444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True or false: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 is a prime number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All prime numbers are odd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29 is a prime number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10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7941AA-5C27-47A9-9AFA-2E91BE7849B4}"/>
              </a:ext>
            </a:extLst>
          </p:cNvPr>
          <p:cNvSpPr/>
          <p:nvPr/>
        </p:nvSpPr>
        <p:spPr>
          <a:xfrm>
            <a:off x="179512" y="1124744"/>
            <a:ext cx="871296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en-GB" sz="2400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Time to Practise</a:t>
            </a:r>
          </a:p>
          <a:p>
            <a:pPr lvl="0">
              <a:spcAft>
                <a:spcPts val="0"/>
              </a:spcAft>
            </a:pPr>
            <a:endParaRPr lang="en-GB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Write down two prime numbers which add up to another prime number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endParaRPr lang="en-GB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How many prime numbers are even?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endParaRPr lang="en-GB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How many are odd?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endParaRPr lang="en-GB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Find three prime numbers which add up to another prime number.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endParaRPr lang="en-GB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Use a calculator to find which of the following numbers are prime numbers.  HINT: divide each number by the prime numbers, e.g. 2, 3, 5, 7, 11 and so on.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endParaRPr lang="en-GB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103		145		151		188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endParaRPr lang="en-GB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>
              <a:spcAft>
                <a:spcPts val="0"/>
              </a:spcAft>
            </a:pP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221		323		293		1999</a:t>
            </a: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F534DC-DA1D-415E-961B-2C62923D4DF3}"/>
              </a:ext>
            </a:extLst>
          </p:cNvPr>
          <p:cNvSpPr txBox="1"/>
          <p:nvPr/>
        </p:nvSpPr>
        <p:spPr>
          <a:xfrm>
            <a:off x="539552" y="2132856"/>
            <a:ext cx="80648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2+3, 2+5, 2+11, 2+17, 2+29, 2+41, 2+59, 2+71, …</a:t>
            </a:r>
          </a:p>
          <a:p>
            <a:endParaRPr lang="en-GB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one – 2 </a:t>
            </a:r>
          </a:p>
          <a:p>
            <a:endParaRPr lang="en-GB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rest of them!</a:t>
            </a:r>
          </a:p>
          <a:p>
            <a:endParaRPr lang="en-GB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3+5+11, 3+5+23, 3+5+29, …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4B9875-F32C-4978-AA7E-B78F4373F873}"/>
              </a:ext>
            </a:extLst>
          </p:cNvPr>
          <p:cNvSpPr/>
          <p:nvPr/>
        </p:nvSpPr>
        <p:spPr>
          <a:xfrm>
            <a:off x="971600" y="5445224"/>
            <a:ext cx="936104" cy="43204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BA4FE17-4BF5-484B-A6C3-6BB1EA57435C}"/>
              </a:ext>
            </a:extLst>
          </p:cNvPr>
          <p:cNvSpPr/>
          <p:nvPr/>
        </p:nvSpPr>
        <p:spPr>
          <a:xfrm>
            <a:off x="4644008" y="5445224"/>
            <a:ext cx="936104" cy="43204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290CED3-FB2C-4EF2-9C8E-C8A5FBF168C0}"/>
              </a:ext>
            </a:extLst>
          </p:cNvPr>
          <p:cNvSpPr/>
          <p:nvPr/>
        </p:nvSpPr>
        <p:spPr>
          <a:xfrm>
            <a:off x="4639241" y="6021288"/>
            <a:ext cx="936104" cy="43204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C1183D2-CE8B-47F9-94FF-0EE93699A532}"/>
              </a:ext>
            </a:extLst>
          </p:cNvPr>
          <p:cNvSpPr/>
          <p:nvPr/>
        </p:nvSpPr>
        <p:spPr>
          <a:xfrm>
            <a:off x="6516216" y="6021288"/>
            <a:ext cx="936104" cy="43204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26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3914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23728" y="1124745"/>
            <a:ext cx="67687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Multiples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 multiple is a number in another number’s times table.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For example, the first 5 multiples of 3 are: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3, 6, 9, 12, 15</a:t>
            </a:r>
          </a:p>
        </p:txBody>
      </p:sp>
    </p:spTree>
    <p:extLst>
      <p:ext uri="{BB962C8B-B14F-4D97-AF65-F5344CB8AC3E}">
        <p14:creationId xmlns:p14="http://schemas.microsoft.com/office/powerpoint/2010/main" val="2217003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23728" y="1124744"/>
            <a:ext cx="676875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Multiples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Find the first 10 multiples of the following numbers: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a)	3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b)	6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c)	7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d)	12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e)	15</a:t>
            </a:r>
          </a:p>
        </p:txBody>
      </p:sp>
      <p:sp>
        <p:nvSpPr>
          <p:cNvPr id="2" name="Rectangle 1"/>
          <p:cNvSpPr/>
          <p:nvPr/>
        </p:nvSpPr>
        <p:spPr>
          <a:xfrm>
            <a:off x="4211960" y="2384640"/>
            <a:ext cx="4572001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 6, 9, 12, 15, 18…</a:t>
            </a: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6, 12, 18, 24, 30, 36…</a:t>
            </a: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7, 14, 21, 28, 35, 42…</a:t>
            </a: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12, 24, 36, 48, 60, 72…</a:t>
            </a: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15, 30, 45, 60, 75, 90…</a:t>
            </a:r>
          </a:p>
        </p:txBody>
      </p:sp>
    </p:spTree>
    <p:extLst>
      <p:ext uri="{BB962C8B-B14F-4D97-AF65-F5344CB8AC3E}">
        <p14:creationId xmlns:p14="http://schemas.microsoft.com/office/powerpoint/2010/main" val="3896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3728" y="1124744"/>
            <a:ext cx="676875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Factors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Factors are numbers that divide exactly into another number.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For example, factors of 12 are: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123727" y="3318458"/>
                <a:ext cx="1111949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12</a:t>
                </a:r>
              </a:p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12</a:t>
                </a:r>
              </a:p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6</a:t>
                </a:r>
              </a:p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4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7" y="3318458"/>
                <a:ext cx="1111949" cy="1323439"/>
              </a:xfrm>
              <a:prstGeom prst="rect">
                <a:avLst/>
              </a:prstGeom>
              <a:blipFill>
                <a:blip r:embed="rId2"/>
                <a:stretch>
                  <a:fillRect t="-1843" b="-78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3851920" y="3889067"/>
            <a:ext cx="42608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= 1, 2, 3, 4, 6, 12</a:t>
            </a:r>
          </a:p>
        </p:txBody>
      </p: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4646F0F4-E778-45C9-9A59-3044714DD8C0}"/>
              </a:ext>
            </a:extLst>
          </p:cNvPr>
          <p:cNvSpPr/>
          <p:nvPr/>
        </p:nvSpPr>
        <p:spPr>
          <a:xfrm>
            <a:off x="6028191" y="2197026"/>
            <a:ext cx="3312368" cy="1440160"/>
          </a:xfrm>
          <a:prstGeom prst="wedgeEllipseCallout">
            <a:avLst>
              <a:gd name="adj1" fmla="val -65169"/>
              <a:gd name="adj2" fmla="val 278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finding factors of a number, finding them in pairs will ensure you don’t miss out any</a:t>
            </a:r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9B3796F5-B4D5-4272-8A4B-2123286376DE}"/>
              </a:ext>
            </a:extLst>
          </p:cNvPr>
          <p:cNvSpPr/>
          <p:nvPr/>
        </p:nvSpPr>
        <p:spPr>
          <a:xfrm>
            <a:off x="2853126" y="4941168"/>
            <a:ext cx="3744416" cy="730689"/>
          </a:xfrm>
          <a:prstGeom prst="wedgeEllipseCallout">
            <a:avLst>
              <a:gd name="adj1" fmla="val -51553"/>
              <a:gd name="adj2" fmla="val -81348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already know 4 is a factor so we can stop here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27FF029-586C-474B-A76D-DAE2187536D5}"/>
              </a:ext>
            </a:extLst>
          </p:cNvPr>
          <p:cNvCxnSpPr/>
          <p:nvPr/>
        </p:nvCxnSpPr>
        <p:spPr>
          <a:xfrm>
            <a:off x="2195736" y="3725923"/>
            <a:ext cx="0" cy="85520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F1781F7-ADE9-4722-B1F4-CA04A0DAF140}"/>
              </a:ext>
            </a:extLst>
          </p:cNvPr>
          <p:cNvCxnSpPr>
            <a:cxnSpLocks/>
          </p:cNvCxnSpPr>
          <p:nvPr/>
        </p:nvCxnSpPr>
        <p:spPr>
          <a:xfrm flipV="1">
            <a:off x="3131840" y="3725923"/>
            <a:ext cx="0" cy="85520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0875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67944" y="2417405"/>
            <a:ext cx="4572001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1, 2, 3, 4, 6, 8, 12, 24</a:t>
            </a: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1, 3, 5, 15</a:t>
            </a: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1, 2, 3, 6, 9, 18, 27, 54</a:t>
            </a: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1, 2, 3, 4, 6, 9, 12, 18, 36</a:t>
            </a: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1, 17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6CF758-BAC6-4E70-9DC1-21BDE491F3AF}"/>
              </a:ext>
            </a:extLst>
          </p:cNvPr>
          <p:cNvSpPr txBox="1"/>
          <p:nvPr/>
        </p:nvSpPr>
        <p:spPr>
          <a:xfrm>
            <a:off x="2123728" y="1124744"/>
            <a:ext cx="676875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Factors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Find all the factors of the following numbers: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a)	24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b)	15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c)	54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d)	36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e)	17</a:t>
            </a:r>
          </a:p>
        </p:txBody>
      </p:sp>
    </p:spTree>
    <p:extLst>
      <p:ext uri="{BB962C8B-B14F-4D97-AF65-F5344CB8AC3E}">
        <p14:creationId xmlns:p14="http://schemas.microsoft.com/office/powerpoint/2010/main" val="227665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F98DD90-B34C-4DA8-B184-BC0A55208D9B}"/>
              </a:ext>
            </a:extLst>
          </p:cNvPr>
          <p:cNvSpPr txBox="1"/>
          <p:nvPr/>
        </p:nvSpPr>
        <p:spPr>
          <a:xfrm>
            <a:off x="179512" y="1124744"/>
            <a:ext cx="87129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Factors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Find all the factors of the numbers 1-20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74F02E9-89D4-4F56-ADFA-7630ED2AE66E}"/>
              </a:ext>
            </a:extLst>
          </p:cNvPr>
          <p:cNvSpPr/>
          <p:nvPr/>
        </p:nvSpPr>
        <p:spPr>
          <a:xfrm>
            <a:off x="1691680" y="2852936"/>
            <a:ext cx="275679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1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2  1, 2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3  1, 3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4  1, 2, 4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5  1, 5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6  1, 2, 3, 6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7  1, 7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8  1, 2, 4, 8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9  1, 3, 9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10  1, 2, 5, 10 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76EE2AD-9D3D-445B-BDFD-1FEC175B53D2}"/>
              </a:ext>
            </a:extLst>
          </p:cNvPr>
          <p:cNvSpPr/>
          <p:nvPr/>
        </p:nvSpPr>
        <p:spPr>
          <a:xfrm>
            <a:off x="4572000" y="2852936"/>
            <a:ext cx="275679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1, 11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12  1, 2, 3, 4, 6, 12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13  1, 13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14  1, 2, 7, 14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15  1, 3, 5, 15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16  1, 2, 4, 8, 16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17  1, 17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18  1, 2, 3, 6, 9, 18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19  1, 19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20  1, 2, 4, 5, 10, 20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39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93E4C92A-CF2E-4EE6-9288-94CC46C1E9A0}"/>
              </a:ext>
            </a:extLst>
          </p:cNvPr>
          <p:cNvSpPr/>
          <p:nvPr/>
        </p:nvSpPr>
        <p:spPr>
          <a:xfrm>
            <a:off x="4644008" y="5332462"/>
            <a:ext cx="1296144" cy="3287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06A6B90-D6EC-4B0F-9D4F-DDAD153D5197}"/>
              </a:ext>
            </a:extLst>
          </p:cNvPr>
          <p:cNvSpPr/>
          <p:nvPr/>
        </p:nvSpPr>
        <p:spPr>
          <a:xfrm>
            <a:off x="4644008" y="4725144"/>
            <a:ext cx="1296144" cy="3287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8750F2A-D338-4160-8C9F-F89C75EC0A33}"/>
              </a:ext>
            </a:extLst>
          </p:cNvPr>
          <p:cNvSpPr/>
          <p:nvPr/>
        </p:nvSpPr>
        <p:spPr>
          <a:xfrm>
            <a:off x="4644008" y="3481829"/>
            <a:ext cx="1296144" cy="3287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F1D7940-52E5-4E1A-AC34-EF1DF981C17B}"/>
              </a:ext>
            </a:extLst>
          </p:cNvPr>
          <p:cNvSpPr/>
          <p:nvPr/>
        </p:nvSpPr>
        <p:spPr>
          <a:xfrm>
            <a:off x="4644008" y="2924944"/>
            <a:ext cx="1296144" cy="3287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9A67F28-2270-47C1-922C-21D0D1856E9B}"/>
              </a:ext>
            </a:extLst>
          </p:cNvPr>
          <p:cNvSpPr/>
          <p:nvPr/>
        </p:nvSpPr>
        <p:spPr>
          <a:xfrm>
            <a:off x="1691680" y="4725144"/>
            <a:ext cx="1147628" cy="3287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8A42253-7D66-4DE9-942B-1B2A33B96CA6}"/>
              </a:ext>
            </a:extLst>
          </p:cNvPr>
          <p:cNvSpPr/>
          <p:nvPr/>
        </p:nvSpPr>
        <p:spPr>
          <a:xfrm>
            <a:off x="1691680" y="4108326"/>
            <a:ext cx="1147628" cy="3287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3E7B7DF-1B15-4FE2-9A35-E81B65B5A62F}"/>
              </a:ext>
            </a:extLst>
          </p:cNvPr>
          <p:cNvSpPr/>
          <p:nvPr/>
        </p:nvSpPr>
        <p:spPr>
          <a:xfrm>
            <a:off x="1691680" y="3481829"/>
            <a:ext cx="1147628" cy="3287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BA90FAC-73C4-477D-B337-F601269FBD4A}"/>
              </a:ext>
            </a:extLst>
          </p:cNvPr>
          <p:cNvSpPr/>
          <p:nvPr/>
        </p:nvSpPr>
        <p:spPr>
          <a:xfrm>
            <a:off x="1691680" y="3212976"/>
            <a:ext cx="1147628" cy="3287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3" name="Rectangle 2"/>
          <p:cNvSpPr/>
          <p:nvPr/>
        </p:nvSpPr>
        <p:spPr>
          <a:xfrm>
            <a:off x="1691680" y="2852936"/>
            <a:ext cx="275679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1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2  1, 2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3  1, 3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4  1, 2, 4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5  1, 5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6  1, 2, 3, 6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7  1, 7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8  1, 2, 4, 8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9  1, 3, 9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10  1, 2, 5, 10 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0" y="2852936"/>
            <a:ext cx="275679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1, 11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12  1, 2, 3, 4, 6, 12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13  1, 13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14  1, 2, 7, 14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15  1, 3, 5, 15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16  1, 2, 4, 8, 16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17  1, 17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18  1, 2, 3, 6, 9, 18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19  1, 19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20  1, 2, 4, 5, 10, 20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98DD90-B34C-4DA8-B184-BC0A55208D9B}"/>
              </a:ext>
            </a:extLst>
          </p:cNvPr>
          <p:cNvSpPr txBox="1"/>
          <p:nvPr/>
        </p:nvSpPr>
        <p:spPr>
          <a:xfrm>
            <a:off x="179512" y="1124744"/>
            <a:ext cx="87129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Prime Numbers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Prime numbers have ONLY TWO FACTORS. Which of the following are prime numbers? </a:t>
            </a:r>
          </a:p>
        </p:txBody>
      </p:sp>
    </p:spTree>
    <p:extLst>
      <p:ext uri="{BB962C8B-B14F-4D97-AF65-F5344CB8AC3E}">
        <p14:creationId xmlns:p14="http://schemas.microsoft.com/office/powerpoint/2010/main" val="2620345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 animBg="1"/>
      <p:bldP spid="19" grpId="0" animBg="1"/>
      <p:bldP spid="18" grpId="0" animBg="1"/>
      <p:bldP spid="17" grpId="0" animBg="1"/>
      <p:bldP spid="16" grpId="0" animBg="1"/>
      <p:bldP spid="15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9ADBB91-1D72-473A-B6FF-3F5A9F6D1D7E}"/>
              </a:ext>
            </a:extLst>
          </p:cNvPr>
          <p:cNvSpPr txBox="1"/>
          <p:nvPr/>
        </p:nvSpPr>
        <p:spPr>
          <a:xfrm>
            <a:off x="179512" y="1124744"/>
            <a:ext cx="87129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Prime Numbers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On your 1-100 grid, colour in all the prime numbers by looking at the factors of each number.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6C9DEB7-81DE-48C1-8D06-DBC421EA93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786533"/>
              </p:ext>
            </p:extLst>
          </p:nvPr>
        </p:nvGraphicFramePr>
        <p:xfrm>
          <a:off x="683568" y="2636912"/>
          <a:ext cx="4608510" cy="3816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51">
                  <a:extLst>
                    <a:ext uri="{9D8B030D-6E8A-4147-A177-3AD203B41FA5}">
                      <a16:colId xmlns:a16="http://schemas.microsoft.com/office/drawing/2014/main" val="458673094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2118798742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2035941925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3383054951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3236294255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2852534522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2608243089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480087792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574810514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30960945"/>
                    </a:ext>
                  </a:extLst>
                </a:gridCol>
              </a:tblGrid>
              <a:tr h="415011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718076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844555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075414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861558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071537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494590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799325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354326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495232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03574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91FCD94-ACA0-4673-9687-60F0EA3271CA}"/>
              </a:ext>
            </a:extLst>
          </p:cNvPr>
          <p:cNvSpPr txBox="1"/>
          <p:nvPr/>
        </p:nvSpPr>
        <p:spPr>
          <a:xfrm>
            <a:off x="5652120" y="2636912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Start by colouring in the primes we’ve just found!</a:t>
            </a:r>
          </a:p>
        </p:txBody>
      </p:sp>
    </p:spTree>
    <p:extLst>
      <p:ext uri="{BB962C8B-B14F-4D97-AF65-F5344CB8AC3E}">
        <p14:creationId xmlns:p14="http://schemas.microsoft.com/office/powerpoint/2010/main" val="65879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9ADBB91-1D72-473A-B6FF-3F5A9F6D1D7E}"/>
              </a:ext>
            </a:extLst>
          </p:cNvPr>
          <p:cNvSpPr txBox="1"/>
          <p:nvPr/>
        </p:nvSpPr>
        <p:spPr>
          <a:xfrm>
            <a:off x="179512" y="1124744"/>
            <a:ext cx="87129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Prime Numbers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On your 1-100 grid, colour in all the prime numbers by looking at the factors of each number.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6C9DEB7-81DE-48C1-8D06-DBC421EA93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209452"/>
              </p:ext>
            </p:extLst>
          </p:nvPr>
        </p:nvGraphicFramePr>
        <p:xfrm>
          <a:off x="683568" y="2636912"/>
          <a:ext cx="4608510" cy="3816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51">
                  <a:extLst>
                    <a:ext uri="{9D8B030D-6E8A-4147-A177-3AD203B41FA5}">
                      <a16:colId xmlns:a16="http://schemas.microsoft.com/office/drawing/2014/main" val="458673094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2118798742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2035941925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3383054951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3236294255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2852534522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2608243089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480087792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574810514"/>
                    </a:ext>
                  </a:extLst>
                </a:gridCol>
                <a:gridCol w="460851">
                  <a:extLst>
                    <a:ext uri="{9D8B030D-6E8A-4147-A177-3AD203B41FA5}">
                      <a16:colId xmlns:a16="http://schemas.microsoft.com/office/drawing/2014/main" val="30960945"/>
                    </a:ext>
                  </a:extLst>
                </a:gridCol>
              </a:tblGrid>
              <a:tr h="415011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718076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844555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075414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861558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071537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494590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799325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354326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495232"/>
                  </a:ext>
                </a:extLst>
              </a:tr>
              <a:tr h="377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03574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91FCD94-ACA0-4673-9687-60F0EA3271CA}"/>
              </a:ext>
            </a:extLst>
          </p:cNvPr>
          <p:cNvSpPr txBox="1"/>
          <p:nvPr/>
        </p:nvSpPr>
        <p:spPr>
          <a:xfrm>
            <a:off x="5652120" y="263691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Start by colouring in the primes we’ve just found!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Then cross off anything in the 2 times table, 3 times table, etc.</a:t>
            </a:r>
          </a:p>
        </p:txBody>
      </p:sp>
    </p:spTree>
    <p:extLst>
      <p:ext uri="{BB962C8B-B14F-4D97-AF65-F5344CB8AC3E}">
        <p14:creationId xmlns:p14="http://schemas.microsoft.com/office/powerpoint/2010/main" val="189895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1822</Words>
  <Application>Microsoft Office PowerPoint</Application>
  <PresentationFormat>On-screen Show (4:3)</PresentationFormat>
  <Paragraphs>873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Cambria Math</vt:lpstr>
      <vt:lpstr>Comic Sans MS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12</cp:revision>
  <dcterms:created xsi:type="dcterms:W3CDTF">2015-07-01T12:05:39Z</dcterms:created>
  <dcterms:modified xsi:type="dcterms:W3CDTF">2020-05-08T19:35:20Z</dcterms:modified>
</cp:coreProperties>
</file>