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</p:sldMasterIdLst>
  <p:notesMasterIdLst>
    <p:notesMasterId r:id="rId19"/>
  </p:notesMasterIdLst>
  <p:sldIdLst>
    <p:sldId id="258" r:id="rId6"/>
    <p:sldId id="280" r:id="rId7"/>
    <p:sldId id="260" r:id="rId8"/>
    <p:sldId id="261" r:id="rId9"/>
    <p:sldId id="279" r:id="rId10"/>
    <p:sldId id="262" r:id="rId11"/>
    <p:sldId id="283" r:id="rId12"/>
    <p:sldId id="267" r:id="rId13"/>
    <p:sldId id="284" r:id="rId14"/>
    <p:sldId id="285" r:id="rId15"/>
    <p:sldId id="270" r:id="rId16"/>
    <p:sldId id="286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C08036-1623-486F-949A-D1C35366AE16}" v="170" dt="2020-06-06T20:49:08.1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8AC08036-1623-486F-949A-D1C35366AE16}"/>
    <pc:docChg chg="custSel addSld delSld modSld modMainMaster">
      <pc:chgData name="Danielle" userId="e2554c37-e717-43a0-ba79-1183ca921ccd" providerId="ADAL" clId="{8AC08036-1623-486F-949A-D1C35366AE16}" dt="2020-06-06T20:49:15.902" v="352" actId="20577"/>
      <pc:docMkLst>
        <pc:docMk/>
      </pc:docMkLst>
      <pc:sldChg chg="modSp">
        <pc:chgData name="Danielle" userId="e2554c37-e717-43a0-ba79-1183ca921ccd" providerId="ADAL" clId="{8AC08036-1623-486F-949A-D1C35366AE16}" dt="2020-06-06T20:31:33.927" v="5" actId="2711"/>
        <pc:sldMkLst>
          <pc:docMk/>
          <pc:sldMk cId="2018641082" sldId="258"/>
        </pc:sldMkLst>
        <pc:spChg chg="mod">
          <ac:chgData name="Danielle" userId="e2554c37-e717-43a0-ba79-1183ca921ccd" providerId="ADAL" clId="{8AC08036-1623-486F-949A-D1C35366AE16}" dt="2020-06-06T20:31:33.927" v="5" actId="2711"/>
          <ac:spMkLst>
            <pc:docMk/>
            <pc:sldMk cId="2018641082" sldId="258"/>
            <ac:spMk id="2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1:33.927" v="5" actId="2711"/>
          <ac:spMkLst>
            <pc:docMk/>
            <pc:sldMk cId="2018641082" sldId="258"/>
            <ac:spMk id="3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1:33.927" v="5" actId="2711"/>
          <ac:spMkLst>
            <pc:docMk/>
            <pc:sldMk cId="2018641082" sldId="258"/>
            <ac:spMk id="5122" creationId="{00000000-0000-0000-0000-000000000000}"/>
          </ac:spMkLst>
        </pc:spChg>
      </pc:sldChg>
      <pc:sldChg chg="delSp modSp mod">
        <pc:chgData name="Danielle" userId="e2554c37-e717-43a0-ba79-1183ca921ccd" providerId="ADAL" clId="{8AC08036-1623-486F-949A-D1C35366AE16}" dt="2020-06-06T20:49:15.902" v="352" actId="20577"/>
        <pc:sldMkLst>
          <pc:docMk/>
          <pc:sldMk cId="1569171358" sldId="260"/>
        </pc:sldMkLst>
        <pc:spChg chg="mod">
          <ac:chgData name="Danielle" userId="e2554c37-e717-43a0-ba79-1183ca921ccd" providerId="ADAL" clId="{8AC08036-1623-486F-949A-D1C35366AE16}" dt="2020-06-06T20:49:15.902" v="352" actId="20577"/>
          <ac:spMkLst>
            <pc:docMk/>
            <pc:sldMk cId="1569171358" sldId="260"/>
            <ac:spMk id="3" creationId="{00000000-0000-0000-0000-000000000000}"/>
          </ac:spMkLst>
        </pc:spChg>
        <pc:spChg chg="del mod">
          <ac:chgData name="Danielle" userId="e2554c37-e717-43a0-ba79-1183ca921ccd" providerId="ADAL" clId="{8AC08036-1623-486F-949A-D1C35366AE16}" dt="2020-06-06T20:31:59.756" v="9" actId="478"/>
          <ac:spMkLst>
            <pc:docMk/>
            <pc:sldMk cId="1569171358" sldId="260"/>
            <ac:spMk id="6" creationId="{00000000-0000-0000-0000-000000000000}"/>
          </ac:spMkLst>
        </pc:spChg>
      </pc:sldChg>
      <pc:sldChg chg="addSp delSp modSp mod modAnim">
        <pc:chgData name="Danielle" userId="e2554c37-e717-43a0-ba79-1183ca921ccd" providerId="ADAL" clId="{8AC08036-1623-486F-949A-D1C35366AE16}" dt="2020-06-06T20:38:58.555" v="113" actId="6549"/>
        <pc:sldMkLst>
          <pc:docMk/>
          <pc:sldMk cId="3912021669" sldId="261"/>
        </pc:sldMkLst>
        <pc:spChg chg="del mod">
          <ac:chgData name="Danielle" userId="e2554c37-e717-43a0-ba79-1183ca921ccd" providerId="ADAL" clId="{8AC08036-1623-486F-949A-D1C35366AE16}" dt="2020-06-06T20:34:21.718" v="39" actId="478"/>
          <ac:spMkLst>
            <pc:docMk/>
            <pc:sldMk cId="3912021669" sldId="261"/>
            <ac:spMk id="2" creationId="{00000000-0000-0000-0000-000000000000}"/>
          </ac:spMkLst>
        </pc:spChg>
        <pc:spChg chg="add mod">
          <ac:chgData name="Danielle" userId="e2554c37-e717-43a0-ba79-1183ca921ccd" providerId="ADAL" clId="{8AC08036-1623-486F-949A-D1C35366AE16}" dt="2020-06-06T20:38:58.555" v="113" actId="6549"/>
          <ac:spMkLst>
            <pc:docMk/>
            <pc:sldMk cId="3912021669" sldId="261"/>
            <ac:spMk id="4" creationId="{129EBC6F-963A-41D9-8F38-07F108B1DAC3}"/>
          </ac:spMkLst>
        </pc:spChg>
        <pc:spChg chg="add mod">
          <ac:chgData name="Danielle" userId="e2554c37-e717-43a0-ba79-1183ca921ccd" providerId="ADAL" clId="{8AC08036-1623-486F-949A-D1C35366AE16}" dt="2020-06-06T20:38:46.455" v="111" actId="1076"/>
          <ac:spMkLst>
            <pc:docMk/>
            <pc:sldMk cId="3912021669" sldId="261"/>
            <ac:spMk id="9" creationId="{33F6290C-694D-4E53-8FCF-8BF5BFB358D3}"/>
          </ac:spMkLst>
        </pc:spChg>
        <pc:spChg chg="mod">
          <ac:chgData name="Danielle" userId="e2554c37-e717-43a0-ba79-1183ca921ccd" providerId="ADAL" clId="{8AC08036-1623-486F-949A-D1C35366AE16}" dt="2020-06-06T20:37:19.258" v="72" actId="1076"/>
          <ac:spMkLst>
            <pc:docMk/>
            <pc:sldMk cId="3912021669" sldId="261"/>
            <ac:spMk id="8198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7:19.258" v="72" actId="1076"/>
          <ac:spMkLst>
            <pc:docMk/>
            <pc:sldMk cId="3912021669" sldId="261"/>
            <ac:spMk id="8201" creationId="{00000000-0000-0000-0000-000000000000}"/>
          </ac:spMkLst>
        </pc:spChg>
        <pc:grpChg chg="del mod">
          <ac:chgData name="Danielle" userId="e2554c37-e717-43a0-ba79-1183ca921ccd" providerId="ADAL" clId="{8AC08036-1623-486F-949A-D1C35366AE16}" dt="2020-06-06T20:37:19.592" v="73" actId="478"/>
          <ac:grpSpMkLst>
            <pc:docMk/>
            <pc:sldMk cId="3912021669" sldId="261"/>
            <ac:grpSpMk id="3" creationId="{00000000-0000-0000-0000-000000000000}"/>
          </ac:grpSpMkLst>
        </pc:grpChg>
        <pc:picChg chg="add del mod">
          <ac:chgData name="Danielle" userId="e2554c37-e717-43a0-ba79-1183ca921ccd" providerId="ADAL" clId="{8AC08036-1623-486F-949A-D1C35366AE16}" dt="2020-06-06T20:36:20.940" v="69" actId="478"/>
          <ac:picMkLst>
            <pc:docMk/>
            <pc:sldMk cId="3912021669" sldId="261"/>
            <ac:picMk id="1026" creationId="{B7BD3B78-CCC8-450B-A3BC-9C970C8B8DBF}"/>
          </ac:picMkLst>
        </pc:picChg>
        <pc:picChg chg="add mod">
          <ac:chgData name="Danielle" userId="e2554c37-e717-43a0-ba79-1183ca921ccd" providerId="ADAL" clId="{8AC08036-1623-486F-949A-D1C35366AE16}" dt="2020-06-06T20:37:30.883" v="78" actId="1076"/>
          <ac:picMkLst>
            <pc:docMk/>
            <pc:sldMk cId="3912021669" sldId="261"/>
            <ac:picMk id="1028" creationId="{C6963651-0461-44E3-8925-431DF89497DD}"/>
          </ac:picMkLst>
        </pc:picChg>
        <pc:picChg chg="mod">
          <ac:chgData name="Danielle" userId="e2554c37-e717-43a0-ba79-1183ca921ccd" providerId="ADAL" clId="{8AC08036-1623-486F-949A-D1C35366AE16}" dt="2020-06-06T20:37:19.258" v="72" actId="1076"/>
          <ac:picMkLst>
            <pc:docMk/>
            <pc:sldMk cId="3912021669" sldId="261"/>
            <ac:picMk id="8196" creationId="{00000000-0000-0000-0000-000000000000}"/>
          </ac:picMkLst>
        </pc:picChg>
        <pc:picChg chg="mod">
          <ac:chgData name="Danielle" userId="e2554c37-e717-43a0-ba79-1183ca921ccd" providerId="ADAL" clId="{8AC08036-1623-486F-949A-D1C35366AE16}" dt="2020-06-06T20:37:19.258" v="72" actId="1076"/>
          <ac:picMkLst>
            <pc:docMk/>
            <pc:sldMk cId="3912021669" sldId="261"/>
            <ac:picMk id="8197" creationId="{00000000-0000-0000-0000-000000000000}"/>
          </ac:picMkLst>
        </pc:picChg>
        <pc:cxnChg chg="add mod">
          <ac:chgData name="Danielle" userId="e2554c37-e717-43a0-ba79-1183ca921ccd" providerId="ADAL" clId="{8AC08036-1623-486F-949A-D1C35366AE16}" dt="2020-06-06T20:37:47.941" v="81" actId="1582"/>
          <ac:cxnSpMkLst>
            <pc:docMk/>
            <pc:sldMk cId="3912021669" sldId="261"/>
            <ac:cxnSpMk id="6" creationId="{4582A449-01AF-48B9-88BF-4944B700E63E}"/>
          </ac:cxnSpMkLst>
        </pc:cxnChg>
        <pc:cxnChg chg="mod">
          <ac:chgData name="Danielle" userId="e2554c37-e717-43a0-ba79-1183ca921ccd" providerId="ADAL" clId="{8AC08036-1623-486F-949A-D1C35366AE16}" dt="2020-06-06T20:37:19.258" v="72" actId="1076"/>
          <ac:cxnSpMkLst>
            <pc:docMk/>
            <pc:sldMk cId="3912021669" sldId="261"/>
            <ac:cxnSpMk id="7" creationId="{00000000-0000-0000-0000-000000000000}"/>
          </ac:cxnSpMkLst>
        </pc:cxnChg>
        <pc:cxnChg chg="mod">
          <ac:chgData name="Danielle" userId="e2554c37-e717-43a0-ba79-1183ca921ccd" providerId="ADAL" clId="{8AC08036-1623-486F-949A-D1C35366AE16}" dt="2020-06-06T20:37:19.258" v="72" actId="1076"/>
          <ac:cxnSpMkLst>
            <pc:docMk/>
            <pc:sldMk cId="3912021669" sldId="261"/>
            <ac:cxnSpMk id="8" creationId="{00000000-0000-0000-0000-000000000000}"/>
          </ac:cxnSpMkLst>
        </pc:cxnChg>
      </pc:sldChg>
      <pc:sldChg chg="modSp mod">
        <pc:chgData name="Danielle" userId="e2554c37-e717-43a0-ba79-1183ca921ccd" providerId="ADAL" clId="{8AC08036-1623-486F-949A-D1C35366AE16}" dt="2020-06-06T20:39:49.799" v="119" actId="2711"/>
        <pc:sldMkLst>
          <pc:docMk/>
          <pc:sldMk cId="1551281319" sldId="262"/>
        </pc:sldMkLst>
        <pc:spChg chg="mod">
          <ac:chgData name="Danielle" userId="e2554c37-e717-43a0-ba79-1183ca921ccd" providerId="ADAL" clId="{8AC08036-1623-486F-949A-D1C35366AE16}" dt="2020-06-06T20:39:49.799" v="119" actId="2711"/>
          <ac:spMkLst>
            <pc:docMk/>
            <pc:sldMk cId="1551281319" sldId="262"/>
            <ac:spMk id="20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49.799" v="119" actId="2711"/>
          <ac:spMkLst>
            <pc:docMk/>
            <pc:sldMk cId="1551281319" sldId="262"/>
            <ac:spMk id="21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49.799" v="119" actId="2711"/>
          <ac:spMkLst>
            <pc:docMk/>
            <pc:sldMk cId="1551281319" sldId="262"/>
            <ac:spMk id="23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49.799" v="119" actId="2711"/>
          <ac:spMkLst>
            <pc:docMk/>
            <pc:sldMk cId="1551281319" sldId="262"/>
            <ac:spMk id="24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49.799" v="119" actId="2711"/>
          <ac:spMkLst>
            <pc:docMk/>
            <pc:sldMk cId="1551281319" sldId="262"/>
            <ac:spMk id="25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49.799" v="119" actId="2711"/>
          <ac:spMkLst>
            <pc:docMk/>
            <pc:sldMk cId="1551281319" sldId="262"/>
            <ac:spMk id="26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49.799" v="119" actId="2711"/>
          <ac:spMkLst>
            <pc:docMk/>
            <pc:sldMk cId="1551281319" sldId="262"/>
            <ac:spMk id="27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49.799" v="119" actId="2711"/>
          <ac:spMkLst>
            <pc:docMk/>
            <pc:sldMk cId="1551281319" sldId="262"/>
            <ac:spMk id="28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49.799" v="119" actId="2711"/>
          <ac:spMkLst>
            <pc:docMk/>
            <pc:sldMk cId="1551281319" sldId="262"/>
            <ac:spMk id="29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49.799" v="119" actId="2711"/>
          <ac:spMkLst>
            <pc:docMk/>
            <pc:sldMk cId="1551281319" sldId="262"/>
            <ac:spMk id="30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49.799" v="119" actId="2711"/>
          <ac:spMkLst>
            <pc:docMk/>
            <pc:sldMk cId="1551281319" sldId="262"/>
            <ac:spMk id="9220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49.799" v="119" actId="2711"/>
          <ac:spMkLst>
            <pc:docMk/>
            <pc:sldMk cId="1551281319" sldId="262"/>
            <ac:spMk id="9233" creationId="{00000000-0000-0000-0000-000000000000}"/>
          </ac:spMkLst>
        </pc:spChg>
        <pc:grpChg chg="mod">
          <ac:chgData name="Danielle" userId="e2554c37-e717-43a0-ba79-1183ca921ccd" providerId="ADAL" clId="{8AC08036-1623-486F-949A-D1C35366AE16}" dt="2020-06-06T20:39:49.799" v="119" actId="2711"/>
          <ac:grpSpMkLst>
            <pc:docMk/>
            <pc:sldMk cId="1551281319" sldId="262"/>
            <ac:grpSpMk id="9219" creationId="{00000000-0000-0000-0000-000000000000}"/>
          </ac:grpSpMkLst>
        </pc:grpChg>
        <pc:picChg chg="mod">
          <ac:chgData name="Danielle" userId="e2554c37-e717-43a0-ba79-1183ca921ccd" providerId="ADAL" clId="{8AC08036-1623-486F-949A-D1C35366AE16}" dt="2020-06-06T20:39:49.799" v="119" actId="2711"/>
          <ac:picMkLst>
            <pc:docMk/>
            <pc:sldMk cId="1551281319" sldId="262"/>
            <ac:picMk id="9218" creationId="{00000000-0000-0000-0000-000000000000}"/>
          </ac:picMkLst>
        </pc:picChg>
      </pc:sldChg>
      <pc:sldChg chg="modSp mod">
        <pc:chgData name="Danielle" userId="e2554c37-e717-43a0-ba79-1183ca921ccd" providerId="ADAL" clId="{8AC08036-1623-486F-949A-D1C35366AE16}" dt="2020-06-06T20:45:50.718" v="248" actId="1036"/>
        <pc:sldMkLst>
          <pc:docMk/>
          <pc:sldMk cId="1777412265" sldId="267"/>
        </pc:sldMkLst>
        <pc:spChg chg="mod">
          <ac:chgData name="Danielle" userId="e2554c37-e717-43a0-ba79-1183ca921ccd" providerId="ADAL" clId="{8AC08036-1623-486F-949A-D1C35366AE16}" dt="2020-06-06T20:45:44.647" v="244" actId="115"/>
          <ac:spMkLst>
            <pc:docMk/>
            <pc:sldMk cId="1777412265" sldId="267"/>
            <ac:spMk id="2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50.718" v="248" actId="1036"/>
          <ac:spMkLst>
            <pc:docMk/>
            <pc:sldMk cId="1777412265" sldId="267"/>
            <ac:spMk id="3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50.718" v="248" actId="1036"/>
          <ac:spMkLst>
            <pc:docMk/>
            <pc:sldMk cId="1777412265" sldId="267"/>
            <ac:spMk id="4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50.718" v="248" actId="1036"/>
          <ac:spMkLst>
            <pc:docMk/>
            <pc:sldMk cId="1777412265" sldId="267"/>
            <ac:spMk id="20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50.718" v="248" actId="1036"/>
          <ac:spMkLst>
            <pc:docMk/>
            <pc:sldMk cId="1777412265" sldId="267"/>
            <ac:spMk id="21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50.718" v="248" actId="1036"/>
          <ac:spMkLst>
            <pc:docMk/>
            <pc:sldMk cId="1777412265" sldId="267"/>
            <ac:spMk id="22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50.718" v="248" actId="1036"/>
          <ac:spMkLst>
            <pc:docMk/>
            <pc:sldMk cId="1777412265" sldId="267"/>
            <ac:spMk id="23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50.718" v="248" actId="1036"/>
          <ac:spMkLst>
            <pc:docMk/>
            <pc:sldMk cId="1777412265" sldId="267"/>
            <ac:spMk id="24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50.718" v="248" actId="1036"/>
          <ac:spMkLst>
            <pc:docMk/>
            <pc:sldMk cId="1777412265" sldId="267"/>
            <ac:spMk id="25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50.718" v="248" actId="1036"/>
          <ac:spMkLst>
            <pc:docMk/>
            <pc:sldMk cId="1777412265" sldId="267"/>
            <ac:spMk id="27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50.718" v="248" actId="1036"/>
          <ac:spMkLst>
            <pc:docMk/>
            <pc:sldMk cId="1777412265" sldId="267"/>
            <ac:spMk id="28" creationId="{00000000-0000-0000-0000-000000000000}"/>
          </ac:spMkLst>
        </pc:spChg>
      </pc:sldChg>
      <pc:sldChg chg="modSp mod">
        <pc:chgData name="Danielle" userId="e2554c37-e717-43a0-ba79-1183ca921ccd" providerId="ADAL" clId="{8AC08036-1623-486F-949A-D1C35366AE16}" dt="2020-06-06T20:39:29.937" v="117" actId="403"/>
        <pc:sldMkLst>
          <pc:docMk/>
          <pc:sldMk cId="411791584" sldId="279"/>
        </pc:sldMkLst>
        <pc:spChg chg="mod">
          <ac:chgData name="Danielle" userId="e2554c37-e717-43a0-ba79-1183ca921ccd" providerId="ADAL" clId="{8AC08036-1623-486F-949A-D1C35366AE16}" dt="2020-06-06T20:39:29.937" v="117" actId="403"/>
          <ac:spMkLst>
            <pc:docMk/>
            <pc:sldMk cId="411791584" sldId="279"/>
            <ac:spMk id="3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08.152" v="114" actId="2711"/>
          <ac:spMkLst>
            <pc:docMk/>
            <pc:sldMk cId="411791584" sldId="279"/>
            <ac:spMk id="5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08.152" v="114" actId="2711"/>
          <ac:spMkLst>
            <pc:docMk/>
            <pc:sldMk cId="411791584" sldId="279"/>
            <ac:spMk id="6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23.708" v="116" actId="208"/>
          <ac:spMkLst>
            <pc:docMk/>
            <pc:sldMk cId="411791584" sldId="279"/>
            <ac:spMk id="10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08.152" v="114" actId="2711"/>
          <ac:spMkLst>
            <pc:docMk/>
            <pc:sldMk cId="411791584" sldId="279"/>
            <ac:spMk id="11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08.152" v="114" actId="2711"/>
          <ac:spMkLst>
            <pc:docMk/>
            <pc:sldMk cId="411791584" sldId="279"/>
            <ac:spMk id="16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23.708" v="116" actId="208"/>
          <ac:spMkLst>
            <pc:docMk/>
            <pc:sldMk cId="411791584" sldId="279"/>
            <ac:spMk id="18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08.152" v="114" actId="2711"/>
          <ac:spMkLst>
            <pc:docMk/>
            <pc:sldMk cId="411791584" sldId="279"/>
            <ac:spMk id="19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08.152" v="114" actId="2711"/>
          <ac:spMkLst>
            <pc:docMk/>
            <pc:sldMk cId="411791584" sldId="279"/>
            <ac:spMk id="20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08.152" v="114" actId="2711"/>
          <ac:spMkLst>
            <pc:docMk/>
            <pc:sldMk cId="411791584" sldId="279"/>
            <ac:spMk id="22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23.708" v="116" actId="208"/>
          <ac:spMkLst>
            <pc:docMk/>
            <pc:sldMk cId="411791584" sldId="279"/>
            <ac:spMk id="23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08.152" v="114" actId="2711"/>
          <ac:spMkLst>
            <pc:docMk/>
            <pc:sldMk cId="411791584" sldId="279"/>
            <ac:spMk id="24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23.708" v="116" actId="208"/>
          <ac:spMkLst>
            <pc:docMk/>
            <pc:sldMk cId="411791584" sldId="279"/>
            <ac:spMk id="25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08.152" v="114" actId="2711"/>
          <ac:spMkLst>
            <pc:docMk/>
            <pc:sldMk cId="411791584" sldId="279"/>
            <ac:spMk id="26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9:08.152" v="114" actId="2711"/>
          <ac:spMkLst>
            <pc:docMk/>
            <pc:sldMk cId="411791584" sldId="279"/>
            <ac:spMk id="27" creationId="{00000000-0000-0000-0000-000000000000}"/>
          </ac:spMkLst>
        </pc:spChg>
      </pc:sldChg>
      <pc:sldChg chg="modSp">
        <pc:chgData name="Danielle" userId="e2554c37-e717-43a0-ba79-1183ca921ccd" providerId="ADAL" clId="{8AC08036-1623-486F-949A-D1C35366AE16}" dt="2020-06-06T20:31:39.655" v="6" actId="2711"/>
        <pc:sldMkLst>
          <pc:docMk/>
          <pc:sldMk cId="404651" sldId="280"/>
        </pc:sldMkLst>
        <pc:spChg chg="mod">
          <ac:chgData name="Danielle" userId="e2554c37-e717-43a0-ba79-1183ca921ccd" providerId="ADAL" clId="{8AC08036-1623-486F-949A-D1C35366AE16}" dt="2020-06-06T20:31:39.655" v="6" actId="2711"/>
          <ac:spMkLst>
            <pc:docMk/>
            <pc:sldMk cId="404651" sldId="280"/>
            <ac:spMk id="2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1:39.655" v="6" actId="2711"/>
          <ac:spMkLst>
            <pc:docMk/>
            <pc:sldMk cId="404651" sldId="280"/>
            <ac:spMk id="3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1:39.655" v="6" actId="2711"/>
          <ac:spMkLst>
            <pc:docMk/>
            <pc:sldMk cId="404651" sldId="280"/>
            <ac:spMk id="5122" creationId="{00000000-0000-0000-0000-000000000000}"/>
          </ac:spMkLst>
        </pc:spChg>
      </pc:sldChg>
      <pc:sldChg chg="del">
        <pc:chgData name="Danielle" userId="e2554c37-e717-43a0-ba79-1183ca921ccd" providerId="ADAL" clId="{8AC08036-1623-486F-949A-D1C35366AE16}" dt="2020-06-06T20:33:29.928" v="29" actId="47"/>
        <pc:sldMkLst>
          <pc:docMk/>
          <pc:sldMk cId="2561984438" sldId="281"/>
        </pc:sldMkLst>
      </pc:sldChg>
      <pc:sldChg chg="modSp mod">
        <pc:chgData name="Danielle" userId="e2554c37-e717-43a0-ba79-1183ca921ccd" providerId="ADAL" clId="{8AC08036-1623-486F-949A-D1C35366AE16}" dt="2020-06-06T20:43:39.605" v="208"/>
        <pc:sldMkLst>
          <pc:docMk/>
          <pc:sldMk cId="1754625182" sldId="283"/>
        </pc:sldMkLst>
        <pc:spChg chg="mod">
          <ac:chgData name="Danielle" userId="e2554c37-e717-43a0-ba79-1183ca921ccd" providerId="ADAL" clId="{8AC08036-1623-486F-949A-D1C35366AE16}" dt="2020-06-06T20:42:30.465" v="174" actId="14100"/>
          <ac:spMkLst>
            <pc:docMk/>
            <pc:sldMk cId="1754625182" sldId="283"/>
            <ac:spMk id="3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2:09.454" v="164" actId="255"/>
          <ac:spMkLst>
            <pc:docMk/>
            <pc:sldMk cId="1754625182" sldId="283"/>
            <ac:spMk id="6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2:36.529" v="176" actId="20577"/>
          <ac:spMkLst>
            <pc:docMk/>
            <pc:sldMk cId="1754625182" sldId="283"/>
            <ac:spMk id="7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3:21.538" v="198" actId="20577"/>
          <ac:spMkLst>
            <pc:docMk/>
            <pc:sldMk cId="1754625182" sldId="283"/>
            <ac:spMk id="8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2:54.222" v="184"/>
          <ac:spMkLst>
            <pc:docMk/>
            <pc:sldMk cId="1754625182" sldId="283"/>
            <ac:spMk id="9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3:39.605" v="208"/>
          <ac:spMkLst>
            <pc:docMk/>
            <pc:sldMk cId="1754625182" sldId="283"/>
            <ac:spMk id="10" creationId="{00000000-0000-0000-0000-000000000000}"/>
          </ac:spMkLst>
        </pc:spChg>
      </pc:sldChg>
      <pc:sldChg chg="modSp mod">
        <pc:chgData name="Danielle" userId="e2554c37-e717-43a0-ba79-1183ca921ccd" providerId="ADAL" clId="{8AC08036-1623-486F-949A-D1C35366AE16}" dt="2020-06-06T20:46:20.819" v="269" actId="1035"/>
        <pc:sldMkLst>
          <pc:docMk/>
          <pc:sldMk cId="513874585" sldId="284"/>
        </pc:sldMkLst>
        <pc:spChg chg="mod">
          <ac:chgData name="Danielle" userId="e2554c37-e717-43a0-ba79-1183ca921ccd" providerId="ADAL" clId="{8AC08036-1623-486F-949A-D1C35366AE16}" dt="2020-06-06T20:46:16.523" v="263" actId="115"/>
          <ac:spMkLst>
            <pc:docMk/>
            <pc:sldMk cId="513874585" sldId="284"/>
            <ac:spMk id="2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58.050" v="252" actId="1036"/>
          <ac:spMkLst>
            <pc:docMk/>
            <pc:sldMk cId="513874585" sldId="284"/>
            <ac:spMk id="3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58.050" v="252" actId="1036"/>
          <ac:spMkLst>
            <pc:docMk/>
            <pc:sldMk cId="513874585" sldId="284"/>
            <ac:spMk id="4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6:20.819" v="269" actId="1035"/>
          <ac:spMkLst>
            <pc:docMk/>
            <pc:sldMk cId="513874585" sldId="284"/>
            <ac:spMk id="13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58.050" v="252" actId="1036"/>
          <ac:spMkLst>
            <pc:docMk/>
            <pc:sldMk cId="513874585" sldId="284"/>
            <ac:spMk id="20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58.050" v="252" actId="1036"/>
          <ac:spMkLst>
            <pc:docMk/>
            <pc:sldMk cId="513874585" sldId="284"/>
            <ac:spMk id="21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58.050" v="252" actId="1036"/>
          <ac:spMkLst>
            <pc:docMk/>
            <pc:sldMk cId="513874585" sldId="284"/>
            <ac:spMk id="22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58.050" v="252" actId="1036"/>
          <ac:spMkLst>
            <pc:docMk/>
            <pc:sldMk cId="513874585" sldId="284"/>
            <ac:spMk id="23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58.050" v="252" actId="1036"/>
          <ac:spMkLst>
            <pc:docMk/>
            <pc:sldMk cId="513874585" sldId="284"/>
            <ac:spMk id="24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58.050" v="252" actId="1036"/>
          <ac:spMkLst>
            <pc:docMk/>
            <pc:sldMk cId="513874585" sldId="284"/>
            <ac:spMk id="25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58.050" v="252" actId="1036"/>
          <ac:spMkLst>
            <pc:docMk/>
            <pc:sldMk cId="513874585" sldId="284"/>
            <ac:spMk id="27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58.050" v="252" actId="1036"/>
          <ac:spMkLst>
            <pc:docMk/>
            <pc:sldMk cId="513874585" sldId="284"/>
            <ac:spMk id="28" creationId="{00000000-0000-0000-0000-000000000000}"/>
          </ac:spMkLst>
        </pc:spChg>
      </pc:sldChg>
      <pc:sldChg chg="modSp mod">
        <pc:chgData name="Danielle" userId="e2554c37-e717-43a0-ba79-1183ca921ccd" providerId="ADAL" clId="{8AC08036-1623-486F-949A-D1C35366AE16}" dt="2020-06-06T20:47:23.276" v="306"/>
        <pc:sldMkLst>
          <pc:docMk/>
          <pc:sldMk cId="2937543551" sldId="285"/>
        </pc:sldMkLst>
        <pc:spChg chg="mod">
          <ac:chgData name="Danielle" userId="e2554c37-e717-43a0-ba79-1183ca921ccd" providerId="ADAL" clId="{8AC08036-1623-486F-949A-D1C35366AE16}" dt="2020-06-06T20:47:04.995" v="303" actId="20577"/>
          <ac:spMkLst>
            <pc:docMk/>
            <pc:sldMk cId="2937543551" sldId="285"/>
            <ac:spMk id="2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32.435" v="233" actId="255"/>
          <ac:spMkLst>
            <pc:docMk/>
            <pc:sldMk cId="2937543551" sldId="285"/>
            <ac:spMk id="3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32.435" v="233" actId="255"/>
          <ac:spMkLst>
            <pc:docMk/>
            <pc:sldMk cId="2937543551" sldId="285"/>
            <ac:spMk id="4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32.435" v="233" actId="255"/>
          <ac:spMkLst>
            <pc:docMk/>
            <pc:sldMk cId="2937543551" sldId="285"/>
            <ac:spMk id="5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32.435" v="233" actId="255"/>
          <ac:spMkLst>
            <pc:docMk/>
            <pc:sldMk cId="2937543551" sldId="285"/>
            <ac:spMk id="6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32.435" v="233" actId="255"/>
          <ac:spMkLst>
            <pc:docMk/>
            <pc:sldMk cId="2937543551" sldId="285"/>
            <ac:spMk id="7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5:32.435" v="233" actId="255"/>
          <ac:spMkLst>
            <pc:docMk/>
            <pc:sldMk cId="2937543551" sldId="285"/>
            <ac:spMk id="8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47:23.276" v="306"/>
          <ac:spMkLst>
            <pc:docMk/>
            <pc:sldMk cId="2937543551" sldId="285"/>
            <ac:spMk id="9" creationId="{00000000-0000-0000-0000-000000000000}"/>
          </ac:spMkLst>
        </pc:spChg>
      </pc:sldChg>
      <pc:sldChg chg="modSp mod">
        <pc:chgData name="Danielle" userId="e2554c37-e717-43a0-ba79-1183ca921ccd" providerId="ADAL" clId="{8AC08036-1623-486F-949A-D1C35366AE16}" dt="2020-06-06T20:48:48.077" v="340"/>
        <pc:sldMkLst>
          <pc:docMk/>
          <pc:sldMk cId="265592615" sldId="286"/>
        </pc:sldMkLst>
        <pc:spChg chg="mod">
          <ac:chgData name="Danielle" userId="e2554c37-e717-43a0-ba79-1183ca921ccd" providerId="ADAL" clId="{8AC08036-1623-486F-949A-D1C35366AE16}" dt="2020-06-06T20:48:48.077" v="340"/>
          <ac:spMkLst>
            <pc:docMk/>
            <pc:sldMk cId="265592615" sldId="286"/>
            <ac:spMk id="7" creationId="{00000000-0000-0000-0000-000000000000}"/>
          </ac:spMkLst>
        </pc:spChg>
      </pc:sldChg>
      <pc:sldChg chg="addSp delSp modSp add mod modAnim">
        <pc:chgData name="Danielle" userId="e2554c37-e717-43a0-ba79-1183ca921ccd" providerId="ADAL" clId="{8AC08036-1623-486F-949A-D1C35366AE16}" dt="2020-06-06T20:49:08.141" v="350" actId="20577"/>
        <pc:sldMkLst>
          <pc:docMk/>
          <pc:sldMk cId="1686148011" sldId="287"/>
        </pc:sldMkLst>
        <pc:spChg chg="mod">
          <ac:chgData name="Danielle" userId="e2554c37-e717-43a0-ba79-1183ca921ccd" providerId="ADAL" clId="{8AC08036-1623-486F-949A-D1C35366AE16}" dt="2020-06-06T20:49:08.141" v="350" actId="20577"/>
          <ac:spMkLst>
            <pc:docMk/>
            <pc:sldMk cId="1686148011" sldId="287"/>
            <ac:spMk id="3" creationId="{00000000-0000-0000-0000-000000000000}"/>
          </ac:spMkLst>
        </pc:spChg>
        <pc:spChg chg="add del mod">
          <ac:chgData name="Danielle" userId="e2554c37-e717-43a0-ba79-1183ca921ccd" providerId="ADAL" clId="{8AC08036-1623-486F-949A-D1C35366AE16}" dt="2020-06-06T20:32:58.805" v="19" actId="478"/>
          <ac:spMkLst>
            <pc:docMk/>
            <pc:sldMk cId="1686148011" sldId="287"/>
            <ac:spMk id="4" creationId="{3F4ADA02-0580-46A1-BB47-01EC4ACC90E6}"/>
          </ac:spMkLst>
        </pc:spChg>
      </pc:sldChg>
      <pc:sldMasterChg chg="modSp modSldLayout">
        <pc:chgData name="Danielle" userId="e2554c37-e717-43a0-ba79-1183ca921ccd" providerId="ADAL" clId="{8AC08036-1623-486F-949A-D1C35366AE16}" dt="2020-06-06T20:31:03.615" v="2" actId="478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8AC08036-1623-486F-949A-D1C35366AE16}" dt="2020-06-06T20:30:54.389" v="0" actId="2711"/>
          <ac:spMkLst>
            <pc:docMk/>
            <pc:sldMasterMk cId="3484405657" sldId="2147483648"/>
            <ac:spMk id="9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0:54.389" v="0" actId="2711"/>
          <ac:spMkLst>
            <pc:docMk/>
            <pc:sldMasterMk cId="3484405657" sldId="2147483648"/>
            <ac:spMk id="18" creationId="{00000000-0000-0000-0000-000000000000}"/>
          </ac:spMkLst>
        </pc:spChg>
        <pc:picChg chg="mod">
          <ac:chgData name="Danielle" userId="e2554c37-e717-43a0-ba79-1183ca921ccd" providerId="ADAL" clId="{8AC08036-1623-486F-949A-D1C35366AE16}" dt="2020-06-06T20:30:54.389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8AC08036-1623-486F-949A-D1C35366AE16}" dt="2020-06-06T20:30:54.389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8AC08036-1623-486F-949A-D1C35366AE16}" dt="2020-06-06T20:30:54.389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8AC08036-1623-486F-949A-D1C35366AE16}" dt="2020-06-06T20:30:54.389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8AC08036-1623-486F-949A-D1C35366AE16}" dt="2020-06-06T20:30:54.389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8AC08036-1623-486F-949A-D1C35366AE16}" dt="2020-06-06T20:31:00.016" v="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8AC08036-1623-486F-949A-D1C35366AE16}" dt="2020-06-06T20:31:00.016" v="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8AC08036-1623-486F-949A-D1C35366AE16}" dt="2020-06-06T20:31:03.615" v="2" actId="478"/>
          <pc:sldLayoutMkLst>
            <pc:docMk/>
            <pc:sldMasterMk cId="3484405657" sldId="2147483648"/>
            <pc:sldLayoutMk cId="3233517271" sldId="2147483668"/>
          </pc:sldLayoutMkLst>
          <pc:spChg chg="del">
            <ac:chgData name="Danielle" userId="e2554c37-e717-43a0-ba79-1183ca921ccd" providerId="ADAL" clId="{8AC08036-1623-486F-949A-D1C35366AE16}" dt="2020-06-06T20:31:03.615" v="2" actId="478"/>
            <ac:spMkLst>
              <pc:docMk/>
              <pc:sldMasterMk cId="3484405657" sldId="2147483648"/>
              <pc:sldLayoutMk cId="3233517271" sldId="2147483668"/>
              <ac:spMk id="2" creationId="{00000000-0000-0000-0000-000000000000}"/>
            </ac:spMkLst>
          </pc:spChg>
          <pc:spChg chg="del">
            <ac:chgData name="Danielle" userId="e2554c37-e717-43a0-ba79-1183ca921ccd" providerId="ADAL" clId="{8AC08036-1623-486F-949A-D1C35366AE16}" dt="2020-06-06T20:31:03.615" v="2" actId="478"/>
            <ac:spMkLst>
              <pc:docMk/>
              <pc:sldMasterMk cId="3484405657" sldId="2147483648"/>
              <pc:sldLayoutMk cId="3233517271" sldId="2147483668"/>
              <ac:spMk id="4" creationId="{00000000-0000-0000-0000-000000000000}"/>
            </ac:spMkLst>
          </pc:spChg>
          <pc:spChg chg="del">
            <ac:chgData name="Danielle" userId="e2554c37-e717-43a0-ba79-1183ca921ccd" providerId="ADAL" clId="{8AC08036-1623-486F-949A-D1C35366AE16}" dt="2020-06-06T20:31:03.615" v="2" actId="478"/>
            <ac:spMkLst>
              <pc:docMk/>
              <pc:sldMasterMk cId="3484405657" sldId="2147483648"/>
              <pc:sldLayoutMk cId="3233517271" sldId="2147483668"/>
              <ac:spMk id="5" creationId="{00000000-0000-0000-0000-000000000000}"/>
            </ac:spMkLst>
          </pc:spChg>
          <pc:spChg chg="del">
            <ac:chgData name="Danielle" userId="e2554c37-e717-43a0-ba79-1183ca921ccd" providerId="ADAL" clId="{8AC08036-1623-486F-949A-D1C35366AE16}" dt="2020-06-06T20:31:03.615" v="2" actId="478"/>
            <ac:spMkLst>
              <pc:docMk/>
              <pc:sldMasterMk cId="3484405657" sldId="2147483648"/>
              <pc:sldLayoutMk cId="3233517271" sldId="2147483668"/>
              <ac:spMk id="6" creationId="{00000000-0000-0000-0000-000000000000}"/>
            </ac:spMkLst>
          </pc:spChg>
          <pc:spChg chg="del">
            <ac:chgData name="Danielle" userId="e2554c37-e717-43a0-ba79-1183ca921ccd" providerId="ADAL" clId="{8AC08036-1623-486F-949A-D1C35366AE16}" dt="2020-06-06T20:31:03.615" v="2" actId="478"/>
            <ac:spMkLst>
              <pc:docMk/>
              <pc:sldMasterMk cId="3484405657" sldId="2147483648"/>
              <pc:sldLayoutMk cId="3233517271" sldId="2147483668"/>
              <ac:spMk id="8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8AC08036-1623-486F-949A-D1C35366AE16}" dt="2020-06-06T20:31:17.980" v="4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8AC08036-1623-486F-949A-D1C35366AE16}" dt="2020-06-06T20:31:10.829" v="3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1:10.829" v="3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1:10.829" v="3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1:10.829" v="3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8AC08036-1623-486F-949A-D1C35366AE16}" dt="2020-06-06T20:31:10.829" v="3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8AC08036-1623-486F-949A-D1C35366AE16}" dt="2020-06-06T20:31:10.829" v="3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8AC08036-1623-486F-949A-D1C35366AE16}" dt="2020-06-06T20:31:10.829" v="3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8AC08036-1623-486F-949A-D1C35366AE16}" dt="2020-06-06T20:31:10.829" v="3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8AC08036-1623-486F-949A-D1C35366AE16}" dt="2020-06-06T20:31:10.829" v="3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8AC08036-1623-486F-949A-D1C35366AE16}" dt="2020-06-06T20:31:10.829" v="3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8AC08036-1623-486F-949A-D1C35366AE16}" dt="2020-06-06T20:31:10.829" v="3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8AC08036-1623-486F-949A-D1C35366AE16}" dt="2020-06-06T20:31:10.829" v="3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8AC08036-1623-486F-949A-D1C35366AE16}" dt="2020-06-06T20:31:17.980" v="4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8AC08036-1623-486F-949A-D1C35366AE16}" dt="2020-06-06T20:31:17.980" v="4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06/06/2020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415" y="6248400"/>
            <a:ext cx="1905643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685" y="6248400"/>
            <a:ext cx="2894631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2943" y="6248400"/>
            <a:ext cx="190564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0BCE19-ECB4-4592-9BBF-6944AA26D3F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811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3517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826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807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06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51720" y="245398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Upper and Lower Bounds 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(Limits of Accuracy)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8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06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0" y="245398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Upper and Lower Bounds 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(Limits of Accuracy)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6025715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Rounding, accuracy, bounds, limits, decimal places, significant figures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calculate upper and lower bounds.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add and multiply with bounds.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subtract and divide with bounds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843808" y="1412776"/>
            <a:ext cx="5387264" cy="47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</p:txBody>
      </p:sp>
      <p:sp>
        <p:nvSpPr>
          <p:cNvPr id="2" name="Rectangle 1"/>
          <p:cNvSpPr/>
          <p:nvPr/>
        </p:nvSpPr>
        <p:spPr>
          <a:xfrm>
            <a:off x="2238408" y="2132856"/>
            <a:ext cx="3150096" cy="2031325"/>
          </a:xfrm>
          <a:prstGeom prst="rect">
            <a:avLst/>
          </a:prstGeom>
          <a:ln w="762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Round the following numbers to the nearest 10: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1. 37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2. 755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3. 754.999999999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4. 10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5. 10483923</a:t>
            </a:r>
            <a:endParaRPr lang="en-GB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0112" y="2132856"/>
            <a:ext cx="3150096" cy="2031325"/>
          </a:xfrm>
          <a:prstGeom prst="rect">
            <a:avLst/>
          </a:prstGeom>
          <a:ln w="762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Round the following numbers to 1 decimal place: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1. 0.345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2. 0.269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3. 3.34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4. 2.98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5. 19.99</a:t>
            </a:r>
          </a:p>
        </p:txBody>
      </p:sp>
    </p:spTree>
    <p:extLst>
      <p:ext uri="{BB962C8B-B14F-4D97-AF65-F5344CB8AC3E}">
        <p14:creationId xmlns:p14="http://schemas.microsoft.com/office/powerpoint/2010/main" val="2018641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Example</a:t>
            </a:r>
          </a:p>
          <a:p>
            <a:pPr>
              <a:spcAft>
                <a:spcPts val="0"/>
              </a:spcAft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Bugatti Veyron can travel 800 metres (to the nearest 10 m) in 4.4 seconds (to 1 decimal place). Calculate the upper and lowers bounds of its maximum speed to 3 significant figures.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2844396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Lower bound =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LB distance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            UB time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7704" y="3460734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795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4.45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4" y="407707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= 178.651685 m/s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040" y="2844396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Upper bound =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UB distance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            LB time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2200" y="3460734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805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4.35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72200" y="4077072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= 185.057471 m/s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Box 16"/>
              <p:cNvSpPr txBox="1">
                <a:spLocks noChangeArrowheads="1"/>
              </p:cNvSpPr>
              <p:nvPr/>
            </p:nvSpPr>
            <p:spPr bwMode="auto">
              <a:xfrm>
                <a:off x="2939244" y="5032749"/>
                <a:ext cx="2877519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GB" altLang="en-US" sz="2000" b="1" dirty="0">
                    <a:cs typeface="Arial" panose="020B0604020202020204" pitchFamily="34" charset="0"/>
                  </a:rPr>
                  <a:t>179 m/s </a:t>
                </a:r>
                <a14:m>
                  <m:oMath xmlns:m="http://schemas.openxmlformats.org/officeDocument/2006/math">
                    <m:r>
                      <a:rPr lang="en-GB" altLang="en-US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altLang="en-US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𝑺</m:t>
                    </m:r>
                    <m:r>
                      <a:rPr lang="en-GB" altLang="en-US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</m:oMath>
                </a14:m>
                <a:r>
                  <a:rPr lang="en-GB" altLang="en-US" sz="2000" b="1" dirty="0">
                    <a:cs typeface="Arial" panose="020B0604020202020204" pitchFamily="34" charset="0"/>
                  </a:rPr>
                  <a:t> 185 m/s</a:t>
                </a:r>
                <a:endParaRPr lang="en-GB" altLang="en-US" sz="2000" b="1" baseline="30000" dirty="0"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39244" y="5032749"/>
                <a:ext cx="2877519" cy="400110"/>
              </a:xfrm>
              <a:prstGeom prst="rect">
                <a:avLst/>
              </a:prstGeom>
              <a:blipFill>
                <a:blip r:embed="rId2"/>
                <a:stretch>
                  <a:fillRect l="-2119" t="-7692" r="-1483" b="-2923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754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206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123728" y="1124744"/>
                <a:ext cx="6768752" cy="3477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GB" sz="2000" b="1" u="sng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Answers </a:t>
                </a:r>
              </a:p>
              <a:p>
                <a:pPr>
                  <a:spcAft>
                    <a:spcPts val="0"/>
                  </a:spcAft>
                </a:pPr>
                <a:endParaRPr lang="en-GB" sz="2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1.	a) 	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440 m,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12000 m²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b) 	438 m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&lt;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442 m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c) 	11890.25 m²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&lt;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12110.25m²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2.	3.95 cm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&lt;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4.05 cm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3.	a)	9.55 seconds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≤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9.65 seconds	</a:t>
                </a:r>
              </a:p>
              <a:p>
                <a:pPr indent="457200"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b)	99.5 m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&lt;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100.5 m</a:t>
                </a:r>
              </a:p>
              <a:p>
                <a:pPr indent="457200"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c)	10.52 m/s</a:t>
                </a:r>
                <a:endParaRPr lang="en-GB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3477875"/>
              </a:xfrm>
              <a:prstGeom prst="rect">
                <a:avLst/>
              </a:prstGeom>
              <a:blipFill>
                <a:blip r:embed="rId2"/>
                <a:stretch>
                  <a:fillRect l="-900" t="-877" b="-24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92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123728" y="1124744"/>
                <a:ext cx="6768752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153" indent="0" algn="ctr">
                  <a:buNone/>
                  <a:defRPr/>
                </a:pPr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Can you answer this?</a:t>
                </a:r>
              </a:p>
              <a:p>
                <a:pPr marL="34153" indent="0" algn="ctr">
                  <a:buNone/>
                  <a:defRPr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153" indent="0" algn="ctr">
                  <a:buNone/>
                  <a:defRPr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An IMAX cinema screen is 22 m by 16 m to the nearest metre. </a:t>
                </a:r>
              </a:p>
              <a:p>
                <a:pPr marL="34153" indent="0" algn="ctr">
                  <a:buNone/>
                  <a:defRPr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153" indent="0" algn="ctr">
                  <a:buNone/>
                  <a:defRPr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</a:t>
                </a:r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limits of accuracy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for the area of the screen.</a:t>
                </a:r>
              </a:p>
              <a:p>
                <a:pPr marL="34153" indent="0" algn="ctr">
                  <a:buNone/>
                  <a:defRPr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153" indent="0" algn="ctr">
                  <a:buNone/>
                  <a:defRPr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333.25 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371.25 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862322"/>
              </a:xfrm>
              <a:prstGeom prst="rect">
                <a:avLst/>
              </a:prstGeom>
              <a:blipFill>
                <a:blip r:embed="rId2"/>
                <a:stretch>
                  <a:fillRect t="-1066" b="-3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614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843808" y="1412776"/>
            <a:ext cx="5387264" cy="47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2" name="Rectangle 1"/>
          <p:cNvSpPr/>
          <p:nvPr/>
        </p:nvSpPr>
        <p:spPr>
          <a:xfrm>
            <a:off x="2238408" y="2132856"/>
            <a:ext cx="3150096" cy="2031325"/>
          </a:xfrm>
          <a:prstGeom prst="rect">
            <a:avLst/>
          </a:prstGeom>
          <a:ln w="762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Round the following  numbers to the nearest 10: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1. 40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2. 760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3. 750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4. 10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5. 10483920</a:t>
            </a:r>
          </a:p>
        </p:txBody>
      </p:sp>
      <p:sp>
        <p:nvSpPr>
          <p:cNvPr id="3" name="Rectangle 2"/>
          <p:cNvSpPr/>
          <p:nvPr/>
        </p:nvSpPr>
        <p:spPr>
          <a:xfrm>
            <a:off x="5580112" y="2132856"/>
            <a:ext cx="3150096" cy="2031325"/>
          </a:xfrm>
          <a:prstGeom prst="rect">
            <a:avLst/>
          </a:prstGeom>
          <a:ln w="762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33204" indent="0"/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Round the following  numbers to 1 decimal place:</a:t>
            </a:r>
          </a:p>
          <a:p>
            <a:pPr marL="33204" indent="0"/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1. 0.3</a:t>
            </a:r>
          </a:p>
          <a:p>
            <a:pPr marL="33204" indent="0"/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2. 0.3</a:t>
            </a:r>
          </a:p>
          <a:p>
            <a:pPr marL="33204" indent="0"/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3. 3.3</a:t>
            </a:r>
          </a:p>
          <a:p>
            <a:pPr marL="33204" indent="0"/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4. 3.0</a:t>
            </a:r>
          </a:p>
          <a:p>
            <a:pPr marL="33204" indent="0"/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5. 20.0</a:t>
            </a:r>
          </a:p>
        </p:txBody>
      </p:sp>
    </p:spTree>
    <p:extLst>
      <p:ext uri="{BB962C8B-B14F-4D97-AF65-F5344CB8AC3E}">
        <p14:creationId xmlns:p14="http://schemas.microsoft.com/office/powerpoint/2010/main" val="404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23728" y="1124744"/>
            <a:ext cx="67687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53" indent="0" algn="ctr">
              <a:buNone/>
              <a:defRPr/>
            </a:pP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Can you answer this?</a:t>
            </a:r>
          </a:p>
          <a:p>
            <a:pPr marL="34153" indent="0" algn="ctr">
              <a:buNone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53" indent="0" algn="ctr">
              <a:buNone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 IMAX cinema screen is 22 m by 16 m to the nearest metre. </a:t>
            </a:r>
          </a:p>
          <a:p>
            <a:pPr marL="34153" indent="0" algn="ctr">
              <a:buNone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53" indent="0" algn="ctr">
              <a:buNone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limits of accuracy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for the area of the screen.</a:t>
            </a:r>
          </a:p>
        </p:txBody>
      </p:sp>
    </p:spTree>
    <p:extLst>
      <p:ext uri="{BB962C8B-B14F-4D97-AF65-F5344CB8AC3E}">
        <p14:creationId xmlns:p14="http://schemas.microsoft.com/office/powerpoint/2010/main" val="1569171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9EBC6F-963A-41D9-8F38-07F108B1DAC3}"/>
              </a:ext>
            </a:extLst>
          </p:cNvPr>
          <p:cNvSpPr/>
          <p:nvPr/>
        </p:nvSpPr>
        <p:spPr>
          <a:xfrm>
            <a:off x="2123728" y="1124744"/>
            <a:ext cx="676519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Think, Pair, Share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company building a new formula one car decides to order its nuts and bolts to an accuracy of 0.1 mm. What problems could this cause?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6963651-0461-44E3-8925-431DF8949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924944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582A449-01AF-48B9-88BF-4944B700E63E}"/>
              </a:ext>
            </a:extLst>
          </p:cNvPr>
          <p:cNvCxnSpPr/>
          <p:nvPr/>
        </p:nvCxnSpPr>
        <p:spPr>
          <a:xfrm flipV="1">
            <a:off x="3995936" y="4581128"/>
            <a:ext cx="504056" cy="36004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3F6290C-694D-4E53-8FCF-8BF5BFB358D3}"/>
                  </a:ext>
                </a:extLst>
              </p:cNvPr>
              <p:cNvSpPr txBox="1"/>
              <p:nvPr/>
            </p:nvSpPr>
            <p:spPr>
              <a:xfrm>
                <a:off x="4860032" y="4396462"/>
                <a:ext cx="21602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7 mm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0.1 mm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3F6290C-694D-4E53-8FCF-8BF5BFB358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396462"/>
                <a:ext cx="2160240" cy="369332"/>
              </a:xfrm>
              <a:prstGeom prst="rect">
                <a:avLst/>
              </a:prstGeom>
              <a:blipFill>
                <a:blip r:embed="rId3"/>
                <a:stretch>
                  <a:fillRect l="-225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202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42946" y="2067511"/>
            <a:ext cx="302433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64088" y="1772816"/>
            <a:ext cx="324036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5157192"/>
            <a:ext cx="302433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076056" y="5157192"/>
            <a:ext cx="3024336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137518"/>
            <a:ext cx="8460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number has been rounded to the nearest whole number, what could it have been?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6674125" y="1672659"/>
            <a:ext cx="2852534" cy="1152128"/>
          </a:xfrm>
          <a:prstGeom prst="wedgeEllipseCallout">
            <a:avLst>
              <a:gd name="adj1" fmla="val -29923"/>
              <a:gd name="adj2" fmla="val 67238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it was rounded down, it could have been?</a:t>
            </a:r>
          </a:p>
        </p:txBody>
      </p:sp>
      <p:sp>
        <p:nvSpPr>
          <p:cNvPr id="18" name="Oval Callout 17"/>
          <p:cNvSpPr/>
          <p:nvPr/>
        </p:nvSpPr>
        <p:spPr>
          <a:xfrm>
            <a:off x="-288984" y="1672659"/>
            <a:ext cx="2852534" cy="1152128"/>
          </a:xfrm>
          <a:prstGeom prst="wedgeEllipseCallout">
            <a:avLst>
              <a:gd name="adj1" fmla="val 15529"/>
              <a:gd name="adj2" fmla="val 7197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it was rounded up, it could have been?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797093" y="1672659"/>
            <a:ext cx="1369286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16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55114" y="2923783"/>
            <a:ext cx="98135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4.9</a:t>
            </a:r>
          </a:p>
          <a:p>
            <a:pPr lvl="0">
              <a:spcBef>
                <a:spcPct val="0"/>
              </a:spcBef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4.87</a:t>
            </a:r>
          </a:p>
          <a:p>
            <a:pPr lvl="0">
              <a:spcBef>
                <a:spcPct val="0"/>
              </a:spcBef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4.61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10368" y="2923783"/>
            <a:ext cx="98135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5.1</a:t>
            </a:r>
          </a:p>
          <a:p>
            <a:pPr lvl="0">
              <a:spcBef>
                <a:spcPct val="0"/>
              </a:spcBef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5.34</a:t>
            </a:r>
          </a:p>
          <a:p>
            <a:pPr lvl="0">
              <a:spcBef>
                <a:spcPct val="0"/>
              </a:spcBef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5.48</a:t>
            </a:r>
          </a:p>
        </p:txBody>
      </p:sp>
      <p:sp>
        <p:nvSpPr>
          <p:cNvPr id="23" name="Oval Callout 22"/>
          <p:cNvSpPr/>
          <p:nvPr/>
        </p:nvSpPr>
        <p:spPr>
          <a:xfrm>
            <a:off x="-408586" y="5349715"/>
            <a:ext cx="3201163" cy="1182662"/>
          </a:xfrm>
          <a:prstGeom prst="wedgeEllipseCallout">
            <a:avLst>
              <a:gd name="adj1" fmla="val 46772"/>
              <a:gd name="adj2" fmla="val -60912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the smallest number it could have been?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89197" y="4521422"/>
            <a:ext cx="10422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4.5</a:t>
            </a:r>
          </a:p>
        </p:txBody>
      </p:sp>
      <p:sp>
        <p:nvSpPr>
          <p:cNvPr id="25" name="Oval Callout 24"/>
          <p:cNvSpPr/>
          <p:nvPr/>
        </p:nvSpPr>
        <p:spPr>
          <a:xfrm flipH="1">
            <a:off x="6375901" y="5349715"/>
            <a:ext cx="3201163" cy="1182662"/>
          </a:xfrm>
          <a:prstGeom prst="wedgeEllipseCallout">
            <a:avLst>
              <a:gd name="adj1" fmla="val 46772"/>
              <a:gd name="adj2" fmla="val -60912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the biggest number it could have been?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44020" y="4493443"/>
            <a:ext cx="1046143" cy="92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5.49999999999999…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329318" y="4541213"/>
            <a:ext cx="1042272" cy="830997"/>
          </a:xfrm>
          <a:prstGeom prst="rect">
            <a:avLst/>
          </a:prstGeom>
          <a:solidFill>
            <a:srgbClr val="ECDAF1"/>
          </a:solidFill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5.5</a:t>
            </a:r>
          </a:p>
        </p:txBody>
      </p:sp>
    </p:spTree>
    <p:extLst>
      <p:ext uri="{BB962C8B-B14F-4D97-AF65-F5344CB8AC3E}">
        <p14:creationId xmlns:p14="http://schemas.microsoft.com/office/powerpoint/2010/main" val="41179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 animBg="1"/>
      <p:bldP spid="23" grpId="0" animBg="1"/>
      <p:bldP spid="24" grpId="0"/>
      <p:bldP spid="25" grpId="0" animBg="1"/>
      <p:bldP spid="26" grpId="0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esbnyc.com/images/esb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149"/>
          <a:stretch>
            <a:fillRect/>
          </a:stretch>
        </p:blipFill>
        <p:spPr bwMode="auto">
          <a:xfrm>
            <a:off x="4359142" y="3878433"/>
            <a:ext cx="4736239" cy="3974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19" name="Group 22"/>
          <p:cNvGrpSpPr>
            <a:grpSpLocks/>
          </p:cNvGrpSpPr>
          <p:nvPr/>
        </p:nvGrpSpPr>
        <p:grpSpPr bwMode="auto">
          <a:xfrm>
            <a:off x="5280539" y="1748667"/>
            <a:ext cx="359309" cy="3766223"/>
            <a:chOff x="3560" y="572"/>
            <a:chExt cx="227" cy="3176"/>
          </a:xfrm>
        </p:grpSpPr>
        <p:sp>
          <p:nvSpPr>
            <p:cNvPr id="9234" name="Line 8"/>
            <p:cNvSpPr>
              <a:spLocks noChangeShapeType="1"/>
            </p:cNvSpPr>
            <p:nvPr/>
          </p:nvSpPr>
          <p:spPr bwMode="auto">
            <a:xfrm>
              <a:off x="3787" y="572"/>
              <a:ext cx="0" cy="31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345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35" name="Line 9"/>
            <p:cNvSpPr>
              <a:spLocks noChangeShapeType="1"/>
            </p:cNvSpPr>
            <p:nvPr/>
          </p:nvSpPr>
          <p:spPr bwMode="auto">
            <a:xfrm>
              <a:off x="3560" y="2160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345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36" name="Line 10"/>
            <p:cNvSpPr>
              <a:spLocks noChangeShapeType="1"/>
            </p:cNvSpPr>
            <p:nvPr/>
          </p:nvSpPr>
          <p:spPr bwMode="auto">
            <a:xfrm>
              <a:off x="3560" y="3521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345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37" name="Line 12"/>
            <p:cNvSpPr>
              <a:spLocks noChangeShapeType="1"/>
            </p:cNvSpPr>
            <p:nvPr/>
          </p:nvSpPr>
          <p:spPr bwMode="auto">
            <a:xfrm>
              <a:off x="3560" y="799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sz="1345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220" name="Text Box 13"/>
          <p:cNvSpPr txBox="1">
            <a:spLocks noChangeArrowheads="1"/>
          </p:cNvSpPr>
          <p:nvPr/>
        </p:nvSpPr>
        <p:spPr bwMode="auto">
          <a:xfrm>
            <a:off x="4469561" y="3458646"/>
            <a:ext cx="6126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/>
            <a:r>
              <a:rPr lang="en-GB" altLang="en-US" sz="2000" b="1" dirty="0">
                <a:cs typeface="Arial" panose="020B0604020202020204" pitchFamily="34" charset="0"/>
              </a:rPr>
              <a:t>443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469561" y="5083245"/>
            <a:ext cx="6126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/>
            <a:r>
              <a:rPr lang="en-GB" altLang="en-US" sz="2000" b="1" dirty="0">
                <a:cs typeface="Arial" panose="020B0604020202020204" pitchFamily="34" charset="0"/>
              </a:rPr>
              <a:t>442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4469561" y="1841163"/>
            <a:ext cx="61266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/>
            <a:r>
              <a:rPr lang="en-GB" altLang="en-US" sz="2000" b="1" dirty="0">
                <a:cs typeface="Arial" panose="020B0604020202020204" pitchFamily="34" charset="0"/>
              </a:rPr>
              <a:t>444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4265817" y="4276875"/>
            <a:ext cx="8258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/>
            <a:r>
              <a:rPr lang="en-GB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442.5</a:t>
            </a:r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5282911" y="2823037"/>
            <a:ext cx="36049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4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5258008" y="4436963"/>
            <a:ext cx="36049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4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4319180" y="2653462"/>
            <a:ext cx="8258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/>
            <a:r>
              <a:rPr lang="en-GB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443.5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829244" y="3257054"/>
            <a:ext cx="128753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Limits of</a:t>
            </a: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Accuracy</a:t>
            </a:r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 flipH="1">
            <a:off x="5646963" y="3599761"/>
            <a:ext cx="971202" cy="8573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4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H="1" flipV="1">
            <a:off x="5657636" y="2838453"/>
            <a:ext cx="928511" cy="78028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4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607422" y="3199651"/>
            <a:ext cx="28376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442.5 ≤ Height &lt; 443.5</a:t>
            </a:r>
          </a:p>
        </p:txBody>
      </p:sp>
      <p:sp>
        <p:nvSpPr>
          <p:cNvPr id="9233" name="Rectangle 31"/>
          <p:cNvSpPr>
            <a:spLocks noChangeArrowheads="1"/>
          </p:cNvSpPr>
          <p:nvPr/>
        </p:nvSpPr>
        <p:spPr bwMode="auto">
          <a:xfrm>
            <a:off x="624938" y="1641942"/>
            <a:ext cx="338556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dirty="0">
                <a:cs typeface="Arial" panose="020B0604020202020204" pitchFamily="34" charset="0"/>
              </a:rPr>
              <a:t>The Empire State Building is </a:t>
            </a:r>
            <a:r>
              <a:rPr lang="en-GB" altLang="en-US" b="1" dirty="0">
                <a:cs typeface="Arial" panose="020B0604020202020204" pitchFamily="34" charset="0"/>
              </a:rPr>
              <a:t>443 m</a:t>
            </a:r>
            <a:r>
              <a:rPr lang="en-GB" altLang="en-US" dirty="0">
                <a:cs typeface="Arial" panose="020B0604020202020204" pitchFamily="34" charset="0"/>
              </a:rPr>
              <a:t> tall, to the nearest metre.</a:t>
            </a:r>
          </a:p>
        </p:txBody>
      </p:sp>
    </p:spTree>
    <p:extLst>
      <p:ext uri="{BB962C8B-B14F-4D97-AF65-F5344CB8AC3E}">
        <p14:creationId xmlns:p14="http://schemas.microsoft.com/office/powerpoint/2010/main" val="155128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 animBg="1"/>
      <p:bldP spid="29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51520" y="1228686"/>
                <a:ext cx="8591567" cy="1631216"/>
              </a:xfrm>
              <a:prstGeom prst="rect">
                <a:avLst/>
              </a:prstGeom>
              <a:ln w="76200"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These numbers have been rounded to the nearest 10, write down the largest and smallest values they could be. Express your answers as inequalities in terms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lvl="0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a. 50			b. 80			c. 110</a:t>
                </a:r>
              </a:p>
              <a:p>
                <a:pPr marL="342900" lvl="0" indent="-342900">
                  <a:buAutoNum type="alphaLcPeriod"/>
                </a:pPr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228686"/>
                <a:ext cx="8591567" cy="1631216"/>
              </a:xfrm>
              <a:prstGeom prst="rect">
                <a:avLst/>
              </a:prstGeom>
              <a:blipFill>
                <a:blip r:embed="rId2"/>
                <a:stretch>
                  <a:fillRect l="-281"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51521" y="2958331"/>
                <a:ext cx="8591567" cy="1631216"/>
              </a:xfrm>
              <a:prstGeom prst="rect">
                <a:avLst/>
              </a:prstGeom>
              <a:ln w="76200">
                <a:solidFill>
                  <a:srgbClr val="FFC000"/>
                </a:solidFill>
              </a:ln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These numbers have been rounded to the nearest whole number, write down the upper and lower bounds. Express your answers as inequalities in terms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lvl="0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a. 3			b. 17			c. 100</a:t>
                </a:r>
              </a:p>
              <a:p>
                <a:pPr lvl="0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1" y="2958331"/>
                <a:ext cx="8591567" cy="1631216"/>
              </a:xfrm>
              <a:prstGeom prst="rect">
                <a:avLst/>
              </a:prstGeom>
              <a:blipFill>
                <a:blip r:embed="rId3"/>
                <a:stretch>
                  <a:fillRect l="-281"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52698" y="4697849"/>
            <a:ext cx="8590390" cy="1323439"/>
          </a:xfrm>
          <a:prstGeom prst="rect">
            <a:avLst/>
          </a:prstGeom>
          <a:ln w="762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These lengths have been rounded to the nearest tenth, write the upper and lower limits. Express your answers as inequalities in terms of x:</a:t>
            </a:r>
          </a:p>
          <a:p>
            <a:pPr lvl="0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a. 12.5cm		b. 21.7cm		c. 52.1cm</a:t>
            </a:r>
          </a:p>
          <a:p>
            <a:pPr lvl="0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51520" y="2452826"/>
                <a:ext cx="85903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45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55		75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85		105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115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452826"/>
                <a:ext cx="8590390" cy="400110"/>
              </a:xfrm>
              <a:prstGeom prst="rect">
                <a:avLst/>
              </a:prstGeom>
              <a:blipFill>
                <a:blip r:embed="rId4"/>
                <a:stretch>
                  <a:fillRect l="-710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51520" y="4181018"/>
                <a:ext cx="85903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2.5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3.5	 	17.5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18.5		99.5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100.5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181018"/>
                <a:ext cx="8590390" cy="400110"/>
              </a:xfrm>
              <a:prstGeom prst="rect">
                <a:avLst/>
              </a:prstGeom>
              <a:blipFill>
                <a:blip r:embed="rId5"/>
                <a:stretch>
                  <a:fillRect l="-710"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51520" y="5621178"/>
                <a:ext cx="859039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12.45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12.55	21.65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21.75	52.05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52.15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621178"/>
                <a:ext cx="8590390" cy="400110"/>
              </a:xfrm>
              <a:prstGeom prst="rect">
                <a:avLst/>
              </a:prstGeom>
              <a:blipFill>
                <a:blip r:embed="rId6"/>
                <a:stretch>
                  <a:fillRect l="-710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462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63552" y="1137968"/>
                <a:ext cx="8556919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altLang="en-US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</a:t>
                </a:r>
              </a:p>
              <a:p>
                <a:r>
                  <a:rPr lang="en-GB" alt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 room is measured as 6.4 </a:t>
                </a:r>
                <a14:m>
                  <m:oMath xmlns:m="http://schemas.openxmlformats.org/officeDocument/2006/math">
                    <m:r>
                      <a:rPr lang="en-GB" alt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alt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4.3 metres, measured to 1 decimal place.</a:t>
                </a:r>
              </a:p>
              <a:p>
                <a:r>
                  <a:rPr lang="en-GB" alt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upper and lower bounds of the area of floor in the room.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52" y="1137968"/>
                <a:ext cx="8556919" cy="1015663"/>
              </a:xfrm>
              <a:prstGeom prst="rect">
                <a:avLst/>
              </a:prstGeom>
              <a:blipFill>
                <a:blip r:embed="rId2"/>
                <a:stretch>
                  <a:fillRect l="-712" t="-3012" b="-10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896614" y="2712580"/>
            <a:ext cx="3096344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4173474" y="2343248"/>
            <a:ext cx="8386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b="1" dirty="0">
                <a:cs typeface="Arial" panose="020B0604020202020204" pitchFamily="34" charset="0"/>
              </a:rPr>
              <a:t>6.4 m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6244736" y="3245084"/>
            <a:ext cx="8386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b="1" dirty="0">
                <a:cs typeface="Arial" panose="020B0604020202020204" pitchFamily="34" charset="0"/>
              </a:rPr>
              <a:t>4.3 m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5391331" y="2343248"/>
            <a:ext cx="16145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UB = 6.45 m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2287164" y="2330703"/>
            <a:ext cx="15712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LB = 6.35 m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6217462" y="2871545"/>
            <a:ext cx="15440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UB = 4.35m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6231692" y="3611509"/>
            <a:ext cx="15712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LB = 4.25 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10781" y="4597764"/>
                <a:ext cx="363400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Minimum area = 6.35 </a:t>
                </a:r>
                <a14:m>
                  <m:oMath xmlns:m="http://schemas.openxmlformats.org/officeDocument/2006/math">
                    <m:r>
                      <a:rPr lang="en-GB" alt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4.25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    = 26.9875 m²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781" y="4597764"/>
                <a:ext cx="3634005" cy="707886"/>
              </a:xfrm>
              <a:prstGeom prst="rect">
                <a:avLst/>
              </a:prstGeom>
              <a:blipFill>
                <a:blip r:embed="rId3"/>
                <a:stretch>
                  <a:fillRect l="-1678" t="-3448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4790200" y="4597764"/>
                <a:ext cx="363400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Maximum area = 6.45 </a:t>
                </a:r>
                <a14:m>
                  <m:oMath xmlns:m="http://schemas.openxmlformats.org/officeDocument/2006/math">
                    <m:r>
                      <a:rPr lang="en-GB" alt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4.35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     = 28.0575 m²</a:t>
                </a: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200" y="4597764"/>
                <a:ext cx="3634005" cy="707886"/>
              </a:xfrm>
              <a:prstGeom prst="rect">
                <a:avLst/>
              </a:prstGeom>
              <a:blipFill>
                <a:blip r:embed="rId4"/>
                <a:stretch>
                  <a:fillRect l="-1846" t="-3448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 Box 16"/>
              <p:cNvSpPr txBox="1">
                <a:spLocks noChangeArrowheads="1"/>
              </p:cNvSpPr>
              <p:nvPr/>
            </p:nvSpPr>
            <p:spPr bwMode="auto">
              <a:xfrm>
                <a:off x="2557333" y="5765194"/>
                <a:ext cx="3414524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GB" altLang="en-US" sz="2000" b="1" dirty="0">
                    <a:cs typeface="Arial" panose="020B0604020202020204" pitchFamily="34" charset="0"/>
                  </a:rPr>
                  <a:t>26.9875 m² </a:t>
                </a:r>
                <a14:m>
                  <m:oMath xmlns:m="http://schemas.openxmlformats.org/officeDocument/2006/math">
                    <m:r>
                      <a:rPr lang="en-GB" altLang="en-US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altLang="en-US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en-GB" altLang="en-US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</m:oMath>
                </a14:m>
                <a:r>
                  <a:rPr lang="en-GB" altLang="en-US" sz="2000" b="1" dirty="0">
                    <a:cs typeface="Arial" panose="020B0604020202020204" pitchFamily="34" charset="0"/>
                  </a:rPr>
                  <a:t> 28.0575 ²</a:t>
                </a:r>
                <a:endParaRPr lang="en-GB" altLang="en-US" sz="2000" b="1" baseline="30000" dirty="0"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8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7333" y="5765194"/>
                <a:ext cx="3414524" cy="400110"/>
              </a:xfrm>
              <a:prstGeom prst="rect">
                <a:avLst/>
              </a:prstGeom>
              <a:blipFill>
                <a:blip r:embed="rId5"/>
                <a:stretch>
                  <a:fillRect l="-1964" t="-7692" r="-893" b="-2923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741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63552" y="1137968"/>
                <a:ext cx="855691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altLang="en-US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alt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 room is measured as 6.4 </a:t>
                </a:r>
                <a14:m>
                  <m:oMath xmlns:m="http://schemas.openxmlformats.org/officeDocument/2006/math">
                    <m:r>
                      <a:rPr lang="en-GB" alt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alt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4.3 metres, measured to 1 decimal place.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552" y="1137968"/>
                <a:ext cx="8556919" cy="707886"/>
              </a:xfrm>
              <a:prstGeom prst="rect">
                <a:avLst/>
              </a:prstGeom>
              <a:blipFill>
                <a:blip r:embed="rId2"/>
                <a:stretch>
                  <a:fillRect l="-712" t="-4310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896614" y="2766177"/>
            <a:ext cx="3096344" cy="1440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4173474" y="2396845"/>
            <a:ext cx="8386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b="1" dirty="0">
                <a:cs typeface="Arial" panose="020B0604020202020204" pitchFamily="34" charset="0"/>
              </a:rPr>
              <a:t>6.4 m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6244736" y="3298681"/>
            <a:ext cx="8386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b="1" dirty="0">
                <a:cs typeface="Arial" panose="020B0604020202020204" pitchFamily="34" charset="0"/>
              </a:rPr>
              <a:t>4.3 m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5391331" y="2396845"/>
            <a:ext cx="16145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UB = 6.45 m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2287164" y="2384300"/>
            <a:ext cx="15712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LB = 6.35 m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6217462" y="2925142"/>
            <a:ext cx="15440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UB = 4.35m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6231692" y="3665106"/>
            <a:ext cx="15712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LB = 4.25 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60073" y="4552248"/>
                <a:ext cx="44359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Minimum length = 2 </a:t>
                </a:r>
                <a14:m>
                  <m:oMath xmlns:m="http://schemas.openxmlformats.org/officeDocument/2006/math">
                    <m:r>
                      <a:rPr lang="en-GB" alt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(6.35 + 4.25)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       = 21.2 m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73" y="4552248"/>
                <a:ext cx="4435952" cy="707886"/>
              </a:xfrm>
              <a:prstGeom prst="rect">
                <a:avLst/>
              </a:prstGeom>
              <a:blipFill>
                <a:blip r:embed="rId3"/>
                <a:stretch>
                  <a:fillRect l="-1374" t="-4310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4596025" y="4545873"/>
                <a:ext cx="44359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Maximum length = 2 </a:t>
                </a:r>
                <a14:m>
                  <m:oMath xmlns:m="http://schemas.openxmlformats.org/officeDocument/2006/math">
                    <m:r>
                      <a:rPr lang="en-GB" alt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(6.45 + 4.35)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        = 21.6 m</a:t>
                </a: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025" y="4545873"/>
                <a:ext cx="4435952" cy="707886"/>
              </a:xfrm>
              <a:prstGeom prst="rect">
                <a:avLst/>
              </a:prstGeom>
              <a:blipFill>
                <a:blip r:embed="rId4"/>
                <a:stretch>
                  <a:fillRect l="-1511" t="-4310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 Box 16"/>
              <p:cNvSpPr txBox="1">
                <a:spLocks noChangeArrowheads="1"/>
              </p:cNvSpPr>
              <p:nvPr/>
            </p:nvSpPr>
            <p:spPr bwMode="auto">
              <a:xfrm>
                <a:off x="2926768" y="5765194"/>
                <a:ext cx="2592184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</a:defRPr>
                </a:lvl9pPr>
              </a:lstStyle>
              <a:p>
                <a:pPr eaLnBrk="1" hangingPunct="1"/>
                <a:r>
                  <a:rPr lang="en-GB" altLang="en-US" sz="2000" b="1" dirty="0">
                    <a:cs typeface="Arial" panose="020B0604020202020204" pitchFamily="34" charset="0"/>
                  </a:rPr>
                  <a:t>21.2 m </a:t>
                </a:r>
                <a14:m>
                  <m:oMath xmlns:m="http://schemas.openxmlformats.org/officeDocument/2006/math">
                    <m:r>
                      <a:rPr lang="en-GB" altLang="en-US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altLang="en-US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𝑳</m:t>
                    </m:r>
                    <m:r>
                      <a:rPr lang="en-GB" altLang="en-US" sz="2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</m:oMath>
                </a14:m>
                <a:r>
                  <a:rPr lang="en-GB" altLang="en-US" sz="2000" b="1" dirty="0">
                    <a:cs typeface="Arial" panose="020B0604020202020204" pitchFamily="34" charset="0"/>
                  </a:rPr>
                  <a:t> 21.6 m</a:t>
                </a:r>
                <a:endParaRPr lang="en-GB" altLang="en-US" sz="2000" b="1" baseline="30000" dirty="0"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8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26768" y="5765194"/>
                <a:ext cx="2592184" cy="400110"/>
              </a:xfrm>
              <a:prstGeom prst="rect">
                <a:avLst/>
              </a:prstGeom>
              <a:blipFill>
                <a:blip r:embed="rId5"/>
                <a:stretch>
                  <a:fillRect l="-2353" t="-7692" r="-1647" b="-2923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252513" y="1772816"/>
            <a:ext cx="8556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 about the minimum and maximum length of the skirting board?</a:t>
            </a:r>
          </a:p>
        </p:txBody>
      </p:sp>
    </p:spTree>
    <p:extLst>
      <p:ext uri="{BB962C8B-B14F-4D97-AF65-F5344CB8AC3E}">
        <p14:creationId xmlns:p14="http://schemas.microsoft.com/office/powerpoint/2010/main" val="51387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E401156F4764BB2C6F20A964BCCEC" ma:contentTypeVersion="4" ma:contentTypeDescription="Create a new document." ma:contentTypeScope="" ma:versionID="e896c31a357fae3f56ede82f8715a737">
  <xsd:schema xmlns:xsd="http://www.w3.org/2001/XMLSchema" xmlns:xs="http://www.w3.org/2001/XMLSchema" xmlns:p="http://schemas.microsoft.com/office/2006/metadata/properties" xmlns:ns2="557e22d3-7b3f-4e7c-8253-1b6f825f5a4b" xmlns:ns3="f864f35b-862f-415f-8c45-f63899e63674" targetNamespace="http://schemas.microsoft.com/office/2006/metadata/properties" ma:root="true" ma:fieldsID="36b4bfac6347007d17695a869c3705c8" ns2:_="" ns3:_="">
    <xsd:import namespace="557e22d3-7b3f-4e7c-8253-1b6f825f5a4b"/>
    <xsd:import namespace="f864f35b-862f-415f-8c45-f63899e6367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e22d3-7b3f-4e7c-8253-1b6f825f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4f35b-862f-415f-8c45-f63899e63674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036CD5-7895-45AD-91BB-7C100858AD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B19F0BE-7D2E-4646-8CA4-502D0BC00D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7e22d3-7b3f-4e7c-8253-1b6f825f5a4b"/>
    <ds:schemaRef ds:uri="f864f35b-862f-415f-8c45-f63899e636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128ECF-33F4-405C-BC50-5FFE583322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821</Words>
  <Application>Microsoft Office PowerPoint</Application>
  <PresentationFormat>On-screen Show (4:3)</PresentationFormat>
  <Paragraphs>127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Starter</vt:lpstr>
      <vt:lpstr>Answers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27</cp:revision>
  <dcterms:created xsi:type="dcterms:W3CDTF">2015-07-01T12:05:39Z</dcterms:created>
  <dcterms:modified xsi:type="dcterms:W3CDTF">2020-06-06T20:49:18Z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0x010100D76E401156F4764BB2C6F20A964BCCEC</vt:lpwstr>
  </property>
</Properties>
</file>