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"/>
  </p:notesMasterIdLst>
  <p:sldIdLst>
    <p:sldId id="295" r:id="rId2"/>
    <p:sldId id="29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A589"/>
    <a:srgbClr val="842932"/>
    <a:srgbClr val="00A261"/>
    <a:srgbClr val="7AC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FBDF9C-BE30-4E99-8CD3-8200983CDC2D}" v="25" dt="2026-10-08T18:55:10.4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3586" autoAdjust="0"/>
  </p:normalViewPr>
  <p:slideViewPr>
    <p:cSldViewPr snapToGrid="0">
      <p:cViewPr varScale="1">
        <p:scale>
          <a:sx n="89" d="100"/>
          <a:sy n="89" d="100"/>
        </p:scale>
        <p:origin x="84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ettles" userId="36b22fda-0ab9-451b-a33d-024249ce648b" providerId="ADAL" clId="{3923C8A6-71EF-4728-BAEF-AE6F907DAE0C}"/>
    <pc:docChg chg="modSld modMainMaster">
      <pc:chgData name="Danielle Bettles" userId="36b22fda-0ab9-451b-a33d-024249ce648b" providerId="ADAL" clId="{3923C8A6-71EF-4728-BAEF-AE6F907DAE0C}" dt="2026-10-08T18:55:10.412" v="24" actId="2711"/>
      <pc:docMkLst>
        <pc:docMk/>
      </pc:docMkLst>
      <pc:sldChg chg="modSp">
        <pc:chgData name="Danielle Bettles" userId="36b22fda-0ab9-451b-a33d-024249ce648b" providerId="ADAL" clId="{3923C8A6-71EF-4728-BAEF-AE6F907DAE0C}" dt="2026-10-08T18:55:10.412" v="24" actId="2711"/>
        <pc:sldMkLst>
          <pc:docMk/>
          <pc:sldMk cId="799098997" sldId="295"/>
        </pc:sldMkLst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3" creationId="{DDE423E2-F411-E458-2B81-3A4A75603E79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6" creationId="{9FD02189-E853-BC74-6AFF-B9DCA7AAABEE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7" creationId="{0A1C8DB9-4B0E-7A63-8722-3C62EC6B8D90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8" creationId="{0F4EAD8E-12E8-CB85-0CC1-D009BB4A906F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9" creationId="{DC7683B5-5035-7BB6-4A47-331B8E276CD8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10" creationId="{B9589BED-D71A-57DB-A20E-3997CBAF6DA1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11" creationId="{808C99E0-DE02-D925-9673-12A8D083F8C0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12" creationId="{419D6736-B0E8-2E9E-FBB2-E129B92B14B8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13" creationId="{38741DBD-3A92-2771-9280-582EBD43C301}"/>
          </ac:spMkLst>
        </pc:spChg>
        <pc:spChg chg="mod">
          <ac:chgData name="Danielle Bettles" userId="36b22fda-0ab9-451b-a33d-024249ce648b" providerId="ADAL" clId="{3923C8A6-71EF-4728-BAEF-AE6F907DAE0C}" dt="2026-10-08T18:55:10.412" v="24" actId="2711"/>
          <ac:spMkLst>
            <pc:docMk/>
            <pc:sldMk cId="799098997" sldId="295"/>
            <ac:spMk id="16" creationId="{6589EC52-1B69-29FF-1098-31681B56C053}"/>
          </ac:spMkLst>
        </pc:spChg>
      </pc:sldChg>
      <pc:sldMasterChg chg="addSp delSp modSp">
        <pc:chgData name="Danielle Bettles" userId="36b22fda-0ab9-451b-a33d-024249ce648b" providerId="ADAL" clId="{3923C8A6-71EF-4728-BAEF-AE6F907DAE0C}" dt="2026-10-08T18:54:01.037" v="23" actId="11529"/>
        <pc:sldMasterMkLst>
          <pc:docMk/>
          <pc:sldMasterMk cId="3455195840" sldId="2147483650"/>
        </pc:sldMasterMkLst>
        <pc:spChg chg="add">
          <ac:chgData name="Danielle Bettles" userId="36b22fda-0ab9-451b-a33d-024249ce648b" providerId="ADAL" clId="{3923C8A6-71EF-4728-BAEF-AE6F907DAE0C}" dt="2026-10-08T18:52:55.627" v="0"/>
          <ac:spMkLst>
            <pc:docMk/>
            <pc:sldMasterMk cId="3455195840" sldId="2147483650"/>
            <ac:spMk id="2" creationId="{33BEB54C-0C6A-5E1B-7D53-F0D39E258F5F}"/>
          </ac:spMkLst>
        </pc:spChg>
        <pc:spChg chg="add">
          <ac:chgData name="Danielle Bettles" userId="36b22fda-0ab9-451b-a33d-024249ce648b" providerId="ADAL" clId="{3923C8A6-71EF-4728-BAEF-AE6F907DAE0C}" dt="2026-10-08T18:52:55.627" v="0"/>
          <ac:spMkLst>
            <pc:docMk/>
            <pc:sldMasterMk cId="3455195840" sldId="2147483650"/>
            <ac:spMk id="3" creationId="{5A001CDC-B7DD-573A-2DEB-863B6F3C61CB}"/>
          </ac:spMkLst>
        </pc:spChg>
        <pc:spChg chg="add">
          <ac:chgData name="Danielle Bettles" userId="36b22fda-0ab9-451b-a33d-024249ce648b" providerId="ADAL" clId="{3923C8A6-71EF-4728-BAEF-AE6F907DAE0C}" dt="2026-10-08T18:52:55.627" v="0"/>
          <ac:spMkLst>
            <pc:docMk/>
            <pc:sldMasterMk cId="3455195840" sldId="2147483650"/>
            <ac:spMk id="4" creationId="{118038C0-82AD-09F1-51DA-75B7506CAE09}"/>
          </ac:spMkLst>
        </pc:spChg>
        <pc:spChg chg="add mod">
          <ac:chgData name="Danielle Bettles" userId="36b22fda-0ab9-451b-a33d-024249ce648b" providerId="ADAL" clId="{3923C8A6-71EF-4728-BAEF-AE6F907DAE0C}" dt="2026-10-08T18:54:01.037" v="23" actId="11529"/>
          <ac:spMkLst>
            <pc:docMk/>
            <pc:sldMasterMk cId="3455195840" sldId="2147483650"/>
            <ac:spMk id="6" creationId="{3A93AC25-1265-BB0C-0BC5-6C78E7727F13}"/>
          </ac:spMkLst>
        </pc:spChg>
        <pc:picChg chg="add del">
          <ac:chgData name="Danielle Bettles" userId="36b22fda-0ab9-451b-a33d-024249ce648b" providerId="ADAL" clId="{3923C8A6-71EF-4728-BAEF-AE6F907DAE0C}" dt="2026-10-08T18:53:36.794" v="2" actId="478"/>
          <ac:picMkLst>
            <pc:docMk/>
            <pc:sldMasterMk cId="3455195840" sldId="2147483650"/>
            <ac:picMk id="5" creationId="{4926A592-22E2-C12A-D0BF-6FD188692A1C}"/>
          </ac:picMkLst>
        </pc:picChg>
        <pc:picChg chg="mod">
          <ac:chgData name="Danielle Bettles" userId="36b22fda-0ab9-451b-a33d-024249ce648b" providerId="ADAL" clId="{3923C8A6-71EF-4728-BAEF-AE6F907DAE0C}" dt="2026-10-08T18:53:51.198" v="22" actId="1038"/>
          <ac:picMkLst>
            <pc:docMk/>
            <pc:sldMasterMk cId="3455195840" sldId="2147483650"/>
            <ac:picMk id="17" creationId="{00000000-0000-0000-0000-00000000000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2550F-3B5E-4AE2-B5FE-8E17359720A0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27507-8358-4971-B4D9-C16847D935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14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714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268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12192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39349" y="1095460"/>
            <a:ext cx="11700515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761202" y="175296"/>
            <a:ext cx="443892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500944" y="171075"/>
            <a:ext cx="443892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93AC25-1265-BB0C-0BC5-6C78E7727F13}"/>
              </a:ext>
            </a:extLst>
          </p:cNvPr>
          <p:cNvSpPr/>
          <p:nvPr userDrawn="1"/>
        </p:nvSpPr>
        <p:spPr>
          <a:xfrm>
            <a:off x="239348" y="171075"/>
            <a:ext cx="2269719" cy="7334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26" y="175296"/>
            <a:ext cx="1734679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488156" y="37062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8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Thursday, 08 October 2026</a:t>
            </a:fld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35628" y="37273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Quadratic Skills</a:t>
            </a:r>
          </a:p>
        </p:txBody>
      </p:sp>
    </p:spTree>
    <p:extLst>
      <p:ext uri="{BB962C8B-B14F-4D97-AF65-F5344CB8AC3E}">
        <p14:creationId xmlns:p14="http://schemas.microsoft.com/office/powerpoint/2010/main" val="345519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DDE423E2-F411-E458-2B81-3A4A75603E79}"/>
              </a:ext>
            </a:extLst>
          </p:cNvPr>
          <p:cNvSpPr/>
          <p:nvPr/>
        </p:nvSpPr>
        <p:spPr>
          <a:xfrm>
            <a:off x="1339702" y="2051647"/>
            <a:ext cx="3179135" cy="3003697"/>
          </a:xfrm>
          <a:custGeom>
            <a:avLst/>
            <a:gdLst>
              <a:gd name="connsiteX0" fmla="*/ 0 w 3179135"/>
              <a:gd name="connsiteY0" fmla="*/ 0 h 3960628"/>
              <a:gd name="connsiteX1" fmla="*/ 1600200 w 3179135"/>
              <a:gd name="connsiteY1" fmla="*/ 3960628 h 3960628"/>
              <a:gd name="connsiteX2" fmla="*/ 3179135 w 3179135"/>
              <a:gd name="connsiteY2" fmla="*/ 0 h 3960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79135" h="3960628">
                <a:moveTo>
                  <a:pt x="0" y="0"/>
                </a:moveTo>
                <a:cubicBezTo>
                  <a:pt x="535172" y="1980314"/>
                  <a:pt x="1070344" y="3960628"/>
                  <a:pt x="1600200" y="3960628"/>
                </a:cubicBezTo>
                <a:cubicBezTo>
                  <a:pt x="2130056" y="3960628"/>
                  <a:pt x="2654595" y="1980314"/>
                  <a:pt x="317913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E95D4C9-BE87-113D-4B2F-F6ACDD5C98E1}"/>
              </a:ext>
            </a:extLst>
          </p:cNvPr>
          <p:cNvCxnSpPr/>
          <p:nvPr/>
        </p:nvCxnSpPr>
        <p:spPr>
          <a:xfrm>
            <a:off x="419986" y="4412075"/>
            <a:ext cx="443377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2DB37FE-EB2B-98C4-BC97-BFE774C7C3E8}"/>
              </a:ext>
            </a:extLst>
          </p:cNvPr>
          <p:cNvCxnSpPr/>
          <p:nvPr/>
        </p:nvCxnSpPr>
        <p:spPr>
          <a:xfrm>
            <a:off x="1669312" y="1955954"/>
            <a:ext cx="0" cy="398720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9FD02189-E853-BC74-6AFF-B9DCA7AAABEE}"/>
              </a:ext>
            </a:extLst>
          </p:cNvPr>
          <p:cNvSpPr/>
          <p:nvPr/>
        </p:nvSpPr>
        <p:spPr>
          <a:xfrm>
            <a:off x="2897371" y="5023446"/>
            <a:ext cx="63796" cy="63796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1C8DB9-4B0E-7A63-8722-3C62EC6B8D90}"/>
              </a:ext>
            </a:extLst>
          </p:cNvPr>
          <p:cNvSpPr/>
          <p:nvPr/>
        </p:nvSpPr>
        <p:spPr>
          <a:xfrm>
            <a:off x="3554818" y="4380177"/>
            <a:ext cx="63796" cy="63796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F4EAD8E-12E8-CB85-0CC1-D009BB4A906F}"/>
              </a:ext>
            </a:extLst>
          </p:cNvPr>
          <p:cNvSpPr/>
          <p:nvPr/>
        </p:nvSpPr>
        <p:spPr>
          <a:xfrm>
            <a:off x="2261190" y="4380177"/>
            <a:ext cx="63796" cy="63796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7683B5-5035-7BB6-4A47-331B8E276CD8}"/>
              </a:ext>
            </a:extLst>
          </p:cNvPr>
          <p:cNvSpPr/>
          <p:nvPr/>
        </p:nvSpPr>
        <p:spPr>
          <a:xfrm>
            <a:off x="1637414" y="2928833"/>
            <a:ext cx="63796" cy="63796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589BED-D71A-57DB-A20E-3997CBAF6DA1}"/>
              </a:ext>
            </a:extLst>
          </p:cNvPr>
          <p:cNvSpPr/>
          <p:nvPr/>
        </p:nvSpPr>
        <p:spPr>
          <a:xfrm>
            <a:off x="1812850" y="2785294"/>
            <a:ext cx="334926" cy="35087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08C99E0-DE02-D925-9673-12A8D083F8C0}"/>
              </a:ext>
            </a:extLst>
          </p:cNvPr>
          <p:cNvSpPr/>
          <p:nvPr/>
        </p:nvSpPr>
        <p:spPr>
          <a:xfrm>
            <a:off x="2301948" y="3997405"/>
            <a:ext cx="334926" cy="35087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19D6736-B0E8-2E9E-FBB2-E129B92B14B8}"/>
              </a:ext>
            </a:extLst>
          </p:cNvPr>
          <p:cNvSpPr/>
          <p:nvPr/>
        </p:nvSpPr>
        <p:spPr>
          <a:xfrm>
            <a:off x="2530550" y="5113825"/>
            <a:ext cx="334926" cy="35087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8741DBD-3A92-2771-9280-582EBD43C301}"/>
              </a:ext>
            </a:extLst>
          </p:cNvPr>
          <p:cNvSpPr/>
          <p:nvPr/>
        </p:nvSpPr>
        <p:spPr>
          <a:xfrm>
            <a:off x="3269509" y="3997405"/>
            <a:ext cx="334926" cy="350874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0924E99-C19D-7AB1-08B4-C708B5CC3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829434"/>
              </p:ext>
            </p:extLst>
          </p:nvPr>
        </p:nvGraphicFramePr>
        <p:xfrm>
          <a:off x="5582092" y="1265112"/>
          <a:ext cx="5922924" cy="469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316">
                  <a:extLst>
                    <a:ext uri="{9D8B030D-6E8A-4147-A177-3AD203B41FA5}">
                      <a16:colId xmlns:a16="http://schemas.microsoft.com/office/drawing/2014/main" val="1125736741"/>
                    </a:ext>
                  </a:extLst>
                </a:gridCol>
                <a:gridCol w="2728149">
                  <a:extLst>
                    <a:ext uri="{9D8B030D-6E8A-4147-A177-3AD203B41FA5}">
                      <a16:colId xmlns:a16="http://schemas.microsoft.com/office/drawing/2014/main" val="373139663"/>
                    </a:ext>
                  </a:extLst>
                </a:gridCol>
                <a:gridCol w="2879459">
                  <a:extLst>
                    <a:ext uri="{9D8B030D-6E8A-4147-A177-3AD203B41FA5}">
                      <a16:colId xmlns:a16="http://schemas.microsoft.com/office/drawing/2014/main" val="765762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it?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do we find it?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372414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385138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244052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35747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15419"/>
                  </a:ext>
                </a:extLst>
              </a:tr>
            </a:tbl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5F5C3A6-CC97-82F7-1BA4-05CA98962BB9}"/>
              </a:ext>
            </a:extLst>
          </p:cNvPr>
          <p:cNvCxnSpPr/>
          <p:nvPr/>
        </p:nvCxnSpPr>
        <p:spPr>
          <a:xfrm>
            <a:off x="2929267" y="1881526"/>
            <a:ext cx="0" cy="4104168"/>
          </a:xfrm>
          <a:prstGeom prst="line">
            <a:avLst/>
          </a:prstGeom>
          <a:ln>
            <a:solidFill>
              <a:srgbClr val="00B05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6589EC52-1B69-29FF-1098-31681B56C053}"/>
              </a:ext>
            </a:extLst>
          </p:cNvPr>
          <p:cNvSpPr/>
          <p:nvPr/>
        </p:nvSpPr>
        <p:spPr>
          <a:xfrm>
            <a:off x="3054198" y="1817729"/>
            <a:ext cx="334926" cy="350874"/>
          </a:xfrm>
          <a:prstGeom prst="ellips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779BD5-4B20-A8CC-1C63-91EC8CB0BF47}"/>
                  </a:ext>
                </a:extLst>
              </p:cNvPr>
              <p:cNvSpPr txBox="1"/>
              <p:nvPr/>
            </p:nvSpPr>
            <p:spPr>
              <a:xfrm>
                <a:off x="5582092" y="6026781"/>
                <a:ext cx="5922924" cy="669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Extension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: what does the sign of the coefficient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tell you? </a:t>
                </a:r>
                <a:r>
                  <a:rPr lang="en-GB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ie</a:t>
                </a: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. positive or negative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2779BD5-4B20-A8CC-1C63-91EC8CB0B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2092" y="6026781"/>
                <a:ext cx="5922924" cy="669992"/>
              </a:xfrm>
              <a:prstGeom prst="rect">
                <a:avLst/>
              </a:prstGeom>
              <a:blipFill>
                <a:blip r:embed="rId2"/>
                <a:stretch>
                  <a:fillRect l="-927" t="-545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9098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48F334-4CB4-7A2A-124C-F18EE293F3E2}"/>
                  </a:ext>
                </a:extLst>
              </p:cNvPr>
              <p:cNvSpPr txBox="1"/>
              <p:nvPr/>
            </p:nvSpPr>
            <p:spPr>
              <a:xfrm>
                <a:off x="268685" y="1280175"/>
                <a:ext cx="6170797" cy="5379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1.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+6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+8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2.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+12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3.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−15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4.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+6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+9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5.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+7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+9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6.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+12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7.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−11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8.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−4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9.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10.	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=−3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C48F334-4CB4-7A2A-124C-F18EE293F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85" y="1280175"/>
                <a:ext cx="6170797" cy="5379037"/>
              </a:xfrm>
              <a:prstGeom prst="rect">
                <a:avLst/>
              </a:prstGeom>
              <a:blipFill>
                <a:blip r:embed="rId2"/>
                <a:stretch>
                  <a:fillRect l="-1482" t="-794" b="-18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E8E6A8E-263F-4426-7485-6141A643D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11904">
            <a:off x="4724959" y="2844824"/>
            <a:ext cx="6809956" cy="47044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5B8A72-3364-81C8-DA0B-DAA42A878C91}"/>
              </a:ext>
            </a:extLst>
          </p:cNvPr>
          <p:cNvSpPr txBox="1"/>
          <p:nvPr/>
        </p:nvSpPr>
        <p:spPr>
          <a:xfrm rot="811904">
            <a:off x="7024493" y="1977112"/>
            <a:ext cx="4381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Fill in the boxes for each of the quadratic functions!</a:t>
            </a:r>
          </a:p>
        </p:txBody>
      </p:sp>
    </p:spTree>
    <p:extLst>
      <p:ext uri="{BB962C8B-B14F-4D97-AF65-F5344CB8AC3E}">
        <p14:creationId xmlns:p14="http://schemas.microsoft.com/office/powerpoint/2010/main" val="3409209172"/>
      </p:ext>
    </p:extLst>
  </p:cSld>
  <p:clrMapOvr>
    <a:masterClrMapping/>
  </p:clrMapOvr>
</p:sld>
</file>

<file path=ppt/theme/theme1.xml><?xml version="1.0" encoding="utf-8"?>
<a:theme xmlns:a="http://schemas.openxmlformats.org/drawingml/2006/main" name="Checkpoint 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Checkpoint PPt</Template>
  <TotalTime>1928</TotalTime>
  <Words>162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Checkpoint PPt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Danielle Moosajee</dc:creator>
  <cp:lastModifiedBy>Danielle Bettles</cp:lastModifiedBy>
  <cp:revision>2</cp:revision>
  <dcterms:created xsi:type="dcterms:W3CDTF">2023-07-13T10:13:21Z</dcterms:created>
  <dcterms:modified xsi:type="dcterms:W3CDTF">2026-10-08T18:55:52Z</dcterms:modified>
</cp:coreProperties>
</file>