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8"/>
  </p:notesMasterIdLst>
  <p:sldIdLst>
    <p:sldId id="257" r:id="rId3"/>
    <p:sldId id="285" r:id="rId4"/>
    <p:sldId id="286" r:id="rId5"/>
    <p:sldId id="290" r:id="rId6"/>
    <p:sldId id="291" r:id="rId7"/>
    <p:sldId id="292" r:id="rId8"/>
    <p:sldId id="293" r:id="rId9"/>
    <p:sldId id="280" r:id="rId10"/>
    <p:sldId id="284" r:id="rId11"/>
    <p:sldId id="287" r:id="rId12"/>
    <p:sldId id="288" r:id="rId13"/>
    <p:sldId id="258" r:id="rId14"/>
    <p:sldId id="259" r:id="rId15"/>
    <p:sldId id="294" r:id="rId16"/>
    <p:sldId id="289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2D6E8-D7E7-472B-BD91-7A90655B7670}" v="11" dt="2020-05-21T20:53:19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AC2D6E8-D7E7-472B-BD91-7A90655B7670}"/>
    <pc:docChg chg="custSel addSld modSld modMainMaster">
      <pc:chgData name="Danielle" userId="e2554c37-e717-43a0-ba79-1183ca921ccd" providerId="ADAL" clId="{5AC2D6E8-D7E7-472B-BD91-7A90655B7670}" dt="2020-05-21T20:53:15.329" v="39" actId="680"/>
      <pc:docMkLst>
        <pc:docMk/>
      </pc:docMkLst>
      <pc:sldChg chg="modSp mod">
        <pc:chgData name="Danielle" userId="e2554c37-e717-43a0-ba79-1183ca921ccd" providerId="ADAL" clId="{5AC2D6E8-D7E7-472B-BD91-7A90655B7670}" dt="2020-05-21T20:50:20.479" v="17" actId="2711"/>
        <pc:sldMkLst>
          <pc:docMk/>
          <pc:sldMk cId="4249547070" sldId="257"/>
        </pc:sldMkLst>
        <pc:spChg chg="mod">
          <ac:chgData name="Danielle" userId="e2554c37-e717-43a0-ba79-1183ca921ccd" providerId="ADAL" clId="{5AC2D6E8-D7E7-472B-BD91-7A90655B7670}" dt="2020-05-21T20:50:20.479" v="17" actId="2711"/>
          <ac:spMkLst>
            <pc:docMk/>
            <pc:sldMk cId="4249547070" sldId="257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5AC2D6E8-D7E7-472B-BD91-7A90655B7670}" dt="2020-05-21T20:52:20.246" v="33" actId="2711"/>
        <pc:sldMkLst>
          <pc:docMk/>
          <pc:sldMk cId="2341953734" sldId="258"/>
        </pc:sldMkLst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2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30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31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3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3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0.246" v="33" actId="2711"/>
          <ac:spMkLst>
            <pc:docMk/>
            <pc:sldMk cId="2341953734" sldId="258"/>
            <ac:spMk id="34" creationId="{00000000-0000-0000-0000-000000000000}"/>
          </ac:spMkLst>
        </pc:spChg>
        <pc:grpChg chg="mod">
          <ac:chgData name="Danielle" userId="e2554c37-e717-43a0-ba79-1183ca921ccd" providerId="ADAL" clId="{5AC2D6E8-D7E7-472B-BD91-7A90655B7670}" dt="2020-05-21T20:52:20.246" v="33" actId="2711"/>
          <ac:grpSpMkLst>
            <pc:docMk/>
            <pc:sldMk cId="2341953734" sldId="258"/>
            <ac:grpSpMk id="2" creationId="{00000000-0000-0000-0000-000000000000}"/>
          </ac:grpSpMkLst>
        </pc:grpChg>
      </pc:sldChg>
      <pc:sldChg chg="modSp mod">
        <pc:chgData name="Danielle" userId="e2554c37-e717-43a0-ba79-1183ca921ccd" providerId="ADAL" clId="{5AC2D6E8-D7E7-472B-BD91-7A90655B7670}" dt="2020-05-21T20:52:29.712" v="34" actId="2711"/>
        <pc:sldMkLst>
          <pc:docMk/>
          <pc:sldMk cId="1826508327" sldId="259"/>
        </pc:sldMkLst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1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29.712" v="34" actId="2711"/>
          <ac:spMkLst>
            <pc:docMk/>
            <pc:sldMk cId="1826508327" sldId="259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5AC2D6E8-D7E7-472B-BD91-7A90655B7670}" dt="2020-05-21T20:53:02.110" v="38" actId="2711"/>
        <pc:sldMkLst>
          <pc:docMk/>
          <pc:sldMk cId="3974196769" sldId="261"/>
        </pc:sldMkLst>
        <pc:spChg chg="mod">
          <ac:chgData name="Danielle" userId="e2554c37-e717-43a0-ba79-1183ca921ccd" providerId="ADAL" clId="{5AC2D6E8-D7E7-472B-BD91-7A90655B7670}" dt="2020-05-21T20:52:54.649" v="37" actId="2711"/>
          <ac:spMkLst>
            <pc:docMk/>
            <pc:sldMk cId="3974196769" sldId="261"/>
            <ac:spMk id="3" creationId="{00000000-0000-0000-0000-000000000000}"/>
          </ac:spMkLst>
        </pc:spChg>
        <pc:graphicFrameChg chg="modGraphic">
          <ac:chgData name="Danielle" userId="e2554c37-e717-43a0-ba79-1183ca921ccd" providerId="ADAL" clId="{5AC2D6E8-D7E7-472B-BD91-7A90655B7670}" dt="2020-05-21T20:53:02.110" v="38" actId="2711"/>
          <ac:graphicFrameMkLst>
            <pc:docMk/>
            <pc:sldMk cId="3974196769" sldId="261"/>
            <ac:graphicFrameMk id="6187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5AC2D6E8-D7E7-472B-BD91-7A90655B7670}" dt="2020-05-21T20:51:44.151" v="29" actId="208"/>
        <pc:sldMkLst>
          <pc:docMk/>
          <pc:sldMk cId="4219774228" sldId="280"/>
        </pc:sldMkLst>
        <pc:spChg chg="mod">
          <ac:chgData name="Danielle" userId="e2554c37-e717-43a0-ba79-1183ca921ccd" providerId="ADAL" clId="{5AC2D6E8-D7E7-472B-BD91-7A90655B7670}" dt="2020-05-21T20:51:33.682" v="28" actId="2711"/>
          <ac:spMkLst>
            <pc:docMk/>
            <pc:sldMk cId="4219774228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33.682" v="28" actId="2711"/>
          <ac:spMkLst>
            <pc:docMk/>
            <pc:sldMk cId="4219774228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33.682" v="28" actId="2711"/>
          <ac:spMkLst>
            <pc:docMk/>
            <pc:sldMk cId="4219774228" sldId="280"/>
            <ac:spMk id="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33.682" v="28" actId="2711"/>
          <ac:spMkLst>
            <pc:docMk/>
            <pc:sldMk cId="4219774228" sldId="280"/>
            <ac:spMk id="1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1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1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33.682" v="28" actId="2711"/>
          <ac:spMkLst>
            <pc:docMk/>
            <pc:sldMk cId="4219774228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2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2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44.151" v="29" actId="208"/>
          <ac:spMkLst>
            <pc:docMk/>
            <pc:sldMk cId="4219774228" sldId="280"/>
            <ac:spMk id="48133" creationId="{00000000-0000-0000-0000-000000000000}"/>
          </ac:spMkLst>
        </pc:spChg>
        <pc:cxnChg chg="mod">
          <ac:chgData name="Danielle" userId="e2554c37-e717-43a0-ba79-1183ca921ccd" providerId="ADAL" clId="{5AC2D6E8-D7E7-472B-BD91-7A90655B7670}" dt="2020-05-21T20:51:33.682" v="28" actId="2711"/>
          <ac:cxnSpMkLst>
            <pc:docMk/>
            <pc:sldMk cId="4219774228" sldId="280"/>
            <ac:cxnSpMk id="10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1:33.682" v="28" actId="2711"/>
          <ac:cxnSpMkLst>
            <pc:docMk/>
            <pc:sldMk cId="4219774228" sldId="280"/>
            <ac:cxnSpMk id="14" creationId="{00000000-0000-0000-0000-000000000000}"/>
          </ac:cxnSpMkLst>
        </pc:cxnChg>
      </pc:sldChg>
      <pc:sldChg chg="modSp">
        <pc:chgData name="Danielle" userId="e2554c37-e717-43a0-ba79-1183ca921ccd" providerId="ADAL" clId="{5AC2D6E8-D7E7-472B-BD91-7A90655B7670}" dt="2020-05-21T20:51:54.893" v="30" actId="2711"/>
        <pc:sldMkLst>
          <pc:docMk/>
          <pc:sldMk cId="2397525273" sldId="284"/>
        </pc:sldMkLst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2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2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2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2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2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54.893" v="30" actId="2711"/>
          <ac:spMkLst>
            <pc:docMk/>
            <pc:sldMk cId="2397525273" sldId="284"/>
            <ac:spMk id="29" creationId="{00000000-0000-0000-0000-000000000000}"/>
          </ac:spMkLst>
        </pc:spChg>
        <pc:cxnChg chg="mod">
          <ac:chgData name="Danielle" userId="e2554c37-e717-43a0-ba79-1183ca921ccd" providerId="ADAL" clId="{5AC2D6E8-D7E7-472B-BD91-7A90655B7670}" dt="2020-05-21T20:51:54.893" v="30" actId="2711"/>
          <ac:cxnSpMkLst>
            <pc:docMk/>
            <pc:sldMk cId="2397525273" sldId="284"/>
            <ac:cxnSpMk id="6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1:54.893" v="30" actId="2711"/>
          <ac:cxnSpMkLst>
            <pc:docMk/>
            <pc:sldMk cId="2397525273" sldId="284"/>
            <ac:cxnSpMk id="18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1:54.893" v="30" actId="2711"/>
          <ac:cxnSpMkLst>
            <pc:docMk/>
            <pc:sldMk cId="2397525273" sldId="284"/>
            <ac:cxnSpMk id="19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1:54.893" v="30" actId="2711"/>
          <ac:cxnSpMkLst>
            <pc:docMk/>
            <pc:sldMk cId="2397525273" sldId="284"/>
            <ac:cxnSpMk id="23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1:54.893" v="30" actId="2711"/>
          <ac:cxnSpMkLst>
            <pc:docMk/>
            <pc:sldMk cId="2397525273" sldId="284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5AC2D6E8-D7E7-472B-BD91-7A90655B7670}" dt="2020-05-21T20:50:56.399" v="21" actId="208"/>
        <pc:sldMkLst>
          <pc:docMk/>
          <pc:sldMk cId="3746554257" sldId="285"/>
        </pc:sldMkLst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56.399" v="21" actId="208"/>
          <ac:spMkLst>
            <pc:docMk/>
            <pc:sldMk cId="3746554257" sldId="285"/>
            <ac:spMk id="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56.399" v="21" actId="208"/>
          <ac:spMkLst>
            <pc:docMk/>
            <pc:sldMk cId="3746554257" sldId="285"/>
            <ac:spMk id="1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1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20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0:28.431" v="18" actId="2711"/>
          <ac:spMkLst>
            <pc:docMk/>
            <pc:sldMk cId="3746554257" sldId="285"/>
            <ac:spMk id="23" creationId="{00000000-0000-0000-0000-000000000000}"/>
          </ac:spMkLst>
        </pc:spChg>
        <pc:cxnChg chg="mod">
          <ac:chgData name="Danielle" userId="e2554c37-e717-43a0-ba79-1183ca921ccd" providerId="ADAL" clId="{5AC2D6E8-D7E7-472B-BD91-7A90655B7670}" dt="2020-05-21T20:50:28.431" v="18" actId="2711"/>
          <ac:cxnSpMkLst>
            <pc:docMk/>
            <pc:sldMk cId="3746554257" sldId="285"/>
            <ac:cxnSpMk id="6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0:28.431" v="18" actId="2711"/>
          <ac:cxnSpMkLst>
            <pc:docMk/>
            <pc:sldMk cId="3746554257" sldId="285"/>
            <ac:cxnSpMk id="13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0:28.431" v="18" actId="2711"/>
          <ac:cxnSpMkLst>
            <pc:docMk/>
            <pc:sldMk cId="3746554257" sldId="285"/>
            <ac:cxnSpMk id="18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0:28.431" v="18" actId="2711"/>
          <ac:cxnSpMkLst>
            <pc:docMk/>
            <pc:sldMk cId="3746554257" sldId="285"/>
            <ac:cxnSpMk id="21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0:28.431" v="18" actId="2711"/>
          <ac:cxnSpMkLst>
            <pc:docMk/>
            <pc:sldMk cId="3746554257" sldId="285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5AC2D6E8-D7E7-472B-BD91-7A90655B7670}" dt="2020-05-21T20:50:36.850" v="19" actId="2711"/>
        <pc:sldMkLst>
          <pc:docMk/>
          <pc:sldMk cId="845990000" sldId="286"/>
        </pc:sldMkLst>
        <pc:spChg chg="mod">
          <ac:chgData name="Danielle" userId="e2554c37-e717-43a0-ba79-1183ca921ccd" providerId="ADAL" clId="{5AC2D6E8-D7E7-472B-BD91-7A90655B7670}" dt="2020-05-21T20:50:36.850" v="19" actId="2711"/>
          <ac:spMkLst>
            <pc:docMk/>
            <pc:sldMk cId="845990000" sldId="286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5AC2D6E8-D7E7-472B-BD91-7A90655B7670}" dt="2020-05-21T20:52:01.344" v="31" actId="2711"/>
        <pc:sldMkLst>
          <pc:docMk/>
          <pc:sldMk cId="3479150196" sldId="287"/>
        </pc:sldMkLst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1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1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1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2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2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2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2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2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30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31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7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7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7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78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7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80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81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01.344" v="31" actId="2711"/>
          <ac:spMkLst>
            <pc:docMk/>
            <pc:sldMk cId="3479150196" sldId="287"/>
            <ac:spMk id="82" creationId="{00000000-0000-0000-0000-000000000000}"/>
          </ac:spMkLst>
        </pc:spChg>
        <pc:grpChg chg="mod">
          <ac:chgData name="Danielle" userId="e2554c37-e717-43a0-ba79-1183ca921ccd" providerId="ADAL" clId="{5AC2D6E8-D7E7-472B-BD91-7A90655B7670}" dt="2020-05-21T20:52:01.344" v="31" actId="2711"/>
          <ac:grpSpMkLst>
            <pc:docMk/>
            <pc:sldMk cId="3479150196" sldId="287"/>
            <ac:grpSpMk id="18" creationId="{00000000-0000-0000-0000-000000000000}"/>
          </ac:grpSpMkLst>
        </pc:grpChg>
        <pc:grpChg chg="mod">
          <ac:chgData name="Danielle" userId="e2554c37-e717-43a0-ba79-1183ca921ccd" providerId="ADAL" clId="{5AC2D6E8-D7E7-472B-BD91-7A90655B7670}" dt="2020-05-21T20:52:01.344" v="31" actId="2711"/>
          <ac:grpSpMkLst>
            <pc:docMk/>
            <pc:sldMk cId="3479150196" sldId="287"/>
            <ac:grpSpMk id="59" creationId="{00000000-0000-0000-0000-000000000000}"/>
          </ac:grpSpMkLst>
        </pc:grp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15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34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35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36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37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38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39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0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1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3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4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5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6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7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8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49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50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51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52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53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54" creationId="{00000000-0000-0000-0000-000000000000}"/>
          </ac:cxnSpMkLst>
        </pc:cxnChg>
        <pc:cxnChg chg="mod">
          <ac:chgData name="Danielle" userId="e2554c37-e717-43a0-ba79-1183ca921ccd" providerId="ADAL" clId="{5AC2D6E8-D7E7-472B-BD91-7A90655B7670}" dt="2020-05-21T20:52:01.344" v="31" actId="2711"/>
          <ac:cxnSpMkLst>
            <pc:docMk/>
            <pc:sldMk cId="3479150196" sldId="287"/>
            <ac:cxnSpMk id="55" creationId="{00000000-0000-0000-0000-000000000000}"/>
          </ac:cxnSpMkLst>
        </pc:cxnChg>
      </pc:sldChg>
      <pc:sldChg chg="modSp">
        <pc:chgData name="Danielle" userId="e2554c37-e717-43a0-ba79-1183ca921ccd" providerId="ADAL" clId="{5AC2D6E8-D7E7-472B-BD91-7A90655B7670}" dt="2020-05-21T20:52:08.399" v="32" actId="2711"/>
        <pc:sldMkLst>
          <pc:docMk/>
          <pc:sldMk cId="2918649768" sldId="288"/>
        </pc:sldMkLst>
        <pc:spChg chg="mod">
          <ac:chgData name="Danielle" userId="e2554c37-e717-43a0-ba79-1183ca921ccd" providerId="ADAL" clId="{5AC2D6E8-D7E7-472B-BD91-7A90655B7670}" dt="2020-05-21T20:52:08.399" v="32" actId="2711"/>
          <ac:spMkLst>
            <pc:docMk/>
            <pc:sldMk cId="2918649768" sldId="288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5AC2D6E8-D7E7-472B-BD91-7A90655B7670}" dt="2020-05-21T20:52:47.916" v="36" actId="2711"/>
        <pc:sldMkLst>
          <pc:docMk/>
          <pc:sldMk cId="404753584" sldId="289"/>
        </pc:sldMkLst>
        <pc:spChg chg="mod">
          <ac:chgData name="Danielle" userId="e2554c37-e717-43a0-ba79-1183ca921ccd" providerId="ADAL" clId="{5AC2D6E8-D7E7-472B-BD91-7A90655B7670}" dt="2020-05-21T20:52:47.916" v="36" actId="2711"/>
          <ac:spMkLst>
            <pc:docMk/>
            <pc:sldMk cId="404753584" sldId="289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5AC2D6E8-D7E7-472B-BD91-7A90655B7670}" dt="2020-05-21T20:51:00.797" v="22" actId="208"/>
        <pc:sldMkLst>
          <pc:docMk/>
          <pc:sldMk cId="46867414" sldId="290"/>
        </pc:sldMkLst>
        <pc:spChg chg="mod">
          <ac:chgData name="Danielle" userId="e2554c37-e717-43a0-ba79-1183ca921ccd" providerId="ADAL" clId="{5AC2D6E8-D7E7-472B-BD91-7A90655B7670}" dt="2020-05-21T20:50:48.081" v="20" actId="2711"/>
          <ac:spMkLst>
            <pc:docMk/>
            <pc:sldMk cId="46867414" sldId="290"/>
            <ac:spMk id="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00.797" v="22" actId="208"/>
          <ac:spMkLst>
            <pc:docMk/>
            <pc:sldMk cId="46867414" sldId="290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00.797" v="22" actId="208"/>
          <ac:spMkLst>
            <pc:docMk/>
            <pc:sldMk cId="46867414" sldId="290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5AC2D6E8-D7E7-472B-BD91-7A90655B7670}" dt="2020-05-21T20:51:09.752" v="24" actId="2711"/>
        <pc:sldMkLst>
          <pc:docMk/>
          <pc:sldMk cId="3792441382" sldId="291"/>
        </pc:sldMkLst>
        <pc:spChg chg="mod">
          <ac:chgData name="Danielle" userId="e2554c37-e717-43a0-ba79-1183ca921ccd" providerId="ADAL" clId="{5AC2D6E8-D7E7-472B-BD91-7A90655B7670}" dt="2020-05-21T20:51:09.752" v="24" actId="2711"/>
          <ac:spMkLst>
            <pc:docMk/>
            <pc:sldMk cId="3792441382" sldId="291"/>
            <ac:spMk id="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06.390" v="23" actId="208"/>
          <ac:spMkLst>
            <pc:docMk/>
            <pc:sldMk cId="3792441382" sldId="291"/>
            <ac:spMk id="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06.390" v="23" actId="208"/>
          <ac:spMkLst>
            <pc:docMk/>
            <pc:sldMk cId="3792441382" sldId="291"/>
            <ac:spMk id="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06.390" v="23" actId="208"/>
          <ac:spMkLst>
            <pc:docMk/>
            <pc:sldMk cId="3792441382" sldId="291"/>
            <ac:spMk id="7" creationId="{00000000-0000-0000-0000-000000000000}"/>
          </ac:spMkLst>
        </pc:spChg>
      </pc:sldChg>
      <pc:sldChg chg="modSp mod">
        <pc:chgData name="Danielle" userId="e2554c37-e717-43a0-ba79-1183ca921ccd" providerId="ADAL" clId="{5AC2D6E8-D7E7-472B-BD91-7A90655B7670}" dt="2020-05-21T20:51:20.833" v="26" actId="208"/>
        <pc:sldMkLst>
          <pc:docMk/>
          <pc:sldMk cId="2711598340" sldId="292"/>
        </pc:sldMkLst>
        <pc:spChg chg="mod">
          <ac:chgData name="Danielle" userId="e2554c37-e717-43a0-ba79-1183ca921ccd" providerId="ADAL" clId="{5AC2D6E8-D7E7-472B-BD91-7A90655B7670}" dt="2020-05-21T20:51:16.396" v="25" actId="2711"/>
          <ac:spMkLst>
            <pc:docMk/>
            <pc:sldMk cId="2711598340" sldId="292"/>
            <ac:spMk id="2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20.833" v="26" actId="208"/>
          <ac:spMkLst>
            <pc:docMk/>
            <pc:sldMk cId="2711598340" sldId="292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20.833" v="26" actId="208"/>
          <ac:spMkLst>
            <pc:docMk/>
            <pc:sldMk cId="2711598340" sldId="292"/>
            <ac:spMk id="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1:20.833" v="26" actId="208"/>
          <ac:spMkLst>
            <pc:docMk/>
            <pc:sldMk cId="2711598340" sldId="292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5AC2D6E8-D7E7-472B-BD91-7A90655B7670}" dt="2020-05-21T20:51:27.315" v="27" actId="2711"/>
        <pc:sldMkLst>
          <pc:docMk/>
          <pc:sldMk cId="4123077992" sldId="293"/>
        </pc:sldMkLst>
        <pc:spChg chg="mod">
          <ac:chgData name="Danielle" userId="e2554c37-e717-43a0-ba79-1183ca921ccd" providerId="ADAL" clId="{5AC2D6E8-D7E7-472B-BD91-7A90655B7670}" dt="2020-05-21T20:51:27.315" v="27" actId="2711"/>
          <ac:spMkLst>
            <pc:docMk/>
            <pc:sldMk cId="4123077992" sldId="293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5AC2D6E8-D7E7-472B-BD91-7A90655B7670}" dt="2020-05-21T20:52:37.095" v="35" actId="2711"/>
        <pc:sldMkLst>
          <pc:docMk/>
          <pc:sldMk cId="3862035588" sldId="294"/>
        </pc:sldMkLst>
        <pc:spChg chg="mod">
          <ac:chgData name="Danielle" userId="e2554c37-e717-43a0-ba79-1183ca921ccd" providerId="ADAL" clId="{5AC2D6E8-D7E7-472B-BD91-7A90655B7670}" dt="2020-05-21T20:52:37.095" v="35" actId="2711"/>
          <ac:spMkLst>
            <pc:docMk/>
            <pc:sldMk cId="3862035588" sldId="294"/>
            <ac:spMk id="3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37.095" v="35" actId="2711"/>
          <ac:spMkLst>
            <pc:docMk/>
            <pc:sldMk cId="3862035588" sldId="294"/>
            <ac:spMk id="30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52:37.095" v="35" actId="2711"/>
          <ac:spMkLst>
            <pc:docMk/>
            <pc:sldMk cId="3862035588" sldId="294"/>
            <ac:spMk id="34" creationId="{00000000-0000-0000-0000-000000000000}"/>
          </ac:spMkLst>
        </pc:spChg>
        <pc:grpChg chg="mod">
          <ac:chgData name="Danielle" userId="e2554c37-e717-43a0-ba79-1183ca921ccd" providerId="ADAL" clId="{5AC2D6E8-D7E7-472B-BD91-7A90655B7670}" dt="2020-05-21T20:52:37.095" v="35" actId="2711"/>
          <ac:grpSpMkLst>
            <pc:docMk/>
            <pc:sldMk cId="3862035588" sldId="294"/>
            <ac:grpSpMk id="4" creationId="{00000000-0000-0000-0000-000000000000}"/>
          </ac:grpSpMkLst>
        </pc:grpChg>
        <pc:grpChg chg="mod">
          <ac:chgData name="Danielle" userId="e2554c37-e717-43a0-ba79-1183ca921ccd" providerId="ADAL" clId="{5AC2D6E8-D7E7-472B-BD91-7A90655B7670}" dt="2020-05-21T20:52:37.095" v="35" actId="2711"/>
          <ac:grpSpMkLst>
            <pc:docMk/>
            <pc:sldMk cId="3862035588" sldId="294"/>
            <ac:grpSpMk id="22" creationId="{00000000-0000-0000-0000-000000000000}"/>
          </ac:grpSpMkLst>
        </pc:grpChg>
      </pc:sldChg>
      <pc:sldChg chg="new">
        <pc:chgData name="Danielle" userId="e2554c37-e717-43a0-ba79-1183ca921ccd" providerId="ADAL" clId="{5AC2D6E8-D7E7-472B-BD91-7A90655B7670}" dt="2020-05-21T20:53:15.329" v="39" actId="680"/>
        <pc:sldMkLst>
          <pc:docMk/>
          <pc:sldMk cId="554681401" sldId="295"/>
        </pc:sldMkLst>
      </pc:sldChg>
      <pc:sldMasterChg chg="modSp modSldLayout">
        <pc:chgData name="Danielle" userId="e2554c37-e717-43a0-ba79-1183ca921ccd" providerId="ADAL" clId="{5AC2D6E8-D7E7-472B-BD91-7A90655B7670}" dt="2020-05-21T20:49:56.060" v="16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5AC2D6E8-D7E7-472B-BD91-7A90655B7670}" dt="2020-05-21T20:49:56.060" v="16" actId="2711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49:56.060" v="16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5AC2D6E8-D7E7-472B-BD91-7A90655B7670}" dt="2020-05-21T20:49:56.060" v="16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56.060" v="16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56.060" v="16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56.060" v="16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56.060" v="16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5AC2D6E8-D7E7-472B-BD91-7A90655B7670}" dt="2020-05-21T20:49:51.045" v="15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5AC2D6E8-D7E7-472B-BD91-7A90655B7670}" dt="2020-05-21T20:49:51.045" v="15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5AC2D6E8-D7E7-472B-BD91-7A90655B7670}" dt="2020-05-21T20:49:46.324" v="14" actId="478"/>
          <pc:sldLayoutMkLst>
            <pc:docMk/>
            <pc:sldMasterMk cId="3484405657" sldId="2147483648"/>
            <pc:sldLayoutMk cId="917379184" sldId="2147483667"/>
          </pc:sldLayoutMkLst>
          <pc:spChg chg="del">
            <ac:chgData name="Danielle" userId="e2554c37-e717-43a0-ba79-1183ca921ccd" providerId="ADAL" clId="{5AC2D6E8-D7E7-472B-BD91-7A90655B7670}" dt="2020-05-21T20:49:46.324" v="14" actId="478"/>
            <ac:spMkLst>
              <pc:docMk/>
              <pc:sldMasterMk cId="3484405657" sldId="2147483648"/>
              <pc:sldLayoutMk cId="917379184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6.324" v="14" actId="478"/>
            <ac:spMkLst>
              <pc:docMk/>
              <pc:sldMasterMk cId="3484405657" sldId="2147483648"/>
              <pc:sldLayoutMk cId="917379184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6.324" v="14" actId="478"/>
            <ac:spMkLst>
              <pc:docMk/>
              <pc:sldMasterMk cId="3484405657" sldId="2147483648"/>
              <pc:sldLayoutMk cId="917379184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6.324" v="14" actId="478"/>
            <ac:spMkLst>
              <pc:docMk/>
              <pc:sldMasterMk cId="3484405657" sldId="2147483648"/>
              <pc:sldLayoutMk cId="917379184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6.324" v="14" actId="478"/>
            <ac:spMkLst>
              <pc:docMk/>
              <pc:sldMasterMk cId="3484405657" sldId="2147483648"/>
              <pc:sldLayoutMk cId="917379184" sldId="2147483667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5AC2D6E8-D7E7-472B-BD91-7A90655B7670}" dt="2020-05-21T20:49:43.376" v="13" actId="478"/>
          <pc:sldLayoutMkLst>
            <pc:docMk/>
            <pc:sldMasterMk cId="3484405657" sldId="2147483648"/>
            <pc:sldLayoutMk cId="299630899" sldId="2147483668"/>
          </pc:sldLayoutMkLst>
          <pc:spChg chg="del">
            <ac:chgData name="Danielle" userId="e2554c37-e717-43a0-ba79-1183ca921ccd" providerId="ADAL" clId="{5AC2D6E8-D7E7-472B-BD91-7A90655B7670}" dt="2020-05-21T20:49:43.376" v="13" actId="478"/>
            <ac:spMkLst>
              <pc:docMk/>
              <pc:sldMasterMk cId="3484405657" sldId="2147483648"/>
              <pc:sldLayoutMk cId="299630899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3.376" v="13" actId="478"/>
            <ac:spMkLst>
              <pc:docMk/>
              <pc:sldMasterMk cId="3484405657" sldId="2147483648"/>
              <pc:sldLayoutMk cId="299630899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3.376" v="13" actId="478"/>
            <ac:spMkLst>
              <pc:docMk/>
              <pc:sldMasterMk cId="3484405657" sldId="2147483648"/>
              <pc:sldLayoutMk cId="299630899" sldId="2147483668"/>
              <ac:spMk id="4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5AC2D6E8-D7E7-472B-BD91-7A90655B7670}" dt="2020-05-21T20:49:40.665" v="12" actId="478"/>
          <pc:sldLayoutMkLst>
            <pc:docMk/>
            <pc:sldMasterMk cId="3484405657" sldId="2147483648"/>
            <pc:sldLayoutMk cId="3158498843" sldId="2147483669"/>
          </pc:sldLayoutMkLst>
          <pc:spChg chg="del">
            <ac:chgData name="Danielle" userId="e2554c37-e717-43a0-ba79-1183ca921ccd" providerId="ADAL" clId="{5AC2D6E8-D7E7-472B-BD91-7A90655B7670}" dt="2020-05-21T20:49:40.665" v="12" actId="478"/>
            <ac:spMkLst>
              <pc:docMk/>
              <pc:sldMasterMk cId="3484405657" sldId="2147483648"/>
              <pc:sldLayoutMk cId="3158498843" sldId="2147483669"/>
              <ac:spMk id="2" creationId="{00000000-0000-0000-0000-000000000000}"/>
            </ac:spMkLst>
          </pc:spChg>
          <pc:spChg chg="del">
            <ac:chgData name="Danielle" userId="e2554c37-e717-43a0-ba79-1183ca921ccd" providerId="ADAL" clId="{5AC2D6E8-D7E7-472B-BD91-7A90655B7670}" dt="2020-05-21T20:49:40.665" v="12" actId="478"/>
            <ac:spMkLst>
              <pc:docMk/>
              <pc:sldMasterMk cId="3484405657" sldId="2147483648"/>
              <pc:sldLayoutMk cId="3158498843" sldId="2147483669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5AC2D6E8-D7E7-472B-BD91-7A90655B7670}" dt="2020-05-21T20:49:35.794" v="11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5AC2D6E8-D7E7-472B-BD91-7A90655B7670}" dt="2020-05-21T20:49:05.780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49:05.780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49:05.780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49:05.780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5AC2D6E8-D7E7-472B-BD91-7A90655B7670}" dt="2020-05-21T20:49:05.780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5AC2D6E8-D7E7-472B-BD91-7A90655B7670}" dt="2020-05-21T20:49:05.780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5AC2D6E8-D7E7-472B-BD91-7A90655B7670}" dt="2020-05-21T20:49:28.173" v="8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5AC2D6E8-D7E7-472B-BD91-7A90655B7670}" dt="2020-05-21T20:49:21.420" v="3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5AC2D6E8-D7E7-472B-BD91-7A90655B7670}" dt="2020-05-21T20:49:21.420" v="3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5AC2D6E8-D7E7-472B-BD91-7A90655B7670}" dt="2020-05-21T20:49:28.173" v="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5AC2D6E8-D7E7-472B-BD91-7A90655B7670}" dt="2020-05-21T20:49:25.198" v="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5AC2D6E8-D7E7-472B-BD91-7A90655B7670}" dt="2020-05-21T20:49:17.708" v="2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5AC2D6E8-D7E7-472B-BD91-7A90655B7670}" dt="2020-05-21T20:49:17.708" v="2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5AC2D6E8-D7E7-472B-BD91-7A90655B7670}" dt="2020-05-21T20:49:17.708" v="2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5AC2D6E8-D7E7-472B-BD91-7A90655B7670}" dt="2020-05-21T20:49:17.708" v="2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5AC2D6E8-D7E7-472B-BD91-7A90655B7670}" dt="2020-05-21T20:49:17.708" v="2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5AC2D6E8-D7E7-472B-BD91-7A90655B7670}" dt="2020-05-21T20:49:35.794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5AC2D6E8-D7E7-472B-BD91-7A90655B7670}" dt="2020-05-21T20:49:35.794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5AC2D6E8-D7E7-472B-BD91-7A90655B7670}" dt="2020-05-21T20:49:35.794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5AC2D6E8-D7E7-472B-BD91-7A90655B7670}" dt="2020-05-21T20:49:12.860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5AC2D6E8-D7E7-472B-BD91-7A90655B7670}" dt="2020-05-21T20:49:12.860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4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37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3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49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Types of Shapes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Types of Shapes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Polygon, angle, side, vertex, parallel, perpendicular,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edge, face, 2D, 3D, dimension, net, adjacent, opposite, polygon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2D and 3D shapes.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categorise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shapes as 2D or 3D.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describe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properties of 2D and 3D shapes.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shapes can you name?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 – 5? Keep going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 – 10? Doing well.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11 – 15? Looking good!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16+? You’re a star!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Quadrilateral Family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5844" y="2049736"/>
            <a:ext cx="1061805" cy="1061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36144" y="2049736"/>
            <a:ext cx="1936233" cy="1061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740500" y="2049737"/>
            <a:ext cx="1436560" cy="108012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arallelogram 15"/>
          <p:cNvSpPr/>
          <p:nvPr/>
        </p:nvSpPr>
        <p:spPr>
          <a:xfrm>
            <a:off x="456733" y="4357396"/>
            <a:ext cx="2016224" cy="108012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2905005" y="4357396"/>
            <a:ext cx="1440160" cy="1080120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131370" y="4069364"/>
            <a:ext cx="1224136" cy="1440160"/>
          </a:xfrm>
          <a:custGeom>
            <a:avLst/>
            <a:gdLst>
              <a:gd name="connsiteX0" fmla="*/ 755374 w 1506773"/>
              <a:gd name="connsiteY0" fmla="*/ 0 h 1864581"/>
              <a:gd name="connsiteX1" fmla="*/ 0 w 1506773"/>
              <a:gd name="connsiteY1" fmla="*/ 640080 h 1864581"/>
              <a:gd name="connsiteX2" fmla="*/ 759350 w 1506773"/>
              <a:gd name="connsiteY2" fmla="*/ 1864581 h 1864581"/>
              <a:gd name="connsiteX3" fmla="*/ 1506773 w 1506773"/>
              <a:gd name="connsiteY3" fmla="*/ 640080 h 1864581"/>
              <a:gd name="connsiteX4" fmla="*/ 755374 w 1506773"/>
              <a:gd name="connsiteY4" fmla="*/ 0 h 186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773" h="1864581">
                <a:moveTo>
                  <a:pt x="755374" y="0"/>
                </a:moveTo>
                <a:lnTo>
                  <a:pt x="0" y="640080"/>
                </a:lnTo>
                <a:lnTo>
                  <a:pt x="759350" y="1864581"/>
                </a:lnTo>
                <a:lnTo>
                  <a:pt x="1506773" y="640080"/>
                </a:lnTo>
                <a:lnTo>
                  <a:pt x="755374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003578" y="4005064"/>
            <a:ext cx="1446043" cy="1504460"/>
          </a:xfrm>
          <a:custGeom>
            <a:avLst/>
            <a:gdLst>
              <a:gd name="connsiteX0" fmla="*/ 1530626 w 1558456"/>
              <a:gd name="connsiteY0" fmla="*/ 0 h 1828800"/>
              <a:gd name="connsiteX1" fmla="*/ 0 w 1558456"/>
              <a:gd name="connsiteY1" fmla="*/ 866692 h 1828800"/>
              <a:gd name="connsiteX2" fmla="*/ 1558456 w 1558456"/>
              <a:gd name="connsiteY2" fmla="*/ 1828800 h 1828800"/>
              <a:gd name="connsiteX3" fmla="*/ 1029694 w 1558456"/>
              <a:gd name="connsiteY3" fmla="*/ 890546 h 1828800"/>
              <a:gd name="connsiteX4" fmla="*/ 1530626 w 1558456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456" h="1828800">
                <a:moveTo>
                  <a:pt x="1530626" y="0"/>
                </a:moveTo>
                <a:lnTo>
                  <a:pt x="0" y="866692"/>
                </a:lnTo>
                <a:lnTo>
                  <a:pt x="1558456" y="1828800"/>
                </a:lnTo>
                <a:lnTo>
                  <a:pt x="1029694" y="890546"/>
                </a:lnTo>
                <a:lnTo>
                  <a:pt x="1530626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370063" y="3257298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3479012" y="3260985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Rectangle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6462097" y="3257298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Rhombus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313053" y="5607349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Parallelogram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2628738" y="5607349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Trapezium</a:t>
            </a:r>
          </a:p>
        </p:txBody>
      </p:sp>
      <p:sp>
        <p:nvSpPr>
          <p:cNvPr id="30" name="TextBox 29"/>
          <p:cNvSpPr txBox="1"/>
          <p:nvPr/>
        </p:nvSpPr>
        <p:spPr>
          <a:xfrm flipH="1">
            <a:off x="4758250" y="5607349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Kite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6865445" y="5607349"/>
            <a:ext cx="199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Arrowhead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28" y="256490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53633" y="256630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392128" y="256490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28361" y="257995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40500" y="257995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89028" y="2579951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6733" y="486916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62402" y="486916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73582" y="4250535"/>
            <a:ext cx="288032" cy="1517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921654" y="4250535"/>
            <a:ext cx="288032" cy="1517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222729" y="3129857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224554" y="204973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452320" y="204973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236296" y="3129857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328222" y="204973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440860" y="204973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353304" y="310274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465942" y="310274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363018" y="435739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475656" y="435739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1081879" y="54375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194517" y="543751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 rot="3150937">
            <a:off x="5356744" y="4838655"/>
            <a:ext cx="112638" cy="288032"/>
            <a:chOff x="4624638" y="2058120"/>
            <a:chExt cx="112638" cy="288032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4480622" y="2202136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593260" y="2202136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18449063" flipH="1">
            <a:off x="6024488" y="4838654"/>
            <a:ext cx="112638" cy="288032"/>
            <a:chOff x="4624638" y="2058120"/>
            <a:chExt cx="112638" cy="288032"/>
          </a:xfrm>
        </p:grpSpPr>
        <p:cxnSp>
          <p:nvCxnSpPr>
            <p:cNvPr id="60" name="Straight Connector 59"/>
            <p:cNvCxnSpPr/>
            <p:nvPr/>
          </p:nvCxnSpPr>
          <p:spPr>
            <a:xfrm rot="5400000">
              <a:off x="4480622" y="2202136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593260" y="2202136"/>
              <a:ext cx="2880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835630" y="2970458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35630" y="2046803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47580" y="2053194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751589" y="2967525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37439" y="2053194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541448" y="2967525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322348" y="2054316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326357" y="2968647"/>
            <a:ext cx="144016" cy="144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50196"/>
      </p:ext>
    </p:extLst>
  </p:cSld>
  <p:clrMapOvr>
    <a:masterClrMapping/>
  </p:clrMapOvr>
  <p:transition advTm="13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4" grpId="0" animBg="1"/>
      <p:bldP spid="16" grpId="0" animBg="1"/>
      <p:bldP spid="5" grpId="0" animBg="1"/>
      <p:bldP spid="11" grpId="0" animBg="1"/>
      <p:bldP spid="12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1720" y="1484784"/>
            <a:ext cx="691276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r>
              <a:rPr lang="en-GB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Green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Just the “Who am I?” cards</a:t>
            </a:r>
          </a:p>
          <a:p>
            <a:pPr algn="ctr" eaLnBrk="1" hangingPunct="1"/>
            <a:r>
              <a:rPr lang="en-GB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Amber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“Who am I?” cards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prompt sheet</a:t>
            </a:r>
          </a:p>
          <a:p>
            <a:pPr algn="ctr" eaLnBrk="1" hangingPunct="1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Red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“Who am I?” matching task</a:t>
            </a:r>
          </a:p>
          <a:p>
            <a:pPr algn="ctr" eaLnBrk="1" hangingPunct="1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For each activity, you must end up with the description, name and diagram of each shape.</a:t>
            </a:r>
          </a:p>
        </p:txBody>
      </p:sp>
    </p:spTree>
    <p:extLst>
      <p:ext uri="{BB962C8B-B14F-4D97-AF65-F5344CB8AC3E}">
        <p14:creationId xmlns:p14="http://schemas.microsoft.com/office/powerpoint/2010/main" val="291864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3528" y="2159358"/>
            <a:ext cx="7216443" cy="4481155"/>
            <a:chOff x="179512" y="1800172"/>
            <a:chExt cx="7215553" cy="4481764"/>
          </a:xfrm>
          <a:solidFill>
            <a:srgbClr val="ECDAF1"/>
          </a:solidFill>
        </p:grpSpPr>
        <p:pic>
          <p:nvPicPr>
            <p:cNvPr id="3" name="Picture 3" descr="25.1 3D shape names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314" b="15694"/>
            <a:stretch>
              <a:fillRect/>
            </a:stretch>
          </p:blipFill>
          <p:spPr bwMode="auto">
            <a:xfrm>
              <a:off x="179512" y="4270407"/>
              <a:ext cx="7174615" cy="1296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36655" y="3154503"/>
              <a:ext cx="6638106" cy="431860"/>
              <a:chOff x="969716" y="3442535"/>
              <a:chExt cx="7057079" cy="431860"/>
            </a:xfrm>
            <a:grpFill/>
          </p:grpSpPr>
          <p:sp>
            <p:nvSpPr>
              <p:cNvPr id="11" name="Rectangle 10"/>
              <p:cNvSpPr/>
              <p:nvPr/>
            </p:nvSpPr>
            <p:spPr>
              <a:xfrm>
                <a:off x="969716" y="3442536"/>
                <a:ext cx="1079993" cy="431859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Sphere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63145" y="3442535"/>
                <a:ext cx="1081680" cy="431859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Cube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958260" y="3442535"/>
                <a:ext cx="1079993" cy="431859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Cuboid</a:t>
                </a:r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51687" y="3442535"/>
                <a:ext cx="1081681" cy="431859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Cone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946802" y="3442535"/>
                <a:ext cx="1079993" cy="431859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Cylinder</a:t>
                </a:r>
              </a:p>
            </p:txBody>
          </p:sp>
        </p:grpSp>
        <p:pic>
          <p:nvPicPr>
            <p:cNvPr id="5" name="Picture 9" descr="25.1 3D shape names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102" b="49814"/>
            <a:stretch>
              <a:fillRect/>
            </a:stretch>
          </p:blipFill>
          <p:spPr bwMode="auto">
            <a:xfrm>
              <a:off x="220450" y="1800172"/>
              <a:ext cx="7174615" cy="12449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38427" y="5661248"/>
              <a:ext cx="6637829" cy="620688"/>
              <a:chOff x="971600" y="6237312"/>
              <a:chExt cx="7056784" cy="620688"/>
            </a:xfrm>
            <a:grpFill/>
          </p:grpSpPr>
          <p:sp>
            <p:nvSpPr>
              <p:cNvPr id="7" name="Rectangle 6"/>
              <p:cNvSpPr/>
              <p:nvPr/>
            </p:nvSpPr>
            <p:spPr>
              <a:xfrm>
                <a:off x="971403" y="6237203"/>
                <a:ext cx="1655427" cy="620797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Square based pyramid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71955" y="6237203"/>
                <a:ext cx="1655426" cy="620797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Triangular based pyramid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572505" y="6237203"/>
                <a:ext cx="1655427" cy="620797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Triangular prism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373056" y="6237203"/>
                <a:ext cx="1655426" cy="620797"/>
              </a:xfrm>
              <a:prstGeom prst="rect">
                <a:avLst/>
              </a:prstGeom>
              <a:grpFill/>
              <a:ln w="57150">
                <a:solidFill>
                  <a:srgbClr val="9842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Hexagonal prism</a:t>
                </a: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7921625" y="4965462"/>
            <a:ext cx="1016000" cy="431800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Sphere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39291" y="2450935"/>
            <a:ext cx="1016000" cy="431800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921625" y="3728611"/>
            <a:ext cx="1016000" cy="431800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Cuboid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21624" y="1188925"/>
            <a:ext cx="1016000" cy="431800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921625" y="5493425"/>
            <a:ext cx="1016000" cy="431800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Cylinder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0288" y="6021388"/>
            <a:ext cx="1557337" cy="620712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 based pyramid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08540" y="2978898"/>
            <a:ext cx="1557337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Triangular based pyramid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80288" y="4254739"/>
            <a:ext cx="1557337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Triangular prism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80287" y="1690557"/>
            <a:ext cx="1557337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Hexagonal prism</a:t>
            </a:r>
          </a:p>
        </p:txBody>
      </p:sp>
      <p:sp>
        <p:nvSpPr>
          <p:cNvPr id="25" name="TextBox 34"/>
          <p:cNvSpPr txBox="1">
            <a:spLocks noChangeArrowheads="1"/>
          </p:cNvSpPr>
          <p:nvPr/>
        </p:nvSpPr>
        <p:spPr bwMode="auto">
          <a:xfrm>
            <a:off x="382265" y="1283600"/>
            <a:ext cx="6598281" cy="523220"/>
          </a:xfrm>
          <a:prstGeom prst="rect">
            <a:avLst/>
          </a:prstGeom>
          <a:solidFill>
            <a:srgbClr val="ECDAF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 u="sng" dirty="0"/>
              <a:t>How many 3D shapes can you name?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6159" y="3511917"/>
            <a:ext cx="1016000" cy="433388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92684" y="3511917"/>
            <a:ext cx="1016000" cy="433388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197622" y="3511917"/>
            <a:ext cx="1016000" cy="433388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02559" y="3511917"/>
            <a:ext cx="1016000" cy="433388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09084" y="3511917"/>
            <a:ext cx="1014413" cy="433388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82265" y="6019800"/>
            <a:ext cx="1558925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076128" y="6019800"/>
            <a:ext cx="1557337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69990" y="6019800"/>
            <a:ext cx="1557338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462265" y="6019800"/>
            <a:ext cx="1557338" cy="620713"/>
          </a:xfrm>
          <a:prstGeom prst="rect">
            <a:avLst/>
          </a:prstGeom>
          <a:solidFill>
            <a:srgbClr val="ECDAF1"/>
          </a:solidFill>
          <a:ln w="5715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419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843808" y="3142192"/>
            <a:ext cx="3337897" cy="201184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706696" y="3142192"/>
            <a:ext cx="475008" cy="50629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843808" y="3647595"/>
            <a:ext cx="2862888" cy="15055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17515" y="4567800"/>
            <a:ext cx="141219" cy="14655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963458" y="2585737"/>
            <a:ext cx="1416854" cy="8886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19503" y="2445109"/>
            <a:ext cx="637166" cy="17434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322924" y="4148112"/>
            <a:ext cx="1057388" cy="446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9551" y="2183879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45901" y="3808680"/>
            <a:ext cx="838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Vertex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75498" y="201970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0151" y="1124744"/>
            <a:ext cx="6762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Faces, Edges and Vertices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0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1720" y="1124744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net is a pattern that you can cut and fold to make a model of a 3D shape.</a:t>
            </a: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you ever cut open a box?</a:t>
            </a:r>
          </a:p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you do, you end up with its net. 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555776" y="2554461"/>
            <a:ext cx="2057400" cy="2286000"/>
            <a:chOff x="1600200" y="2209800"/>
            <a:chExt cx="2057400" cy="2286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00200" y="2971800"/>
              <a:ext cx="0" cy="1295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62200" y="2209800"/>
              <a:ext cx="0" cy="1295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600200" y="2209800"/>
              <a:ext cx="762000" cy="76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600200" y="3505200"/>
              <a:ext cx="762000" cy="7620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00200" y="4267200"/>
              <a:ext cx="152400" cy="228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62200" y="3505200"/>
              <a:ext cx="152400" cy="228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752600" y="3733800"/>
              <a:ext cx="762000" cy="7620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4600" y="3733800"/>
              <a:ext cx="11430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752600" y="4495800"/>
              <a:ext cx="1295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048000" y="3733800"/>
              <a:ext cx="609600" cy="76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14600" y="3429000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657600" y="3429000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752600" y="4191000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048000" y="4191000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14600" y="3429000"/>
              <a:ext cx="1143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52600" y="4191000"/>
              <a:ext cx="1295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048000" y="3429000"/>
              <a:ext cx="609600" cy="76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147561" y="2731835"/>
            <a:ext cx="2286000" cy="2057400"/>
            <a:chOff x="5310188" y="2740025"/>
            <a:chExt cx="2286000" cy="2057400"/>
          </a:xfrm>
        </p:grpSpPr>
        <p:sp>
          <p:nvSpPr>
            <p:cNvPr id="23" name="Rectangle 22"/>
            <p:cNvSpPr/>
            <p:nvPr/>
          </p:nvSpPr>
          <p:spPr>
            <a:xfrm rot="5400000">
              <a:off x="6138863" y="3365500"/>
              <a:ext cx="1447800" cy="838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10188" y="3044825"/>
              <a:ext cx="838200" cy="1447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53188" y="3044825"/>
              <a:ext cx="838200" cy="1447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91388" y="3044825"/>
              <a:ext cx="304800" cy="1447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5400000">
              <a:off x="6719888" y="2473325"/>
              <a:ext cx="304800" cy="838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6719888" y="4225925"/>
              <a:ext cx="304800" cy="838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148388" y="3044825"/>
              <a:ext cx="304800" cy="1447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ight Arrow 29"/>
          <p:cNvSpPr/>
          <p:nvPr/>
        </p:nvSpPr>
        <p:spPr>
          <a:xfrm>
            <a:off x="4973919" y="3531935"/>
            <a:ext cx="878367" cy="457200"/>
          </a:xfrm>
          <a:prstGeom prst="rightArrow">
            <a:avLst/>
          </a:prstGeom>
          <a:solidFill>
            <a:srgbClr val="9842B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51720" y="4987756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a 2D plan of the six faces that join together to form a box. </a:t>
            </a:r>
          </a:p>
        </p:txBody>
      </p:sp>
    </p:spTree>
    <p:extLst>
      <p:ext uri="{BB962C8B-B14F-4D97-AF65-F5344CB8AC3E}">
        <p14:creationId xmlns:p14="http://schemas.microsoft.com/office/powerpoint/2010/main" val="38620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3D shapes worksheet – fill in the gaps with the names of the shapes and their faces, edges and vertices.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have a go at drawing the nets</a:t>
            </a:r>
          </a:p>
        </p:txBody>
      </p:sp>
    </p:spTree>
    <p:extLst>
      <p:ext uri="{BB962C8B-B14F-4D97-AF65-F5344CB8AC3E}">
        <p14:creationId xmlns:p14="http://schemas.microsoft.com/office/powerpoint/2010/main" val="404753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7" name="Group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4591355"/>
              </p:ext>
            </p:extLst>
          </p:nvPr>
        </p:nvGraphicFramePr>
        <p:xfrm>
          <a:off x="438872" y="2276872"/>
          <a:ext cx="8229600" cy="4281339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4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Pentagon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Rectangle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Parallelogram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Rhombus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Trapezium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Sphere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3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Octagon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Cylinder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Cuboid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Tetrahedron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Triangular Prism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Scalene Triangle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Square-based Pyramid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Isosceles Triangle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38872" y="1196752"/>
            <a:ext cx="8229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Shapes Bingo</a:t>
            </a:r>
          </a:p>
          <a:p>
            <a:pPr algn="ctr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any of these shapes in your grid (NO REPEATS)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96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835696" y="2996952"/>
            <a:ext cx="5473700" cy="15843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762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3671887" y="1988840"/>
            <a:ext cx="1800225" cy="4103687"/>
          </a:xfrm>
          <a:prstGeom prst="cube">
            <a:avLst>
              <a:gd name="adj" fmla="val 2500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49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2519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1457325" y="2204864"/>
            <a:ext cx="6229350" cy="3222625"/>
            <a:chOff x="362" y="2527"/>
            <a:chExt cx="1550" cy="802"/>
          </a:xfrm>
        </p:grpSpPr>
        <p:sp>
          <p:nvSpPr>
            <p:cNvPr id="40967" name="AutoShape 7"/>
            <p:cNvSpPr>
              <a:spLocks noChangeArrowheads="1"/>
            </p:cNvSpPr>
            <p:nvPr/>
          </p:nvSpPr>
          <p:spPr bwMode="auto">
            <a:xfrm rot="20793309" flipH="1">
              <a:off x="761" y="2604"/>
              <a:ext cx="1089" cy="653"/>
            </a:xfrm>
            <a:prstGeom prst="parallelogram">
              <a:avLst>
                <a:gd name="adj" fmla="val 30142"/>
              </a:avLst>
            </a:prstGeom>
            <a:gradFill rotWithShape="1">
              <a:gsLst>
                <a:gs pos="0">
                  <a:srgbClr val="EBE2F2"/>
                </a:gs>
                <a:gs pos="100000">
                  <a:srgbClr val="D0B8E0"/>
                </a:gs>
              </a:gsLst>
              <a:lin ang="27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>
              <a:off x="364" y="2740"/>
              <a:ext cx="681" cy="589"/>
            </a:xfrm>
            <a:prstGeom prst="triangle">
              <a:avLst>
                <a:gd name="adj" fmla="val 50000"/>
              </a:avLst>
            </a:prstGeom>
            <a:solidFill>
              <a:srgbClr val="D0B8E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 rot="10800000">
              <a:off x="362" y="3121"/>
              <a:ext cx="1550" cy="206"/>
            </a:xfrm>
            <a:custGeom>
              <a:avLst/>
              <a:gdLst>
                <a:gd name="T0" fmla="*/ 0 w 1550"/>
                <a:gd name="T1" fmla="*/ 206 h 206"/>
                <a:gd name="T2" fmla="*/ 688 w 1550"/>
                <a:gd name="T3" fmla="*/ 206 h 206"/>
                <a:gd name="T4" fmla="*/ 1550 w 1550"/>
                <a:gd name="T5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0" h="206">
                  <a:moveTo>
                    <a:pt x="0" y="206"/>
                  </a:moveTo>
                  <a:lnTo>
                    <a:pt x="688" y="206"/>
                  </a:lnTo>
                  <a:lnTo>
                    <a:pt x="155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auto">
            <a:xfrm>
              <a:off x="1237" y="2527"/>
              <a:ext cx="337" cy="587"/>
            </a:xfrm>
            <a:custGeom>
              <a:avLst/>
              <a:gdLst>
                <a:gd name="T0" fmla="*/ 0 w 337"/>
                <a:gd name="T1" fmla="*/ 587 h 587"/>
                <a:gd name="T2" fmla="*/ 337 w 337"/>
                <a:gd name="T3" fmla="*/ 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587">
                  <a:moveTo>
                    <a:pt x="0" y="587"/>
                  </a:moveTo>
                  <a:lnTo>
                    <a:pt x="33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9551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2D shapes are flat – they have 2 dimensions: width and height.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0112" y="1196751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3D shapes are solid – they have 3 dimensions: width, height and depth.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47864" y="2492896"/>
            <a:ext cx="1368152" cy="2448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31840" y="2492896"/>
            <a:ext cx="0" cy="252028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59485" y="3532366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9043" y="5207769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47864" y="5182330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be 16"/>
          <p:cNvSpPr/>
          <p:nvPr/>
        </p:nvSpPr>
        <p:spPr>
          <a:xfrm>
            <a:off x="6156176" y="2552159"/>
            <a:ext cx="1944216" cy="2016224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09110" y="3041642"/>
            <a:ext cx="0" cy="152674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107930" y="370893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01878" y="479197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210699" y="4766533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997644" y="4397201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depth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780537" y="4172339"/>
            <a:ext cx="463871" cy="48400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5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9" grpId="0"/>
      <p:bldP spid="17" grpId="0" animBg="1"/>
      <p:bldP spid="19" grpId="0"/>
      <p:bldP spid="20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 rot="-1049137">
            <a:off x="2400976" y="2993657"/>
            <a:ext cx="4535487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50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AutoShape 4"/>
          <p:cNvSpPr>
            <a:spLocks noChangeArrowheads="1"/>
          </p:cNvSpPr>
          <p:nvPr/>
        </p:nvSpPr>
        <p:spPr bwMode="auto">
          <a:xfrm rot="1094854">
            <a:off x="2683807" y="1815859"/>
            <a:ext cx="4176712" cy="4248150"/>
          </a:xfrm>
          <a:prstGeom prst="parallelogram">
            <a:avLst>
              <a:gd name="adj" fmla="val 5479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66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8" name="Picture 10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916113"/>
            <a:ext cx="3916362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844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AutoShape 5"/>
          <p:cNvSpPr>
            <a:spLocks noChangeArrowheads="1"/>
          </p:cNvSpPr>
          <p:nvPr/>
        </p:nvSpPr>
        <p:spPr bwMode="auto">
          <a:xfrm rot="10800000">
            <a:off x="2915816" y="1916832"/>
            <a:ext cx="3311525" cy="41036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56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2771800" y="2132856"/>
            <a:ext cx="3671888" cy="3671888"/>
          </a:xfrm>
          <a:prstGeom prst="octagon">
            <a:avLst>
              <a:gd name="adj" fmla="val 29287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8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43014" name="Picture 6" descr="MCED0021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773238"/>
            <a:ext cx="303212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280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2951956" y="2348880"/>
            <a:ext cx="3240088" cy="3079750"/>
          </a:xfrm>
          <a:prstGeom prst="pentagon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74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AutoShape 4"/>
          <p:cNvSpPr>
            <a:spLocks noChangeArrowheads="1"/>
          </p:cNvSpPr>
          <p:nvPr/>
        </p:nvSpPr>
        <p:spPr bwMode="auto">
          <a:xfrm rot="1788009">
            <a:off x="3316185" y="1958695"/>
            <a:ext cx="2305050" cy="3673475"/>
          </a:xfrm>
          <a:prstGeom prst="can">
            <a:avLst>
              <a:gd name="adj" fmla="val 39842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05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2339975" y="1919288"/>
            <a:ext cx="4248150" cy="3436937"/>
            <a:chOff x="2058" y="1299"/>
            <a:chExt cx="1096" cy="725"/>
          </a:xfrm>
        </p:grpSpPr>
        <p:grpSp>
          <p:nvGrpSpPr>
            <p:cNvPr id="44046" name="Group 14"/>
            <p:cNvGrpSpPr>
              <a:grpSpLocks/>
            </p:cNvGrpSpPr>
            <p:nvPr/>
          </p:nvGrpSpPr>
          <p:grpSpPr bwMode="auto">
            <a:xfrm>
              <a:off x="2064" y="1299"/>
              <a:ext cx="1090" cy="725"/>
              <a:chOff x="2516" y="1480"/>
              <a:chExt cx="1090" cy="725"/>
            </a:xfrm>
          </p:grpSpPr>
          <p:sp>
            <p:nvSpPr>
              <p:cNvPr id="44047" name="Freeform 15"/>
              <p:cNvSpPr>
                <a:spLocks/>
              </p:cNvSpPr>
              <p:nvPr/>
            </p:nvSpPr>
            <p:spPr bwMode="auto">
              <a:xfrm>
                <a:off x="2516" y="1480"/>
                <a:ext cx="545" cy="725"/>
              </a:xfrm>
              <a:custGeom>
                <a:avLst/>
                <a:gdLst>
                  <a:gd name="T0" fmla="*/ 0 w 545"/>
                  <a:gd name="T1" fmla="*/ 544 h 725"/>
                  <a:gd name="T2" fmla="*/ 545 w 545"/>
                  <a:gd name="T3" fmla="*/ 725 h 725"/>
                  <a:gd name="T4" fmla="*/ 545 w 545"/>
                  <a:gd name="T5" fmla="*/ 0 h 725"/>
                  <a:gd name="T6" fmla="*/ 0 w 545"/>
                  <a:gd name="T7" fmla="*/ 544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" h="725">
                    <a:moveTo>
                      <a:pt x="0" y="544"/>
                    </a:moveTo>
                    <a:lnTo>
                      <a:pt x="545" y="725"/>
                    </a:lnTo>
                    <a:lnTo>
                      <a:pt x="545" y="0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rgbClr val="80D0E8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8" name="Freeform 16"/>
              <p:cNvSpPr>
                <a:spLocks/>
              </p:cNvSpPr>
              <p:nvPr/>
            </p:nvSpPr>
            <p:spPr bwMode="auto">
              <a:xfrm flipH="1">
                <a:off x="3061" y="1480"/>
                <a:ext cx="545" cy="725"/>
              </a:xfrm>
              <a:custGeom>
                <a:avLst/>
                <a:gdLst>
                  <a:gd name="T0" fmla="*/ 0 w 545"/>
                  <a:gd name="T1" fmla="*/ 544 h 725"/>
                  <a:gd name="T2" fmla="*/ 545 w 545"/>
                  <a:gd name="T3" fmla="*/ 725 h 725"/>
                  <a:gd name="T4" fmla="*/ 545 w 545"/>
                  <a:gd name="T5" fmla="*/ 0 h 725"/>
                  <a:gd name="T6" fmla="*/ 0 w 545"/>
                  <a:gd name="T7" fmla="*/ 544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" h="725">
                    <a:moveTo>
                      <a:pt x="0" y="544"/>
                    </a:moveTo>
                    <a:lnTo>
                      <a:pt x="545" y="725"/>
                    </a:lnTo>
                    <a:lnTo>
                      <a:pt x="545" y="0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rgbClr val="28AED8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4049" name="Group 17"/>
            <p:cNvGrpSpPr>
              <a:grpSpLocks/>
            </p:cNvGrpSpPr>
            <p:nvPr/>
          </p:nvGrpSpPr>
          <p:grpSpPr bwMode="auto">
            <a:xfrm rot="-10800000">
              <a:off x="2058" y="1661"/>
              <a:ext cx="1089" cy="181"/>
              <a:chOff x="2426" y="2024"/>
              <a:chExt cx="1089" cy="181"/>
            </a:xfrm>
          </p:grpSpPr>
          <p:sp>
            <p:nvSpPr>
              <p:cNvPr id="44050" name="Line 18"/>
              <p:cNvSpPr>
                <a:spLocks noChangeShapeType="1"/>
              </p:cNvSpPr>
              <p:nvPr/>
            </p:nvSpPr>
            <p:spPr bwMode="auto">
              <a:xfrm>
                <a:off x="2426" y="2024"/>
                <a:ext cx="545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1" name="Line 19"/>
              <p:cNvSpPr>
                <a:spLocks noChangeShapeType="1"/>
              </p:cNvSpPr>
              <p:nvPr/>
            </p:nvSpPr>
            <p:spPr bwMode="auto">
              <a:xfrm flipV="1">
                <a:off x="2971" y="2024"/>
                <a:ext cx="544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069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ChangeArrowheads="1"/>
          </p:cNvSpPr>
          <p:nvPr/>
        </p:nvSpPr>
        <p:spPr bwMode="auto">
          <a:xfrm rot="1551810">
            <a:off x="2003156" y="2969714"/>
            <a:ext cx="5041900" cy="935037"/>
          </a:xfrm>
          <a:prstGeom prst="triangle">
            <a:avLst>
              <a:gd name="adj" fmla="val 7816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Extended Starter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Get two highlighters or felt pens.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Write a key where one colour is 2D shapes and the other colour is 3D shapes.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Highlight your list!</a:t>
            </a:r>
          </a:p>
        </p:txBody>
      </p:sp>
    </p:spTree>
    <p:extLst>
      <p:ext uri="{BB962C8B-B14F-4D97-AF65-F5344CB8AC3E}">
        <p14:creationId xmlns:p14="http://schemas.microsoft.com/office/powerpoint/2010/main" val="845990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2699544" y="2132360"/>
            <a:ext cx="3744912" cy="374491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2771775" y="1916832"/>
            <a:ext cx="3600450" cy="3600450"/>
            <a:chOff x="4105" y="2659"/>
            <a:chExt cx="907" cy="907"/>
          </a:xfrm>
        </p:grpSpPr>
        <p:grpSp>
          <p:nvGrpSpPr>
            <p:cNvPr id="39943" name="Group 7"/>
            <p:cNvGrpSpPr>
              <a:grpSpLocks/>
            </p:cNvGrpSpPr>
            <p:nvPr/>
          </p:nvGrpSpPr>
          <p:grpSpPr bwMode="auto">
            <a:xfrm>
              <a:off x="4105" y="2659"/>
              <a:ext cx="453" cy="907"/>
              <a:chOff x="4195" y="2750"/>
              <a:chExt cx="363" cy="907"/>
            </a:xfrm>
          </p:grpSpPr>
          <p:sp>
            <p:nvSpPr>
              <p:cNvPr id="39944" name="Line 8"/>
              <p:cNvSpPr>
                <a:spLocks noChangeShapeType="1"/>
              </p:cNvSpPr>
              <p:nvPr/>
            </p:nvSpPr>
            <p:spPr bwMode="auto">
              <a:xfrm flipH="1">
                <a:off x="4195" y="2750"/>
                <a:ext cx="363" cy="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>
                <a:off x="4195" y="3294"/>
                <a:ext cx="363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4558" y="2750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947" name="Group 11"/>
            <p:cNvGrpSpPr>
              <a:grpSpLocks/>
            </p:cNvGrpSpPr>
            <p:nvPr/>
          </p:nvGrpSpPr>
          <p:grpSpPr bwMode="auto">
            <a:xfrm flipH="1">
              <a:off x="4559" y="2659"/>
              <a:ext cx="453" cy="907"/>
              <a:chOff x="4195" y="2750"/>
              <a:chExt cx="363" cy="907"/>
            </a:xfrm>
          </p:grpSpPr>
          <p:sp>
            <p:nvSpPr>
              <p:cNvPr id="39948" name="Line 12"/>
              <p:cNvSpPr>
                <a:spLocks noChangeShapeType="1"/>
              </p:cNvSpPr>
              <p:nvPr/>
            </p:nvSpPr>
            <p:spPr bwMode="auto">
              <a:xfrm flipH="1">
                <a:off x="4195" y="2750"/>
                <a:ext cx="363" cy="5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49" name="Line 13"/>
              <p:cNvSpPr>
                <a:spLocks noChangeShapeType="1"/>
              </p:cNvSpPr>
              <p:nvPr/>
            </p:nvSpPr>
            <p:spPr bwMode="auto">
              <a:xfrm>
                <a:off x="4195" y="3294"/>
                <a:ext cx="363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50" name="Line 14"/>
              <p:cNvSpPr>
                <a:spLocks noChangeShapeType="1"/>
              </p:cNvSpPr>
              <p:nvPr/>
            </p:nvSpPr>
            <p:spPr bwMode="auto">
              <a:xfrm>
                <a:off x="4558" y="2750"/>
                <a:ext cx="0" cy="90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9951" name="Freeform 15"/>
            <p:cNvSpPr>
              <a:spLocks/>
            </p:cNvSpPr>
            <p:nvPr/>
          </p:nvSpPr>
          <p:spPr bwMode="auto">
            <a:xfrm>
              <a:off x="4105" y="2659"/>
              <a:ext cx="453" cy="907"/>
            </a:xfrm>
            <a:custGeom>
              <a:avLst/>
              <a:gdLst>
                <a:gd name="T0" fmla="*/ 453 w 453"/>
                <a:gd name="T1" fmla="*/ 0 h 907"/>
                <a:gd name="T2" fmla="*/ 0 w 453"/>
                <a:gd name="T3" fmla="*/ 544 h 907"/>
                <a:gd name="T4" fmla="*/ 453 w 453"/>
                <a:gd name="T5" fmla="*/ 907 h 907"/>
                <a:gd name="T6" fmla="*/ 453 w 453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907">
                  <a:moveTo>
                    <a:pt x="453" y="0"/>
                  </a:moveTo>
                  <a:lnTo>
                    <a:pt x="0" y="544"/>
                  </a:lnTo>
                  <a:lnTo>
                    <a:pt x="453" y="907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FFDE53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auto">
            <a:xfrm flipH="1">
              <a:off x="4559" y="2659"/>
              <a:ext cx="453" cy="907"/>
            </a:xfrm>
            <a:custGeom>
              <a:avLst/>
              <a:gdLst>
                <a:gd name="T0" fmla="*/ 453 w 453"/>
                <a:gd name="T1" fmla="*/ 0 h 907"/>
                <a:gd name="T2" fmla="*/ 0 w 453"/>
                <a:gd name="T3" fmla="*/ 544 h 907"/>
                <a:gd name="T4" fmla="*/ 453 w 453"/>
                <a:gd name="T5" fmla="*/ 907 h 907"/>
                <a:gd name="T6" fmla="*/ 453 w 453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3" h="907">
                  <a:moveTo>
                    <a:pt x="453" y="0"/>
                  </a:moveTo>
                  <a:lnTo>
                    <a:pt x="0" y="544"/>
                  </a:lnTo>
                  <a:lnTo>
                    <a:pt x="453" y="907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FFCC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4105" y="3203"/>
              <a:ext cx="9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93978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AutoShape 5"/>
          <p:cNvSpPr>
            <a:spLocks noChangeArrowheads="1"/>
          </p:cNvSpPr>
          <p:nvPr/>
        </p:nvSpPr>
        <p:spPr bwMode="auto">
          <a:xfrm rot="-1616084">
            <a:off x="3105470" y="1693623"/>
            <a:ext cx="2592387" cy="4319588"/>
          </a:xfrm>
          <a:prstGeom prst="diamond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62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2411760" y="1844824"/>
            <a:ext cx="4032250" cy="40322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1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81" name="Group 9"/>
          <p:cNvGrpSpPr>
            <a:grpSpLocks/>
          </p:cNvGrpSpPr>
          <p:nvPr/>
        </p:nvGrpSpPr>
        <p:grpSpPr bwMode="auto">
          <a:xfrm>
            <a:off x="2627784" y="1412776"/>
            <a:ext cx="4105126" cy="4895379"/>
            <a:chOff x="1292" y="436"/>
            <a:chExt cx="3085" cy="3583"/>
          </a:xfrm>
        </p:grpSpPr>
        <p:grpSp>
          <p:nvGrpSpPr>
            <p:cNvPr id="54279" name="Group 7"/>
            <p:cNvGrpSpPr>
              <a:grpSpLocks/>
            </p:cNvGrpSpPr>
            <p:nvPr/>
          </p:nvGrpSpPr>
          <p:grpSpPr bwMode="auto">
            <a:xfrm>
              <a:off x="1292" y="436"/>
              <a:ext cx="3085" cy="3583"/>
              <a:chOff x="2517" y="482"/>
              <a:chExt cx="3085" cy="3583"/>
            </a:xfrm>
          </p:grpSpPr>
          <p:sp>
            <p:nvSpPr>
              <p:cNvPr id="54277" name="AutoShape 5"/>
              <p:cNvSpPr>
                <a:spLocks noChangeArrowheads="1"/>
              </p:cNvSpPr>
              <p:nvPr/>
            </p:nvSpPr>
            <p:spPr bwMode="auto">
              <a:xfrm>
                <a:off x="2517" y="482"/>
                <a:ext cx="3085" cy="816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278" name="AutoShape 6"/>
              <p:cNvSpPr>
                <a:spLocks noChangeArrowheads="1"/>
              </p:cNvSpPr>
              <p:nvPr/>
            </p:nvSpPr>
            <p:spPr bwMode="auto">
              <a:xfrm flipV="1">
                <a:off x="2517" y="1298"/>
                <a:ext cx="3085" cy="276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292" y="1253"/>
              <a:ext cx="308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35049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68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same? What’s different?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7824" y="2276872"/>
            <a:ext cx="2016224" cy="2880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2636912"/>
            <a:ext cx="1800200" cy="1800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same? What’s different?</a:t>
            </a:r>
          </a:p>
        </p:txBody>
      </p:sp>
      <p:sp>
        <p:nvSpPr>
          <p:cNvPr id="5" name="Hexagon 2"/>
          <p:cNvSpPr>
            <a:spLocks noChangeArrowheads="1"/>
          </p:cNvSpPr>
          <p:nvPr/>
        </p:nvSpPr>
        <p:spPr bwMode="auto">
          <a:xfrm>
            <a:off x="4643909" y="2973586"/>
            <a:ext cx="1657350" cy="1439862"/>
          </a:xfrm>
          <a:prstGeom prst="hexagon">
            <a:avLst>
              <a:gd name="adj" fmla="val 25025"/>
              <a:gd name="vf" fmla="val 115470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" name="Octagon 3"/>
          <p:cNvSpPr>
            <a:spLocks noChangeArrowheads="1"/>
          </p:cNvSpPr>
          <p:nvPr/>
        </p:nvSpPr>
        <p:spPr bwMode="auto">
          <a:xfrm>
            <a:off x="6804497" y="2943423"/>
            <a:ext cx="1511920" cy="1439863"/>
          </a:xfrm>
          <a:prstGeom prst="octagon">
            <a:avLst>
              <a:gd name="adj" fmla="val 29287"/>
            </a:avLst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" name="Regular Pentagon 8"/>
          <p:cNvSpPr>
            <a:spLocks noChangeArrowheads="1"/>
          </p:cNvSpPr>
          <p:nvPr/>
        </p:nvSpPr>
        <p:spPr bwMode="auto">
          <a:xfrm>
            <a:off x="2627784" y="2852936"/>
            <a:ext cx="1584325" cy="1511300"/>
          </a:xfrm>
          <a:prstGeom prst="pentagon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4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same? What’s different?</a:t>
            </a:r>
          </a:p>
        </p:txBody>
      </p:sp>
      <p:sp>
        <p:nvSpPr>
          <p:cNvPr id="3" name="Regular Pentagon 8"/>
          <p:cNvSpPr>
            <a:spLocks noChangeArrowheads="1"/>
          </p:cNvSpPr>
          <p:nvPr/>
        </p:nvSpPr>
        <p:spPr bwMode="auto">
          <a:xfrm>
            <a:off x="4715941" y="2780928"/>
            <a:ext cx="1584325" cy="1511300"/>
          </a:xfrm>
          <a:prstGeom prst="pentagon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677425" y="2661313"/>
            <a:ext cx="1378424" cy="2169994"/>
          </a:xfrm>
          <a:custGeom>
            <a:avLst/>
            <a:gdLst>
              <a:gd name="connsiteX0" fmla="*/ 0 w 1378424"/>
              <a:gd name="connsiteY0" fmla="*/ 573206 h 2169994"/>
              <a:gd name="connsiteX1" fmla="*/ 1160060 w 1378424"/>
              <a:gd name="connsiteY1" fmla="*/ 0 h 2169994"/>
              <a:gd name="connsiteX2" fmla="*/ 1378424 w 1378424"/>
              <a:gd name="connsiteY2" fmla="*/ 968991 h 2169994"/>
              <a:gd name="connsiteX3" fmla="*/ 655093 w 1378424"/>
              <a:gd name="connsiteY3" fmla="*/ 1282890 h 2169994"/>
              <a:gd name="connsiteX4" fmla="*/ 464024 w 1378424"/>
              <a:gd name="connsiteY4" fmla="*/ 2169994 h 2169994"/>
              <a:gd name="connsiteX5" fmla="*/ 0 w 1378424"/>
              <a:gd name="connsiteY5" fmla="*/ 573206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424" h="2169994">
                <a:moveTo>
                  <a:pt x="0" y="573206"/>
                </a:moveTo>
                <a:lnTo>
                  <a:pt x="1160060" y="0"/>
                </a:lnTo>
                <a:lnTo>
                  <a:pt x="1378424" y="968991"/>
                </a:lnTo>
                <a:lnTo>
                  <a:pt x="655093" y="1282890"/>
                </a:lnTo>
                <a:lnTo>
                  <a:pt x="464024" y="2169994"/>
                </a:lnTo>
                <a:lnTo>
                  <a:pt x="0" y="57320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6969968" y="2777327"/>
            <a:ext cx="1160060" cy="1514901"/>
          </a:xfrm>
          <a:custGeom>
            <a:avLst/>
            <a:gdLst>
              <a:gd name="connsiteX0" fmla="*/ 13648 w 1160060"/>
              <a:gd name="connsiteY0" fmla="*/ 491319 h 1514901"/>
              <a:gd name="connsiteX1" fmla="*/ 0 w 1160060"/>
              <a:gd name="connsiteY1" fmla="*/ 1514901 h 1514901"/>
              <a:gd name="connsiteX2" fmla="*/ 1160060 w 1160060"/>
              <a:gd name="connsiteY2" fmla="*/ 1501253 h 1514901"/>
              <a:gd name="connsiteX3" fmla="*/ 1132764 w 1160060"/>
              <a:gd name="connsiteY3" fmla="*/ 518615 h 1514901"/>
              <a:gd name="connsiteX4" fmla="*/ 614149 w 1160060"/>
              <a:gd name="connsiteY4" fmla="*/ 0 h 1514901"/>
              <a:gd name="connsiteX5" fmla="*/ 13648 w 1160060"/>
              <a:gd name="connsiteY5" fmla="*/ 491319 h 151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060" h="1514901">
                <a:moveTo>
                  <a:pt x="13648" y="491319"/>
                </a:moveTo>
                <a:lnTo>
                  <a:pt x="0" y="1514901"/>
                </a:lnTo>
                <a:lnTo>
                  <a:pt x="1160060" y="1501253"/>
                </a:lnTo>
                <a:lnTo>
                  <a:pt x="1132764" y="518615"/>
                </a:lnTo>
                <a:lnTo>
                  <a:pt x="614149" y="0"/>
                </a:lnTo>
                <a:lnTo>
                  <a:pt x="13648" y="491319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9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same? What’s different?</a:t>
            </a:r>
          </a:p>
        </p:txBody>
      </p:sp>
      <p:sp>
        <p:nvSpPr>
          <p:cNvPr id="3" name="Freeform 2"/>
          <p:cNvSpPr/>
          <p:nvPr/>
        </p:nvSpPr>
        <p:spPr>
          <a:xfrm>
            <a:off x="3225552" y="2755776"/>
            <a:ext cx="1774209" cy="1187355"/>
          </a:xfrm>
          <a:custGeom>
            <a:avLst/>
            <a:gdLst>
              <a:gd name="connsiteX0" fmla="*/ 873457 w 1774209"/>
              <a:gd name="connsiteY0" fmla="*/ 0 h 1187355"/>
              <a:gd name="connsiteX1" fmla="*/ 0 w 1774209"/>
              <a:gd name="connsiteY1" fmla="*/ 477672 h 1187355"/>
              <a:gd name="connsiteX2" fmla="*/ 614149 w 1774209"/>
              <a:gd name="connsiteY2" fmla="*/ 1187355 h 1187355"/>
              <a:gd name="connsiteX3" fmla="*/ 1733266 w 1774209"/>
              <a:gd name="connsiteY3" fmla="*/ 859809 h 1187355"/>
              <a:gd name="connsiteX4" fmla="*/ 1774209 w 1774209"/>
              <a:gd name="connsiteY4" fmla="*/ 68239 h 1187355"/>
              <a:gd name="connsiteX5" fmla="*/ 873457 w 1774209"/>
              <a:gd name="connsiteY5" fmla="*/ 0 h 118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4209" h="1187355">
                <a:moveTo>
                  <a:pt x="873457" y="0"/>
                </a:moveTo>
                <a:lnTo>
                  <a:pt x="0" y="477672"/>
                </a:lnTo>
                <a:lnTo>
                  <a:pt x="614149" y="1187355"/>
                </a:lnTo>
                <a:lnTo>
                  <a:pt x="1733266" y="859809"/>
                </a:lnTo>
                <a:lnTo>
                  <a:pt x="1774209" y="68239"/>
                </a:lnTo>
                <a:lnTo>
                  <a:pt x="873457" y="0"/>
                </a:lnTo>
                <a:close/>
              </a:path>
            </a:pathLst>
          </a:cu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05872" y="4030216"/>
            <a:ext cx="554360" cy="67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96236" y="2751453"/>
            <a:ext cx="487778" cy="36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60232" y="3573016"/>
            <a:ext cx="813792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961856" y="2751453"/>
            <a:ext cx="734380" cy="2966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51004" y="3048131"/>
            <a:ext cx="154868" cy="1049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7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67544" y="2707759"/>
            <a:ext cx="774576" cy="83745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907539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Polygon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a closed many straight- sided figure.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1403648" y="2713572"/>
            <a:ext cx="1152128" cy="800221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2564868" y="2609626"/>
            <a:ext cx="999020" cy="904167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16" y="190174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two rays that meet at a common end point.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796136" y="2609626"/>
            <a:ext cx="1584176" cy="459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5796136" y="3089278"/>
            <a:ext cx="1728192" cy="387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5536" y="4215880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Quadrilateral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a polygon with 4 angles and 4 straight sides.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592424" y="5083700"/>
            <a:ext cx="774576" cy="83745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rapezoid 14"/>
          <p:cNvSpPr/>
          <p:nvPr/>
        </p:nvSpPr>
        <p:spPr>
          <a:xfrm>
            <a:off x="386780" y="5083700"/>
            <a:ext cx="936104" cy="864096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iamond 15"/>
          <p:cNvSpPr/>
          <p:nvPr/>
        </p:nvSpPr>
        <p:spPr>
          <a:xfrm rot="3482746">
            <a:off x="2668333" y="4892666"/>
            <a:ext cx="792088" cy="1219523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6016" y="4215880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Triangle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a polygon with 3 angles and 3 straight sides.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4869122" y="5036424"/>
            <a:ext cx="864096" cy="83745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5858512" y="5239097"/>
            <a:ext cx="1233767" cy="418728"/>
          </a:xfrm>
          <a:prstGeom prst="triangle">
            <a:avLst>
              <a:gd name="adj" fmla="val 28982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250708" y="5082838"/>
            <a:ext cx="1281731" cy="745864"/>
          </a:xfrm>
          <a:prstGeom prst="triangle">
            <a:avLst>
              <a:gd name="adj" fmla="val 1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74228"/>
      </p:ext>
    </p:extLst>
  </p:cSld>
  <p:clrMapOvr>
    <a:masterClrMapping/>
  </p:clrMapOvr>
  <p:transition advTm="10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3" grpId="0"/>
      <p:bldP spid="6" grpId="0" animBg="1"/>
      <p:bldP spid="7" grpId="0" animBg="1"/>
      <p:bldP spid="8" grpId="0"/>
      <p:bldP spid="12" grpId="0"/>
      <p:bldP spid="17" grpId="0" animBg="1"/>
      <p:bldP spid="15" grpId="0" animBg="1"/>
      <p:bldP spid="16" grpId="0" animBg="1"/>
      <p:bldP spid="21" grpId="0"/>
      <p:bldP spid="18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Triangle Family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115616" y="1586409"/>
            <a:ext cx="1872208" cy="161397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39752" y="2234481"/>
            <a:ext cx="288032" cy="158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39652" y="2234481"/>
            <a:ext cx="288032" cy="158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051720" y="3077712"/>
            <a:ext cx="0" cy="260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706427" y="3413099"/>
            <a:ext cx="2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Equilateral triangle</a:t>
            </a:r>
          </a:p>
        </p:txBody>
      </p:sp>
      <p:sp>
        <p:nvSpPr>
          <p:cNvPr id="22" name="Isosceles Triangle 21"/>
          <p:cNvSpPr/>
          <p:nvPr/>
        </p:nvSpPr>
        <p:spPr>
          <a:xfrm>
            <a:off x="1403648" y="4099808"/>
            <a:ext cx="1296144" cy="185452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339752" y="5027071"/>
            <a:ext cx="288032" cy="158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09195" y="5027071"/>
            <a:ext cx="288032" cy="158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706427" y="6038750"/>
            <a:ext cx="2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Isosceles triangle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5364088" y="1832319"/>
            <a:ext cx="2759164" cy="1368062"/>
          </a:xfrm>
          <a:prstGeom prst="triangle">
            <a:avLst>
              <a:gd name="adj" fmla="val 640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5432667" y="3338430"/>
            <a:ext cx="2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Scalene triangle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580112" y="4406145"/>
            <a:ext cx="2399124" cy="1241852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5364088" y="5769668"/>
            <a:ext cx="269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</a:p>
        </p:txBody>
      </p:sp>
      <p:sp>
        <p:nvSpPr>
          <p:cNvPr id="9" name="Rectangle 8"/>
          <p:cNvSpPr/>
          <p:nvPr/>
        </p:nvSpPr>
        <p:spPr>
          <a:xfrm>
            <a:off x="5580112" y="5359965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25273"/>
      </p:ext>
    </p:extLst>
  </p:cSld>
  <p:clrMapOvr>
    <a:masterClrMapping/>
  </p:clrMapOvr>
  <p:transition advTm="13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22" grpId="0" animBg="1"/>
      <p:bldP spid="25" grpId="0"/>
      <p:bldP spid="26" grpId="0" animBg="1"/>
      <p:bldP spid="27" grpId="0"/>
      <p:bldP spid="28" grpId="0" animBg="1"/>
      <p:bldP spid="29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446</Words>
  <Application>Microsoft Office PowerPoint</Application>
  <PresentationFormat>On-screen Show (4:3)</PresentationFormat>
  <Paragraphs>118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32</cp:revision>
  <dcterms:created xsi:type="dcterms:W3CDTF">2015-07-01T12:05:39Z</dcterms:created>
  <dcterms:modified xsi:type="dcterms:W3CDTF">2020-05-21T20:53:26Z</dcterms:modified>
</cp:coreProperties>
</file>