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84" r:id="rId2"/>
  </p:sldMasterIdLst>
  <p:notesMasterIdLst>
    <p:notesMasterId r:id="rId10"/>
  </p:notesMasterIdLst>
  <p:handoutMasterIdLst>
    <p:handoutMasterId r:id="rId11"/>
  </p:handoutMasterIdLst>
  <p:sldIdLst>
    <p:sldId id="257" r:id="rId3"/>
    <p:sldId id="263" r:id="rId4"/>
    <p:sldId id="261" r:id="rId5"/>
    <p:sldId id="266" r:id="rId6"/>
    <p:sldId id="268" r:id="rId7"/>
    <p:sldId id="270" r:id="rId8"/>
    <p:sldId id="269" r:id="rId9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F8C6F3-AA08-4BB0-9ADA-5C36BB75AD6E}" v="40" dt="2020-06-07T19:29:25.7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282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9EF8C6F3-AA08-4BB0-9ADA-5C36BB75AD6E}"/>
    <pc:docChg chg="custSel modSld modMainMaster">
      <pc:chgData name="Danielle" userId="e2554c37-e717-43a0-ba79-1183ca921ccd" providerId="ADAL" clId="{9EF8C6F3-AA08-4BB0-9ADA-5C36BB75AD6E}" dt="2020-06-17T09:02:13.291" v="81" actId="20577"/>
      <pc:docMkLst>
        <pc:docMk/>
      </pc:docMkLst>
      <pc:sldChg chg="modSp mod">
        <pc:chgData name="Danielle" userId="e2554c37-e717-43a0-ba79-1183ca921ccd" providerId="ADAL" clId="{9EF8C6F3-AA08-4BB0-9ADA-5C36BB75AD6E}" dt="2020-06-07T19:24:41.923" v="4" actId="2711"/>
        <pc:sldMkLst>
          <pc:docMk/>
          <pc:sldMk cId="0" sldId="257"/>
        </pc:sldMkLst>
        <pc:spChg chg="mod">
          <ac:chgData name="Danielle" userId="e2554c37-e717-43a0-ba79-1183ca921ccd" providerId="ADAL" clId="{9EF8C6F3-AA08-4BB0-9ADA-5C36BB75AD6E}" dt="2020-06-07T19:24:41.923" v="4" actId="2711"/>
          <ac:spMkLst>
            <pc:docMk/>
            <pc:sldMk cId="0" sldId="257"/>
            <ac:spMk id="8" creationId="{00000000-0000-0000-0000-000000000000}"/>
          </ac:spMkLst>
        </pc:spChg>
        <pc:graphicFrameChg chg="mod modGraphic">
          <ac:chgData name="Danielle" userId="e2554c37-e717-43a0-ba79-1183ca921ccd" providerId="ADAL" clId="{9EF8C6F3-AA08-4BB0-9ADA-5C36BB75AD6E}" dt="2020-06-07T19:24:35.873" v="3" actId="207"/>
          <ac:graphicFrameMkLst>
            <pc:docMk/>
            <pc:sldMk cId="0" sldId="257"/>
            <ac:graphicFrameMk id="7" creationId="{00000000-0000-0000-0000-000000000000}"/>
          </ac:graphicFrameMkLst>
        </pc:graphicFrameChg>
      </pc:sldChg>
      <pc:sldChg chg="modSp">
        <pc:chgData name="Danielle" userId="e2554c37-e717-43a0-ba79-1183ca921ccd" providerId="ADAL" clId="{9EF8C6F3-AA08-4BB0-9ADA-5C36BB75AD6E}" dt="2020-06-07T19:27:41.936" v="28" actId="16959"/>
        <pc:sldMkLst>
          <pc:docMk/>
          <pc:sldMk cId="0" sldId="261"/>
        </pc:sldMkLst>
        <pc:spChg chg="mod">
          <ac:chgData name="Danielle" userId="e2554c37-e717-43a0-ba79-1183ca921ccd" providerId="ADAL" clId="{9EF8C6F3-AA08-4BB0-9ADA-5C36BB75AD6E}" dt="2020-06-07T19:27:28.691" v="26" actId="2711"/>
          <ac:spMkLst>
            <pc:docMk/>
            <pc:sldMk cId="0" sldId="261"/>
            <ac:spMk id="2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1.936" v="28" actId="16959"/>
          <ac:spMkLst>
            <pc:docMk/>
            <pc:sldMk cId="0" sldId="261"/>
            <ac:spMk id="6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28.691" v="26" actId="2711"/>
          <ac:spMkLst>
            <pc:docMk/>
            <pc:sldMk cId="0" sldId="261"/>
            <ac:spMk id="9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28.691" v="26" actId="2711"/>
          <ac:spMkLst>
            <pc:docMk/>
            <pc:sldMk cId="0" sldId="261"/>
            <ac:spMk id="15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28.691" v="26" actId="2711"/>
          <ac:spMkLst>
            <pc:docMk/>
            <pc:sldMk cId="0" sldId="261"/>
            <ac:spMk id="17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28.691" v="26" actId="2711"/>
          <ac:spMkLst>
            <pc:docMk/>
            <pc:sldMk cId="0" sldId="261"/>
            <ac:spMk id="18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28.691" v="26" actId="2711"/>
          <ac:spMkLst>
            <pc:docMk/>
            <pc:sldMk cId="0" sldId="261"/>
            <ac:spMk id="19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28.691" v="26" actId="2711"/>
          <ac:spMkLst>
            <pc:docMk/>
            <pc:sldMk cId="0" sldId="261"/>
            <ac:spMk id="20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28.691" v="26" actId="2711"/>
          <ac:spMkLst>
            <pc:docMk/>
            <pc:sldMk cId="0" sldId="261"/>
            <ac:spMk id="21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28.691" v="26" actId="2711"/>
          <ac:spMkLst>
            <pc:docMk/>
            <pc:sldMk cId="0" sldId="261"/>
            <ac:spMk id="22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28.691" v="26" actId="2711"/>
          <ac:spMkLst>
            <pc:docMk/>
            <pc:sldMk cId="0" sldId="261"/>
            <ac:spMk id="23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28.691" v="26" actId="2711"/>
          <ac:spMkLst>
            <pc:docMk/>
            <pc:sldMk cId="0" sldId="261"/>
            <ac:spMk id="24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28.691" v="26" actId="2711"/>
          <ac:spMkLst>
            <pc:docMk/>
            <pc:sldMk cId="0" sldId="261"/>
            <ac:spMk id="25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28.691" v="26" actId="2711"/>
          <ac:spMkLst>
            <pc:docMk/>
            <pc:sldMk cId="0" sldId="261"/>
            <ac:spMk id="26" creationId="{00000000-0000-0000-0000-000000000000}"/>
          </ac:spMkLst>
        </pc:spChg>
        <pc:cxnChg chg="mod">
          <ac:chgData name="Danielle" userId="e2554c37-e717-43a0-ba79-1183ca921ccd" providerId="ADAL" clId="{9EF8C6F3-AA08-4BB0-9ADA-5C36BB75AD6E}" dt="2020-06-07T19:27:28.691" v="26" actId="2711"/>
          <ac:cxnSpMkLst>
            <pc:docMk/>
            <pc:sldMk cId="0" sldId="261"/>
            <ac:cxnSpMk id="4" creationId="{00000000-0000-0000-0000-000000000000}"/>
          </ac:cxnSpMkLst>
        </pc:cxnChg>
        <pc:cxnChg chg="mod">
          <ac:chgData name="Danielle" userId="e2554c37-e717-43a0-ba79-1183ca921ccd" providerId="ADAL" clId="{9EF8C6F3-AA08-4BB0-9ADA-5C36BB75AD6E}" dt="2020-06-07T19:27:28.691" v="26" actId="2711"/>
          <ac:cxnSpMkLst>
            <pc:docMk/>
            <pc:sldMk cId="0" sldId="261"/>
            <ac:cxnSpMk id="16" creationId="{00000000-0000-0000-0000-000000000000}"/>
          </ac:cxnSpMkLst>
        </pc:cxnChg>
      </pc:sldChg>
      <pc:sldChg chg="modSp mod">
        <pc:chgData name="Danielle" userId="e2554c37-e717-43a0-ba79-1183ca921ccd" providerId="ADAL" clId="{9EF8C6F3-AA08-4BB0-9ADA-5C36BB75AD6E}" dt="2020-06-07T19:27:20.892" v="25" actId="2711"/>
        <pc:sldMkLst>
          <pc:docMk/>
          <pc:sldMk cId="0" sldId="263"/>
        </pc:sldMkLst>
        <pc:spChg chg="mod">
          <ac:chgData name="Danielle" userId="e2554c37-e717-43a0-ba79-1183ca921ccd" providerId="ADAL" clId="{9EF8C6F3-AA08-4BB0-9ADA-5C36BB75AD6E}" dt="2020-06-07T19:27:07.417" v="23" actId="2711"/>
          <ac:spMkLst>
            <pc:docMk/>
            <pc:sldMk cId="0" sldId="263"/>
            <ac:spMk id="8" creationId="{00000000-0000-0000-0000-000000000000}"/>
          </ac:spMkLst>
        </pc:spChg>
        <pc:graphicFrameChg chg="mod modGraphic">
          <ac:chgData name="Danielle" userId="e2554c37-e717-43a0-ba79-1183ca921ccd" providerId="ADAL" clId="{9EF8C6F3-AA08-4BB0-9ADA-5C36BB75AD6E}" dt="2020-06-07T19:27:20.892" v="25" actId="2711"/>
          <ac:graphicFrameMkLst>
            <pc:docMk/>
            <pc:sldMk cId="0" sldId="263"/>
            <ac:graphicFrameMk id="7" creationId="{00000000-0000-0000-0000-000000000000}"/>
          </ac:graphicFrameMkLst>
        </pc:graphicFrameChg>
      </pc:sldChg>
      <pc:sldChg chg="modSp">
        <pc:chgData name="Danielle" userId="e2554c37-e717-43a0-ba79-1183ca921ccd" providerId="ADAL" clId="{9EF8C6F3-AA08-4BB0-9ADA-5C36BB75AD6E}" dt="2020-06-07T19:27:54.220" v="31" actId="16959"/>
        <pc:sldMkLst>
          <pc:docMk/>
          <pc:sldMk cId="0" sldId="266"/>
        </pc:sldMkLst>
        <pc:spChg chg="mod">
          <ac:chgData name="Danielle" userId="e2554c37-e717-43a0-ba79-1183ca921ccd" providerId="ADAL" clId="{9EF8C6F3-AA08-4BB0-9ADA-5C36BB75AD6E}" dt="2020-06-07T19:27:54.220" v="31" actId="16959"/>
          <ac:spMkLst>
            <pc:docMk/>
            <pc:sldMk cId="0" sldId="266"/>
            <ac:spMk id="6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9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20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22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24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25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26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27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28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29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30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31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32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33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34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36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38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39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40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41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42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43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44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7:49.246" v="29" actId="2711"/>
          <ac:spMkLst>
            <pc:docMk/>
            <pc:sldMk cId="0" sldId="266"/>
            <ac:spMk id="45" creationId="{00000000-0000-0000-0000-000000000000}"/>
          </ac:spMkLst>
        </pc:spChg>
        <pc:cxnChg chg="mod">
          <ac:chgData name="Danielle" userId="e2554c37-e717-43a0-ba79-1183ca921ccd" providerId="ADAL" clId="{9EF8C6F3-AA08-4BB0-9ADA-5C36BB75AD6E}" dt="2020-06-07T19:27:49.246" v="29" actId="2711"/>
          <ac:cxnSpMkLst>
            <pc:docMk/>
            <pc:sldMk cId="0" sldId="266"/>
            <ac:cxnSpMk id="21" creationId="{00000000-0000-0000-0000-000000000000}"/>
          </ac:cxnSpMkLst>
        </pc:cxnChg>
        <pc:cxnChg chg="mod">
          <ac:chgData name="Danielle" userId="e2554c37-e717-43a0-ba79-1183ca921ccd" providerId="ADAL" clId="{9EF8C6F3-AA08-4BB0-9ADA-5C36BB75AD6E}" dt="2020-06-07T19:27:49.246" v="29" actId="2711"/>
          <ac:cxnSpMkLst>
            <pc:docMk/>
            <pc:sldMk cId="0" sldId="266"/>
            <ac:cxnSpMk id="23" creationId="{00000000-0000-0000-0000-000000000000}"/>
          </ac:cxnSpMkLst>
        </pc:cxnChg>
        <pc:cxnChg chg="mod">
          <ac:chgData name="Danielle" userId="e2554c37-e717-43a0-ba79-1183ca921ccd" providerId="ADAL" clId="{9EF8C6F3-AA08-4BB0-9ADA-5C36BB75AD6E}" dt="2020-06-07T19:27:49.246" v="29" actId="2711"/>
          <ac:cxnSpMkLst>
            <pc:docMk/>
            <pc:sldMk cId="0" sldId="266"/>
            <ac:cxnSpMk id="35" creationId="{00000000-0000-0000-0000-000000000000}"/>
          </ac:cxnSpMkLst>
        </pc:cxnChg>
        <pc:cxnChg chg="mod">
          <ac:chgData name="Danielle" userId="e2554c37-e717-43a0-ba79-1183ca921ccd" providerId="ADAL" clId="{9EF8C6F3-AA08-4BB0-9ADA-5C36BB75AD6E}" dt="2020-06-07T19:27:49.246" v="29" actId="2711"/>
          <ac:cxnSpMkLst>
            <pc:docMk/>
            <pc:sldMk cId="0" sldId="266"/>
            <ac:cxnSpMk id="37" creationId="{00000000-0000-0000-0000-000000000000}"/>
          </ac:cxnSpMkLst>
        </pc:cxnChg>
      </pc:sldChg>
      <pc:sldChg chg="modSp mod">
        <pc:chgData name="Danielle" userId="e2554c37-e717-43a0-ba79-1183ca921ccd" providerId="ADAL" clId="{9EF8C6F3-AA08-4BB0-9ADA-5C36BB75AD6E}" dt="2020-06-07T19:29:25.765" v="59"/>
        <pc:sldMkLst>
          <pc:docMk/>
          <pc:sldMk cId="291132291" sldId="270"/>
        </pc:sldMkLst>
        <pc:spChg chg="mod">
          <ac:chgData name="Danielle" userId="e2554c37-e717-43a0-ba79-1183ca921ccd" providerId="ADAL" clId="{9EF8C6F3-AA08-4BB0-9ADA-5C36BB75AD6E}" dt="2020-06-07T19:28:01.794" v="32" actId="2711"/>
          <ac:spMkLst>
            <pc:docMk/>
            <pc:sldMk cId="291132291" sldId="270"/>
            <ac:spMk id="2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8:01.794" v="32" actId="2711"/>
          <ac:spMkLst>
            <pc:docMk/>
            <pc:sldMk cId="291132291" sldId="270"/>
            <ac:spMk id="3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8:48.396" v="45"/>
          <ac:spMkLst>
            <pc:docMk/>
            <pc:sldMk cId="291132291" sldId="270"/>
            <ac:spMk id="4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9:25.765" v="59"/>
          <ac:spMkLst>
            <pc:docMk/>
            <pc:sldMk cId="291132291" sldId="270"/>
            <ac:spMk id="5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8:01.794" v="32" actId="2711"/>
          <ac:spMkLst>
            <pc:docMk/>
            <pc:sldMk cId="291132291" sldId="270"/>
            <ac:spMk id="6" creationId="{00000000-0000-0000-0000-000000000000}"/>
          </ac:spMkLst>
        </pc:spChg>
      </pc:sldChg>
      <pc:sldMasterChg chg="modSp mod modSldLayout">
        <pc:chgData name="Danielle" userId="e2554c37-e717-43a0-ba79-1183ca921ccd" providerId="ADAL" clId="{9EF8C6F3-AA08-4BB0-9ADA-5C36BB75AD6E}" dt="2020-06-17T09:02:13.291" v="81" actId="20577"/>
        <pc:sldMasterMkLst>
          <pc:docMk/>
          <pc:sldMasterMk cId="4237337043" sldId="2147483678"/>
        </pc:sldMasterMkLst>
        <pc:spChg chg="mod">
          <ac:chgData name="Danielle" userId="e2554c37-e717-43a0-ba79-1183ca921ccd" providerId="ADAL" clId="{9EF8C6F3-AA08-4BB0-9ADA-5C36BB75AD6E}" dt="2020-06-07T19:26:34.373" v="22" actId="2711"/>
          <ac:spMkLst>
            <pc:docMk/>
            <pc:sldMasterMk cId="4237337043" sldId="2147483678"/>
            <ac:spMk id="14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17T09:02:13.291" v="81" actId="20577"/>
          <ac:spMkLst>
            <pc:docMk/>
            <pc:sldMasterMk cId="4237337043" sldId="2147483678"/>
            <ac:spMk id="15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6:34.373" v="22" actId="2711"/>
          <ac:spMkLst>
            <pc:docMk/>
            <pc:sldMasterMk cId="4237337043" sldId="2147483678"/>
            <ac:spMk id="16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6:34.373" v="22" actId="2711"/>
          <ac:spMkLst>
            <pc:docMk/>
            <pc:sldMasterMk cId="4237337043" sldId="2147483678"/>
            <ac:spMk id="17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07T19:26:34.373" v="22" actId="2711"/>
          <ac:spMkLst>
            <pc:docMk/>
            <pc:sldMasterMk cId="4237337043" sldId="2147483678"/>
            <ac:spMk id="18" creationId="{00000000-0000-0000-0000-000000000000}"/>
          </ac:spMkLst>
        </pc:spChg>
        <pc:picChg chg="mod">
          <ac:chgData name="Danielle" userId="e2554c37-e717-43a0-ba79-1183ca921ccd" providerId="ADAL" clId="{9EF8C6F3-AA08-4BB0-9ADA-5C36BB75AD6E}" dt="2020-06-07T19:26:34.373" v="22" actId="2711"/>
          <ac:picMkLst>
            <pc:docMk/>
            <pc:sldMasterMk cId="4237337043" sldId="2147483678"/>
            <ac:picMk id="13" creationId="{00000000-0000-0000-0000-000000000000}"/>
          </ac:picMkLst>
        </pc:picChg>
        <pc:picChg chg="mod">
          <ac:chgData name="Danielle" userId="e2554c37-e717-43a0-ba79-1183ca921ccd" providerId="ADAL" clId="{9EF8C6F3-AA08-4BB0-9ADA-5C36BB75AD6E}" dt="2020-06-07T19:26:34.373" v="22" actId="2711"/>
          <ac:picMkLst>
            <pc:docMk/>
            <pc:sldMasterMk cId="4237337043" sldId="2147483678"/>
            <ac:picMk id="29" creationId="{00000000-0000-0000-0000-000000000000}"/>
          </ac:picMkLst>
        </pc:picChg>
        <pc:picChg chg="mod">
          <ac:chgData name="Danielle" userId="e2554c37-e717-43a0-ba79-1183ca921ccd" providerId="ADAL" clId="{9EF8C6F3-AA08-4BB0-9ADA-5C36BB75AD6E}" dt="2020-06-07T19:26:34.373" v="22" actId="2711"/>
          <ac:picMkLst>
            <pc:docMk/>
            <pc:sldMasterMk cId="4237337043" sldId="2147483678"/>
            <ac:picMk id="31" creationId="{00000000-0000-0000-0000-000000000000}"/>
          </ac:picMkLst>
        </pc:picChg>
        <pc:picChg chg="mod">
          <ac:chgData name="Danielle" userId="e2554c37-e717-43a0-ba79-1183ca921ccd" providerId="ADAL" clId="{9EF8C6F3-AA08-4BB0-9ADA-5C36BB75AD6E}" dt="2020-06-07T19:26:34.373" v="22" actId="2711"/>
          <ac:picMkLst>
            <pc:docMk/>
            <pc:sldMasterMk cId="4237337043" sldId="2147483678"/>
            <ac:picMk id="32" creationId="{00000000-0000-0000-0000-000000000000}"/>
          </ac:picMkLst>
        </pc:picChg>
        <pc:picChg chg="mod">
          <ac:chgData name="Danielle" userId="e2554c37-e717-43a0-ba79-1183ca921ccd" providerId="ADAL" clId="{9EF8C6F3-AA08-4BB0-9ADA-5C36BB75AD6E}" dt="2020-06-07T19:26:34.373" v="22" actId="2711"/>
          <ac:picMkLst>
            <pc:docMk/>
            <pc:sldMasterMk cId="4237337043" sldId="2147483678"/>
            <ac:picMk id="33" creationId="{00000000-0000-0000-0000-000000000000}"/>
          </ac:picMkLst>
        </pc:picChg>
        <pc:picChg chg="mod">
          <ac:chgData name="Danielle" userId="e2554c37-e717-43a0-ba79-1183ca921ccd" providerId="ADAL" clId="{9EF8C6F3-AA08-4BB0-9ADA-5C36BB75AD6E}" dt="2020-06-07T19:26:34.373" v="22" actId="2711"/>
          <ac:picMkLst>
            <pc:docMk/>
            <pc:sldMasterMk cId="4237337043" sldId="2147483678"/>
            <ac:picMk id="34" creationId="{00000000-0000-0000-0000-000000000000}"/>
          </ac:picMkLst>
        </pc:picChg>
        <pc:picChg chg="mod">
          <ac:chgData name="Danielle" userId="e2554c37-e717-43a0-ba79-1183ca921ccd" providerId="ADAL" clId="{9EF8C6F3-AA08-4BB0-9ADA-5C36BB75AD6E}" dt="2020-06-07T19:26:34.373" v="22" actId="2711"/>
          <ac:picMkLst>
            <pc:docMk/>
            <pc:sldMasterMk cId="4237337043" sldId="2147483678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9EF8C6F3-AA08-4BB0-9ADA-5C36BB75AD6E}" dt="2020-06-07T19:26:16.269" v="21" actId="2711"/>
          <pc:sldLayoutMkLst>
            <pc:docMk/>
            <pc:sldMasterMk cId="4237337043" sldId="2147483678"/>
            <pc:sldLayoutMk cId="2340882313" sldId="2147483680"/>
          </pc:sldLayoutMkLst>
          <pc:spChg chg="mod">
            <ac:chgData name="Danielle" userId="e2554c37-e717-43a0-ba79-1183ca921ccd" providerId="ADAL" clId="{9EF8C6F3-AA08-4BB0-9ADA-5C36BB75AD6E}" dt="2020-06-07T19:26:16.269" v="21" actId="2711"/>
            <ac:spMkLst>
              <pc:docMk/>
              <pc:sldMasterMk cId="4237337043" sldId="2147483678"/>
              <pc:sldLayoutMk cId="2340882313" sldId="2147483680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9EF8C6F3-AA08-4BB0-9ADA-5C36BB75AD6E}" dt="2020-06-07T19:26:10.543" v="20" actId="1035"/>
          <pc:sldLayoutMkLst>
            <pc:docMk/>
            <pc:sldMasterMk cId="4237337043" sldId="2147483678"/>
            <pc:sldLayoutMk cId="2583889932" sldId="2147483681"/>
          </pc:sldLayoutMkLst>
          <pc:spChg chg="mod">
            <ac:chgData name="Danielle" userId="e2554c37-e717-43a0-ba79-1183ca921ccd" providerId="ADAL" clId="{9EF8C6F3-AA08-4BB0-9ADA-5C36BB75AD6E}" dt="2020-06-07T19:26:04.039" v="13" actId="13822"/>
            <ac:spMkLst>
              <pc:docMk/>
              <pc:sldMasterMk cId="4237337043" sldId="2147483678"/>
              <pc:sldLayoutMk cId="2583889932" sldId="2147483681"/>
              <ac:spMk id="2" creationId="{00000000-0000-0000-0000-000000000000}"/>
            </ac:spMkLst>
          </pc:spChg>
          <pc:spChg chg="mod">
            <ac:chgData name="Danielle" userId="e2554c37-e717-43a0-ba79-1183ca921ccd" providerId="ADAL" clId="{9EF8C6F3-AA08-4BB0-9ADA-5C36BB75AD6E}" dt="2020-06-07T19:26:04.039" v="13" actId="13822"/>
            <ac:spMkLst>
              <pc:docMk/>
              <pc:sldMasterMk cId="4237337043" sldId="2147483678"/>
              <pc:sldLayoutMk cId="2583889932" sldId="2147483681"/>
              <ac:spMk id="8" creationId="{00000000-0000-0000-0000-000000000000}"/>
            </ac:spMkLst>
          </pc:spChg>
          <pc:spChg chg="mod">
            <ac:chgData name="Danielle" userId="e2554c37-e717-43a0-ba79-1183ca921ccd" providerId="ADAL" clId="{9EF8C6F3-AA08-4BB0-9ADA-5C36BB75AD6E}" dt="2020-06-07T19:26:10.543" v="20" actId="1035"/>
            <ac:spMkLst>
              <pc:docMk/>
              <pc:sldMasterMk cId="4237337043" sldId="2147483678"/>
              <pc:sldLayoutMk cId="2583889932" sldId="2147483681"/>
              <ac:spMk id="9" creationId="{00000000-0000-0000-0000-000000000000}"/>
            </ac:spMkLst>
          </pc:spChg>
          <pc:spChg chg="mod">
            <ac:chgData name="Danielle" userId="e2554c37-e717-43a0-ba79-1183ca921ccd" providerId="ADAL" clId="{9EF8C6F3-AA08-4BB0-9ADA-5C36BB75AD6E}" dt="2020-06-07T19:26:07.386" v="16" actId="1036"/>
            <ac:spMkLst>
              <pc:docMk/>
              <pc:sldMasterMk cId="4237337043" sldId="2147483678"/>
              <pc:sldLayoutMk cId="2583889932" sldId="2147483681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9EF8C6F3-AA08-4BB0-9ADA-5C36BB75AD6E}" dt="2020-06-07T19:26:04.039" v="13" actId="13822"/>
            <ac:cxnSpMkLst>
              <pc:docMk/>
              <pc:sldMasterMk cId="4237337043" sldId="2147483678"/>
              <pc:sldLayoutMk cId="2583889932" sldId="2147483681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9EF8C6F3-AA08-4BB0-9ADA-5C36BB75AD6E}" dt="2020-06-07T19:26:04.039" v="13" actId="13822"/>
            <ac:cxnSpMkLst>
              <pc:docMk/>
              <pc:sldMasterMk cId="4237337043" sldId="2147483678"/>
              <pc:sldLayoutMk cId="2583889932" sldId="2147483681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9EF8C6F3-AA08-4BB0-9ADA-5C36BB75AD6E}" dt="2020-06-07T19:26:04.039" v="13" actId="13822"/>
            <ac:cxnSpMkLst>
              <pc:docMk/>
              <pc:sldMasterMk cId="4237337043" sldId="2147483678"/>
              <pc:sldLayoutMk cId="2583889932" sldId="2147483681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9EF8C6F3-AA08-4BB0-9ADA-5C36BB75AD6E}" dt="2020-06-07T19:26:04.039" v="13" actId="13822"/>
            <ac:cxnSpMkLst>
              <pc:docMk/>
              <pc:sldMasterMk cId="4237337043" sldId="2147483678"/>
              <pc:sldLayoutMk cId="2583889932" sldId="2147483681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9EF8C6F3-AA08-4BB0-9ADA-5C36BB75AD6E}" dt="2020-06-07T19:26:04.039" v="13" actId="13822"/>
            <ac:cxnSpMkLst>
              <pc:docMk/>
              <pc:sldMasterMk cId="4237337043" sldId="2147483678"/>
              <pc:sldLayoutMk cId="2583889932" sldId="2147483681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9EF8C6F3-AA08-4BB0-9ADA-5C36BB75AD6E}" dt="2020-06-07T19:25:54.104" v="11" actId="1036"/>
          <pc:sldLayoutMkLst>
            <pc:docMk/>
            <pc:sldMasterMk cId="4237337043" sldId="2147483678"/>
            <pc:sldLayoutMk cId="3535675499" sldId="2147483682"/>
          </pc:sldLayoutMkLst>
          <pc:spChg chg="mod">
            <ac:chgData name="Danielle" userId="e2554c37-e717-43a0-ba79-1183ca921ccd" providerId="ADAL" clId="{9EF8C6F3-AA08-4BB0-9ADA-5C36BB75AD6E}" dt="2020-06-07T19:25:54.104" v="11" actId="1036"/>
            <ac:spMkLst>
              <pc:docMk/>
              <pc:sldMasterMk cId="4237337043" sldId="2147483678"/>
              <pc:sldLayoutMk cId="3535675499" sldId="2147483682"/>
              <ac:spMk id="2" creationId="{00000000-0000-0000-0000-000000000000}"/>
            </ac:spMkLst>
          </pc:spChg>
          <pc:spChg chg="mod">
            <ac:chgData name="Danielle" userId="e2554c37-e717-43a0-ba79-1183ca921ccd" providerId="ADAL" clId="{9EF8C6F3-AA08-4BB0-9ADA-5C36BB75AD6E}" dt="2020-06-07T19:25:54.104" v="11" actId="1036"/>
            <ac:spMkLst>
              <pc:docMk/>
              <pc:sldMasterMk cId="4237337043" sldId="2147483678"/>
              <pc:sldLayoutMk cId="3535675499" sldId="2147483682"/>
              <ac:spMk id="3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9EF8C6F3-AA08-4BB0-9ADA-5C36BB75AD6E}" dt="2020-06-07T19:25:43.978" v="8" actId="478"/>
          <pc:sldLayoutMkLst>
            <pc:docMk/>
            <pc:sldMasterMk cId="4237337043" sldId="2147483678"/>
            <pc:sldLayoutMk cId="304465507" sldId="2147483689"/>
          </pc:sldLayoutMkLst>
          <pc:spChg chg="del">
            <ac:chgData name="Danielle" userId="e2554c37-e717-43a0-ba79-1183ca921ccd" providerId="ADAL" clId="{9EF8C6F3-AA08-4BB0-9ADA-5C36BB75AD6E}" dt="2020-06-07T19:25:43.978" v="8" actId="478"/>
            <ac:spMkLst>
              <pc:docMk/>
              <pc:sldMasterMk cId="4237337043" sldId="2147483678"/>
              <pc:sldLayoutMk cId="304465507" sldId="2147483689"/>
              <ac:spMk id="3" creationId="{00000000-0000-0000-0000-000000000000}"/>
            </ac:spMkLst>
          </pc:spChg>
          <pc:spChg chg="del">
            <ac:chgData name="Danielle" userId="e2554c37-e717-43a0-ba79-1183ca921ccd" providerId="ADAL" clId="{9EF8C6F3-AA08-4BB0-9ADA-5C36BB75AD6E}" dt="2020-06-07T19:25:43.978" v="8" actId="478"/>
            <ac:spMkLst>
              <pc:docMk/>
              <pc:sldMasterMk cId="4237337043" sldId="2147483678"/>
              <pc:sldLayoutMk cId="304465507" sldId="2147483689"/>
              <ac:spMk id="4" creationId="{00000000-0000-0000-0000-000000000000}"/>
            </ac:spMkLst>
          </pc:spChg>
          <pc:spChg chg="del">
            <ac:chgData name="Danielle" userId="e2554c37-e717-43a0-ba79-1183ca921ccd" providerId="ADAL" clId="{9EF8C6F3-AA08-4BB0-9ADA-5C36BB75AD6E}" dt="2020-06-07T19:25:43.978" v="8" actId="478"/>
            <ac:spMkLst>
              <pc:docMk/>
              <pc:sldMasterMk cId="4237337043" sldId="2147483678"/>
              <pc:sldLayoutMk cId="304465507" sldId="2147483689"/>
              <ac:spMk id="5" creationId="{00000000-0000-0000-0000-000000000000}"/>
            </ac:spMkLst>
          </pc:spChg>
          <pc:spChg chg="del">
            <ac:chgData name="Danielle" userId="e2554c37-e717-43a0-ba79-1183ca921ccd" providerId="ADAL" clId="{9EF8C6F3-AA08-4BB0-9ADA-5C36BB75AD6E}" dt="2020-06-07T19:25:43.978" v="8" actId="478"/>
            <ac:spMkLst>
              <pc:docMk/>
              <pc:sldMasterMk cId="4237337043" sldId="2147483678"/>
              <pc:sldLayoutMk cId="304465507" sldId="2147483689"/>
              <ac:spMk id="6" creationId="{00000000-0000-0000-0000-000000000000}"/>
            </ac:spMkLst>
          </pc:spChg>
          <pc:spChg chg="del">
            <ac:chgData name="Danielle" userId="e2554c37-e717-43a0-ba79-1183ca921ccd" providerId="ADAL" clId="{9EF8C6F3-AA08-4BB0-9ADA-5C36BB75AD6E}" dt="2020-06-07T19:25:43.978" v="8" actId="478"/>
            <ac:spMkLst>
              <pc:docMk/>
              <pc:sldMasterMk cId="4237337043" sldId="2147483678"/>
              <pc:sldLayoutMk cId="304465507" sldId="2147483689"/>
              <ac:spMk id="7" creationId="{00000000-0000-0000-0000-000000000000}"/>
            </ac:spMkLst>
          </pc:spChg>
        </pc:sldLayoutChg>
      </pc:sldMasterChg>
      <pc:sldMasterChg chg="modSp mod modSldLayout">
        <pc:chgData name="Danielle" userId="e2554c37-e717-43a0-ba79-1183ca921ccd" providerId="ADAL" clId="{9EF8C6F3-AA08-4BB0-9ADA-5C36BB75AD6E}" dt="2020-06-17T09:02:06.678" v="70" actId="20577"/>
        <pc:sldMasterMkLst>
          <pc:docMk/>
          <pc:sldMasterMk cId="1020271859" sldId="2147483684"/>
        </pc:sldMasterMkLst>
        <pc:spChg chg="mod">
          <ac:chgData name="Danielle" userId="e2554c37-e717-43a0-ba79-1183ca921ccd" providerId="ADAL" clId="{9EF8C6F3-AA08-4BB0-9ADA-5C36BB75AD6E}" dt="2020-06-07T19:25:33.505" v="6" actId="2711"/>
          <ac:spMkLst>
            <pc:docMk/>
            <pc:sldMasterMk cId="1020271859" sldId="2147483684"/>
            <ac:spMk id="18" creationId="{00000000-0000-0000-0000-000000000000}"/>
          </ac:spMkLst>
        </pc:spChg>
        <pc:spChg chg="mod">
          <ac:chgData name="Danielle" userId="e2554c37-e717-43a0-ba79-1183ca921ccd" providerId="ADAL" clId="{9EF8C6F3-AA08-4BB0-9ADA-5C36BB75AD6E}" dt="2020-06-17T09:02:06.678" v="70" actId="20577"/>
          <ac:spMkLst>
            <pc:docMk/>
            <pc:sldMasterMk cId="1020271859" sldId="2147483684"/>
            <ac:spMk id="19" creationId="{00000000-0000-0000-0000-000000000000}"/>
          </ac:spMkLst>
        </pc:spChg>
        <pc:picChg chg="mod">
          <ac:chgData name="Danielle" userId="e2554c37-e717-43a0-ba79-1183ca921ccd" providerId="ADAL" clId="{9EF8C6F3-AA08-4BB0-9ADA-5C36BB75AD6E}" dt="2020-06-07T19:25:33.505" v="6" actId="2711"/>
          <ac:picMkLst>
            <pc:docMk/>
            <pc:sldMasterMk cId="1020271859" sldId="2147483684"/>
            <ac:picMk id="14" creationId="{00000000-0000-0000-0000-000000000000}"/>
          </ac:picMkLst>
        </pc:picChg>
        <pc:picChg chg="mod">
          <ac:chgData name="Danielle" userId="e2554c37-e717-43a0-ba79-1183ca921ccd" providerId="ADAL" clId="{9EF8C6F3-AA08-4BB0-9ADA-5C36BB75AD6E}" dt="2020-06-07T19:25:33.505" v="6" actId="2711"/>
          <ac:picMkLst>
            <pc:docMk/>
            <pc:sldMasterMk cId="1020271859" sldId="2147483684"/>
            <ac:picMk id="15" creationId="{00000000-0000-0000-0000-000000000000}"/>
          </ac:picMkLst>
        </pc:picChg>
        <pc:picChg chg="mod">
          <ac:chgData name="Danielle" userId="e2554c37-e717-43a0-ba79-1183ca921ccd" providerId="ADAL" clId="{9EF8C6F3-AA08-4BB0-9ADA-5C36BB75AD6E}" dt="2020-06-07T19:25:33.505" v="6" actId="2711"/>
          <ac:picMkLst>
            <pc:docMk/>
            <pc:sldMasterMk cId="1020271859" sldId="2147483684"/>
            <ac:picMk id="16" creationId="{00000000-0000-0000-0000-000000000000}"/>
          </ac:picMkLst>
        </pc:picChg>
        <pc:picChg chg="mod">
          <ac:chgData name="Danielle" userId="e2554c37-e717-43a0-ba79-1183ca921ccd" providerId="ADAL" clId="{9EF8C6F3-AA08-4BB0-9ADA-5C36BB75AD6E}" dt="2020-06-07T19:25:33.505" v="6" actId="2711"/>
          <ac:picMkLst>
            <pc:docMk/>
            <pc:sldMasterMk cId="1020271859" sldId="2147483684"/>
            <ac:picMk id="17" creationId="{00000000-0000-0000-0000-000000000000}"/>
          </ac:picMkLst>
        </pc:picChg>
        <pc:picChg chg="mod">
          <ac:chgData name="Danielle" userId="e2554c37-e717-43a0-ba79-1183ca921ccd" providerId="ADAL" clId="{9EF8C6F3-AA08-4BB0-9ADA-5C36BB75AD6E}" dt="2020-06-07T19:25:33.505" v="6" actId="2711"/>
          <ac:picMkLst>
            <pc:docMk/>
            <pc:sldMasterMk cId="1020271859" sldId="2147483684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9EF8C6F3-AA08-4BB0-9ADA-5C36BB75AD6E}" dt="2020-06-07T19:25:40.585" v="7" actId="2711"/>
          <pc:sldLayoutMkLst>
            <pc:docMk/>
            <pc:sldMasterMk cId="1020271859" sldId="2147483684"/>
            <pc:sldLayoutMk cId="1167869296" sldId="2147483686"/>
          </pc:sldLayoutMkLst>
          <pc:spChg chg="mod">
            <ac:chgData name="Danielle" userId="e2554c37-e717-43a0-ba79-1183ca921ccd" providerId="ADAL" clId="{9EF8C6F3-AA08-4BB0-9ADA-5C36BB75AD6E}" dt="2020-06-07T19:25:40.585" v="7" actId="2711"/>
            <ac:spMkLst>
              <pc:docMk/>
              <pc:sldMasterMk cId="1020271859" sldId="2147483684"/>
              <pc:sldLayoutMk cId="1167869296" sldId="2147483686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40ACE-7901-4E23-BE3F-716F224242FF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F893E-E2E5-4247-AE5D-DC72C2B95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793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D42F9-4EF7-4580-AF71-2B85B590AAE4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DA2FB-D15F-45BB-B979-B08B0DABF3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247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130735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4088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3889932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675499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187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46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80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69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17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Lattice Multiplication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6411" y="6025715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Multiply, product, digit,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units, tens, hundreds, times tables</a:t>
            </a:r>
            <a:endParaRPr lang="en-GB" sz="16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use written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methods to multiply 1 digit by 2 digits.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use written methods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to multiply 2 digits by 3 digits.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use written methods to answer worded multiplication questions.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33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9" r:id="rId6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17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Lattice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102027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2557005"/>
                  </p:ext>
                </p:extLst>
              </p:nvPr>
            </p:nvGraphicFramePr>
            <p:xfrm>
              <a:off x="395536" y="1700808"/>
              <a:ext cx="8424000" cy="484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2557005"/>
                  </p:ext>
                </p:extLst>
              </p:nvPr>
            </p:nvGraphicFramePr>
            <p:xfrm>
              <a:off x="395536" y="1700808"/>
              <a:ext cx="8424000" cy="484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2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43" t="-7692" r="-1206604" b="-114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827584" y="1124744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– Fill in the jumbled-up times tables grid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7602304"/>
                  </p:ext>
                </p:extLst>
              </p:nvPr>
            </p:nvGraphicFramePr>
            <p:xfrm>
              <a:off x="395536" y="1700808"/>
              <a:ext cx="8424000" cy="484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7602304"/>
                  </p:ext>
                </p:extLst>
              </p:nvPr>
            </p:nvGraphicFramePr>
            <p:xfrm>
              <a:off x="395536" y="1700808"/>
              <a:ext cx="8424000" cy="484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2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43" t="-7692" r="-1206604" b="-114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827584" y="1124744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33413" y="1590153"/>
                <a:ext cx="16561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32 </a:t>
                </a:r>
                <a14:m>
                  <m:oMath xmlns:m="http://schemas.openxmlformats.org/officeDocument/2006/math">
                    <m:r>
                      <a:rPr lang="en-GB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7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413" y="1590153"/>
                <a:ext cx="1656184" cy="646331"/>
              </a:xfrm>
              <a:prstGeom prst="rect">
                <a:avLst/>
              </a:prstGeom>
              <a:blipFill>
                <a:blip r:embed="rId2"/>
                <a:stretch>
                  <a:fillRect l="-11029" t="-15094" r="-3676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589597" y="1590153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= 224</a:t>
            </a:r>
          </a:p>
        </p:txBody>
      </p:sp>
      <p:sp>
        <p:nvSpPr>
          <p:cNvPr id="2" name="Rectangle 1"/>
          <p:cNvSpPr/>
          <p:nvPr/>
        </p:nvSpPr>
        <p:spPr>
          <a:xfrm>
            <a:off x="4139952" y="3140968"/>
            <a:ext cx="1152128" cy="792088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4139952" y="3140968"/>
            <a:ext cx="1152128" cy="79208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5" name="Rectangle 14"/>
          <p:cNvSpPr/>
          <p:nvPr/>
        </p:nvSpPr>
        <p:spPr>
          <a:xfrm>
            <a:off x="5292080" y="3140968"/>
            <a:ext cx="1152128" cy="792088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292080" y="3140968"/>
            <a:ext cx="1152128" cy="79208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7" name="TextBox 16"/>
          <p:cNvSpPr txBox="1"/>
          <p:nvPr/>
        </p:nvSpPr>
        <p:spPr>
          <a:xfrm>
            <a:off x="6366152" y="3213846"/>
            <a:ext cx="69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70597" y="2559649"/>
            <a:ext cx="69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22725" y="2559649"/>
            <a:ext cx="69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01975" y="3396612"/>
            <a:ext cx="690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88644" y="3133819"/>
            <a:ext cx="690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36516" y="3131428"/>
            <a:ext cx="690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54103" y="3408653"/>
            <a:ext cx="690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18231" y="3968179"/>
            <a:ext cx="69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70597" y="3937676"/>
            <a:ext cx="69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46411" y="3215439"/>
            <a:ext cx="69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 animBg="1"/>
      <p:bldP spid="15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92364" y="1487393"/>
                <a:ext cx="19082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84 </a:t>
                </a:r>
                <a14:m>
                  <m:oMath xmlns:m="http://schemas.openxmlformats.org/officeDocument/2006/math">
                    <m:r>
                      <a:rPr lang="en-GB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61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364" y="1487393"/>
                <a:ext cx="1908212" cy="646331"/>
              </a:xfrm>
              <a:prstGeom prst="rect">
                <a:avLst/>
              </a:prstGeom>
              <a:blipFill>
                <a:blip r:embed="rId2"/>
                <a:stretch>
                  <a:fillRect l="-9904" t="-15094" r="-3195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580112" y="148478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= 5124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39952" y="3140968"/>
            <a:ext cx="1152128" cy="792088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4139952" y="3140968"/>
            <a:ext cx="1152128" cy="79208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2" name="Rectangle 21"/>
          <p:cNvSpPr/>
          <p:nvPr/>
        </p:nvSpPr>
        <p:spPr>
          <a:xfrm>
            <a:off x="5292080" y="3140968"/>
            <a:ext cx="1152128" cy="792088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5292080" y="3140968"/>
            <a:ext cx="1152128" cy="79208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" name="TextBox 23"/>
          <p:cNvSpPr txBox="1"/>
          <p:nvPr/>
        </p:nvSpPr>
        <p:spPr>
          <a:xfrm>
            <a:off x="6366152" y="3213846"/>
            <a:ext cx="69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70597" y="2559649"/>
            <a:ext cx="69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22725" y="2559649"/>
            <a:ext cx="69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58597" y="3410278"/>
            <a:ext cx="690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45266" y="3147485"/>
            <a:ext cx="690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93138" y="3145094"/>
            <a:ext cx="690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10725" y="3422319"/>
            <a:ext cx="690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580112" y="4736444"/>
            <a:ext cx="69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42872" y="4691481"/>
            <a:ext cx="69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286175" y="3205980"/>
            <a:ext cx="69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139952" y="3931873"/>
            <a:ext cx="1152128" cy="792088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4139952" y="3931873"/>
            <a:ext cx="1152128" cy="79208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6" name="Rectangle 35"/>
          <p:cNvSpPr/>
          <p:nvPr/>
        </p:nvSpPr>
        <p:spPr>
          <a:xfrm>
            <a:off x="5292080" y="3931873"/>
            <a:ext cx="1152128" cy="792088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5292080" y="3931873"/>
            <a:ext cx="1152128" cy="79208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8" name="TextBox 37"/>
          <p:cNvSpPr txBox="1"/>
          <p:nvPr/>
        </p:nvSpPr>
        <p:spPr>
          <a:xfrm>
            <a:off x="4658597" y="4201183"/>
            <a:ext cx="690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145266" y="3938390"/>
            <a:ext cx="690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993138" y="3935999"/>
            <a:ext cx="690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10725" y="4213224"/>
            <a:ext cx="690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366151" y="4053480"/>
            <a:ext cx="69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584525" y="3928299"/>
            <a:ext cx="690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275888" y="4004751"/>
            <a:ext cx="69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584525" y="3120225"/>
            <a:ext cx="690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 animBg="1"/>
      <p:bldP spid="22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6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26876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988840"/>
            <a:ext cx="1224136" cy="37856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126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126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224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216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195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185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258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236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228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396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576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63688" y="1988840"/>
                <a:ext cx="2304256" cy="3785652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57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3 = 171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35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8 = 280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25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21 = 525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22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27 = 594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24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7 = 168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25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6 = 150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41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12 = 492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31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6 = 186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71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54 = 3834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41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26 = 1066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56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421 = 23576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32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194 = 6208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1988840"/>
                <a:ext cx="2304256" cy="3785652"/>
              </a:xfrm>
              <a:prstGeom prst="rect">
                <a:avLst/>
              </a:prstGeom>
              <a:blipFill>
                <a:blip r:embed="rId2"/>
                <a:stretch>
                  <a:fillRect l="-1023" b="-946"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11960" y="1988840"/>
                <a:ext cx="2376264" cy="3785652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120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46 = 5520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37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7 = 259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132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14 = 1848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713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 = 3565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536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8 = 4288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413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3 = 1239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224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27 = 6048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361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6 = 2166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25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52 = 1300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41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82 = 3362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894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36 = 32184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23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396 = 9108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988840"/>
                <a:ext cx="2376264" cy="3785652"/>
              </a:xfrm>
              <a:prstGeom prst="rect">
                <a:avLst/>
              </a:prstGeom>
              <a:blipFill>
                <a:blip r:embed="rId3"/>
                <a:stretch>
                  <a:fillRect l="-1241" b="-946"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732240" y="1988840"/>
            <a:ext cx="2088232" cy="286232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420 pages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705 passengers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£152.40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£43.50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£21.75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£3150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£51.92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£63.83</a:t>
            </a:r>
          </a:p>
        </p:txBody>
      </p:sp>
    </p:spTree>
    <p:extLst>
      <p:ext uri="{BB962C8B-B14F-4D97-AF65-F5344CB8AC3E}">
        <p14:creationId xmlns:p14="http://schemas.microsoft.com/office/powerpoint/2010/main" val="291132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330815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2493</TotalTime>
  <Words>391</Words>
  <Application>Microsoft Office PowerPoint</Application>
  <PresentationFormat>On-screen Show (4:3)</PresentationFormat>
  <Paragraphs>273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user01</dc:creator>
  <cp:lastModifiedBy>Danielle Moosajee</cp:lastModifiedBy>
  <cp:revision>63</cp:revision>
  <dcterms:created xsi:type="dcterms:W3CDTF">2012-11-22T10:32:27Z</dcterms:created>
  <dcterms:modified xsi:type="dcterms:W3CDTF">2020-06-17T09:02:20Z</dcterms:modified>
</cp:coreProperties>
</file>