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49274-609A-4F61-A623-E9127A50DFF5}" v="1" dt="2020-10-07T14:09:30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05" autoAdjust="0"/>
  </p:normalViewPr>
  <p:slideViewPr>
    <p:cSldViewPr>
      <p:cViewPr varScale="1">
        <p:scale>
          <a:sx n="79" d="100"/>
          <a:sy n="79" d="100"/>
        </p:scale>
        <p:origin x="11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C149274-609A-4F61-A623-E9127A50DFF5}"/>
    <pc:docChg chg="modSld">
      <pc:chgData name="Danielle" userId="e2554c37-e717-43a0-ba79-1183ca921ccd" providerId="ADAL" clId="{8C149274-609A-4F61-A623-E9127A50DFF5}" dt="2020-10-07T14:08:59.381" v="68"/>
      <pc:docMkLst>
        <pc:docMk/>
      </pc:docMkLst>
      <pc:sldChg chg="modNotesTx">
        <pc:chgData name="Danielle" userId="e2554c37-e717-43a0-ba79-1183ca921ccd" providerId="ADAL" clId="{8C149274-609A-4F61-A623-E9127A50DFF5}" dt="2020-10-07T14:08:59.381" v="68"/>
        <pc:sldMkLst>
          <pc:docMk/>
          <pc:sldMk cId="58428212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Click</a:t>
            </a:r>
            <a:r>
              <a:rPr lang="en-GB" b="1" baseline="0" dirty="0"/>
              <a:t> here for teacher notes</a:t>
            </a:r>
            <a:r>
              <a:rPr lang="en-GB" baseline="0" dirty="0"/>
              <a:t>: https://www.dropbox.com/s/0brszdbakxxpg8f/Teacher%20notes.docx?dl=0</a:t>
            </a:r>
          </a:p>
          <a:p>
            <a:r>
              <a:rPr lang="en-GB" b="1" baseline="0" dirty="0"/>
              <a:t>And here for Venn diagram</a:t>
            </a:r>
            <a:r>
              <a:rPr lang="en-GB" baseline="0" dirty="0"/>
              <a:t>: https://www.dropbox.com/s/w8m0v5ieyogs0zl/Venn%20diagrams.pptx?dl=0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90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What did</a:t>
            </a:r>
            <a:r>
              <a:rPr lang="en-GB" sz="2400" baseline="0" dirty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07 October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KS5</a:t>
            </a:r>
            <a:r>
              <a:rPr lang="en-GB" sz="1600" baseline="0" dirty="0">
                <a:latin typeface="Comic Sans MS" pitchFamily="66" charset="0"/>
              </a:rPr>
              <a:t> Rich Tasks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07 October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</a:t>
            </a:r>
            <a:r>
              <a:rPr lang="en-GB" sz="1400" baseline="0" dirty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tor4klmrzrz6saq/Logs%20venn%20rich%20Qs.docx?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5576" y="1484784"/>
                <a:ext cx="7632848" cy="4768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2400" u="sng" dirty="0">
                    <a:latin typeface="Comic Sans MS" panose="030F0702030302020204" pitchFamily="66" charset="0"/>
                  </a:rPr>
                  <a:t>Graphs, Differentiation and Integration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Are all of the following properties possible for the same graph? Can you sketch it?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① Gradient function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② Area under the graph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= 36 units²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③ Turning point at (2, -8)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④ y-intercept at (0, -12)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400" dirty="0">
                    <a:latin typeface="Comic Sans MS" panose="030F0702030302020204" pitchFamily="66" charset="0"/>
                  </a:rPr>
                  <a:t>Which combinations of properties work?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84784"/>
                <a:ext cx="7632848" cy="4768228"/>
              </a:xfrm>
              <a:prstGeom prst="rect">
                <a:avLst/>
              </a:prstGeom>
              <a:blipFill>
                <a:blip r:embed="rId2"/>
                <a:stretch>
                  <a:fillRect r="-958" b="-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40768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Exponentials and Logarithms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Sort the questions found </a:t>
            </a:r>
            <a:r>
              <a:rPr lang="en-GB" sz="2000" dirty="0">
                <a:latin typeface="Comic Sans MS" panose="030F0702030302020204" pitchFamily="66" charset="0"/>
                <a:hlinkClick r:id="rId3"/>
              </a:rPr>
              <a:t>here</a:t>
            </a:r>
            <a:r>
              <a:rPr lang="en-GB" sz="2000" dirty="0">
                <a:latin typeface="Comic Sans MS" panose="030F0702030302020204" pitchFamily="66" charset="0"/>
              </a:rPr>
              <a:t> into a Venn Diagram.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Think about: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Topics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Steps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Crossovers with other areas of maths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292080" y="2996952"/>
            <a:ext cx="3185304" cy="2909782"/>
            <a:chOff x="2203450" y="495300"/>
            <a:chExt cx="6019800" cy="5499100"/>
          </a:xfrm>
        </p:grpSpPr>
        <p:sp>
          <p:nvSpPr>
            <p:cNvPr id="5" name="Oval 4"/>
            <p:cNvSpPr/>
            <p:nvPr/>
          </p:nvSpPr>
          <p:spPr>
            <a:xfrm>
              <a:off x="3314700" y="4953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203450" y="21971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425950" y="21971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42286" y="4221088"/>
            <a:ext cx="3601722" cy="2271972"/>
            <a:chOff x="2203450" y="2197100"/>
            <a:chExt cx="6019800" cy="3797300"/>
          </a:xfrm>
        </p:grpSpPr>
        <p:sp>
          <p:nvSpPr>
            <p:cNvPr id="9" name="Oval 8"/>
            <p:cNvSpPr/>
            <p:nvPr/>
          </p:nvSpPr>
          <p:spPr>
            <a:xfrm>
              <a:off x="2203450" y="21971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4425950" y="21971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842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268760"/>
                <a:ext cx="8496944" cy="4810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Comic Sans MS" panose="030F0702030302020204" pitchFamily="66" charset="0"/>
                  </a:rPr>
                  <a:t>Vectors</a:t>
                </a: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000" dirty="0">
                    <a:latin typeface="Comic Sans MS" panose="030F0702030302020204" pitchFamily="66" charset="0"/>
                  </a:rPr>
                  <a:t>Which one of these is the odd one out? Why?</a:t>
                </a: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(3.61, 123.7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7.2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1, 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3.7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+ 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i="1" dirty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000" dirty="0">
                    <a:latin typeface="Comic Sans MS" panose="030F0702030302020204" pitchFamily="66" charset="0"/>
                  </a:rPr>
                  <a:t>Hint: Maybe a sketch or two would help?</a:t>
                </a: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000" dirty="0">
                    <a:latin typeface="Comic Sans MS" panose="030F0702030302020204" pitchFamily="66" charset="0"/>
                  </a:rPr>
                  <a:t>Could any of the others be an odd one out? Why? </a:t>
                </a: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000" dirty="0">
                    <a:latin typeface="Comic Sans MS" panose="030F0702030302020204" pitchFamily="66" charset="0"/>
                  </a:rPr>
                  <a:t>Can you arrange it so that each of these vectors has an individual property of their own?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68760"/>
                <a:ext cx="8496944" cy="4810035"/>
              </a:xfrm>
              <a:prstGeom prst="rect">
                <a:avLst/>
              </a:prstGeom>
              <a:blipFill rotWithShape="0">
                <a:blip r:embed="rId2"/>
                <a:stretch>
                  <a:fillRect t="-634" b="-1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80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79712" y="3284984"/>
            <a:ext cx="5184576" cy="2909782"/>
            <a:chOff x="2203450" y="495300"/>
            <a:chExt cx="6019800" cy="5499100"/>
          </a:xfrm>
        </p:grpSpPr>
        <p:sp>
          <p:nvSpPr>
            <p:cNvPr id="3" name="Oval 2"/>
            <p:cNvSpPr/>
            <p:nvPr/>
          </p:nvSpPr>
          <p:spPr>
            <a:xfrm>
              <a:off x="3314700" y="4953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2203450" y="21971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4425950" y="2197100"/>
              <a:ext cx="3797300" cy="37973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3528" y="134076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Quadratic Equations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Can you write a quadratic equation that satisfies each part of the Venn diagram below?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3112967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y-intercept is -4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7219" y="5681405"/>
            <a:ext cx="2209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Comic Sans MS" panose="030F0702030302020204" pitchFamily="66" charset="0"/>
              </a:rPr>
              <a:t>has equal repeated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3528" y="5378996"/>
                <a:ext cx="217309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isn‘t written </a:t>
                </a: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in the form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378996"/>
                <a:ext cx="2173095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2801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52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278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34</cp:revision>
  <dcterms:created xsi:type="dcterms:W3CDTF">2015-07-01T12:05:39Z</dcterms:created>
  <dcterms:modified xsi:type="dcterms:W3CDTF">2020-10-07T14:09:30Z</dcterms:modified>
</cp:coreProperties>
</file>