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9"/>
  </p:notesMasterIdLst>
  <p:sldIdLst>
    <p:sldId id="291" r:id="rId3"/>
    <p:sldId id="256" r:id="rId4"/>
    <p:sldId id="261" r:id="rId5"/>
    <p:sldId id="262" r:id="rId6"/>
    <p:sldId id="263" r:id="rId7"/>
    <p:sldId id="264" r:id="rId8"/>
    <p:sldId id="265" r:id="rId9"/>
    <p:sldId id="286" r:id="rId10"/>
    <p:sldId id="257" r:id="rId11"/>
    <p:sldId id="266" r:id="rId12"/>
    <p:sldId id="267" r:id="rId13"/>
    <p:sldId id="268" r:id="rId14"/>
    <p:sldId id="269" r:id="rId15"/>
    <p:sldId id="270" r:id="rId16"/>
    <p:sldId id="287" r:id="rId17"/>
    <p:sldId id="258" r:id="rId18"/>
    <p:sldId id="271" r:id="rId19"/>
    <p:sldId id="272" r:id="rId20"/>
    <p:sldId id="273" r:id="rId21"/>
    <p:sldId id="274" r:id="rId22"/>
    <p:sldId id="275" r:id="rId23"/>
    <p:sldId id="288" r:id="rId24"/>
    <p:sldId id="259" r:id="rId25"/>
    <p:sldId id="276" r:id="rId26"/>
    <p:sldId id="277" r:id="rId27"/>
    <p:sldId id="278" r:id="rId28"/>
    <p:sldId id="279" r:id="rId29"/>
    <p:sldId id="280" r:id="rId30"/>
    <p:sldId id="289" r:id="rId31"/>
    <p:sldId id="260" r:id="rId32"/>
    <p:sldId id="281" r:id="rId33"/>
    <p:sldId id="282" r:id="rId34"/>
    <p:sldId id="283" r:id="rId35"/>
    <p:sldId id="284" r:id="rId36"/>
    <p:sldId id="285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429E7-E1D6-4A6F-9090-C769CDCC8E66}" v="882" dt="2025-12-18T13:31:44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>
      <p:cViewPr>
        <p:scale>
          <a:sx n="77" d="100"/>
          <a:sy n="77" d="100"/>
        </p:scale>
        <p:origin x="141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ettles" userId="bc3dd2a9c4f0d304" providerId="LiveId" clId="{3923C8A6-71EF-4728-BAEF-AE6F907DAE0C}"/>
    <pc:docChg chg="undo custSel modSld">
      <pc:chgData name="Danielle Bettles" userId="bc3dd2a9c4f0d304" providerId="LiveId" clId="{3923C8A6-71EF-4728-BAEF-AE6F907DAE0C}" dt="2025-12-18T13:31:56.451" v="1594" actId="1076"/>
      <pc:docMkLst>
        <pc:docMk/>
      </pc:docMkLst>
      <pc:sldChg chg="modSp mod">
        <pc:chgData name="Danielle Bettles" userId="bc3dd2a9c4f0d304" providerId="LiveId" clId="{3923C8A6-71EF-4728-BAEF-AE6F907DAE0C}" dt="2025-12-11T20:32:44.674" v="13" actId="20577"/>
        <pc:sldMkLst>
          <pc:docMk/>
          <pc:sldMk cId="1277203815" sldId="261"/>
        </pc:sldMkLst>
        <pc:spChg chg="mod">
          <ac:chgData name="Danielle Bettles" userId="bc3dd2a9c4f0d304" providerId="LiveId" clId="{3923C8A6-71EF-4728-BAEF-AE6F907DAE0C}" dt="2025-12-11T20:32:44.674" v="13" actId="20577"/>
          <ac:spMkLst>
            <pc:docMk/>
            <pc:sldMk cId="1277203815" sldId="261"/>
            <ac:spMk id="5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0:33:13.307" v="36" actId="20577"/>
        <pc:sldMkLst>
          <pc:docMk/>
          <pc:sldMk cId="479843061" sldId="262"/>
        </pc:sldMkLst>
        <pc:spChg chg="mod">
          <ac:chgData name="Danielle Bettles" userId="bc3dd2a9c4f0d304" providerId="LiveId" clId="{3923C8A6-71EF-4728-BAEF-AE6F907DAE0C}" dt="2025-12-11T20:33:13.307" v="36" actId="20577"/>
          <ac:spMkLst>
            <pc:docMk/>
            <pc:sldMk cId="479843061" sldId="262"/>
            <ac:spMk id="4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0:33:43.223" v="72" actId="20577"/>
        <pc:sldMkLst>
          <pc:docMk/>
          <pc:sldMk cId="2989263529" sldId="263"/>
        </pc:sldMkLst>
        <pc:spChg chg="mod">
          <ac:chgData name="Danielle Bettles" userId="bc3dd2a9c4f0d304" providerId="LiveId" clId="{3923C8A6-71EF-4728-BAEF-AE6F907DAE0C}" dt="2025-12-11T20:33:43.223" v="72" actId="20577"/>
          <ac:spMkLst>
            <pc:docMk/>
            <pc:sldMk cId="2989263529" sldId="263"/>
            <ac:spMk id="4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0:34:19.260" v="156" actId="20577"/>
        <pc:sldMkLst>
          <pc:docMk/>
          <pc:sldMk cId="3083665837" sldId="264"/>
        </pc:sldMkLst>
        <pc:spChg chg="mod">
          <ac:chgData name="Danielle Bettles" userId="bc3dd2a9c4f0d304" providerId="LiveId" clId="{3923C8A6-71EF-4728-BAEF-AE6F907DAE0C}" dt="2025-12-11T20:34:19.260" v="156" actId="20577"/>
          <ac:spMkLst>
            <pc:docMk/>
            <pc:sldMk cId="3083665837" sldId="264"/>
            <ac:spMk id="4" creationId="{00000000-0000-0000-0000-000000000000}"/>
          </ac:spMkLst>
        </pc:spChg>
      </pc:sldChg>
      <pc:sldChg chg="addSp delSp modSp">
        <pc:chgData name="Danielle Bettles" userId="bc3dd2a9c4f0d304" providerId="LiveId" clId="{3923C8A6-71EF-4728-BAEF-AE6F907DAE0C}" dt="2025-12-11T20:59:36.880" v="164" actId="478"/>
        <pc:sldMkLst>
          <pc:docMk/>
          <pc:sldMk cId="2262378363" sldId="265"/>
        </pc:sldMkLst>
        <pc:picChg chg="add del mod">
          <ac:chgData name="Danielle Bettles" userId="bc3dd2a9c4f0d304" providerId="LiveId" clId="{3923C8A6-71EF-4728-BAEF-AE6F907DAE0C}" dt="2025-12-11T20:59:36.880" v="164" actId="478"/>
          <ac:picMkLst>
            <pc:docMk/>
            <pc:sldMk cId="2262378363" sldId="265"/>
            <ac:picMk id="3" creationId="{BAD4C513-F98B-F328-C38D-BA4F886C6E20}"/>
          </ac:picMkLst>
        </pc:picChg>
      </pc:sldChg>
      <pc:sldChg chg="modSp mod">
        <pc:chgData name="Danielle Bettles" userId="bc3dd2a9c4f0d304" providerId="LiveId" clId="{3923C8A6-71EF-4728-BAEF-AE6F907DAE0C}" dt="2025-12-18T13:23:10.129" v="1554" actId="20577"/>
        <pc:sldMkLst>
          <pc:docMk/>
          <pc:sldMk cId="991686410" sldId="266"/>
        </pc:sldMkLst>
        <pc:spChg chg="mod">
          <ac:chgData name="Danielle Bettles" userId="bc3dd2a9c4f0d304" providerId="LiveId" clId="{3923C8A6-71EF-4728-BAEF-AE6F907DAE0C}" dt="2025-12-18T13:23:10.129" v="1554" actId="20577"/>
          <ac:spMkLst>
            <pc:docMk/>
            <pc:sldMk cId="991686410" sldId="266"/>
            <ac:spMk id="13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04:20.313" v="313" actId="20577"/>
        <pc:sldMkLst>
          <pc:docMk/>
          <pc:sldMk cId="3422400236" sldId="267"/>
        </pc:sldMkLst>
        <pc:spChg chg="mod">
          <ac:chgData name="Danielle Bettles" userId="bc3dd2a9c4f0d304" providerId="LiveId" clId="{3923C8A6-71EF-4728-BAEF-AE6F907DAE0C}" dt="2025-12-11T21:04:20.313" v="313" actId="20577"/>
          <ac:spMkLst>
            <pc:docMk/>
            <pc:sldMk cId="3422400236" sldId="267"/>
            <ac:spMk id="15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05:13.311" v="342" actId="1076"/>
        <pc:sldMkLst>
          <pc:docMk/>
          <pc:sldMk cId="3010501474" sldId="268"/>
        </pc:sldMkLst>
        <pc:spChg chg="mod">
          <ac:chgData name="Danielle Bettles" userId="bc3dd2a9c4f0d304" providerId="LiveId" clId="{3923C8A6-71EF-4728-BAEF-AE6F907DAE0C}" dt="2025-12-11T21:05:13.311" v="342" actId="1076"/>
          <ac:spMkLst>
            <pc:docMk/>
            <pc:sldMk cId="3010501474" sldId="268"/>
            <ac:spMk id="5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06:13.904" v="393" actId="20577"/>
        <pc:sldMkLst>
          <pc:docMk/>
          <pc:sldMk cId="594018753" sldId="269"/>
        </pc:sldMkLst>
        <pc:spChg chg="mod">
          <ac:chgData name="Danielle Bettles" userId="bc3dd2a9c4f0d304" providerId="LiveId" clId="{3923C8A6-71EF-4728-BAEF-AE6F907DAE0C}" dt="2025-12-11T21:06:13.904" v="393" actId="20577"/>
          <ac:spMkLst>
            <pc:docMk/>
            <pc:sldMk cId="594018753" sldId="269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07:29.674" v="399" actId="20577"/>
        <pc:sldMkLst>
          <pc:docMk/>
          <pc:sldMk cId="2882250581" sldId="270"/>
        </pc:sldMkLst>
        <pc:spChg chg="mod">
          <ac:chgData name="Danielle Bettles" userId="bc3dd2a9c4f0d304" providerId="LiveId" clId="{3923C8A6-71EF-4728-BAEF-AE6F907DAE0C}" dt="2025-12-11T21:07:29.674" v="399" actId="20577"/>
          <ac:spMkLst>
            <pc:docMk/>
            <pc:sldMk cId="2882250581" sldId="270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0:53.176" v="554" actId="20577"/>
        <pc:sldMkLst>
          <pc:docMk/>
          <pc:sldMk cId="3601265188" sldId="271"/>
        </pc:sldMkLst>
        <pc:spChg chg="mod">
          <ac:chgData name="Danielle Bettles" userId="bc3dd2a9c4f0d304" providerId="LiveId" clId="{3923C8A6-71EF-4728-BAEF-AE6F907DAE0C}" dt="2025-12-11T21:10:53.176" v="554" actId="20577"/>
          <ac:spMkLst>
            <pc:docMk/>
            <pc:sldMk cId="3601265188" sldId="271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1:24.462" v="584" actId="20577"/>
        <pc:sldMkLst>
          <pc:docMk/>
          <pc:sldMk cId="111719572" sldId="272"/>
        </pc:sldMkLst>
        <pc:spChg chg="mod">
          <ac:chgData name="Danielle Bettles" userId="bc3dd2a9c4f0d304" providerId="LiveId" clId="{3923C8A6-71EF-4728-BAEF-AE6F907DAE0C}" dt="2025-12-11T21:11:24.462" v="584" actId="20577"/>
          <ac:spMkLst>
            <pc:docMk/>
            <pc:sldMk cId="111719572" sldId="272"/>
            <ac:spMk id="3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3:03.177" v="628" actId="20577"/>
        <pc:sldMkLst>
          <pc:docMk/>
          <pc:sldMk cId="3877664740" sldId="273"/>
        </pc:sldMkLst>
        <pc:spChg chg="mod">
          <ac:chgData name="Danielle Bettles" userId="bc3dd2a9c4f0d304" providerId="LiveId" clId="{3923C8A6-71EF-4728-BAEF-AE6F907DAE0C}" dt="2025-12-11T21:13:03.177" v="628" actId="20577"/>
          <ac:spMkLst>
            <pc:docMk/>
            <pc:sldMk cId="3877664740" sldId="273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4:23.424" v="704" actId="20577"/>
        <pc:sldMkLst>
          <pc:docMk/>
          <pc:sldMk cId="423235097" sldId="274"/>
        </pc:sldMkLst>
        <pc:spChg chg="mod">
          <ac:chgData name="Danielle Bettles" userId="bc3dd2a9c4f0d304" providerId="LiveId" clId="{3923C8A6-71EF-4728-BAEF-AE6F907DAE0C}" dt="2025-12-11T21:14:23.424" v="704" actId="20577"/>
          <ac:spMkLst>
            <pc:docMk/>
            <pc:sldMk cId="423235097" sldId="274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7:11.438" v="750" actId="20577"/>
        <pc:sldMkLst>
          <pc:docMk/>
          <pc:sldMk cId="2089386968" sldId="275"/>
        </pc:sldMkLst>
        <pc:spChg chg="mod">
          <ac:chgData name="Danielle Bettles" userId="bc3dd2a9c4f0d304" providerId="LiveId" clId="{3923C8A6-71EF-4728-BAEF-AE6F907DAE0C}" dt="2025-12-11T21:17:11.438" v="750" actId="20577"/>
          <ac:spMkLst>
            <pc:docMk/>
            <pc:sldMk cId="2089386968" sldId="275"/>
            <ac:spMk id="2" creationId="{00000000-0000-0000-0000-000000000000}"/>
          </ac:spMkLst>
        </pc:spChg>
      </pc:sldChg>
      <pc:sldChg chg="addSp delSp modSp mod">
        <pc:chgData name="Danielle Bettles" userId="bc3dd2a9c4f0d304" providerId="LiveId" clId="{3923C8A6-71EF-4728-BAEF-AE6F907DAE0C}" dt="2025-12-11T21:27:08.075" v="916" actId="478"/>
        <pc:sldMkLst>
          <pc:docMk/>
          <pc:sldMk cId="409941748" sldId="276"/>
        </pc:sldMkLst>
        <pc:spChg chg="mod">
          <ac:chgData name="Danielle Bettles" userId="bc3dd2a9c4f0d304" providerId="LiveId" clId="{3923C8A6-71EF-4728-BAEF-AE6F907DAE0C}" dt="2025-12-11T21:26:40.501" v="901" actId="20577"/>
          <ac:spMkLst>
            <pc:docMk/>
            <pc:sldMk cId="409941748" sldId="276"/>
            <ac:spMk id="2" creationId="{00000000-0000-0000-0000-000000000000}"/>
          </ac:spMkLst>
        </pc:spChg>
      </pc:sldChg>
      <pc:sldChg chg="addSp delSp modSp mod">
        <pc:chgData name="Danielle Bettles" userId="bc3dd2a9c4f0d304" providerId="LiveId" clId="{3923C8A6-71EF-4728-BAEF-AE6F907DAE0C}" dt="2025-12-11T21:29:09.808" v="968" actId="21"/>
        <pc:sldMkLst>
          <pc:docMk/>
          <pc:sldMk cId="4033999710" sldId="277"/>
        </pc:sldMkLst>
        <pc:spChg chg="mod">
          <ac:chgData name="Danielle Bettles" userId="bc3dd2a9c4f0d304" providerId="LiveId" clId="{3923C8A6-71EF-4728-BAEF-AE6F907DAE0C}" dt="2025-12-11T21:29:06.654" v="967" actId="20577"/>
          <ac:spMkLst>
            <pc:docMk/>
            <pc:sldMk cId="4033999710" sldId="277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41:43.558" v="1264" actId="1076"/>
        <pc:sldMkLst>
          <pc:docMk/>
          <pc:sldMk cId="2497070289" sldId="278"/>
        </pc:sldMkLst>
        <pc:spChg chg="mod">
          <ac:chgData name="Danielle Bettles" userId="bc3dd2a9c4f0d304" providerId="LiveId" clId="{3923C8A6-71EF-4728-BAEF-AE6F907DAE0C}" dt="2025-12-11T21:41:43.558" v="1264" actId="1076"/>
          <ac:spMkLst>
            <pc:docMk/>
            <pc:sldMk cId="2497070289" sldId="278"/>
            <ac:spMk id="2" creationId="{00000000-0000-0000-0000-000000000000}"/>
          </ac:spMkLst>
        </pc:spChg>
      </pc:sldChg>
      <pc:sldChg chg="modSp">
        <pc:chgData name="Danielle Bettles" userId="bc3dd2a9c4f0d304" providerId="LiveId" clId="{3923C8A6-71EF-4728-BAEF-AE6F907DAE0C}" dt="2025-12-11T21:32:36.527" v="1110" actId="6549"/>
        <pc:sldMkLst>
          <pc:docMk/>
          <pc:sldMk cId="3919506083" sldId="279"/>
        </pc:sldMkLst>
        <pc:spChg chg="mod">
          <ac:chgData name="Danielle Bettles" userId="bc3dd2a9c4f0d304" providerId="LiveId" clId="{3923C8A6-71EF-4728-BAEF-AE6F907DAE0C}" dt="2025-12-11T21:32:36.527" v="1110" actId="6549"/>
          <ac:spMkLst>
            <pc:docMk/>
            <pc:sldMk cId="3919506083" sldId="279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38:31.945" v="1193"/>
        <pc:sldMkLst>
          <pc:docMk/>
          <pc:sldMk cId="861314220" sldId="281"/>
        </pc:sldMkLst>
        <pc:spChg chg="mod">
          <ac:chgData name="Danielle Bettles" userId="bc3dd2a9c4f0d304" providerId="LiveId" clId="{3923C8A6-71EF-4728-BAEF-AE6F907DAE0C}" dt="2025-12-11T21:38:31.945" v="1193"/>
          <ac:spMkLst>
            <pc:docMk/>
            <pc:sldMk cId="861314220" sldId="281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39:35.747" v="1248" actId="20577"/>
        <pc:sldMkLst>
          <pc:docMk/>
          <pc:sldMk cId="498426739" sldId="282"/>
        </pc:sldMkLst>
        <pc:spChg chg="mod">
          <ac:chgData name="Danielle Bettles" userId="bc3dd2a9c4f0d304" providerId="LiveId" clId="{3923C8A6-71EF-4728-BAEF-AE6F907DAE0C}" dt="2025-12-11T21:39:35.747" v="1248" actId="20577"/>
          <ac:spMkLst>
            <pc:docMk/>
            <pc:sldMk cId="498426739" sldId="282"/>
            <ac:spMk id="11" creationId="{00000000-0000-0000-0000-000000000000}"/>
          </ac:spMkLst>
        </pc:spChg>
      </pc:sldChg>
      <pc:sldChg chg="addSp delSp modSp mod">
        <pc:chgData name="Danielle Bettles" userId="bc3dd2a9c4f0d304" providerId="LiveId" clId="{3923C8A6-71EF-4728-BAEF-AE6F907DAE0C}" dt="2025-12-11T21:44:11.918" v="1331" actId="478"/>
        <pc:sldMkLst>
          <pc:docMk/>
          <pc:sldMk cId="2121350213" sldId="283"/>
        </pc:sldMkLst>
        <pc:spChg chg="mod">
          <ac:chgData name="Danielle Bettles" userId="bc3dd2a9c4f0d304" providerId="LiveId" clId="{3923C8A6-71EF-4728-BAEF-AE6F907DAE0C}" dt="2025-12-11T21:44:07.242" v="1330" actId="20577"/>
          <ac:spMkLst>
            <pc:docMk/>
            <pc:sldMk cId="2121350213" sldId="283"/>
            <ac:spMk id="6" creationId="{00000000-0000-0000-0000-000000000000}"/>
          </ac:spMkLst>
        </pc:spChg>
      </pc:sldChg>
      <pc:sldChg chg="addSp delSp modSp mod">
        <pc:chgData name="Danielle Bettles" userId="bc3dd2a9c4f0d304" providerId="LiveId" clId="{3923C8A6-71EF-4728-BAEF-AE6F907DAE0C}" dt="2025-12-18T13:24:10.947" v="1581"/>
        <pc:sldMkLst>
          <pc:docMk/>
          <pc:sldMk cId="3364919215" sldId="284"/>
        </pc:sldMkLst>
        <pc:spChg chg="mod">
          <ac:chgData name="Danielle Bettles" userId="bc3dd2a9c4f0d304" providerId="LiveId" clId="{3923C8A6-71EF-4728-BAEF-AE6F907DAE0C}" dt="2025-12-11T21:48:01.249" v="1388" actId="20577"/>
          <ac:spMkLst>
            <pc:docMk/>
            <pc:sldMk cId="3364919215" sldId="284"/>
            <ac:spMk id="2" creationId="{00000000-0000-0000-0000-000000000000}"/>
          </ac:spMkLst>
        </pc:spChg>
        <pc:grpChg chg="mod">
          <ac:chgData name="Danielle Bettles" userId="bc3dd2a9c4f0d304" providerId="LiveId" clId="{3923C8A6-71EF-4728-BAEF-AE6F907DAE0C}" dt="2025-12-11T21:56:43.187" v="1542"/>
          <ac:grpSpMkLst>
            <pc:docMk/>
            <pc:sldMk cId="3364919215" sldId="284"/>
            <ac:grpSpMk id="19" creationId="{0EEC2C0D-B180-7C93-CBA8-B02F1E6837DE}"/>
          </ac:grpSpMkLst>
        </pc:grpChg>
        <pc:grpChg chg="mod">
          <ac:chgData name="Danielle Bettles" userId="bc3dd2a9c4f0d304" providerId="LiveId" clId="{3923C8A6-71EF-4728-BAEF-AE6F907DAE0C}" dt="2025-12-11T21:56:52.566" v="1551"/>
          <ac:grpSpMkLst>
            <pc:docMk/>
            <pc:sldMk cId="3364919215" sldId="284"/>
            <ac:grpSpMk id="27" creationId="{6E2A57AE-9793-FC99-E806-9104EE4AC917}"/>
          </ac:grpSpMkLst>
        </pc:grpChg>
        <pc:grpChg chg="del mod">
          <ac:chgData name="Danielle Bettles" userId="bc3dd2a9c4f0d304" providerId="LiveId" clId="{3923C8A6-71EF-4728-BAEF-AE6F907DAE0C}" dt="2025-12-18T13:24:06.983" v="1572"/>
          <ac:grpSpMkLst>
            <pc:docMk/>
            <pc:sldMk cId="3364919215" sldId="284"/>
            <ac:grpSpMk id="30" creationId="{C52D4E88-5BF3-2C4A-1806-B303454ABB6C}"/>
          </ac:grpSpMkLst>
        </pc:grpChg>
        <pc:grpChg chg="del mod">
          <ac:chgData name="Danielle Bettles" userId="bc3dd2a9c4f0d304" providerId="LiveId" clId="{3923C8A6-71EF-4728-BAEF-AE6F907DAE0C}" dt="2025-12-18T13:24:06.983" v="1572"/>
          <ac:grpSpMkLst>
            <pc:docMk/>
            <pc:sldMk cId="3364919215" sldId="284"/>
            <ac:grpSpMk id="31" creationId="{3C2CB4B4-5398-53B7-C5D2-84E2C23305BB}"/>
          </ac:grpSpMkLst>
        </pc:grpChg>
        <pc:grpChg chg="mod">
          <ac:chgData name="Danielle Bettles" userId="bc3dd2a9c4f0d304" providerId="LiveId" clId="{3923C8A6-71EF-4728-BAEF-AE6F907DAE0C}" dt="2025-12-18T13:24:06.983" v="1572"/>
          <ac:grpSpMkLst>
            <pc:docMk/>
            <pc:sldMk cId="3364919215" sldId="284"/>
            <ac:grpSpMk id="37" creationId="{D9C30DE1-E985-7B8A-FEFE-48D59D276448}"/>
          </ac:grpSpMkLst>
        </pc:grpChg>
        <pc:grpChg chg="mod">
          <ac:chgData name="Danielle Bettles" userId="bc3dd2a9c4f0d304" providerId="LiveId" clId="{3923C8A6-71EF-4728-BAEF-AE6F907DAE0C}" dt="2025-12-18T13:24:10.947" v="1581"/>
          <ac:grpSpMkLst>
            <pc:docMk/>
            <pc:sldMk cId="3364919215" sldId="284"/>
            <ac:grpSpMk id="46" creationId="{2AA06839-F9BA-4EEF-ACE8-3ECBEA09F43F}"/>
          </ac:grpSpMkLst>
        </pc:grpChg>
        <pc:picChg chg="add mod">
          <ac:chgData name="Danielle Bettles" userId="bc3dd2a9c4f0d304" providerId="LiveId" clId="{3923C8A6-71EF-4728-BAEF-AE6F907DAE0C}" dt="2025-12-11T21:47:17.089" v="1344" actId="1076"/>
          <ac:picMkLst>
            <pc:docMk/>
            <pc:sldMk cId="3364919215" sldId="284"/>
            <ac:picMk id="5" creationId="{71FFFB4A-E762-3D46-425B-B4B08BCB625A}"/>
          </ac:picMkLst>
        </pc:picChg>
        <pc:inkChg chg="add mod">
          <ac:chgData name="Danielle Bettles" userId="bc3dd2a9c4f0d304" providerId="LiveId" clId="{3923C8A6-71EF-4728-BAEF-AE6F907DAE0C}" dt="2025-12-18T13:24:06.983" v="1572"/>
          <ac:inkMkLst>
            <pc:docMk/>
            <pc:sldMk cId="3364919215" sldId="284"/>
            <ac:inkMk id="4" creationId="{47F32C22-B54F-CFEA-4038-23C306F379FC}"/>
          </ac:inkMkLst>
        </pc:inkChg>
        <pc:inkChg chg="add mod">
          <ac:chgData name="Danielle Bettles" userId="bc3dd2a9c4f0d304" providerId="LiveId" clId="{3923C8A6-71EF-4728-BAEF-AE6F907DAE0C}" dt="2025-12-18T13:24:04.205" v="1566"/>
          <ac:inkMkLst>
            <pc:docMk/>
            <pc:sldMk cId="3364919215" sldId="284"/>
            <ac:inkMk id="6" creationId="{2592F759-7788-5B77-6AA7-DCA9F313BAA3}"/>
          </ac:inkMkLst>
        </pc:inkChg>
        <pc:inkChg chg="add mod">
          <ac:chgData name="Danielle Bettles" userId="bc3dd2a9c4f0d304" providerId="LiveId" clId="{3923C8A6-71EF-4728-BAEF-AE6F907DAE0C}" dt="2025-12-18T13:24:04.205" v="1566"/>
          <ac:inkMkLst>
            <pc:docMk/>
            <pc:sldMk cId="3364919215" sldId="284"/>
            <ac:inkMk id="7" creationId="{0B446434-F527-BCE7-C58A-BD18B6639B81}"/>
          </ac:inkMkLst>
        </pc:inkChg>
        <pc:inkChg chg="add mod">
          <ac:chgData name="Danielle Bettles" userId="bc3dd2a9c4f0d304" providerId="LiveId" clId="{3923C8A6-71EF-4728-BAEF-AE6F907DAE0C}" dt="2025-12-18T13:24:04.205" v="1566"/>
          <ac:inkMkLst>
            <pc:docMk/>
            <pc:sldMk cId="3364919215" sldId="284"/>
            <ac:inkMk id="8" creationId="{27AA8879-F0BE-07AF-215E-2B30494A488C}"/>
          </ac:inkMkLst>
        </pc:inkChg>
        <pc:inkChg chg="add mod">
          <ac:chgData name="Danielle Bettles" userId="bc3dd2a9c4f0d304" providerId="LiveId" clId="{3923C8A6-71EF-4728-BAEF-AE6F907DAE0C}" dt="2025-12-18T13:24:04.205" v="1566"/>
          <ac:inkMkLst>
            <pc:docMk/>
            <pc:sldMk cId="3364919215" sldId="284"/>
            <ac:inkMk id="9" creationId="{FE4CACC5-531B-B787-A999-2255220B0417}"/>
          </ac:inkMkLst>
        </pc:inkChg>
        <pc:inkChg chg="add mod">
          <ac:chgData name="Danielle Bettles" userId="bc3dd2a9c4f0d304" providerId="LiveId" clId="{3923C8A6-71EF-4728-BAEF-AE6F907DAE0C}" dt="2025-12-18T13:24:06.983" v="1572"/>
          <ac:inkMkLst>
            <pc:docMk/>
            <pc:sldMk cId="3364919215" sldId="284"/>
            <ac:inkMk id="10" creationId="{5F57192B-213A-022B-3B0A-03F0530E6027}"/>
          </ac:inkMkLst>
        </pc:inkChg>
        <pc:inkChg chg="add mod">
          <ac:chgData name="Danielle Bettles" userId="bc3dd2a9c4f0d304" providerId="LiveId" clId="{3923C8A6-71EF-4728-BAEF-AE6F907DAE0C}" dt="2025-12-18T13:24:04.205" v="1566"/>
          <ac:inkMkLst>
            <pc:docMk/>
            <pc:sldMk cId="3364919215" sldId="284"/>
            <ac:inkMk id="11" creationId="{363D2322-DCD8-381D-0EEF-25666E4EA86C}"/>
          </ac:inkMkLst>
        </pc:inkChg>
        <pc:inkChg chg="add">
          <ac:chgData name="Danielle Bettles" userId="bc3dd2a9c4f0d304" providerId="LiveId" clId="{3923C8A6-71EF-4728-BAEF-AE6F907DAE0C}" dt="2025-12-18T13:24:02.704" v="1562" actId="9405"/>
          <ac:inkMkLst>
            <pc:docMk/>
            <pc:sldMk cId="3364919215" sldId="284"/>
            <ac:inkMk id="12" creationId="{78B0F59B-A53D-B3DA-05FA-F3D06D038A41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3" creationId="{F294B71C-1D5A-52A1-88DF-297ECB4AC960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4" creationId="{A36AC77E-626F-7B38-9CF6-47EE74BFD53A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5" creationId="{83A83116-7A0A-6FD5-D53A-F9B2D8F260C8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6" creationId="{0A23BFBA-EB03-53B9-095C-63DCAD46FC55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7" creationId="{931298EF-1C62-F4A9-D1A6-483D139D3A36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8" creationId="{B3B9C629-E02A-40BD-BB27-CB72E2E017C5}"/>
          </ac:inkMkLst>
        </pc:inkChg>
        <pc:inkChg chg="add mod">
          <ac:chgData name="Danielle Bettles" userId="bc3dd2a9c4f0d304" providerId="LiveId" clId="{3923C8A6-71EF-4728-BAEF-AE6F907DAE0C}" dt="2025-12-18T13:24:04.205" v="1566"/>
          <ac:inkMkLst>
            <pc:docMk/>
            <pc:sldMk cId="3364919215" sldId="284"/>
            <ac:inkMk id="20" creationId="{D91FEBDE-094F-9034-17BE-A750C8BA265C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1" creationId="{6CAA2E62-2AC8-A738-AB8C-B723BDE3B718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2" creationId="{97C2C4BD-8541-F773-D2CF-4CA735CC434E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3" creationId="{0CE2EA27-54A5-7068-D85B-D290DB77617D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4" creationId="{C58E35E5-3575-A893-7D38-99F94BBBBA7A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5" creationId="{56C36789-E955-FE77-6E55-331806CED360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6" creationId="{6951E844-698C-43A7-3E0B-2AF548E6A0B9}"/>
          </ac:inkMkLst>
        </pc:inkChg>
        <pc:inkChg chg="add mod">
          <ac:chgData name="Danielle Bettles" userId="bc3dd2a9c4f0d304" providerId="LiveId" clId="{3923C8A6-71EF-4728-BAEF-AE6F907DAE0C}" dt="2025-12-18T13:24:06.983" v="1572"/>
          <ac:inkMkLst>
            <pc:docMk/>
            <pc:sldMk cId="3364919215" sldId="284"/>
            <ac:inkMk id="28" creationId="{A882FEA8-6947-4AD2-F5BA-072753AC7957}"/>
          </ac:inkMkLst>
        </pc:inkChg>
        <pc:inkChg chg="add mod">
          <ac:chgData name="Danielle Bettles" userId="bc3dd2a9c4f0d304" providerId="LiveId" clId="{3923C8A6-71EF-4728-BAEF-AE6F907DAE0C}" dt="2025-12-18T13:24:06.983" v="1572"/>
          <ac:inkMkLst>
            <pc:docMk/>
            <pc:sldMk cId="3364919215" sldId="284"/>
            <ac:inkMk id="29" creationId="{D2FAB004-F710-E00E-9AAA-09AA253D473E}"/>
          </ac:inkMkLst>
        </pc:inkChg>
        <pc:inkChg chg="add mod">
          <ac:chgData name="Danielle Bettles" userId="bc3dd2a9c4f0d304" providerId="LiveId" clId="{3923C8A6-71EF-4728-BAEF-AE6F907DAE0C}" dt="2025-12-18T13:24:06.983" v="1572"/>
          <ac:inkMkLst>
            <pc:docMk/>
            <pc:sldMk cId="3364919215" sldId="284"/>
            <ac:inkMk id="32" creationId="{9D15F9B7-87BE-1081-F07B-AD69F62E776A}"/>
          </ac:inkMkLst>
        </pc:inkChg>
        <pc:inkChg chg="add mod">
          <ac:chgData name="Danielle Bettles" userId="bc3dd2a9c4f0d304" providerId="LiveId" clId="{3923C8A6-71EF-4728-BAEF-AE6F907DAE0C}" dt="2025-12-18T13:24:06.983" v="1572"/>
          <ac:inkMkLst>
            <pc:docMk/>
            <pc:sldMk cId="3364919215" sldId="284"/>
            <ac:inkMk id="33" creationId="{ABE6298E-8665-D7D1-DE6B-4658CF7D5EF3}"/>
          </ac:inkMkLst>
        </pc:inkChg>
        <pc:inkChg chg="add">
          <ac:chgData name="Danielle Bettles" userId="bc3dd2a9c4f0d304" providerId="LiveId" clId="{3923C8A6-71EF-4728-BAEF-AE6F907DAE0C}" dt="2025-12-18T13:24:05.093" v="1569" actId="9405"/>
          <ac:inkMkLst>
            <pc:docMk/>
            <pc:sldMk cId="3364919215" sldId="284"/>
            <ac:inkMk id="34" creationId="{C894CE29-83B8-863E-4AB9-936E4039C470}"/>
          </ac:inkMkLst>
        </pc:inkChg>
        <pc:inkChg chg="add mod">
          <ac:chgData name="Danielle Bettles" userId="bc3dd2a9c4f0d304" providerId="LiveId" clId="{3923C8A6-71EF-4728-BAEF-AE6F907DAE0C}" dt="2025-12-18T13:24:06.983" v="1572"/>
          <ac:inkMkLst>
            <pc:docMk/>
            <pc:sldMk cId="3364919215" sldId="284"/>
            <ac:inkMk id="35" creationId="{B96B1542-C464-3ABC-D9C0-15C5FFB25483}"/>
          </ac:inkMkLst>
        </pc:inkChg>
        <pc:inkChg chg="add">
          <ac:chgData name="Danielle Bettles" userId="bc3dd2a9c4f0d304" providerId="LiveId" clId="{3923C8A6-71EF-4728-BAEF-AE6F907DAE0C}" dt="2025-12-18T13:24:06.080" v="1571" actId="9405"/>
          <ac:inkMkLst>
            <pc:docMk/>
            <pc:sldMk cId="3364919215" sldId="284"/>
            <ac:inkMk id="36" creationId="{9B204B5C-A9B9-F1F1-7665-56A99DE0EE67}"/>
          </ac:inkMkLst>
        </pc:inkChg>
        <pc:inkChg chg="add mod">
          <ac:chgData name="Danielle Bettles" userId="bc3dd2a9c4f0d304" providerId="LiveId" clId="{3923C8A6-71EF-4728-BAEF-AE6F907DAE0C}" dt="2025-12-18T13:24:10.947" v="1581"/>
          <ac:inkMkLst>
            <pc:docMk/>
            <pc:sldMk cId="3364919215" sldId="284"/>
            <ac:inkMk id="38" creationId="{61B88125-762C-AF73-A9FB-B3B7DF536770}"/>
          </ac:inkMkLst>
        </pc:inkChg>
        <pc:inkChg chg="add mod">
          <ac:chgData name="Danielle Bettles" userId="bc3dd2a9c4f0d304" providerId="LiveId" clId="{3923C8A6-71EF-4728-BAEF-AE6F907DAE0C}" dt="2025-12-18T13:24:10.947" v="1581"/>
          <ac:inkMkLst>
            <pc:docMk/>
            <pc:sldMk cId="3364919215" sldId="284"/>
            <ac:inkMk id="39" creationId="{B1AE4C05-C7FC-8F06-096E-5977D9496FDC}"/>
          </ac:inkMkLst>
        </pc:inkChg>
        <pc:inkChg chg="add mod">
          <ac:chgData name="Danielle Bettles" userId="bc3dd2a9c4f0d304" providerId="LiveId" clId="{3923C8A6-71EF-4728-BAEF-AE6F907DAE0C}" dt="2025-12-18T13:24:10.947" v="1581"/>
          <ac:inkMkLst>
            <pc:docMk/>
            <pc:sldMk cId="3364919215" sldId="284"/>
            <ac:inkMk id="40" creationId="{13051944-F331-0A2D-2A2A-853A3536A034}"/>
          </ac:inkMkLst>
        </pc:inkChg>
        <pc:inkChg chg="add mod">
          <ac:chgData name="Danielle Bettles" userId="bc3dd2a9c4f0d304" providerId="LiveId" clId="{3923C8A6-71EF-4728-BAEF-AE6F907DAE0C}" dt="2025-12-18T13:24:10.947" v="1581"/>
          <ac:inkMkLst>
            <pc:docMk/>
            <pc:sldMk cId="3364919215" sldId="284"/>
            <ac:inkMk id="41" creationId="{217C8A34-BA3C-B3C8-E690-31F95A43B0C7}"/>
          </ac:inkMkLst>
        </pc:inkChg>
        <pc:inkChg chg="add mod">
          <ac:chgData name="Danielle Bettles" userId="bc3dd2a9c4f0d304" providerId="LiveId" clId="{3923C8A6-71EF-4728-BAEF-AE6F907DAE0C}" dt="2025-12-18T13:24:10.947" v="1581"/>
          <ac:inkMkLst>
            <pc:docMk/>
            <pc:sldMk cId="3364919215" sldId="284"/>
            <ac:inkMk id="42" creationId="{C23233E2-BE3B-B4B6-6014-8820ABD30BE6}"/>
          </ac:inkMkLst>
        </pc:inkChg>
        <pc:inkChg chg="add mod">
          <ac:chgData name="Danielle Bettles" userId="bc3dd2a9c4f0d304" providerId="LiveId" clId="{3923C8A6-71EF-4728-BAEF-AE6F907DAE0C}" dt="2025-12-18T13:24:10.947" v="1581"/>
          <ac:inkMkLst>
            <pc:docMk/>
            <pc:sldMk cId="3364919215" sldId="284"/>
            <ac:inkMk id="43" creationId="{6F9B4D0A-0C6A-024C-1BBF-35A4E214E0B0}"/>
          </ac:inkMkLst>
        </pc:inkChg>
        <pc:inkChg chg="add mod">
          <ac:chgData name="Danielle Bettles" userId="bc3dd2a9c4f0d304" providerId="LiveId" clId="{3923C8A6-71EF-4728-BAEF-AE6F907DAE0C}" dt="2025-12-18T13:24:10.947" v="1581"/>
          <ac:inkMkLst>
            <pc:docMk/>
            <pc:sldMk cId="3364919215" sldId="284"/>
            <ac:inkMk id="44" creationId="{CF5F1A33-55BC-5652-6871-51179207CD6C}"/>
          </ac:inkMkLst>
        </pc:inkChg>
        <pc:inkChg chg="add mod">
          <ac:chgData name="Danielle Bettles" userId="bc3dd2a9c4f0d304" providerId="LiveId" clId="{3923C8A6-71EF-4728-BAEF-AE6F907DAE0C}" dt="2025-12-18T13:24:10.947" v="1581"/>
          <ac:inkMkLst>
            <pc:docMk/>
            <pc:sldMk cId="3364919215" sldId="284"/>
            <ac:inkMk id="45" creationId="{C67971AC-C17A-B390-2742-54D25BE6D22B}"/>
          </ac:inkMkLst>
        </pc:inkChg>
      </pc:sldChg>
      <pc:sldChg chg="modSp mod">
        <pc:chgData name="Danielle Bettles" userId="bc3dd2a9c4f0d304" providerId="LiveId" clId="{3923C8A6-71EF-4728-BAEF-AE6F907DAE0C}" dt="2025-12-11T21:51:24.011" v="1476" actId="20577"/>
        <pc:sldMkLst>
          <pc:docMk/>
          <pc:sldMk cId="633109400" sldId="285"/>
        </pc:sldMkLst>
        <pc:spChg chg="mod">
          <ac:chgData name="Danielle Bettles" userId="bc3dd2a9c4f0d304" providerId="LiveId" clId="{3923C8A6-71EF-4728-BAEF-AE6F907DAE0C}" dt="2025-12-11T21:51:24.011" v="1476" actId="20577"/>
          <ac:spMkLst>
            <pc:docMk/>
            <pc:sldMk cId="633109400" sldId="285"/>
            <ac:spMk id="2" creationId="{00000000-0000-0000-0000-000000000000}"/>
          </ac:spMkLst>
        </pc:spChg>
      </pc:sldChg>
      <pc:sldChg chg="modSp mod addAnim delAnim modAnim">
        <pc:chgData name="Danielle Bettles" userId="bc3dd2a9c4f0d304" providerId="LiveId" clId="{3923C8A6-71EF-4728-BAEF-AE6F907DAE0C}" dt="2025-12-11T21:52:59.900" v="1520" actId="1076"/>
        <pc:sldMkLst>
          <pc:docMk/>
          <pc:sldMk cId="3844309489" sldId="286"/>
        </pc:sldMkLst>
        <pc:spChg chg="mod">
          <ac:chgData name="Danielle Bettles" userId="bc3dd2a9c4f0d304" providerId="LiveId" clId="{3923C8A6-71EF-4728-BAEF-AE6F907DAE0C}" dt="2025-12-11T21:01:07.859" v="238" actId="20577"/>
          <ac:spMkLst>
            <pc:docMk/>
            <pc:sldMk cId="3844309489" sldId="286"/>
            <ac:spMk id="3" creationId="{00000000-0000-0000-0000-000000000000}"/>
          </ac:spMkLst>
        </pc:spChg>
        <pc:spChg chg="mod">
          <ac:chgData name="Danielle Bettles" userId="bc3dd2a9c4f0d304" providerId="LiveId" clId="{3923C8A6-71EF-4728-BAEF-AE6F907DAE0C}" dt="2025-12-11T21:52:59.900" v="1520" actId="1076"/>
          <ac:spMkLst>
            <pc:docMk/>
            <pc:sldMk cId="3844309489" sldId="286"/>
            <ac:spMk id="4" creationId="{00000000-0000-0000-0000-000000000000}"/>
          </ac:spMkLst>
        </pc:spChg>
      </pc:sldChg>
      <pc:sldChg chg="modSp mod addAnim delAnim modAnim">
        <pc:chgData name="Danielle Bettles" userId="bc3dd2a9c4f0d304" providerId="LiveId" clId="{3923C8A6-71EF-4728-BAEF-AE6F907DAE0C}" dt="2025-12-11T21:52:53.351" v="1519" actId="1076"/>
        <pc:sldMkLst>
          <pc:docMk/>
          <pc:sldMk cId="1987713545" sldId="287"/>
        </pc:sldMkLst>
        <pc:spChg chg="mod">
          <ac:chgData name="Danielle Bettles" userId="bc3dd2a9c4f0d304" providerId="LiveId" clId="{3923C8A6-71EF-4728-BAEF-AE6F907DAE0C}" dt="2025-12-11T21:09:41.821" v="495" actId="114"/>
          <ac:spMkLst>
            <pc:docMk/>
            <pc:sldMk cId="1987713545" sldId="287"/>
            <ac:spMk id="3" creationId="{00000000-0000-0000-0000-000000000000}"/>
          </ac:spMkLst>
        </pc:spChg>
        <pc:spChg chg="mod">
          <ac:chgData name="Danielle Bettles" userId="bc3dd2a9c4f0d304" providerId="LiveId" clId="{3923C8A6-71EF-4728-BAEF-AE6F907DAE0C}" dt="2025-12-11T21:52:53.351" v="1519" actId="1076"/>
          <ac:spMkLst>
            <pc:docMk/>
            <pc:sldMk cId="1987713545" sldId="287"/>
            <ac:spMk id="4" creationId="{00000000-0000-0000-0000-000000000000}"/>
          </ac:spMkLst>
        </pc:spChg>
      </pc:sldChg>
      <pc:sldChg chg="modSp mod addAnim delAnim modAnim">
        <pc:chgData name="Danielle Bettles" userId="bc3dd2a9c4f0d304" providerId="LiveId" clId="{3923C8A6-71EF-4728-BAEF-AE6F907DAE0C}" dt="2025-12-11T21:55:50.432" v="1522" actId="20577"/>
        <pc:sldMkLst>
          <pc:docMk/>
          <pc:sldMk cId="4031231567" sldId="288"/>
        </pc:sldMkLst>
        <pc:spChg chg="mod">
          <ac:chgData name="Danielle Bettles" userId="bc3dd2a9c4f0d304" providerId="LiveId" clId="{3923C8A6-71EF-4728-BAEF-AE6F907DAE0C}" dt="2025-12-11T21:55:50.432" v="1522" actId="20577"/>
          <ac:spMkLst>
            <pc:docMk/>
            <pc:sldMk cId="4031231567" sldId="288"/>
            <ac:spMk id="3" creationId="{00000000-0000-0000-0000-000000000000}"/>
          </ac:spMkLst>
        </pc:spChg>
        <pc:spChg chg="mod">
          <ac:chgData name="Danielle Bettles" userId="bc3dd2a9c4f0d304" providerId="LiveId" clId="{3923C8A6-71EF-4728-BAEF-AE6F907DAE0C}" dt="2025-12-11T21:52:39.653" v="1517" actId="1076"/>
          <ac:spMkLst>
            <pc:docMk/>
            <pc:sldMk cId="4031231567" sldId="288"/>
            <ac:spMk id="4" creationId="{00000000-0000-0000-0000-000000000000}"/>
          </ac:spMkLst>
        </pc:spChg>
      </pc:sldChg>
      <pc:sldChg chg="addSp delSp modSp mod addAnim delAnim modAnim">
        <pc:chgData name="Danielle Bettles" userId="bc3dd2a9c4f0d304" providerId="LiveId" clId="{3923C8A6-71EF-4728-BAEF-AE6F907DAE0C}" dt="2025-12-11T21:35:35.905" v="1124"/>
        <pc:sldMkLst>
          <pc:docMk/>
          <pc:sldMk cId="2051396116" sldId="289"/>
        </pc:sldMkLst>
        <pc:spChg chg="mod">
          <ac:chgData name="Danielle Bettles" userId="bc3dd2a9c4f0d304" providerId="LiveId" clId="{3923C8A6-71EF-4728-BAEF-AE6F907DAE0C}" dt="2025-12-11T21:33:37.757" v="1121" actId="20577"/>
          <ac:spMkLst>
            <pc:docMk/>
            <pc:sldMk cId="2051396116" sldId="289"/>
            <ac:spMk id="3" creationId="{00000000-0000-0000-0000-000000000000}"/>
          </ac:spMkLst>
        </pc:spChg>
      </pc:sldChg>
      <pc:sldChg chg="addSp delSp modSp mod addAnim delAnim modAnim">
        <pc:chgData name="Danielle Bettles" userId="bc3dd2a9c4f0d304" providerId="LiveId" clId="{3923C8A6-71EF-4728-BAEF-AE6F907DAE0C}" dt="2025-12-18T13:31:56.451" v="1594" actId="1076"/>
        <pc:sldMkLst>
          <pc:docMk/>
          <pc:sldMk cId="257585102" sldId="290"/>
        </pc:sldMkLst>
        <pc:spChg chg="mod">
          <ac:chgData name="Danielle Bettles" userId="bc3dd2a9c4f0d304" providerId="LiveId" clId="{3923C8A6-71EF-4728-BAEF-AE6F907DAE0C}" dt="2025-12-18T13:31:44.860" v="1591"/>
          <ac:spMkLst>
            <pc:docMk/>
            <pc:sldMk cId="257585102" sldId="290"/>
            <ac:spMk id="3" creationId="{00000000-0000-0000-0000-000000000000}"/>
          </ac:spMkLst>
        </pc:spChg>
        <pc:spChg chg="mod">
          <ac:chgData name="Danielle Bettles" userId="bc3dd2a9c4f0d304" providerId="LiveId" clId="{3923C8A6-71EF-4728-BAEF-AE6F907DAE0C}" dt="2025-12-18T13:31:56.451" v="1594" actId="1076"/>
          <ac:spMkLst>
            <pc:docMk/>
            <pc:sldMk cId="257585102" sldId="290"/>
            <ac:spMk id="4" creationId="{00000000-0000-0000-0000-000000000000}"/>
          </ac:spMkLst>
        </pc:spChg>
      </pc:sldChg>
      <pc:sldChg chg="modSp modAnim">
        <pc:chgData name="Danielle Bettles" userId="bc3dd2a9c4f0d304" providerId="LiveId" clId="{3923C8A6-71EF-4728-BAEF-AE6F907DAE0C}" dt="2025-12-11T21:57:52.277" v="1552" actId="6549"/>
        <pc:sldMkLst>
          <pc:docMk/>
          <pc:sldMk cId="3399428300" sldId="291"/>
        </pc:sldMkLst>
        <pc:spChg chg="mod">
          <ac:chgData name="Danielle Bettles" userId="bc3dd2a9c4f0d304" providerId="LiveId" clId="{3923C8A6-71EF-4728-BAEF-AE6F907DAE0C}" dt="2025-12-11T21:57:52.277" v="1552" actId="6549"/>
          <ac:spMkLst>
            <pc:docMk/>
            <pc:sldMk cId="3399428300" sldId="291"/>
            <ac:spMk id="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3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2759 0 0,'3'-3'16437'0'0,"3"8"-12843"0"0,2 5-5060 0 0,-6-7 3269 0 0,18 33-1220 0 0,-1 1-1 0 0,-1 0 1 0 0,19 64 0 0 0,-20-12-387 0 0,-16-78-195 0 0,1 3-1 0 0,0 1 0 0 0,-2 29 0 0 0,0-30-167 0 0,-2 1-1 0 0,1 0 1 0 0,-2-1 0 0 0,0 1-1 0 0,-8 22 1 0 0,10-34-1988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5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5063 0 0,'2'-1'907'0'0,"1"1"-1"0"0,0-1 1 0 0,0 0-1 0 0,0 1 0 0 0,-1-1 1 0 0,6 1-1 0 0,3-2 1345 0 0,36-9 3725 0 0,0-1-3282 0 0,16-4-1409 0 0,-42 9-967 0 0,-14 5-332 0 0,-1 0 0 0 0,1 0 1 0 0,-1 1-1 0 0,1 0 1 0 0,-1 0-1 0 0,10 0 0 0 0,-12 3-798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5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10135 0 0,'2'1'587'0'0,"0"-1"-1"0"0,0 0 1 0 0,0 0-1 0 0,1 0 0 0 0,-1-1 1 0 0,0 1-1 0 0,0 0 0 0 0,0-1 1 0 0,3-1-1 0 0,-3 2-188 0 0,100-29 6372 0 0,-58 15-6662 0 0,1 2 1 0 0,48-6-1 0 0,-88 17-1470 0 0,0 1-4121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5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98 919 0 0,'-13'-1'10450'0'0,"3"1"-6561"0"0,-48 7 2448 0 0,33-4-5355 0 0,-43 9 0 0 0,68-12-981 0 0,0 0-1 0 0,0 0 1 0 0,0 0-1 0 0,0 0 1 0 0,0 0 0 0 0,0 0-1 0 0,0 0 1 0 0,0 0-1 0 0,0 0 1 0 0,0 0-1 0 0,0 0 1 0 0,0 0 0 0 0,0 0-1 0 0,0 0 1 0 0,0 0-1 0 0,0 0 1 0 0,0-1-1 0 0,0 1 1 0 0,0 0 0 0 0,0 0-1 0 0,0 0 1 0 0,0 0-1 0 0,0 0 1 0 0,0 0-1 0 0,0 0 1 0 0,0 0 0 0 0,0 0-1 0 0,0 0 1 0 0,0 0-1 0 0,0 0 1 0 0,0 0-1 0 0,0 0 1 0 0,0 0 0 0 0,0 0-1 0 0,0 0 1 0 0,0 0-1 0 0,0 0 1 0 0,0 0-1 0 0,0 0 1 0 0,0-1 0 0 0,0 1-1 0 0,0 0 1 0 0,0 0-1 0 0,0 0 1 0 0,0 0-1 0 0,0 0 1 0 0,0 0 0 0 0,0 0-1 0 0,0 0 1 0 0,0 0-1 0 0,0 0 1 0 0,0 0-1 0 0,0 0 1 0 0,0 0 0 0 0,0 0-1 0 0,0 0 1 0 0,-1 0-1 0 0,1 0 1 0 0,0 0-1 0 0,6-6 34 0 0,6-6 2 0 0,52-51-178 0 0,-33 31 92 0 0,-31 32 51 0 0,0-1 0 0 0,1 1 0 0 0,-1 0 1 0 0,0 0-1 0 0,0 0 0 0 0,0 0 0 0 0,0-1 0 0 0,0 1 0 0 0,0 0 0 0 0,1 0 0 0 0,-1 0 0 0 0,0 0 0 0 0,0 0 0 0 0,0-1 1 0 0,0 1-1 0 0,1 0 0 0 0,-1 0 0 0 0,0 0 0 0 0,0 0 0 0 0,0 0 0 0 0,1 0 0 0 0,-1 0 0 0 0,0 0 0 0 0,0 0 0 0 0,0 0 1 0 0,1 0-1 0 0,-1 0 0 0 0,0 0 0 0 0,0 0 0 0 0,1 0 0 0 0,-1 0 0 0 0,0 0 0 0 0,0 0 0 0 0,0 0 0 0 0,1 0 1 0 0,-1 0-1 0 0,0 0 0 0 0,0 0 0 0 0,0 0 0 0 0,1 0 0 0 0,-1 1 0 0 0,0-1 0 0 0,2 11 111 0 0,-5 24 134 0 0,2-28-207 0 0,1-6-53 0 0,-3 55 817 0 0,3-51-1053 0 0,0 0 1 0 0,0-1-1 0 0,1 1 0 0 0,0 0 0 0 0,0 0 0 0 0,0-1 0 0 0,0 1 1 0 0,1-1-1 0 0,3 8 0 0 0,-2-7-7749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3:5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36 5063 0 0,'1'-1'398'0'0,"-1"1"0"0"0,1-1 0 0 0,0 1 0 0 0,-1-1 0 0 0,0 1 0 0 0,1-1 0 0 0,-1 0 0 0 0,1 1 0 0 0,-1-1 0 0 0,0 0 0 0 0,1 1 0 0 0,-1-1 0 0 0,0 0 0 0 0,0 1 0 0 0,0-1 0 0 0,1 0 0 0 0,-1 0 0 0 0,0 1 0 0 0,0-1 0 0 0,0 0 0 0 0,0 0 0 0 0,0 1 0 0 0,0-1 0 0 0,0 0 0 0 0,-1 0 0 0 0,1 1 0 0 0,0-1 0 0 0,0 0 0 0 0,-1 1 0 0 0,1-1 0 0 0,0 0 0 0 0,-1 1 0 0 0,0-2 0 0 0,1 1-179 0 0,-1 0 0 0 0,0 0 0 0 0,0 0 1 0 0,0 1-1 0 0,0-1 0 0 0,0 0 0 0 0,0 0 0 0 0,0 1 0 0 0,0-1 1 0 0,-1 1-1 0 0,1-1 0 0 0,0 1 0 0 0,0-1 0 0 0,0 1 0 0 0,-1 0 1 0 0,1-1-1 0 0,0 1 0 0 0,-2 0 0 0 0,-4 0-152 0 0,0 1 0 0 0,0 0 0 0 0,0 0 0 0 0,0 0-1 0 0,0 1 1 0 0,1 0 0 0 0,-1 0 0 0 0,1 1 0 0 0,-1 0 0 0 0,1 0-1 0 0,0 0 1 0 0,0 1 0 0 0,0 0 0 0 0,-9 9 0 0 0,-5 2 64 0 0,2 1 1 0 0,0 2-1 0 0,-25 31 0 0 0,36-41-85 0 0,1 1-1 0 0,0 0 0 0 0,1 0 1 0 0,0 0-1 0 0,0 1 0 0 0,1-1 1 0 0,0 1-1 0 0,1 0 0 0 0,0 1 0 0 0,1-1 1 0 0,-2 12-1 0 0,4-19-46 0 0,0 0 1 0 0,0 1-1 0 0,0-1 0 0 0,1 1 0 0 0,-1-1 1 0 0,1 0-1 0 0,-1 0 0 0 0,1 1 0 0 0,0-1 1 0 0,1 0-1 0 0,-1 0 0 0 0,1 0 0 0 0,-1 0 1 0 0,3 4-1 0 0,-1-4 4 0 0,0 1 0 0 0,1 0 0 0 0,-1-1 0 0 0,1 1 1 0 0,0-1-1 0 0,0 0 0 0 0,0-1 0 0 0,9 6 0 0 0,-4-4 2 0 0,1 0 1 0 0,0-1-1 0 0,0 0 0 0 0,0 0 0 0 0,0-1 0 0 0,0 0 1 0 0,1-1-1 0 0,16 0 0 0 0,-9-2-31 0 0,0 0 0 0 0,0-1 0 0 0,-1-1 0 0 0,22-7 0 0 0,6-7-2663 0 0,-33 11-5284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10623 0 0,'-6'33'2465'0'0,"-5"32"4310"0"0,11-58-6365 0 0,-1 0-1 0 0,1 0 1 0 0,1 0-1 0 0,-1 0 1 0 0,1 0-1 0 0,0 0 1 0 0,3 8-1 0 0,4 1-93 0 0,-8-16-377 0 0,1 1 1 0 0,-1-1-1 0 0,0 0 0 0 0,0 1 1 0 0,0-1-1 0 0,0 0 1 0 0,1 1-1 0 0,-1-1 0 0 0,0 0 1 0 0,0 0-1 0 0,0 1 0 0 0,1-1 1 0 0,-1 0-1 0 0,0 0 0 0 0,0 0 1 0 0,1 1-1 0 0,-1-1 0 0 0,0 0 1 0 0,1 0-1 0 0,-1 0 0 0 0,0 0 1 0 0,1 0-1 0 0,-1 0 0 0 0,0 0 1 0 0,1 1-1 0 0,-1-1 0 0 0,0 0 1 0 0,0 0-1 0 0,1 0 1 0 0,-1 0-1 0 0,0 0 0 0 0,1 0 1 0 0,-1-1-1 0 0,0 1 0 0 0,1 0 1 0 0,-1 0-1 0 0,0 0 0 0 0,1 0 1 0 0,-1 0-1 0 0,0 0 0 0 0,1 0 1 0 0,-1-1-1 0 0,0 1 0 0 0,0 0 1 0 0,1 0-1 0 0,-1 0 0 0 0,0-1 1 0 0,0 1-1 0 0,1 0 0 0 0,-1-1 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16 14743 0 0,'-5'-3'648'0'0,"3"1"144"0"0,-1 1-632 0 0,1 0-160 0 0,1 0 0 0 0,0 0 0 0 0,0 1 712 0 0,-1-1 120 0 0,-1 0 16 0 0,0 0 8 0 0,1-1-632 0 0,0 1-120 0 0,2 0-24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7 243 7367 0 0,'3'-26'7042'0'0,"-3"7"-4020"0"0,-4-26 0 0 0,1 24-1711 0 0,1-21-1 0 0,2 36-1117 0 0,0 0 0 0 0,1 0-1 0 0,0 0 1 0 0,0 0-1 0 0,0-1 1 0 0,1 1 0 0 0,4-10-1 0 0,-5 14-152 0 0,1 0-1 0 0,-1 0 1 0 0,0 0 0 0 0,1 0-1 0 0,0 0 1 0 0,-1 0-1 0 0,1 0 1 0 0,0 1 0 0 0,0-1-1 0 0,0 1 1 0 0,0 0-1 0 0,0-1 1 0 0,1 1 0 0 0,-1 0-1 0 0,0 0 1 0 0,0 0-1 0 0,1 1 1 0 0,-1-1 0 0 0,1 0-1 0 0,-1 1 1 0 0,1 0-1 0 0,2-1 1 0 0,8 1-969 0 0,-1-1 0 0 0,1 2 1 0 0,15 2-1 0 0,-12-1-3651 0 0,-3-1-2836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 4975 0 0,'-1'-1'239'0'0,"1"1"0"0"0,0-1 0 0 0,0 0 0 0 0,0 1 0 0 0,-1-1 0 0 0,1 0 0 0 0,0 1-1 0 0,-1-1 1 0 0,1 1 0 0 0,0-1 0 0 0,-1 1 0 0 0,1-1 0 0 0,-1 0 0 0 0,1 1 0 0 0,-1 0-1 0 0,1-1 1 0 0,-1 1 0 0 0,1-1 0 0 0,-1 1 0 0 0,0 0 0 0 0,1-1 0 0 0,-1 1 0 0 0,1 0-1 0 0,-1-1 1 0 0,0 1 0 0 0,1 0 0 0 0,-1 0 0 0 0,0 0 0 0 0,1 0 0 0 0,-2 0 0 0 0,-20-1 4194 0 0,16 3-4017 0 0,1 0 0 0 0,0 0 0 0 0,0 0-1 0 0,0 1 1 0 0,0-1 0 0 0,0 1 0 0 0,1 0 0 0 0,-1 1 0 0 0,-7 7 0 0 0,4-4-45 0 0,1 1 1 0 0,-1 1 0 0 0,2-1-1 0 0,-7 11 1 0 0,11-15-317 0 0,0-1-1 0 0,0 0 1 0 0,0 1-1 0 0,1-1 1 0 0,0 1-1 0 0,-1 0 1 0 0,1-1-1 0 0,1 1 1 0 0,-1 0-1 0 0,1 0 1 0 0,-1-1-1 0 0,1 1 1 0 0,0 0-1 0 0,1 6 1 0 0,-1-8-41 0 0,1 0 1 0 0,0 1-1 0 0,0-1 1 0 0,0 0-1 0 0,0 1 1 0 0,0-1-1 0 0,0 0 1 0 0,0 0-1 0 0,1 0 1 0 0,-1 0-1 0 0,1 0 1 0 0,-1 0-1 0 0,1-1 1 0 0,0 1-1 0 0,0-1 1 0 0,0 1-1 0 0,0-1 1 0 0,0 1-1 0 0,0-1 1 0 0,0 0-1 0 0,0 0 0 0 0,1 0 1 0 0,3 1-1 0 0,0 0-33 0 0,0-1-1 0 0,0 1 1 0 0,0-1-1 0 0,0-1 1 0 0,0 1-1 0 0,0-1 1 0 0,0 0-1 0 0,0 0 1 0 0,0-1-1 0 0,11-2 1 0 0,-9 1-712 0 0,0 0 0 0 0,0-1 1 0 0,-1 0-1 0 0,12-6 1 0 0,-8 2-6608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9 4807 0 0,'-2'-8'779'0'0,"-2"14"3811"0"0,0 6 522 0 0,2-8-5027 0 0,-16 71 6575 0 0,14-53-6171 0 0,1 0 1 0 0,2 0-1 0 0,0 27 1 0 0,2-43-463 0 0,-1-1 0 0 0,1 0 0 0 0,0 1 0 0 0,0-1 0 0 0,0 1 0 0 0,1-1-1 0 0,0 0 1 0 0,0 0 0 0 0,0 0 0 0 0,6 9 0 0 0,-6-11-10 0 0,1 1-1 0 0,0-1 1 0 0,0 0-1 0 0,1 0 1 0 0,-1 0 0 0 0,0 0-1 0 0,1-1 1 0 0,0 0-1 0 0,0 1 1 0 0,-1-1-1 0 0,1 0 1 0 0,0-1 0 0 0,9 3-1 0 0,-6-2-45 0 0,0 0 1 0 0,0-1-1 0 0,1 1 0 0 0,-1-2 0 0 0,0 1 1 0 0,1-1-1 0 0,-1 0 0 0 0,1-1 0 0 0,-1 1 1 0 0,0-2-1 0 0,0 1 0 0 0,1-1 1 0 0,-1 0-1 0 0,0 0 0 0 0,0-1 0 0 0,-1 0 1 0 0,1 0-1 0 0,0-1 0 0 0,-1 0 0 0 0,0 0 1 0 0,0 0-1 0 0,0-1 0 0 0,-1 0 0 0 0,1 0 1 0 0,-1 0-1 0 0,5-7 0 0 0,1-1-153 0 0,-1-1-1 0 0,10-17 0 0 0,-17 26 131 0 0,-1 1 0 0 0,1-1 0 0 0,-1 0 0 0 0,0 0 0 0 0,-1 0 0 0 0,1 0-1 0 0,-1 0 1 0 0,0 0 0 0 0,0 0 0 0 0,-1 0 0 0 0,1-9 0 0 0,-1 13 51 0 0,0 0 1 0 0,0 0-1 0 0,0 1 0 0 0,-1-1 1 0 0,1 0-1 0 0,0 0 0 0 0,0 1 1 0 0,0-1-1 0 0,-1 0 0 0 0,1 0 1 0 0,0 1-1 0 0,-1-1 0 0 0,1 0 1 0 0,-1 1-1 0 0,1-1 0 0 0,-1 1 1 0 0,1-1-1 0 0,-1 0 1 0 0,1 1-1 0 0,-1-1 0 0 0,1 1 1 0 0,-1-1-1 0 0,0 1 0 0 0,0-1 1 0 0,0 1 13 0 0,-1 0 0 0 0,1-1 0 0 0,0 1 1 0 0,0 0-1 0 0,0 0 0 0 0,-1 0 1 0 0,1 0-1 0 0,0 0 0 0 0,0 0 0 0 0,0 1 1 0 0,-1-1-1 0 0,1 0 0 0 0,0 1 0 0 0,-1-1 1 0 0,-3 2 37 0 0,1 0-1 0 0,0 1 1 0 0,0-1 0 0 0,0 0 0 0 0,0 1 0 0 0,1 0-1 0 0,-5 4 1 0 0,3-2 10 0 0,0 2 0 0 0,0-1 0 0 0,0 0 0 0 0,1 1 1 0 0,0 0-1 0 0,0 0 0 0 0,1 0 0 0 0,-1 1 0 0 0,2-1 0 0 0,-4 15 0 0 0,5-18-38 0 0,0-1 0 0 0,1 0 0 0 0,0 0 0 0 0,0 1 0 0 0,0-1 1 0 0,0 0-1 0 0,0 1 0 0 0,0-1 0 0 0,1 0 0 0 0,0 1 0 0 0,0-1 0 0 0,0 0 0 0 0,0 0 0 0 0,0 0 0 0 0,1 0 0 0 0,-1 0 0 0 0,1 0 1 0 0,0 0-1 0 0,0-1 0 0 0,0 1 0 0 0,0 0 0 0 0,0-1 0 0 0,0 0 0 0 0,1 1 0 0 0,-1-1 0 0 0,1 0 0 0 0,0 0 0 0 0,4 2 0 0 0,0-1-284 0 0,0 0 0 0 0,0 0 0 0 0,0-1 0 0 0,0 0-1 0 0,1 0 1 0 0,-1-1 0 0 0,1 0 0 0 0,-1 0 0 0 0,12-1 0 0 0,-2 0-7621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17 4607 0 0,'0'-1'401'0'0,"0"1"-1"0"0,0-1 0 0 0,0 0 0 0 0,0 1 0 0 0,0-1 1 0 0,0 0-1 0 0,0 1 0 0 0,0-1 0 0 0,0 1 0 0 0,0-1 1 0 0,-1 0-1 0 0,1 1 0 0 0,0-1 0 0 0,0 1 0 0 0,-1-1 0 0 0,1 0 1 0 0,0 1-1 0 0,-1-1 0 0 0,1 1 0 0 0,-1-1 0 0 0,1 1 1 0 0,0-1-1 0 0,-1 1 0 0 0,1 0 0 0 0,-1-1 0 0 0,0 1 1 0 0,1 0-1 0 0,-1-1 0 0 0,-1 1-90 0 0,1-1 1 0 0,0 1-1 0 0,0 0 0 0 0,-1 0 0 0 0,1 0 1 0 0,0 0-1 0 0,-1 0 0 0 0,1 1 0 0 0,0-1 1 0 0,0 0-1 0 0,-1 1 0 0 0,1-1 1 0 0,-1 1-1 0 0,-5 2 0 0 0,1 0 0 0 0,0 0 0 0 0,1 1 0 0 0,-8 5 0 0 0,5-3-203 0 0,1 1 0 0 0,0 1 0 0 0,0-1 0 0 0,0 1 0 0 0,1 1 0 0 0,0-1 0 0 0,0 1 0 0 0,1 0 0 0 0,1 0 0 0 0,-6 14 0 0 0,9-20-91 0 0,-1 1-1 0 0,1-1 0 0 0,0 1 1 0 0,1-1-1 0 0,-1 1 0 0 0,1-1 1 0 0,-1 1-1 0 0,1-1 0 0 0,0 1 1 0 0,1 0-1 0 0,-1-1 1 0 0,1 1-1 0 0,-1 0 0 0 0,1-1 1 0 0,0 1-1 0 0,0-1 0 0 0,0 0 1 0 0,1 1-1 0 0,-1-1 0 0 0,1 0 1 0 0,0 0-1 0 0,0 0 1 0 0,0 0-1 0 0,0 0 0 0 0,1 0 1 0 0,-1-1-1 0 0,1 1 0 0 0,0-1 1 0 0,-1 1-1 0 0,1-1 0 0 0,0 0 1 0 0,5 2-1 0 0,-2-1 0 0 0,0 0 0 0 0,0-1 0 0 0,0 0 0 0 0,0 0 0 0 0,1-1 0 0 0,-1 0 0 0 0,0 0 0 0 0,1 0 0 0 0,-1-1 0 0 0,1 0-1 0 0,0 0 1 0 0,-1 0 0 0 0,1-1 0 0 0,-1 0 0 0 0,0-1 0 0 0,8-1 0 0 0,-1-2 16 0 0,1 0 0 0 0,0 0 1 0 0,-1-1-1 0 0,0-1 0 0 0,-1 0 0 0 0,15-11 0 0 0,-16 9-74 0 0,0 0 0 0 0,-1 0 0 0 0,0-1-1 0 0,11-15 1 0 0,-16 19 16 0 0,0-1 1 0 0,-1 0-1 0 0,1 0 0 0 0,-2 0 1 0 0,1 0-1 0 0,-1-1 0 0 0,0 1 1 0 0,3-16-1 0 0,-5 22 24 0 0,-1 0 0 0 0,0-1 0 0 0,0 1-1 0 0,0 0 1 0 0,0-1 0 0 0,0 1 0 0 0,0 0 0 0 0,0 0 0 0 0,0-1-1 0 0,0 1 1 0 0,0 0 0 0 0,-1 0 0 0 0,1-1 0 0 0,-1 1 0 0 0,1 0-1 0 0,-1 0 1 0 0,1 0 0 0 0,-1 0 0 0 0,1 0 0 0 0,-1 0 0 0 0,0 0-1 0 0,0 0 1 0 0,0 0 0 0 0,-1-2 0 0 0,0 2 3 0 0,0 0 0 0 0,0 0 0 0 0,0 1-1 0 0,0-1 1 0 0,0 0 0 0 0,0 1 0 0 0,0-1 0 0 0,0 1 0 0 0,0-1 0 0 0,-1 1-1 0 0,1 0 1 0 0,0 0 0 0 0,-3 0 0 0 0,-2 1-8 0 0,-1 0 0 0 0,1 0-1 0 0,-1 1 1 0 0,1 0 0 0 0,0 0 0 0 0,0 1 0 0 0,-10 4-1 0 0,13-5-1 0 0,1 0 0 0 0,0 1 0 0 0,-1-1 0 0 0,1 0 0 0 0,1 1-1 0 0,-1 0 1 0 0,0-1 0 0 0,1 1 0 0 0,-1 0 0 0 0,1 1 0 0 0,0-1-1 0 0,0 0 1 0 0,0 1 0 0 0,0-1 0 0 0,1 1 0 0 0,-1-1 0 0 0,1 1-1 0 0,0 0 1 0 0,-1 6 0 0 0,2-5 6 0 0,0 0-1 0 0,0 0 1 0 0,0 0-1 0 0,0-1 1 0 0,1 1-1 0 0,0 0 1 0 0,0 0-1 0 0,0 0 1 0 0,1-1 0 0 0,-1 1-1 0 0,1-1 1 0 0,0 1-1 0 0,1-1 1 0 0,-1 0-1 0 0,5 6 1 0 0,-3-5 21 0 0,0 0 1 0 0,0-1 0 0 0,1 1-1 0 0,0-1 1 0 0,0 0 0 0 0,0 0-1 0 0,0-1 1 0 0,1 0 0 0 0,-1 0-1 0 0,1 0 1 0 0,0 0 0 0 0,0-1-1 0 0,0 0 1 0 0,0 0 0 0 0,0-1-1 0 0,0 0 1 0 0,1 0 0 0 0,-1 0-1 0 0,0-1 1 0 0,1 1 0 0 0,-1-2-1 0 0,0 1 1 0 0,1-1 0 0 0,-1 0-1 0 0,0 0 1 0 0,0-1 0 0 0,0 1-1 0 0,0-1 1 0 0,0-1 0 0 0,0 1-1 0 0,0-1 1 0 0,-1 0 0 0 0,1-1-1 0 0,-1 1 1 0 0,0-1-1 0 0,6-5 1 0 0,-1-2 49 0 0,-1-1-1 0 0,0 1 0 0 0,0-2 1 0 0,11-21-1 0 0,13-20 46 0 0,-31 52-107 0 0,-1 0 0 0 0,1 0 0 0 0,0 0 0 0 0,0 0 0 0 0,0 1 1 0 0,0-1-1 0 0,0 0 0 0 0,0 1 0 0 0,1-1 0 0 0,-1 1 0 0 0,0 0 0 0 0,1 0 0 0 0,3-1 0 0 0,-5 2 7 0 0,0 0 0 0 0,0-1 0 0 0,0 1 0 0 0,0 0 0 0 0,0 0 0 0 0,0 0 0 0 0,0 0 0 0 0,0 1 0 0 0,0-1 0 0 0,0 0 0 0 0,0 0 0 0 0,0 0 0 0 0,-1 1 1 0 0,1-1-1 0 0,0 1 0 0 0,0-1 0 0 0,0 1 0 0 0,0-1 0 0 0,0 1 0 0 0,0-1 0 0 0,-1 1 0 0 0,1 0 0 0 0,0-1 0 0 0,0 1 0 0 0,-1 0 0 0 0,1 0 0 0 0,-1 0 0 0 0,1-1 0 0 0,-1 1 0 0 0,1 0 0 0 0,-1 0 0 0 0,1 0 0 0 0,-1 0 0 0 0,0 0 0 0 0,1 0 0 0 0,-1 2 0 0 0,2 7 115 0 0,0 0-1 0 0,1 21 1 0 0,3 16 124 0 0,-6-43-277 0 0,1-1 1 0 0,0 0-1 0 0,0 1 0 0 0,1-1 1 0 0,-1 0-1 0 0,1 0 1 0 0,-1 0-1 0 0,1 0 1 0 0,0 0-1 0 0,5 5 0 0 0,-6-7-118 0 0,-1-1-1 0 0,1 1 0 0 0,0 0 0 0 0,0-1 0 0 0,0 1 0 0 0,0-1 1 0 0,0 1-1 0 0,0-1 0 0 0,0 0 0 0 0,0 1 0 0 0,0-1 0 0 0,0 0 0 0 0,0 0 1 0 0,0 0-1 0 0,0 1 0 0 0,0-1 0 0 0,1 0 0 0 0,-1 0 0 0 0,0-1 1 0 0,0 1-1 0 0,0 0 0 0 0,0 0 0 0 0,0 0 0 0 0,0-1 0 0 0,0 1 1 0 0,0-1-1 0 0,0 1 0 0 0,0-1 0 0 0,1 0 0 0 0,3-3-7499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2303 0 0,'0'0'271'0'0,"2"5"8286"0"0,2 8-3179 0 0,-4 20-77 0 0,-2 1-3510 0 0,-1 13-1761 0 0,3-47-86 0 0,0 0 0 0 0,0 0 0 0 0,0 0 0 0 0,0 0 0 0 0,0 0 0 0 0,0 0-1 0 0,0 0 1 0 0,0 0 0 0 0,0 0 0 0 0,0 0 0 0 0,0 0 0 0 0,0 0 0 0 0,0 0 0 0 0,0 0 0 0 0,1 0-1 0 0,-1 0 1 0 0,0 0 0 0 0,0 0 0 0 0,0 0 0 0 0,0 0 0 0 0,0 0 0 0 0,0 0 0 0 0,0 0 0 0 0,0 0-1 0 0,0 0 1 0 0,0 0 0 0 0,0 0 0 0 0,0 0 0 0 0,0 0 0 0 0,1 0 0 0 0,-1 0 0 0 0,0 0 0 0 0,0 0-1 0 0,0 0 1 0 0,0 0 0 0 0,0 0 0 0 0,0 0 0 0 0,0 0 0 0 0,0 0 0 0 0,0 0 0 0 0,0 0 0 0 0,0 0 0 0 0,0 0-1 0 0,0 0 1 0 0,0 0 0 0 0,0 0 0 0 0,0 0 0 0 0,0 0 0 0 0,1 0 0 0 0,-1 1 0 0 0,0-1 0 0 0,0 0-1 0 0,0 0 1 0 0,0 0 0 0 0,0 0 0 0 0,0 0 0 0 0,0 0 0 0 0,0 0 0 0 0,0 0 0 0 0,0 0 0 0 0,1-1-1482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3223 0 0,'-1'1'629'0'0,"0"0"-1"0"0,1 0 0 0 0,-1 0 0 0 0,0 0 0 0 0,0 0 0 0 0,1 0 0 0 0,-1 0 1 0 0,1 0-1 0 0,-1 0 0 0 0,1 0 0 0 0,-1 1 0 0 0,1-1 0 0 0,0 0 0 0 0,-1 0 0 0 0,1 2 1 0 0,-1 1 91 0 0,-19 63 6319 0 0,16-48-6121 0 0,0-1 1 0 0,0 20-1 0 0,3-28-823 0 0,1 0-1 0 0,0-1 0 0 0,1 1 1 0 0,0 0-1 0 0,4 14 1 0 0,-4-18-52 0 0,1-1 0 0 0,0 1 0 0 0,1-1 0 0 0,-1 1 0 0 0,1-1 0 0 0,0 0 0 0 0,0 0 0 0 0,1 0 0 0 0,-1-1 0 0 0,6 5 0 0 0,-6-5-35 0 0,1-1-1 0 0,0 0 0 0 0,0 0 0 0 0,0 0 0 0 0,0-1 0 0 0,0 0 1 0 0,1 1-1 0 0,-1-1 0 0 0,1-1 0 0 0,-1 1 0 0 0,1-1 0 0 0,0 0 1 0 0,0 0-1 0 0,0 0 0 0 0,-1 0 0 0 0,6-1 0 0 0,-3 0-441 0 0,-1-1-1 0 0,1 1 1 0 0,0-1-1 0 0,10-3 1 0 0,-10 2-1650 0 0,0-1 1 0 0,0 0-1 0 0,12-7 0 0 0,-11 5-4160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5063 0 0,'29'-9'12194'0'0,"0"-3"-8237"0"0,14-4-2733 0 0,-17 8-2603 0 0,39-8 1 0 0,-48 13-5776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10591 0 0,'0'-14'3236'0'0,"1"-32"3507"0"0,3-3-3753 0 0,-3 42-2863 0 0,0 1 1 0 0,0-1 0 0 0,1 1-1 0 0,0-1 1 0 0,0 1-1 0 0,1 0 1 0 0,0 0 0 0 0,0 0-1 0 0,0 0 1 0 0,1 0-1 0 0,7-8 1 0 0,-8 11-109 0 0,0 1-1 0 0,0 0 1 0 0,0-1-1 0 0,0 2 1 0 0,1-1-1 0 0,-1 0 1 0 0,1 1-1 0 0,0-1 1 0 0,-1 1-1 0 0,1 0 1 0 0,0 0 0 0 0,0 0-1 0 0,-1 1 1 0 0,1 0-1 0 0,4-1 1 0 0,0 1-523 0 0,0 0 0 0 0,0 1 0 0 0,0 0 0 0 0,0 0 0 0 0,0 0 0 0 0,10 4 1 0 0,-11-2-7399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10135 0 0,'1'1'472'0'0,"0"0"0"0"0,0 0 0 0 0,0 0-1 0 0,0 0 1 0 0,0-1 0 0 0,0 1-1 0 0,0 0 1 0 0,0-1 0 0 0,0 1 0 0 0,1 0-1 0 0,-1-1 1 0 0,0 0 0 0 0,0 1 0 0 0,1-1-1 0 0,-1 0 1 0 0,0 0 0 0 0,1 0-1 0 0,1 1 1 0 0,25-1 2292 0 0,-18-2-2425 0 0,0 0 1 0 0,0 0-1 0 0,0-1 0 0 0,0 0 1 0 0,0 0-1 0 0,0-1 0 0 0,10-6 1 0 0,-14 6-303 0 0,0 1-1 0 0,0-1 1 0 0,0 0 0 0 0,-1 0 0 0 0,1-1 0 0 0,-1 0 0 0 0,0 0 0 0 0,0 0 0 0 0,-1 0-1 0 0,0-1 1 0 0,5-8 0 0 0,-7 11-49 0 0,-1-1-1 0 0,1 1 1 0 0,-1-1-1 0 0,0 1 1 0 0,-1-1-1 0 0,1 1 1 0 0,0-1 0 0 0,-1 0-1 0 0,0 1 1 0 0,0-8-1 0 0,-1 10 13 0 0,1-1-1 0 0,0 1 0 0 0,0 0 0 0 0,0 0 1 0 0,-1 0-1 0 0,1 0 0 0 0,-1 0 1 0 0,1 0-1 0 0,-1 0 0 0 0,1 0 1 0 0,-1 0-1 0 0,1 0 0 0 0,-1 0 1 0 0,0 0-1 0 0,0 0 0 0 0,1 0 0 0 0,-1 1 1 0 0,0-1-1 0 0,0 0 0 0 0,0 1 1 0 0,0-1-1 0 0,0 0 0 0 0,0 1 1 0 0,0-1-1 0 0,0 1 0 0 0,0 0 0 0 0,0-1 1 0 0,0 1-1 0 0,0 0 0 0 0,0-1 1 0 0,0 1-1 0 0,-1 0 0 0 0,1 0 1 0 0,0 0-1 0 0,0 0 0 0 0,0 0 1 0 0,0 0-1 0 0,-3 1 0 0 0,-4 1-29 0 0,0 0 0 0 0,0 0 1 0 0,0 1-1 0 0,0 0 0 0 0,1 0 0 0 0,-1 1 0 0 0,1 0 0 0 0,0 1 0 0 0,-7 5 1 0 0,5-4 61 0 0,1 1 0 0 0,0 0 1 0 0,0 1-1 0 0,1 0 0 0 0,0 0 1 0 0,-10 15-1 0 0,15-20 25 0 0,0 1 0 0 0,1-1 0 0 0,-1 1 0 0 0,1-1 1 0 0,-1 1-1 0 0,1 0 0 0 0,0-1 0 0 0,1 1 0 0 0,-1 0 0 0 0,1 0 0 0 0,-1-1 0 0 0,1 1 0 0 0,0 0 0 0 0,1 6 0 0 0,0-8-26 0 0,-1 1 0 0 0,1-1 0 0 0,0 1-1 0 0,0-1 1 0 0,0 0 0 0 0,0 1 0 0 0,0-1 0 0 0,1 0-1 0 0,-1 0 1 0 0,1 0 0 0 0,0 0 0 0 0,-1 0-1 0 0,1 0 1 0 0,0 0 0 0 0,0 0 0 0 0,0-1-1 0 0,0 1 1 0 0,0-1 0 0 0,1 0 0 0 0,-1 0 0 0 0,0 1-1 0 0,4 0 1 0 0,6 2-30 0 0,0-1 1 0 0,0 0-1 0 0,0-1 0 0 0,0-1 0 0 0,21 1 1 0 0,7-2-7419 0 0,-19-2-722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69 453 2759 0 0,'0'0'310'0'0,"-5"-4"4794"0"0,1 1 930 0 0,-1-4-5048 0 0,0 0-1 0 0,0 0 0 0 0,0-1 1 0 0,1 0-1 0 0,1 1 1 0 0,-1-1-1 0 0,-3-12 0 0 0,0-5-378 0 0,-6-34-1 0 0,12 49-580 0 0,0 0-1 0 0,1 0 1 0 0,0-1 0 0 0,1 1-1 0 0,0 0 1 0 0,0 0 0 0 0,1 0-1 0 0,0 0 1 0 0,1 0 0 0 0,0 0-1 0 0,1 1 1 0 0,0-1 0 0 0,10-16-1 0 0,-4 9-656 0 0,1 1 1 0 0,1 0-1 0 0,1 1 0 0 0,0 1 0 0 0,1 0 0 0 0,19-16 0 0 0,-19 18-6408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8751 0 0,'-12'67'11063'0'0,"1"-11"-7452"0"0,7-29-3142 0 0,0 0-1 0 0,1 51 1 0 0,3-77-607 0 0,0 1 0 0 0,-1 0 1 0 0,2-1-1 0 0,-1 1 0 0 0,0 0 0 0 0,0-1 0 0 0,0 1 0 0 0,1-1 0 0 0,-1 1 0 0 0,1-1 1 0 0,0 1-1 0 0,-1-1 0 0 0,1 1 0 0 0,0-1 0 0 0,0 1 0 0 0,0-1 0 0 0,0 0 1 0 0,0 1-1 0 0,1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10591 0 0,'2'3'759'0'0,"-1"0"0"0"0,0 0 0 0 0,0-1 0 0 0,-1 1-1 0 0,1 0 1 0 0,0 0 0 0 0,-1 0 0 0 0,0 0 0 0 0,0 0-1 0 0,1-1 1 0 0,-2 7 0 0 0,-5 31 2608 0 0,2-26-2871 0 0,-1 0-1 0 0,-7 18 0 0 0,2-8-505 0 0,9-16-1884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8287 0 0,'1'61'9530'0'0,"0"-1"-5186"0"0,1 60-2930 0 0,-3-106-1534 0 0,0-8-6506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6911 0 0,'1'0'339'0'0,"0"1"-1"0"0,0-1 0 0 0,0 0 1 0 0,0 1-1 0 0,0-1 0 0 0,0 1 1 0 0,-1-1-1 0 0,1 1 0 0 0,0-1 1 0 0,0 1-1 0 0,0 0 1 0 0,-1 0-1 0 0,1-1 0 0 0,0 1 1 0 0,0 0-1 0 0,-1 0 0 0 0,1 0 1 0 0,0 1-1 0 0,12 21 3802 0 0,-11-17-3221 0 0,9 17 382 0 0,-2 0 1 0 0,0 0-1 0 0,6 29 0 0 0,10 75-26 0 0,-22-112-1072 0 0,-1 0 0 0 0,-1 0 0 0 0,0 0 0 0 0,-2 26 0 0 0,0-33-360 0 0,-1 1 1 0 0,0-1-1 0 0,0 0 1 0 0,0-1-1 0 0,-1 1 1 0 0,0 0-1 0 0,-1-1 1 0 0,0 1-1 0 0,0-1 1 0 0,-7 9-1 0 0,3-6-8496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3799 0 0,'1'2'48'0'0,"0"-1"0"0"0,0 1-1 0 0,0 0 1 0 0,0 0-1 0 0,0 0 1 0 0,0 0-1 0 0,0 0 1 0 0,-1 0-1 0 0,1 1 1 0 0,-1-1 0 0 0,1 0-1 0 0,-1 0 1 0 0,0 4-1 0 0,1 2 519 0 0,10 78 5052 0 0,2 4 1436 0 0,-13-88-6805 0 0,1 0 0 0 0,-1-1 0 0 0,1 1 0 0 0,-1 0 0 0 0,1-1 0 0 0,0 1 1 0 0,0-1-1 0 0,1 3 0 0 0,-2-4-218 0 0,0 0 1 0 0,0 0-1 0 0,0 0 1 0 0,0 0-1 0 0,0 0 1 0 0,1 1-1 0 0,-1-1 1 0 0,0 0 0 0 0,0 0-1 0 0,0 0 1 0 0,0 0-1 0 0,0 0 1 0 0,0 0-1 0 0,0 0 1 0 0,0 0-1 0 0,0 0 1 0 0,1 0-1 0 0,-1 0 1 0 0,0 0 0 0 0,0 0-1 0 0,0 0 1 0 0,0 0-1 0 0,0 0 1 0 0,0 0-1 0 0,0 0 1 0 0,1 0-1 0 0,-1 0 1 0 0,0 0-1 0 0,0 0 1 0 0,0 0 0 0 0,0 0-1 0 0,0 0 1 0 0,0 0-1 0 0,0 0 1 0 0,1 0-1 0 0,-1 0 1 0 0,0 0-1 0 0,0 0 1 0 0,0 0-1 0 0,0 0 1 0 0,3-10 165 0 0,-2-97 598 0 0,2-19 182 0 0,-2 119-965 0 0,0 0 0 0 0,0 0 0 0 0,1 0 0 0 0,1 0 0 0 0,-1 1 0 0 0,1-1 0 0 0,0 1 0 0 0,0-1 0 0 0,1 1 0 0 0,0 0 0 0 0,0 0 0 0 0,0 0 0 0 0,1 1 0 0 0,-1 0 0 0 0,12-10 0 0 0,-12 12-5 0 0,-1 1 0 0 0,1-1 0 0 0,0 1 1 0 0,-1-1-1 0 0,1 1 0 0 0,0 0 0 0 0,1 1 0 0 0,-1-1 0 0 0,0 1 0 0 0,0 0 0 0 0,1 0 0 0 0,-1 0 1 0 0,1 0-1 0 0,-1 1 0 0 0,0 0 0 0 0,1 0 0 0 0,-1 0 0 0 0,1 1 0 0 0,-1-1 0 0 0,1 1 0 0 0,-1 0 1 0 0,0 0-1 0 0,1 0 0 0 0,-1 1 0 0 0,0 0 0 0 0,6 3 0 0 0,-8-4-14 0 0,-1-1 0 0 0,1 1 0 0 0,0 0 0 0 0,-1 0 0 0 0,1 1 0 0 0,-1-1 0 0 0,1 0 0 0 0,-1 0 0 0 0,0 1 0 0 0,1-1 0 0 0,-1 1 1 0 0,0-1-1 0 0,0 1 0 0 0,0-1 0 0 0,0 1 0 0 0,0 0 0 0 0,0 0 0 0 0,-1-1 0 0 0,1 1 0 0 0,-1 0 0 0 0,1 0 0 0 0,-1 0 0 0 0,0 0 0 0 0,1 0 0 0 0,-1-1 0 0 0,0 1 0 0 0,0 0 0 0 0,0 0 0 0 0,-1 0 0 0 0,0 3 0 0 0,0-1-8 0 0,0 0-1 0 0,-1-1 1 0 0,0 1-1 0 0,0-1 1 0 0,0 1 0 0 0,0-1-1 0 0,0 0 1 0 0,-1 0-1 0 0,0 0 1 0 0,1 0-1 0 0,-1 0 1 0 0,0-1 0 0 0,-6 5-1 0 0,-35 19-30 0 0,32-20 22 0 0,0 1-1 0 0,0 1 1 0 0,1 0 0 0 0,0 0-1 0 0,-18 19 1 0 0,27-26 40 0 0,1 0 1 0 0,0 1-1 0 0,0-1 0 0 0,0 1 0 0 0,0-1 0 0 0,0 1 0 0 0,0-1 1 0 0,1 1-1 0 0,-1-1 0 0 0,1 1 0 0 0,-1 0 0 0 0,1-1 0 0 0,-1 1 1 0 0,1 0-1 0 0,0 0 0 0 0,0-1 0 0 0,0 1 0 0 0,0 0 1 0 0,0 0-1 0 0,0-1 0 0 0,1 3 0 0 0,0-1-3 0 0,0-1-1 0 0,0 0 0 0 0,0 0 1 0 0,0 0-1 0 0,1 1 1 0 0,-1-1-1 0 0,1 0 1 0 0,-1 0-1 0 0,1-1 1 0 0,0 1-1 0 0,0 0 1 0 0,0-1-1 0 0,2 2 0 0 0,4 2-7 0 0,1 0-1 0 0,0 0 0 0 0,-1-1 0 0 0,1 0 1 0 0,1-1-1 0 0,11 3 0 0 0,-10-4-64 0 0,0 0-1 0 0,22 1 1 0 0,-10-4-2505 0 0,-13-1-4961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1375 0 0,'0'0'290'0'0,"0"0"0"0"0,1 0 0 0 0,-1 0-1 0 0,0 0 1 0 0,0 0 0 0 0,1 0-1 0 0,-1 0 1 0 0,0 1 0 0 0,0-1-1 0 0,1 0 1 0 0,-1 0 0 0 0,0 0 0 0 0,0 0-1 0 0,0 1 1 0 0,1-1 0 0 0,-1 0-1 0 0,0 0 1 0 0,0 1 0 0 0,0-1-1 0 0,1 0 1 0 0,-1 0 0 0 0,0 1 0 0 0,0-1-1 0 0,0 1 1 0 0,3 10 3508 0 0,-2 11-40 0 0,-1-22-3646 0 0,0 15 1642 0 0,0 33 1996 0 0,-4-17-4368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46 5063 0 0,'1'-2'500'0'0,"-1"0"-1"0"0,0 0 0 0 0,-1 0 1 0 0,1 1-1 0 0,0-1 1 0 0,0 0-1 0 0,-1 0 0 0 0,1 0 1 0 0,-1 1-1 0 0,1-1 0 0 0,-1 0 1 0 0,0 1-1 0 0,0-1 0 0 0,0 1 1 0 0,0-1-1 0 0,0 1 0 0 0,0-1 1 0 0,0 1-1 0 0,0-1 0 0 0,-1 1 1 0 0,1 0-1 0 0,-1 0 0 0 0,1 0 1 0 0,-4-2-1 0 0,3 2-304 0 0,-1 0-1 0 0,1 0 1 0 0,-1 1 0 0 0,0-1-1 0 0,1 1 1 0 0,-1-1 0 0 0,0 1-1 0 0,0 0 1 0 0,0 0 0 0 0,1 1 0 0 0,-1-1-1 0 0,0 0 1 0 0,1 1 0 0 0,-1 0-1 0 0,0-1 1 0 0,-3 3 0 0 0,0-1-122 0 0,0 2 0 0 0,0-1 1 0 0,0 1-1 0 0,1 0 0 0 0,-1 0 0 0 0,1 0 1 0 0,0 1-1 0 0,0-1 0 0 0,-7 11 1 0 0,5-7 80 0 0,1 1 1 0 0,1-1 0 0 0,0 1-1 0 0,0 0 1 0 0,-7 18 0 0 0,12-26-144 0 0,-1 1 0 0 0,1-1 0 0 0,-1 0 0 0 0,1 1 0 0 0,0-1 0 0 0,0 0 0 0 0,-1 1 0 0 0,1-1 0 0 0,0 1 0 0 0,0-1 0 0 0,0 0 0 0 0,0 1 0 0 0,1-1 0 0 0,-1 1 0 0 0,0-1 0 0 0,1 0 0 0 0,-1 1 0 0 0,1-1 0 0 0,-1 0 0 0 0,1 1 0 0 0,-1-1 0 0 0,1 0 0 0 0,0 0 0 0 0,0 0 0 0 0,0 0 0 0 0,-1 1 0 0 0,3 0 0 0 0,-1-1-45 0 0,0 0-1 0 0,0 0 0 0 0,-1 0 1 0 0,1 0-1 0 0,0-1 1 0 0,0 1-1 0 0,0 0 1 0 0,0-1-1 0 0,0 0 1 0 0,0 1-1 0 0,0-1 1 0 0,0 0-1 0 0,0 0 0 0 0,0 0 1 0 0,0-1-1 0 0,0 1 1 0 0,0 0-1 0 0,0-1 1 0 0,2 0-1 0 0,4-2-163 0 0,1-1-1 0 0,-2 1 1 0 0,1-2 0 0 0,10-5-1 0 0,-12 5 187 0 0,0 1 0 0 0,0 1-1 0 0,1-1 1 0 0,0 1-1 0 0,-1 0 1 0 0,14-3 0 0 0,-19 6 44 0 0,0 0 0 0 0,0 0 0 0 0,0 0 1 0 0,0 0-1 0 0,0 0 0 0 0,0 0 1 0 0,0 0-1 0 0,0 0 0 0 0,0 1 1 0 0,0-1-1 0 0,0 0 0 0 0,0 1 1 0 0,0-1-1 0 0,0 0 0 0 0,0 1 1 0 0,0-1-1 0 0,0 1 0 0 0,0 0 1 0 0,-1-1-1 0 0,1 1 0 0 0,0 0 1 0 0,0-1-1 0 0,-1 1 0 0 0,1 0 0 0 0,0 0 1 0 0,-1 0-1 0 0,1 0 0 0 0,-1 0 1 0 0,1-1-1 0 0,-1 1 0 0 0,0 0 1 0 0,1 0-1 0 0,-1 2 0 0 0,10 12-985 0 0,-6-11 134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8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213 126 3679 0 0,'0'-1'424'0'0,"-1"0"0"0"0,0 1 0 0 0,0-1 0 0 0,0 0 0 0 0,0 1-1 0 0,0-1 1 0 0,0 1 0 0 0,0-1 0 0 0,0 1 0 0 0,0 0 0 0 0,0-1-1 0 0,0 1 1 0 0,0 0 0 0 0,0 0 0 0 0,0 0 0 0 0,-1 0 0 0 0,-20-1 2834 0 0,16 2-2836 0 0,0 0 0 0 0,1 1 1 0 0,-1 0-1 0 0,0 0 0 0 0,1 0 0 0 0,-1 1 0 0 0,1-1 0 0 0,-1 1 0 0 0,1 1 0 0 0,-9 6 0 0 0,0 2 327 0 0,0 1 0 0 0,-15 18 0 0 0,23-25-565 0 0,0 2 0 0 0,1-1 0 0 0,-1 1 0 0 0,2 0 0 0 0,-1 0 0 0 0,-5 14 0 0 0,9-20-157 0 0,0-1 1 0 0,1 1-1 0 0,-1 0 0 0 0,1 0 1 0 0,-1 0-1 0 0,1 0 1 0 0,0 0-1 0 0,0 0 1 0 0,0 0-1 0 0,0 0 0 0 0,0 0 1 0 0,0 0-1 0 0,0 0 1 0 0,1 0-1 0 0,-1 0 0 0 0,1 0 1 0 0,-1 0-1 0 0,1 0 1 0 0,0 0-1 0 0,0 0 1 0 0,0-1-1 0 0,0 1 0 0 0,0 0 1 0 0,0-1-1 0 0,0 1 1 0 0,1-1-1 0 0,-1 1 0 0 0,0-1 1 0 0,1 1-1 0 0,-1-1 1 0 0,1 0-1 0 0,0 0 0 0 0,-1 0 1 0 0,1 0-1 0 0,0 0 1 0 0,3 1-1 0 0,-2 0-95 0 0,1-1 0 0 0,0 0 0 0 0,0 0 0 0 0,0 0 0 0 0,0 0 0 0 0,0-1 0 0 0,0 1 0 0 0,0-1 0 0 0,1 0-1 0 0,-1 0 1 0 0,0-1 0 0 0,5 0 0 0 0,-2-1-215 0 0,-1 0 0 0 0,1 0 0 0 0,-1-1-1 0 0,1 0 1 0 0,-1 0 0 0 0,11-7 0 0 0,-8 3-75 0 0,1 0 0 0 0,-2-1-1 0 0,1 0 1 0 0,-1-1 0 0 0,0 1 0 0 0,-1-2 0 0 0,0 1 0 0 0,8-15 0 0 0,-4 0-1077 0 0,-2 0 1 0 0,-1 0-1 0 0,-1-1 1 0 0,7-47-1 0 0,-5 26-1570 0 0,-7 34 2543 0 0,-5 19 1674 0 0,-6 17 2212 0 0,4-3-646 0 0,-3 8 747 0 0,-4 32 0 0 0,11-53-3302 0 0,0 0-1 0 0,1-1 0 0 0,0 1 1 0 0,0 0-1 0 0,0 0 0 0 0,1 0 1 0 0,1-1-1 0 0,-1 1 0 0 0,4 10 0 0 0,-4-16-266 0 0,0 1 0 0 0,0-1 0 0 0,0 0 0 0 0,0 0-1 0 0,0 0 1 0 0,1 0 0 0 0,-1 0 0 0 0,1 0-1 0 0,-1 0 1 0 0,1 0 0 0 0,0 0 0 0 0,0-1-1 0 0,0 1 1 0 0,0 0 0 0 0,0-1 0 0 0,0 0-1 0 0,0 0 1 0 0,0 1 0 0 0,0-1 0 0 0,1 0 0 0 0,-1-1-1 0 0,0 1 1 0 0,1 0 0 0 0,-1-1 0 0 0,0 1-1 0 0,1-1 1 0 0,3 0 0 0 0,-1 0-515 0 0,0-1-1 0 0,-1 0 1 0 0,1 1 0 0 0,0-2-1 0 0,0 1 1 0 0,-1-1 0 0 0,1 1 0 0 0,-1-1-1 0 0,1-1 1 0 0,-1 1 0 0 0,0-1 0 0 0,8-5-1 0 0,13-16-4952 0 0,-17 14 3592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5063 0 0,'-1'0'83'0'0,"1"0"0"0"0,-1 0 0 0 0,1 0 0 0 0,-1 1 0 0 0,1-1 0 0 0,0 0 0 0 0,-1 0 0 0 0,1 0 0 0 0,-1 1 0 0 0,1-1 0 0 0,0 0 0 0 0,-1 0 0 0 0,1 1 0 0 0,0-1 0 0 0,-1 0-1 0 0,1 0 1 0 0,0 1 0 0 0,0-1 0 0 0,-1 0 0 0 0,1 1 0 0 0,0-1 0 0 0,0 1 0 0 0,-1-1 0 0 0,1 0 0 0 0,0 1 0 0 0,0-1 0 0 0,0 1 0 0 0,0-1 0 0 0,0 1 0 0 0,-5 15 2198 0 0,4-13-1889 0 0,0 4 578 0 0,0-1 0 0 0,0 1 1 0 0,0-1-1 0 0,1 1 0 0 0,0-1 1 0 0,0 1-1 0 0,1-1 0 0 0,-1 1 1 0 0,4 9-1 0 0,-4-14-857 0 0,1 0 0 0 0,0 0 0 0 0,0 0-1 0 0,-1 0 1 0 0,1-1 0 0 0,0 1 0 0 0,0 0 0 0 0,1-1 0 0 0,-1 1 0 0 0,0-1 0 0 0,0 1-1 0 0,1-1 1 0 0,-1 0 0 0 0,4 3 0 0 0,-3-3-217 0 0,-1-1 0 0 0,1 1 0 0 0,0 0-1 0 0,-1-1 1 0 0,1 0 0 0 0,0 1 0 0 0,0-1 0 0 0,0 0 0 0 0,-1 0-1 0 0,1 0 1 0 0,0 0 0 0 0,0 0 0 0 0,0 0 0 0 0,-1-1 0 0 0,1 1-1 0 0,0-1 1 0 0,0 1 0 0 0,-1-1 0 0 0,3-1 0 0 0,5-2-2015 0 0,0 0-4309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14167 0 0,'-20'2'1461'0'0,"11"-2"-1244"0"0,27 3-1972 0 0,6-2 1712 0 0,-10 0 43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6911 0 0,'-4'4'481'0'0,"2"-1"-1"0"0,-1 1 0 0 0,0 0 1 0 0,1 0-1 0 0,-1 0 0 0 0,1 0 0 0 0,1 1 1 0 0,-1-1-1 0 0,0 0 0 0 0,-1 8 1 0 0,-1 2 415 0 0,1-7-262 0 0,1-1 0 0 0,0 1 0 0 0,0 0-1 0 0,1 0 1 0 0,0 0 0 0 0,1 0 0 0 0,-1 0 0 0 0,2 13-1 0 0,-1-18-490 0 0,0-1 0 0 0,1 1 1 0 0,-1 0-1 0 0,1 0 0 0 0,-1 0 0 0 0,1 0 0 0 0,0-1 0 0 0,0 1 0 0 0,0 0 0 0 0,0-1 0 0 0,0 1 0 0 0,0-1 0 0 0,0 1 0 0 0,0-1 0 0 0,3 2 0 0 0,-2-2-71 0 0,-1 1 0 0 0,1-1 1 0 0,0-1-1 0 0,0 1 0 0 0,0 0 0 0 0,0 0 0 0 0,1-1 0 0 0,-1 1 0 0 0,0-1 0 0 0,0 0 0 0 0,0 1 0 0 0,0-1 0 0 0,0 0 1 0 0,1 0-1 0 0,-1-1 0 0 0,3 1 0 0 0,3-2 18 0 0,-1 0 1 0 0,1 0-1 0 0,-1-1 1 0 0,0 0-1 0 0,0 0 1 0 0,0-1-1 0 0,0 0 0 0 0,-1 0 1 0 0,9-6-1 0 0,0-3 4 0 0,-1 1 0 0 0,21-24-1 0 0,-27 24-93 0 0,-6 10 34 0 0,0-1 0 0 0,0 0 0 0 0,0 1 1 0 0,0-1-1 0 0,0 1 0 0 0,0 0 0 0 0,6-4 0 0 0,-10 8 80 0 0,1 0-1 0 0,0 0 1 0 0,0 0-1 0 0,0 0 1 0 0,0 1-1 0 0,1-1 0 0 0,-1 2 1 0 0,-1 2 41 0 0,0-1-107 0 0,0 0 0 0 0,1 0 1 0 0,0 0-1 0 0,0 1 0 0 0,0-1 0 0 0,1 0 0 0 0,-1 0 1 0 0,1 0-1 0 0,0 1 0 0 0,1-1 0 0 0,0 0 0 0 0,1 6 0 0 0,-2-8-153 0 0,1-1 0 0 0,0 0 0 0 0,0 1 0 0 0,0-1 0 0 0,0 0 0 0 0,0 0 0 0 0,1 1 0 0 0,-1-1 0 0 0,1 0 0 0 0,-1 0 0 0 0,1-1 0 0 0,0 1-1 0 0,0 0 1 0 0,0-1 0 0 0,0 1 0 0 0,0-1 0 0 0,0 1 0 0 0,0-1 0 0 0,0 0 0 0 0,1 0 0 0 0,-1 0 0 0 0,0 0 0 0 0,1 0 0 0 0,-1-1 0 0 0,1 1 0 0 0,4 0-1 0 0,4 0-2025 0 0,0-2-5343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0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 3223 0 0,'-2'-1'472'0'0,"0"0"0"0"0,0 0 0 0 0,0 0 0 0 0,1 0 0 0 0,-1 1 0 0 0,0-1 0 0 0,0 0 0 0 0,0 1 0 0 0,0 0 0 0 0,0-1 0 0 0,0 1 0 0 0,0 0 0 0 0,-1 0 0 0 0,1 0 0 0 0,0 0 0 0 0,-2 1 0 0 0,-33 6 4800 0 0,33-7-4811 0 0,1 1-1 0 0,0 0 0 0 0,0 0 1 0 0,0 1-1 0 0,0-1 0 0 0,0 1 1 0 0,1-1-1 0 0,-1 1 0 0 0,-4 3 1 0 0,7-4-409 0 0,-1 0 1 0 0,1-1 0 0 0,-1 1-1 0 0,1 0 1 0 0,-1 0 0 0 0,1-1 0 0 0,-1 1-1 0 0,1 0 1 0 0,0 0 0 0 0,0 0 0 0 0,-1 0-1 0 0,1 0 1 0 0,0-1 0 0 0,0 1 0 0 0,0 0-1 0 0,0 0 1 0 0,0 0 0 0 0,0 0-1 0 0,0 0 1 0 0,0 0 0 0 0,0-1 0 0 0,1 1-1 0 0,-1 0 1 0 0,0 0 0 0 0,0 0 0 0 0,1 0-1 0 0,-1-1 1 0 0,1 1 0 0 0,-1 0 0 0 0,1 0-1 0 0,-1-1 1 0 0,1 1 0 0 0,-1 0-1 0 0,1-1 1 0 0,-1 1 0 0 0,1 0 0 0 0,0-1-1 0 0,1 2 1 0 0,15 13 59 0 0,38 27-1 0 0,-40-32-80 0 0,0 0 1 0 0,-1 2-1 0 0,0-1 1 0 0,18 22-1 0 0,-31-32 0 0 0,0 1 0 0 0,1-1 0 0 0,-1 1 0 0 0,0 0 0 0 0,0-1 0 0 0,-1 1 0 0 0,1 0 0 0 0,0 0 0 0 0,0 0 0 0 0,-1-1 0 0 0,1 1 0 0 0,-1 0 0 0 0,0 0-1 0 0,1 3 1 0 0,-1-4 7 0 0,-1 0 1 0 0,1 0-1 0 0,0 0 0 0 0,-1 0 0 0 0,1-1 0 0 0,0 1 0 0 0,-1 0 0 0 0,1 0 0 0 0,-1 0 0 0 0,1-1 0 0 0,-1 1 0 0 0,0 0 0 0 0,1-1 0 0 0,-1 1 0 0 0,0 0 0 0 0,1-1 0 0 0,-1 1 0 0 0,0-1 0 0 0,0 1 0 0 0,0-1 0 0 0,1 1 1 0 0,-1-1-1 0 0,0 0 0 0 0,0 0 0 0 0,0 1 0 0 0,0-1 0 0 0,0 0 0 0 0,0 0 0 0 0,0 0 0 0 0,0 0 0 0 0,1 0 0 0 0,-3 0 0 0 0,-6 0-44 0 0,0 0-1 0 0,0 0 1 0 0,1-1 0 0 0,-1-1-1 0 0,0 1 1 0 0,0-1 0 0 0,1-1-1 0 0,-1 0 1 0 0,1 0 0 0 0,0 0-1 0 0,-12-8 1 0 0,12 5-598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8T13:24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5527 0 0,'0'0'423'0'0,"15"-4"6758"0"0,11 0-2642 0 0,28-1 0 0 0,69 6-2698 0 0,-121-1-1800 0 0,22 2 247 0 0,-23-2-275 0 0,0 0-1 0 0,0 0 1 0 0,0 1 0 0 0,0-1 0 0 0,0 0 0 0 0,0 0 0 0 0,0 1 0 0 0,0-1 0 0 0,0 1 0 0 0,0-1-1 0 0,-1 1 1 0 0,1-1 0 0 0,0 1 0 0 0,0-1 0 0 0,0 1 0 0 0,-1 0 0 0 0,1-1 0 0 0,0 1 0 0 0,0 1-1 0 0,-1-2-7 0 0,0 1 0 0 0,0-1 0 0 0,0 1 0 0 0,0-1 0 0 0,0 1 0 0 0,0-1-1 0 0,0 1 1 0 0,-1-1 0 0 0,1 1 0 0 0,0-1 0 0 0,0 0 0 0 0,0 1 0 0 0,-1-1 0 0 0,1 1-1 0 0,0-1 1 0 0,-1 0 0 0 0,1 1 0 0 0,0-1 0 0 0,-1 1 0 0 0,1-1 0 0 0,0 0-1 0 0,-1 1 1 0 0,1-1 0 0 0,0 0 0 0 0,-1 0 0 0 0,1 1 0 0 0,-1-1 0 0 0,0 0-1 0 0,-14 8-69 0 0,13-8 39 0 0,-51 20-545 0 0,-23 10-105 0 0,75-30 676 0 0,1 1 0 0 0,-1-1 0 0 0,1 0 1 0 0,0 0-1 0 0,-1 0 0 0 0,1 0 0 0 0,-1 1 0 0 0,1-1 0 0 0,0 0 0 0 0,-1 0 0 0 0,1 1 1 0 0,0-1-1 0 0,-1 0 0 0 0,1 1 0 0 0,0-1 0 0 0,-1 1 0 0 0,1-1 0 0 0,0 0 0 0 0,0 1 1 0 0,0-1-1 0 0,-1 1 0 0 0,1-1 0 0 0,0 1 0 0 0,0-1 2 0 0,0 1-1 0 0,0-1 1 0 0,1 0-1 0 0,-1 1 1 0 0,0-1-1 0 0,0 0 1 0 0,1 1 0 0 0,-1-1-1 0 0,0 0 1 0 0,0 1-1 0 0,1-1 1 0 0,-1 0 0 0 0,0 0-1 0 0,1 1 1 0 0,-1-1-1 0 0,0 0 1 0 0,1 0-1 0 0,-1 0 1 0 0,1 1 0 0 0,-1-1-1 0 0,30 8 27 0 0,-22-7-81 0 0,6 4 52 0 0,-1-1 1 0 0,0 2-1 0 0,0-1 1 0 0,0 2-1 0 0,-1 0 1 0 0,0 0-1 0 0,0 1 1 0 0,-1 1 0 0 0,0 0-1 0 0,0 0 1 0 0,-1 1-1 0 0,0 1 1 0 0,14 19-1 0 0,-23-28 60 0 0,1 1 1 0 0,-1-1-1 0 0,1 1 0 0 0,-1 0 0 0 0,0 0 1 0 0,0 0-1 0 0,0 0 0 0 0,-1 0 0 0 0,1 0 1 0 0,-1 0-1 0 0,1 0 0 0 0,-1 0 0 0 0,0 0 1 0 0,0 0-1 0 0,0 0 0 0 0,-1 0 0 0 0,1 0 1 0 0,-1 0-1 0 0,-1 4 0 0 0,1-4 19 0 0,0-1 0 0 0,0 0 0 0 0,0 0 0 0 0,-1 0-1 0 0,1 0 1 0 0,-1 0 0 0 0,1 0 0 0 0,-1 0 0 0 0,0 0-1 0 0,0-1 1 0 0,1 1 0 0 0,-1-1 0 0 0,0 1 0 0 0,0-1 0 0 0,-1 0-1 0 0,1 0 1 0 0,0 0 0 0 0,0 0 0 0 0,-1 0 0 0 0,1 0-1 0 0,0-1 1 0 0,-1 1 0 0 0,1-1 0 0 0,-5 1 0 0 0,-4-1 140 0 0,1 0-1 0 0,-1-1 1 0 0,1 0 0 0 0,0-1 0 0 0,0 0-1 0 0,-1 0 1 0 0,1-1 0 0 0,-15-7 0 0 0,11 4-681 0 0,0-1 0 0 0,1-1 1 0 0,0 0-1 0 0,0 0 0 0 0,-14-14 1 0 0,22 17-8817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6911 0 0,'2'0'3814'0'0,"10"-2"-1106"0"0,84-23 6371 0 0,50-7-6936 0 0,-110 25-2608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7367 0 0,'46'-15'9591'0'0,"-1"1"-5167"0"0,47-14-2239 0 0,-88 26-2150 0 0,11-3 38 0 0,0 1 1 0 0,-1 0 0 0 0,28-4-1 0 0,-32 10-3164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69 3679 0 0,'-19'0'8952'0'0,"-1"2"-3612"0"0,-38 8-1527 0 0,28-5-2851 0 0,25-4-938 0 0,3 0-12 0 0,0-1 1 0 0,0 1-1 0 0,-1-1 1 0 0,1 0-1 0 0,-1 1 1 0 0,1-1 0 0 0,0 0-1 0 0,-1 0 1 0 0,-3-1-1 0 0,7-1-4 0 0,1 0 1 0 0,-1 1-1 0 0,1-1 0 0 0,-1 1 1 0 0,1-1-1 0 0,0 1 0 0 0,3-2 0 0 0,-3 1-2 0 0,23-24-6 0 0,-20 19 0 0 0,1 1 0 0 0,1 0 0 0 0,-1 0 0 0 0,1 0 0 0 0,0 1 0 0 0,8-5 0 0 0,-14 32 240 0 0,-2 12 41 0 0,0-17-904 0 0,1-1-1 0 0,4 28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19 510 2759 0 0,'8'8'17803'0'0,"-10"-12"-17549"0"0,0-1 0 0 0,0 1 0 0 0,1-1 0 0 0,-1 0 0 0 0,1 1 0 0 0,0-1 0 0 0,-1-9 1 0 0,-3-13 178 0 0,2 10-248 0 0,0-1-1 0 0,1 1 1 0 0,1-1-1 0 0,1 0 1 0 0,4-34-1 0 0,-1 32-73 0 0,1 0 1 0 0,1 0-1 0 0,1 1 0 0 0,1 0 0 0 0,0 0 1 0 0,13-23-1 0 0,-8 22 26 0 0,0 0 0 0 0,29-33 0 0 0,-19 26-160 0 0,-8 8-2252 0 0,-9 13-6001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3679 0 0,'4'4'10504'0'0,"-2"5"-6329"0"0,-2 11-2453 0 0,0-19-1092 0 0,-1 9 224 0 0,0 0 1 0 0,-5 16-1 0 0,4-17-1720 0 0,0 0 0 0 0,0 1 1 0 0,0 12-1 0 0,2-21-1409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6047 0 0,'0'31'8427'0'0,"0"21"-2114"0"0,-1-31-5001 0 0,0-2-1213 0 0,1-7-2930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Comic Sans MS" pitchFamily="66" charset="0"/>
              </a:rPr>
              <a:t>Complete the exit ticket,</a:t>
            </a:r>
            <a:r>
              <a:rPr lang="en-GB" sz="2092" baseline="0" dirty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What did</a:t>
            </a:r>
            <a:r>
              <a:rPr lang="en-GB" sz="2400" baseline="0" dirty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Thursday, 18 December 2025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Comic Sans MS" pitchFamily="66" charset="0"/>
              </a:rPr>
              <a:t>Christmaths</a:t>
            </a:r>
            <a:r>
              <a:rPr lang="en-GB" sz="1600" baseline="0" dirty="0">
                <a:latin typeface="Comic Sans MS" pitchFamily="66" charset="0"/>
              </a:rPr>
              <a:t> Quiz!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>
            <a:off x="-103032" y="5547714"/>
            <a:ext cx="1997044" cy="1409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 rot="11814023">
            <a:off x="7326067" y="4335"/>
            <a:ext cx="1997044" cy="1409678"/>
          </a:xfrm>
          <a:prstGeom prst="rect">
            <a:avLst/>
          </a:prstGeom>
        </p:spPr>
      </p:pic>
      <p:pic>
        <p:nvPicPr>
          <p:cNvPr id="1028" name="Picture 4" descr="Image result for christmas tre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5" y="40544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nta hat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60" y="5780999"/>
            <a:ext cx="1104057" cy="8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Thursday, 18 December 2025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 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 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</a:t>
            </a:r>
            <a:r>
              <a:rPr lang="en-GB" sz="1400" baseline="0" dirty="0">
                <a:latin typeface="Comic Sans MS" pitchFamily="66" charset="0"/>
              </a:rPr>
              <a:t>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.png"/><Relationship Id="rId21" Type="http://schemas.openxmlformats.org/officeDocument/2006/relationships/customXml" Target="../ink/ink10.xml"/><Relationship Id="rId42" Type="http://schemas.openxmlformats.org/officeDocument/2006/relationships/image" Target="../media/image52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65.png"/><Relationship Id="rId2" Type="http://schemas.openxmlformats.org/officeDocument/2006/relationships/image" Target="../media/image15.png"/><Relationship Id="rId16" Type="http://schemas.openxmlformats.org/officeDocument/2006/relationships/image" Target="../media/image40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44.png"/><Relationship Id="rId32" Type="http://schemas.openxmlformats.org/officeDocument/2006/relationships/image" Target="../media/image47.png"/><Relationship Id="rId37" Type="http://schemas.openxmlformats.org/officeDocument/2006/relationships/customXml" Target="../ink/ink18.xml"/><Relationship Id="rId40" Type="http://schemas.openxmlformats.org/officeDocument/2006/relationships/image" Target="../media/image51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60.png"/><Relationship Id="rId66" Type="http://schemas.openxmlformats.org/officeDocument/2006/relationships/image" Target="../media/image64.png"/><Relationship Id="rId74" Type="http://schemas.openxmlformats.org/officeDocument/2006/relationships/image" Target="../media/image68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13.xml"/><Relationship Id="rId30" Type="http://schemas.openxmlformats.org/officeDocument/2006/relationships/image" Target="../media/image4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55.png"/><Relationship Id="rId56" Type="http://schemas.openxmlformats.org/officeDocument/2006/relationships/image" Target="../media/image59.png"/><Relationship Id="rId64" Type="http://schemas.openxmlformats.org/officeDocument/2006/relationships/image" Target="../media/image63.png"/><Relationship Id="rId69" Type="http://schemas.openxmlformats.org/officeDocument/2006/relationships/customXml" Target="../ink/ink34.xml"/><Relationship Id="rId8" Type="http://schemas.openxmlformats.org/officeDocument/2006/relationships/image" Target="../media/image36.png"/><Relationship Id="rId51" Type="http://schemas.openxmlformats.org/officeDocument/2006/relationships/customXml" Target="../ink/ink25.xml"/><Relationship Id="rId72" Type="http://schemas.openxmlformats.org/officeDocument/2006/relationships/image" Target="../media/image67.png"/><Relationship Id="rId3" Type="http://schemas.openxmlformats.org/officeDocument/2006/relationships/customXml" Target="../ink/ink1.xml"/><Relationship Id="rId12" Type="http://schemas.openxmlformats.org/officeDocument/2006/relationships/image" Target="../media/image3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50.png"/><Relationship Id="rId46" Type="http://schemas.openxmlformats.org/officeDocument/2006/relationships/image" Target="../media/image54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42.png"/><Relationship Id="rId41" Type="http://schemas.openxmlformats.org/officeDocument/2006/relationships/customXml" Target="../ink/ink20.xml"/><Relationship Id="rId54" Type="http://schemas.openxmlformats.org/officeDocument/2006/relationships/image" Target="../media/image58.png"/><Relationship Id="rId62" Type="http://schemas.openxmlformats.org/officeDocument/2006/relationships/image" Target="../media/image62.png"/><Relationship Id="rId7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3.png"/><Relationship Id="rId36" Type="http://schemas.openxmlformats.org/officeDocument/2006/relationships/image" Target="../media/image49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37.png"/><Relationship Id="rId31" Type="http://schemas.openxmlformats.org/officeDocument/2006/relationships/customXml" Target="../ink/ink15.xml"/><Relationship Id="rId44" Type="http://schemas.openxmlformats.org/officeDocument/2006/relationships/image" Target="../media/image53.png"/><Relationship Id="rId52" Type="http://schemas.openxmlformats.org/officeDocument/2006/relationships/image" Target="../media/image57.png"/><Relationship Id="rId60" Type="http://schemas.openxmlformats.org/officeDocument/2006/relationships/image" Target="../media/image61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4" Type="http://schemas.openxmlformats.org/officeDocument/2006/relationships/image" Target="../media/image34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41.png"/><Relationship Id="rId39" Type="http://schemas.openxmlformats.org/officeDocument/2006/relationships/customXml" Target="../ink/ink19.xml"/><Relationship Id="rId34" Type="http://schemas.openxmlformats.org/officeDocument/2006/relationships/image" Target="../media/image48.png"/><Relationship Id="rId50" Type="http://schemas.openxmlformats.org/officeDocument/2006/relationships/image" Target="../media/image56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u="sng" dirty="0">
                <a:latin typeface="Comic Sans MS" panose="030F0702030302020204" pitchFamily="66" charset="0"/>
              </a:rPr>
              <a:t>Instructions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Five rounds of five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Combination of maths and Christmas (</a:t>
            </a:r>
            <a:r>
              <a:rPr lang="en-GB" sz="2500" dirty="0" err="1">
                <a:latin typeface="Comic Sans MS" panose="030F0702030302020204" pitchFamily="66" charset="0"/>
              </a:rPr>
              <a:t>Christmaths</a:t>
            </a:r>
            <a:r>
              <a:rPr lang="en-GB" sz="2500" dirty="0">
                <a:latin typeface="Comic Sans MS" panose="030F0702030302020204" pitchFamily="66" charset="0"/>
              </a:rPr>
              <a:t>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>
                <a:latin typeface="Comic Sans MS" panose="030F0702030302020204" pitchFamily="66" charset="0"/>
              </a:rPr>
              <a:t>Think </a:t>
            </a:r>
            <a:r>
              <a:rPr lang="en-GB" sz="2500" dirty="0">
                <a:latin typeface="Comic Sans MS" panose="030F0702030302020204" pitchFamily="66" charset="0"/>
              </a:rPr>
              <a:t>of a (sensible) team name and write it at the top of your answer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Write your answers clearly in the correct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3994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11560" y="2492896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=2+5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3200" b="0" i="0" dirty="0">
                    <a:latin typeface="+mj-lt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=−3+6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1569660"/>
              </a:xfrm>
              <a:prstGeom prst="rect">
                <a:avLst/>
              </a:prstGeom>
              <a:blipFill>
                <a:blip r:embed="rId2"/>
                <a:stretch>
                  <a:fillRect b="-1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68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3212976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Factorise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2976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40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564" y="2780928"/>
                <a:ext cx="7848872" cy="1948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2780928"/>
                <a:ext cx="7848872" cy="1948097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50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636912"/>
                <a:ext cx="7848872" cy="96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the magnitude of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848872" cy="963212"/>
              </a:xfrm>
              <a:prstGeom prst="rect">
                <a:avLst/>
              </a:prstGeom>
              <a:blipFill>
                <a:blip r:embed="rId2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Q4</a:t>
            </a:r>
          </a:p>
        </p:txBody>
      </p:sp>
    </p:spTree>
    <p:extLst>
      <p:ext uri="{BB962C8B-B14F-4D97-AF65-F5344CB8AC3E}">
        <p14:creationId xmlns:p14="http://schemas.microsoft.com/office/powerpoint/2010/main" val="59401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486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Name the song featuring the lyrics: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“So kiss me under the mistletoe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Pour out the wine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Let's toast and pray for December snow”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Q5</a:t>
            </a:r>
          </a:p>
        </p:txBody>
      </p:sp>
    </p:spTree>
    <p:extLst>
      <p:ext uri="{BB962C8B-B14F-4D97-AF65-F5344CB8AC3E}">
        <p14:creationId xmlns:p14="http://schemas.microsoft.com/office/powerpoint/2010/main" val="288225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997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2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−1+11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+3)(3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</a:t>
                </a:r>
                <a:r>
                  <a:rPr lang="en-GB" sz="2800" i="1" dirty="0">
                    <a:latin typeface="Comic Sans MS" panose="030F0702030302020204" pitchFamily="66" charset="0"/>
                  </a:rPr>
                  <a:t>Merry Christmas </a:t>
                </a:r>
                <a:r>
                  <a:rPr lang="en-GB" sz="2800" dirty="0">
                    <a:latin typeface="Comic Sans MS" panose="030F0702030302020204" pitchFamily="66" charset="0"/>
                  </a:rPr>
                  <a:t>by Ed Sheeran and Elton 	John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997137"/>
              </a:xfrm>
              <a:prstGeom prst="rect">
                <a:avLst/>
              </a:prstGeom>
              <a:blipFill>
                <a:blip r:embed="rId2"/>
                <a:stretch>
                  <a:fillRect l="-1435" t="-2195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580112" y="2564904"/>
            <a:ext cx="4896544" cy="2448272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3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(A little tricky)</a:t>
            </a:r>
          </a:p>
        </p:txBody>
      </p:sp>
    </p:spTree>
    <p:extLst>
      <p:ext uri="{BB962C8B-B14F-4D97-AF65-F5344CB8AC3E}">
        <p14:creationId xmlns:p14="http://schemas.microsoft.com/office/powerpoint/2010/main" val="37739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420888"/>
                <a:ext cx="7848872" cy="2205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Rationalise the denominator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7848872" cy="2205347"/>
              </a:xfrm>
              <a:prstGeom prst="rect">
                <a:avLst/>
              </a:prstGeom>
              <a:blipFill>
                <a:blip r:embed="rId2"/>
                <a:stretch>
                  <a:fillRect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Q1</a:t>
            </a:r>
          </a:p>
        </p:txBody>
      </p:sp>
    </p:spTree>
    <p:extLst>
      <p:ext uri="{BB962C8B-B14F-4D97-AF65-F5344CB8AC3E}">
        <p14:creationId xmlns:p14="http://schemas.microsoft.com/office/powerpoint/2010/main" val="360126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3068960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+37=0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Q2</a:t>
            </a:r>
          </a:p>
        </p:txBody>
      </p:sp>
    </p:spTree>
    <p:extLst>
      <p:ext uri="{BB962C8B-B14F-4D97-AF65-F5344CB8AC3E}">
        <p14:creationId xmlns:p14="http://schemas.microsoft.com/office/powerpoint/2010/main" val="11171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132856"/>
                <a:ext cx="7848872" cy="237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32856"/>
                <a:ext cx="7848872" cy="2379498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Q3</a:t>
            </a:r>
          </a:p>
        </p:txBody>
      </p:sp>
    </p:spTree>
    <p:extLst>
      <p:ext uri="{BB962C8B-B14F-4D97-AF65-F5344CB8AC3E}">
        <p14:creationId xmlns:p14="http://schemas.microsoft.com/office/powerpoint/2010/main" val="38776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1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(Fairly easy)</a:t>
            </a: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3068960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Expand and simplify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(3+4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)(2−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1569660"/>
              </a:xfrm>
              <a:prstGeom prst="rect">
                <a:avLst/>
              </a:prstGeom>
              <a:blipFill>
                <a:blip r:embed="rId2"/>
                <a:stretch>
                  <a:fillRect t="-5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Q4</a:t>
            </a:r>
          </a:p>
        </p:txBody>
      </p:sp>
    </p:spTree>
    <p:extLst>
      <p:ext uri="{BB962C8B-B14F-4D97-AF65-F5344CB8AC3E}">
        <p14:creationId xmlns:p14="http://schemas.microsoft.com/office/powerpoint/2010/main" val="42323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1297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Who played Kevin McCallister in </a:t>
            </a:r>
            <a:r>
              <a:rPr lang="en-GB" sz="3200" i="1" dirty="0">
                <a:latin typeface="Comic Sans MS" panose="030F0702030302020204" pitchFamily="66" charset="0"/>
              </a:rPr>
              <a:t>Home Alone</a:t>
            </a:r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Q5</a:t>
            </a:r>
          </a:p>
        </p:txBody>
      </p:sp>
    </p:spTree>
    <p:extLst>
      <p:ext uri="{BB962C8B-B14F-4D97-AF65-F5344CB8AC3E}">
        <p14:creationId xmlns:p14="http://schemas.microsoft.com/office/powerpoint/2010/main" val="208938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83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3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7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8+5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−5+10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Macaulay Culkin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833054"/>
              </a:xfrm>
              <a:prstGeom prst="rect">
                <a:avLst/>
              </a:prstGeom>
              <a:blipFill>
                <a:blip r:embed="rId2"/>
                <a:stretch>
                  <a:fillRect l="-1435" t="-2270" b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4788024" y="2924944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4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(Pretty tough)</a:t>
            </a:r>
          </a:p>
        </p:txBody>
      </p:sp>
    </p:spTree>
    <p:extLst>
      <p:ext uri="{BB962C8B-B14F-4D97-AF65-F5344CB8AC3E}">
        <p14:creationId xmlns:p14="http://schemas.microsoft.com/office/powerpoint/2010/main" val="356746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492896"/>
                <a:ext cx="7848872" cy="2041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Write in the form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2041649"/>
              </a:xfrm>
              <a:prstGeom prst="rect">
                <a:avLst/>
              </a:prstGeom>
              <a:blipFill>
                <a:blip r:embed="rId2"/>
                <a:stretch>
                  <a:fillRect t="-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Q1</a:t>
            </a:r>
          </a:p>
        </p:txBody>
      </p:sp>
    </p:spTree>
    <p:extLst>
      <p:ext uri="{BB962C8B-B14F-4D97-AF65-F5344CB8AC3E}">
        <p14:creationId xmlns:p14="http://schemas.microsoft.com/office/powerpoint/2010/main" val="40994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780928"/>
                <a:ext cx="7848872" cy="237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(by hand!) the inverse of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2376292"/>
              </a:xfrm>
              <a:prstGeom prst="rect">
                <a:avLst/>
              </a:prstGeom>
              <a:blipFill>
                <a:blip r:embed="rId2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Q2</a:t>
            </a:r>
          </a:p>
        </p:txBody>
      </p:sp>
    </p:spTree>
    <p:extLst>
      <p:ext uri="{BB962C8B-B14F-4D97-AF65-F5344CB8AC3E}">
        <p14:creationId xmlns:p14="http://schemas.microsoft.com/office/powerpoint/2010/main" val="403399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780928"/>
                <a:ext cx="7848872" cy="244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Describe the transformation represented by the matrix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2440540"/>
              </a:xfrm>
              <a:prstGeom prst="rect">
                <a:avLst/>
              </a:prstGeom>
              <a:blipFill>
                <a:blip r:embed="rId2"/>
                <a:stretch>
                  <a:fillRect t="-3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Q3</a:t>
            </a:r>
          </a:p>
        </p:txBody>
      </p:sp>
    </p:spTree>
    <p:extLst>
      <p:ext uri="{BB962C8B-B14F-4D97-AF65-F5344CB8AC3E}">
        <p14:creationId xmlns:p14="http://schemas.microsoft.com/office/powerpoint/2010/main" val="249707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276872"/>
                <a:ext cx="7848872" cy="222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76872"/>
                <a:ext cx="7848872" cy="2224968"/>
              </a:xfrm>
              <a:prstGeom prst="rect">
                <a:avLst/>
              </a:prstGeom>
              <a:blipFill>
                <a:blip r:embed="rId2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Q4</a:t>
            </a:r>
          </a:p>
        </p:txBody>
      </p:sp>
    </p:spTree>
    <p:extLst>
      <p:ext uri="{BB962C8B-B14F-4D97-AF65-F5344CB8AC3E}">
        <p14:creationId xmlns:p14="http://schemas.microsoft.com/office/powerpoint/2010/main" val="391950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2900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name all eight original reindeer?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Q5</a:t>
            </a:r>
          </a:p>
        </p:txBody>
      </p:sp>
    </p:spTree>
    <p:extLst>
      <p:ext uri="{BB962C8B-B14F-4D97-AF65-F5344CB8AC3E}">
        <p14:creationId xmlns:p14="http://schemas.microsoft.com/office/powerpoint/2010/main" val="306880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62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4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7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Reflection in the line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873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Dasher, Dancer, Prancer, Vixen, Comet, 	Cupid, Donner and Blitzen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620257"/>
              </a:xfrm>
              <a:prstGeom prst="rect">
                <a:avLst/>
              </a:prstGeom>
              <a:blipFill>
                <a:blip r:embed="rId2"/>
                <a:stretch>
                  <a:fillRect l="-1435" t="-1952" b="-1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076056" y="2348880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152128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636912"/>
                <a:ext cx="7848872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848872" cy="654025"/>
              </a:xfrm>
              <a:prstGeom prst="rect">
                <a:avLst/>
              </a:prstGeom>
              <a:blipFill>
                <a:blip r:embed="rId2"/>
                <a:stretch>
                  <a:fillRect t="-4673" b="-27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03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5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(Hard as nails)</a:t>
            </a:r>
          </a:p>
        </p:txBody>
      </p:sp>
    </p:spTree>
    <p:extLst>
      <p:ext uri="{BB962C8B-B14F-4D97-AF65-F5344CB8AC3E}">
        <p14:creationId xmlns:p14="http://schemas.microsoft.com/office/powerpoint/2010/main" val="455202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564" y="2060848"/>
                <a:ext cx="784887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Determine the geometrical arrangement of the following planes in three dimensions: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2060848"/>
                <a:ext cx="7848872" cy="3539430"/>
              </a:xfrm>
              <a:prstGeom prst="rect">
                <a:avLst/>
              </a:prstGeom>
              <a:blipFill>
                <a:blip r:embed="rId2"/>
                <a:stretch>
                  <a:fillRect l="-1863" t="-2238" r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Q1</a:t>
            </a:r>
          </a:p>
        </p:txBody>
      </p:sp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568" y="2727315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=−3−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in modulus-argument form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27315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t="-7345" r="-311" b="-17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426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276872"/>
                <a:ext cx="7848872" cy="4156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Describe the transformation represented by the matrix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76872"/>
                <a:ext cx="7848872" cy="4156010"/>
              </a:xfrm>
              <a:prstGeom prst="rect">
                <a:avLst/>
              </a:prstGeom>
              <a:blipFill>
                <a:blip r:embed="rId2"/>
                <a:stretch>
                  <a:fillRect t="-1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5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Describe the shaded region using set notation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FFB4A-E762-3D46-425B-B4B08BCB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39" y="3429000"/>
            <a:ext cx="4152930" cy="23907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EC2C0D-B180-7C93-CBA8-B02F1E6837DE}"/>
              </a:ext>
            </a:extLst>
          </p:cNvPr>
          <p:cNvGrpSpPr/>
          <p:nvPr/>
        </p:nvGrpSpPr>
        <p:grpSpPr>
          <a:xfrm>
            <a:off x="4853377" y="4827817"/>
            <a:ext cx="198720" cy="203040"/>
            <a:chOff x="4853377" y="4827817"/>
            <a:chExt cx="19872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94B71C-1D5A-52A1-88DF-297ECB4AC960}"/>
                    </a:ext>
                  </a:extLst>
                </p14:cNvPr>
                <p14:cNvContentPartPr/>
                <p14:nvPr/>
              </p14:nvContentPartPr>
              <p14:xfrm>
                <a:off x="4853377" y="4845097"/>
                <a:ext cx="48960" cy="18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94B71C-1D5A-52A1-88DF-297ECB4AC9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49057" y="4840777"/>
                  <a:ext cx="5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6AC77E-626F-7B38-9CF6-47EE74BFD53A}"/>
                    </a:ext>
                  </a:extLst>
                </p14:cNvPr>
                <p14:cNvContentPartPr/>
                <p14:nvPr/>
              </p14:nvContentPartPr>
              <p14:xfrm>
                <a:off x="4979017" y="4853017"/>
                <a:ext cx="2520" cy="4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6AC77E-626F-7B38-9CF6-47EE74BFD5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74697" y="4848697"/>
                  <a:ext cx="11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A83116-7A0A-6FD5-D53A-F9B2D8F260C8}"/>
                    </a:ext>
                  </a:extLst>
                </p14:cNvPr>
                <p14:cNvContentPartPr/>
                <p14:nvPr/>
              </p14:nvContentPartPr>
              <p14:xfrm>
                <a:off x="5011057" y="4841857"/>
                <a:ext cx="39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A83116-7A0A-6FD5-D53A-F9B2D8F260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06737" y="4837537"/>
                  <a:ext cx="12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23BFBA-EB03-53B9-095C-63DCAD46FC55}"/>
                    </a:ext>
                  </a:extLst>
                </p14:cNvPr>
                <p14:cNvContentPartPr/>
                <p14:nvPr/>
              </p14:nvContentPartPr>
              <p14:xfrm>
                <a:off x="4946257" y="4827817"/>
                <a:ext cx="10548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23BFBA-EB03-53B9-095C-63DCAD46FC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41937" y="4823497"/>
                  <a:ext cx="11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1298EF-1C62-F4A9-D1A6-483D139D3A36}"/>
                    </a:ext>
                  </a:extLst>
                </p14:cNvPr>
                <p14:cNvContentPartPr/>
                <p14:nvPr/>
              </p14:nvContentPartPr>
              <p14:xfrm>
                <a:off x="4949857" y="4909537"/>
                <a:ext cx="102240" cy="28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1298EF-1C62-F4A9-D1A6-483D139D3A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45537" y="4905217"/>
                  <a:ext cx="110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B9C629-E02A-40BD-BB27-CB72E2E017C5}"/>
                    </a:ext>
                  </a:extLst>
                </p14:cNvPr>
                <p14:cNvContentPartPr/>
                <p14:nvPr/>
              </p14:nvContentPartPr>
              <p14:xfrm>
                <a:off x="4978297" y="4955257"/>
                <a:ext cx="57600" cy="4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B9C629-E02A-40BD-BB27-CB72E2E017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73977" y="4950937"/>
                  <a:ext cx="662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2A57AE-9793-FC99-E806-9104EE4AC917}"/>
              </a:ext>
            </a:extLst>
          </p:cNvPr>
          <p:cNvGrpSpPr/>
          <p:nvPr/>
        </p:nvGrpSpPr>
        <p:grpSpPr>
          <a:xfrm>
            <a:off x="4187737" y="4832857"/>
            <a:ext cx="239400" cy="207000"/>
            <a:chOff x="4187737" y="4832857"/>
            <a:chExt cx="23940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AA2E62-2AC8-A738-AB8C-B723BDE3B718}"/>
                    </a:ext>
                  </a:extLst>
                </p14:cNvPr>
                <p14:cNvContentPartPr/>
                <p14:nvPr/>
              </p14:nvContentPartPr>
              <p14:xfrm>
                <a:off x="4368457" y="4853377"/>
                <a:ext cx="58680" cy="18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AA2E62-2AC8-A738-AB8C-B723BDE3B7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64137" y="4849057"/>
                  <a:ext cx="67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C2C4BD-8541-F773-D2CF-4CA735CC434E}"/>
                    </a:ext>
                  </a:extLst>
                </p14:cNvPr>
                <p14:cNvContentPartPr/>
                <p14:nvPr/>
              </p14:nvContentPartPr>
              <p14:xfrm>
                <a:off x="4234177" y="4851577"/>
                <a:ext cx="6120" cy="47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C2C4BD-8541-F773-D2CF-4CA735CC43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29857" y="4847257"/>
                  <a:ext cx="14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E2EA27-54A5-7068-D85B-D290DB77617D}"/>
                    </a:ext>
                  </a:extLst>
                </p14:cNvPr>
                <p14:cNvContentPartPr/>
                <p14:nvPr/>
              </p14:nvContentPartPr>
              <p14:xfrm>
                <a:off x="4276297" y="4837897"/>
                <a:ext cx="1080" cy="4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E2EA27-54A5-7068-D85B-D290DB7761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71977" y="4833577"/>
                  <a:ext cx="9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8E35E5-3575-A893-7D38-99F94BBBBA7A}"/>
                    </a:ext>
                  </a:extLst>
                </p14:cNvPr>
                <p14:cNvContentPartPr/>
                <p14:nvPr/>
              </p14:nvContentPartPr>
              <p14:xfrm>
                <a:off x="4203577" y="4832857"/>
                <a:ext cx="98640" cy="2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8E35E5-3575-A893-7D38-99F94BBBBA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99257" y="4828537"/>
                  <a:ext cx="107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C36789-E955-FE77-6E55-331806CED360}"/>
                    </a:ext>
                  </a:extLst>
                </p14:cNvPr>
                <p14:cNvContentPartPr/>
                <p14:nvPr/>
              </p14:nvContentPartPr>
              <p14:xfrm>
                <a:off x="4187737" y="4917097"/>
                <a:ext cx="115560" cy="2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C36789-E955-FE77-6E55-331806CED3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3417" y="4912777"/>
                  <a:ext cx="12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51E844-698C-43A7-3E0B-2AF548E6A0B9}"/>
                    </a:ext>
                  </a:extLst>
                </p14:cNvPr>
                <p14:cNvContentPartPr/>
                <p14:nvPr/>
              </p14:nvContentPartPr>
              <p14:xfrm>
                <a:off x="4207177" y="4964617"/>
                <a:ext cx="63000" cy="61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51E844-698C-43A7-3E0B-2AF548E6A0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02857" y="4960297"/>
                  <a:ext cx="71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C30DE1-E985-7B8A-FEFE-48D59D276448}"/>
              </a:ext>
            </a:extLst>
          </p:cNvPr>
          <p:cNvGrpSpPr/>
          <p:nvPr/>
        </p:nvGrpSpPr>
        <p:grpSpPr>
          <a:xfrm>
            <a:off x="7041976" y="3791379"/>
            <a:ext cx="1153800" cy="409320"/>
            <a:chOff x="7041976" y="3791379"/>
            <a:chExt cx="115380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F32C22-B54F-CFEA-4038-23C306F379FC}"/>
                    </a:ext>
                  </a:extLst>
                </p14:cNvPr>
                <p14:cNvContentPartPr/>
                <p14:nvPr/>
              </p14:nvContentPartPr>
              <p14:xfrm>
                <a:off x="7041976" y="3811179"/>
                <a:ext cx="119520" cy="135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F32C22-B54F-CFEA-4038-23C306F379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37656" y="3806859"/>
                  <a:ext cx="128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92F759-7788-5B77-6AA7-DCA9F313BAA3}"/>
                    </a:ext>
                  </a:extLst>
                </p14:cNvPr>
                <p14:cNvContentPartPr/>
                <p14:nvPr/>
              </p14:nvContentPartPr>
              <p14:xfrm>
                <a:off x="7207936" y="3882819"/>
                <a:ext cx="10800" cy="66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92F759-7788-5B77-6AA7-DCA9F313BA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03616" y="3878499"/>
                  <a:ext cx="19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446434-F527-BCE7-C58A-BD18B6639B81}"/>
                    </a:ext>
                  </a:extLst>
                </p14:cNvPr>
                <p14:cNvContentPartPr/>
                <p14:nvPr/>
              </p14:nvContentPartPr>
              <p14:xfrm>
                <a:off x="7206856" y="3840339"/>
                <a:ext cx="9720" cy="5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446434-F527-BCE7-C58A-BD18B6639B8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02536" y="3836019"/>
                  <a:ext cx="183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AA8879-F0BE-07AF-215E-2B30494A488C}"/>
                    </a:ext>
                  </a:extLst>
                </p14:cNvPr>
                <p14:cNvContentPartPr/>
                <p14:nvPr/>
              </p14:nvContentPartPr>
              <p14:xfrm>
                <a:off x="7245016" y="3856179"/>
                <a:ext cx="56520" cy="87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AA8879-F0BE-07AF-215E-2B30494A488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40696" y="3851859"/>
                  <a:ext cx="65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E4CACC5-531B-B787-A999-2255220B0417}"/>
                    </a:ext>
                  </a:extLst>
                </p14:cNvPr>
                <p14:cNvContentPartPr/>
                <p14:nvPr/>
              </p14:nvContentPartPr>
              <p14:xfrm>
                <a:off x="7321336" y="3850779"/>
                <a:ext cx="65160" cy="70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E4CACC5-531B-B787-A999-2255220B04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17016" y="3846459"/>
                  <a:ext cx="73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F57192B-213A-022B-3B0A-03F0530E6027}"/>
                    </a:ext>
                  </a:extLst>
                </p14:cNvPr>
                <p14:cNvContentPartPr/>
                <p14:nvPr/>
              </p14:nvContentPartPr>
              <p14:xfrm>
                <a:off x="7412056" y="3796419"/>
                <a:ext cx="127080" cy="12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F57192B-213A-022B-3B0A-03F0530E60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07736" y="3792099"/>
                  <a:ext cx="135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3D2322-DCD8-381D-0EEF-25666E4EA86C}"/>
                    </a:ext>
                  </a:extLst>
                </p14:cNvPr>
                <p14:cNvContentPartPr/>
                <p14:nvPr/>
              </p14:nvContentPartPr>
              <p14:xfrm>
                <a:off x="7688896" y="3828819"/>
                <a:ext cx="241560" cy="90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3D2322-DCD8-381D-0EEF-25666E4EA8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84576" y="3824499"/>
                  <a:ext cx="250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B0F59B-A53D-B3DA-05FA-F3D06D038A41}"/>
                    </a:ext>
                  </a:extLst>
                </p14:cNvPr>
                <p14:cNvContentPartPr/>
                <p14:nvPr/>
              </p14:nvContentPartPr>
              <p14:xfrm>
                <a:off x="7938376" y="3791379"/>
                <a:ext cx="77040" cy="119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B0F59B-A53D-B3DA-05FA-F3D06D038A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34056" y="3787059"/>
                  <a:ext cx="85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1FEBDE-094F-9034-17BE-A750C8BA265C}"/>
                    </a:ext>
                  </a:extLst>
                </p14:cNvPr>
                <p14:cNvContentPartPr/>
                <p14:nvPr/>
              </p14:nvContentPartPr>
              <p14:xfrm>
                <a:off x="7940176" y="3845379"/>
                <a:ext cx="75600" cy="23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1FEBDE-094F-9034-17BE-A750C8BA26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35856" y="3841059"/>
                  <a:ext cx="84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882FEA8-6947-4AD2-F5BA-072753AC7957}"/>
                    </a:ext>
                  </a:extLst>
                </p14:cNvPr>
                <p14:cNvContentPartPr/>
                <p14:nvPr/>
              </p14:nvContentPartPr>
              <p14:xfrm>
                <a:off x="8046016" y="3830259"/>
                <a:ext cx="62640" cy="77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882FEA8-6947-4AD2-F5BA-072753AC79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41696" y="3825939"/>
                  <a:ext cx="71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FAB004-F710-E00E-9AAA-09AA253D473E}"/>
                    </a:ext>
                  </a:extLst>
                </p14:cNvPr>
                <p14:cNvContentPartPr/>
                <p14:nvPr/>
              </p14:nvContentPartPr>
              <p14:xfrm>
                <a:off x="8116936" y="3806499"/>
                <a:ext cx="78840" cy="82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FAB004-F710-E00E-9AAA-09AA253D47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12616" y="3802179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D15F9B7-87BE-1081-F07B-AD69F62E776A}"/>
                    </a:ext>
                  </a:extLst>
                </p14:cNvPr>
                <p14:cNvContentPartPr/>
                <p14:nvPr/>
              </p14:nvContentPartPr>
              <p14:xfrm>
                <a:off x="7281736" y="4037259"/>
                <a:ext cx="56160" cy="163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D15F9B7-87BE-1081-F07B-AD69F62E77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77416" y="4032939"/>
                  <a:ext cx="64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E6298E-8665-D7D1-DE6B-4658CF7D5EF3}"/>
                    </a:ext>
                  </a:extLst>
                </p14:cNvPr>
                <p14:cNvContentPartPr/>
                <p14:nvPr/>
              </p14:nvContentPartPr>
              <p14:xfrm>
                <a:off x="7379296" y="4054179"/>
                <a:ext cx="12960" cy="103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E6298E-8665-D7D1-DE6B-4658CF7D5EF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74976" y="4049859"/>
                  <a:ext cx="21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94CE29-83B8-863E-4AB9-936E4039C470}"/>
                    </a:ext>
                  </a:extLst>
                </p14:cNvPr>
                <p14:cNvContentPartPr/>
                <p14:nvPr/>
              </p14:nvContentPartPr>
              <p14:xfrm>
                <a:off x="7455976" y="4129059"/>
                <a:ext cx="14400" cy="62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94CE29-83B8-863E-4AB9-936E4039C4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51656" y="4124739"/>
                  <a:ext cx="23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6B1542-C464-3ABC-D9C0-15C5FFB25483}"/>
                    </a:ext>
                  </a:extLst>
                </p14:cNvPr>
                <p14:cNvContentPartPr/>
                <p14:nvPr/>
              </p14:nvContentPartPr>
              <p14:xfrm>
                <a:off x="7563616" y="4044099"/>
                <a:ext cx="1800" cy="94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6B1542-C464-3ABC-D9C0-15C5FFB254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59296" y="4039779"/>
                  <a:ext cx="10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B204B5C-A9B9-F1F1-7665-56A99DE0EE67}"/>
                    </a:ext>
                  </a:extLst>
                </p14:cNvPr>
                <p14:cNvContentPartPr/>
                <p14:nvPr/>
              </p14:nvContentPartPr>
              <p14:xfrm>
                <a:off x="7611136" y="3985419"/>
                <a:ext cx="38880" cy="178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B204B5C-A9B9-F1F1-7665-56A99DE0EE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06816" y="3981099"/>
                  <a:ext cx="475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06839-F9BA-4EEF-ACE8-3ECBEA09F43F}"/>
              </a:ext>
            </a:extLst>
          </p:cNvPr>
          <p:cNvGrpSpPr/>
          <p:nvPr/>
        </p:nvGrpSpPr>
        <p:grpSpPr>
          <a:xfrm>
            <a:off x="7018576" y="4315899"/>
            <a:ext cx="833040" cy="149040"/>
            <a:chOff x="7018576" y="4315899"/>
            <a:chExt cx="83304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B88125-762C-AF73-A9FB-B3B7DF536770}"/>
                    </a:ext>
                  </a:extLst>
                </p14:cNvPr>
                <p14:cNvContentPartPr/>
                <p14:nvPr/>
              </p14:nvContentPartPr>
              <p14:xfrm>
                <a:off x="7018576" y="4328499"/>
                <a:ext cx="95040" cy="136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B88125-762C-AF73-A9FB-B3B7DF53677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14256" y="4324179"/>
                  <a:ext cx="103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1AE4C05-C7FC-8F06-096E-5977D9496FDC}"/>
                    </a:ext>
                  </a:extLst>
                </p14:cNvPr>
                <p14:cNvContentPartPr/>
                <p14:nvPr/>
              </p14:nvContentPartPr>
              <p14:xfrm>
                <a:off x="7132336" y="4386459"/>
                <a:ext cx="72720" cy="61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1AE4C05-C7FC-8F06-096E-5977D9496F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28016" y="4382139"/>
                  <a:ext cx="81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051944-F331-0A2D-2A2A-853A3536A034}"/>
                    </a:ext>
                  </a:extLst>
                </p14:cNvPr>
                <p14:cNvContentPartPr/>
                <p14:nvPr/>
              </p14:nvContentPartPr>
              <p14:xfrm>
                <a:off x="7216576" y="4330659"/>
                <a:ext cx="147960" cy="123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051944-F331-0A2D-2A2A-853A3536A03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12256" y="4326339"/>
                  <a:ext cx="156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7C8A34-BA3C-B3C8-E690-31F95A43B0C7}"/>
                    </a:ext>
                  </a:extLst>
                </p14:cNvPr>
                <p14:cNvContentPartPr/>
                <p14:nvPr/>
              </p14:nvContentPartPr>
              <p14:xfrm>
                <a:off x="7369936" y="4376379"/>
                <a:ext cx="28800" cy="48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7C8A34-BA3C-B3C8-E690-31F95A43B0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65616" y="4372059"/>
                  <a:ext cx="37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3233E2-BE3B-B4B6-6014-8820ABD30BE6}"/>
                    </a:ext>
                  </a:extLst>
                </p14:cNvPr>
                <p14:cNvContentPartPr/>
                <p14:nvPr/>
              </p14:nvContentPartPr>
              <p14:xfrm>
                <a:off x="7406656" y="4340379"/>
                <a:ext cx="20520" cy="2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3233E2-BE3B-B4B6-6014-8820ABD30BE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02336" y="4336059"/>
                  <a:ext cx="291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9B4D0A-0C6A-024C-1BBF-35A4E214E0B0}"/>
                    </a:ext>
                  </a:extLst>
                </p14:cNvPr>
                <p14:cNvContentPartPr/>
                <p14:nvPr/>
              </p14:nvContentPartPr>
              <p14:xfrm>
                <a:off x="7418536" y="4357659"/>
                <a:ext cx="103320" cy="67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9B4D0A-0C6A-024C-1BBF-35A4E214E0B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14216" y="4353339"/>
                  <a:ext cx="111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F5F1A33-55BC-5652-6871-51179207CD6C}"/>
                    </a:ext>
                  </a:extLst>
                </p14:cNvPr>
                <p14:cNvContentPartPr/>
                <p14:nvPr/>
              </p14:nvContentPartPr>
              <p14:xfrm>
                <a:off x="7549936" y="4351899"/>
                <a:ext cx="66600" cy="84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F5F1A33-55BC-5652-6871-51179207CD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45616" y="4347579"/>
                  <a:ext cx="75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7971AC-C17A-B390-2742-54D25BE6D22B}"/>
                    </a:ext>
                  </a:extLst>
                </p14:cNvPr>
                <p14:cNvContentPartPr/>
                <p14:nvPr/>
              </p14:nvContentPartPr>
              <p14:xfrm>
                <a:off x="7730656" y="4315899"/>
                <a:ext cx="120960" cy="119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7971AC-C17A-B390-2742-54D25BE6D22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26336" y="4311579"/>
                  <a:ext cx="129600" cy="12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4919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14096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Which year was </a:t>
            </a:r>
            <a:r>
              <a:rPr lang="en-GB" sz="3200" i="1" dirty="0">
                <a:latin typeface="Comic Sans MS" panose="030F0702030302020204" pitchFamily="66" charset="0"/>
              </a:rPr>
              <a:t>Love Actually </a:t>
            </a:r>
            <a:r>
              <a:rPr lang="en-GB" sz="3200" dirty="0">
                <a:latin typeface="Comic Sans MS" panose="030F0702030302020204" pitchFamily="66" charset="0"/>
              </a:rPr>
              <a:t>released?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Q5</a:t>
            </a:r>
          </a:p>
        </p:txBody>
      </p:sp>
    </p:spTree>
    <p:extLst>
      <p:ext uri="{BB962C8B-B14F-4D97-AF65-F5344CB8AC3E}">
        <p14:creationId xmlns:p14="http://schemas.microsoft.com/office/powerpoint/2010/main" val="633109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656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5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Triangular prism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800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⁡(−2.82)+</m:t>
                    </m:r>
                    <m:r>
                      <a:rPr lang="en-GB" sz="2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0" dirty="0" err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−2.82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Rotation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about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-axis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:|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|≤3}∩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arg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−2)≤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2003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656275"/>
              </a:xfrm>
              <a:prstGeom prst="rect">
                <a:avLst/>
              </a:prstGeom>
              <a:blipFill>
                <a:blip r:embed="rId2"/>
                <a:stretch>
                  <a:fillRect l="-1435" t="-2356" b="-2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6516216" y="2348880"/>
            <a:ext cx="3996444" cy="259228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3140968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What is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0968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84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492896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Write the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identity matrix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26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70892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label on the vertical axis on an Argand diagram?</a:t>
            </a:r>
          </a:p>
        </p:txBody>
      </p:sp>
    </p:spTree>
    <p:extLst>
      <p:ext uri="{BB962C8B-B14F-4D97-AF65-F5344CB8AC3E}">
        <p14:creationId xmlns:p14="http://schemas.microsoft.com/office/powerpoint/2010/main" val="308366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33" y="154297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Name the movie: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Q5</a:t>
            </a:r>
          </a:p>
        </p:txBody>
      </p:sp>
      <p:pic>
        <p:nvPicPr>
          <p:cNvPr id="3" name="Picture 2" descr="Nativity!">
            <a:extLst>
              <a:ext uri="{FF2B5EF4-FFF2-40B4-BE49-F238E27FC236}">
                <a16:creationId xmlns:a16="http://schemas.microsoft.com/office/drawing/2014/main" id="{BAD4C513-F98B-F328-C38D-BA4F886C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5" y="2420888"/>
            <a:ext cx="57241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89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1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:r>
                  <a:rPr lang="en-GB" sz="2800" dirty="0" err="1">
                    <a:latin typeface="Comic Sans MS" panose="030F0702030302020204" pitchFamily="66" charset="0"/>
                  </a:rPr>
                  <a:t>Im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Nativity!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895892"/>
              </a:xfrm>
              <a:prstGeom prst="rect">
                <a:avLst/>
              </a:prstGeom>
              <a:blipFill>
                <a:blip r:embed="rId2"/>
                <a:stretch>
                  <a:fillRect l="-1435" t="-2242" b="-2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4788024" y="2924944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2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(Not too bad)</a:t>
            </a:r>
          </a:p>
        </p:txBody>
      </p:sp>
    </p:spTree>
    <p:extLst>
      <p:ext uri="{BB962C8B-B14F-4D97-AF65-F5344CB8AC3E}">
        <p14:creationId xmlns:p14="http://schemas.microsoft.com/office/powerpoint/2010/main" val="396082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676</Words>
  <Application>Microsoft Office PowerPoint</Application>
  <PresentationFormat>On-screen Show (4:3)</PresentationFormat>
  <Paragraphs>150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Bettles</cp:lastModifiedBy>
  <cp:revision>60</cp:revision>
  <dcterms:created xsi:type="dcterms:W3CDTF">2015-07-01T12:05:39Z</dcterms:created>
  <dcterms:modified xsi:type="dcterms:W3CDTF">2025-12-18T13:32:04Z</dcterms:modified>
</cp:coreProperties>
</file>