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1" r:id="rId4"/>
    <p:sldId id="265" r:id="rId5"/>
    <p:sldId id="258" r:id="rId6"/>
    <p:sldId id="269" r:id="rId7"/>
    <p:sldId id="267" r:id="rId8"/>
    <p:sldId id="272" r:id="rId9"/>
    <p:sldId id="260" r:id="rId10"/>
    <p:sldId id="257" r:id="rId11"/>
    <p:sldId id="261" r:id="rId12"/>
    <p:sldId id="266" r:id="rId13"/>
    <p:sldId id="270" r:id="rId14"/>
    <p:sldId id="262" r:id="rId15"/>
    <p:sldId id="259" r:id="rId16"/>
    <p:sldId id="264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9842B0"/>
    <a:srgbClr val="FF66FF"/>
    <a:srgbClr val="ECDA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5027B7-930E-4D86-958A-1BD00EF426B1}" v="196" dt="2026-10-11T18:52:43.3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10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Bettles" userId="36b22fda-0ab9-451b-a33d-024249ce648b" providerId="ADAL" clId="{3923C8A6-71EF-4728-BAEF-AE6F907DAE0C}"/>
    <pc:docChg chg="addSld modSld sldOrd">
      <pc:chgData name="Danielle Bettles" userId="36b22fda-0ab9-451b-a33d-024249ce648b" providerId="ADAL" clId="{3923C8A6-71EF-4728-BAEF-AE6F907DAE0C}" dt="2026-10-11T18:56:52.413" v="209"/>
      <pc:docMkLst>
        <pc:docMk/>
      </pc:docMkLst>
      <pc:sldChg chg="addSp delSp modSp">
        <pc:chgData name="Danielle Bettles" userId="36b22fda-0ab9-451b-a33d-024249ce648b" providerId="ADAL" clId="{3923C8A6-71EF-4728-BAEF-AE6F907DAE0C}" dt="2026-10-11T18:29:12.273" v="168" actId="20577"/>
        <pc:sldMkLst>
          <pc:docMk/>
          <pc:sldMk cId="4115552199" sldId="256"/>
        </pc:sldMkLst>
        <pc:spChg chg="add mod">
          <ac:chgData name="Danielle Bettles" userId="36b22fda-0ab9-451b-a33d-024249ce648b" providerId="ADAL" clId="{3923C8A6-71EF-4728-BAEF-AE6F907DAE0C}" dt="2026-10-11T18:21:12.213" v="71" actId="403"/>
          <ac:spMkLst>
            <pc:docMk/>
            <pc:sldMk cId="4115552199" sldId="256"/>
            <ac:spMk id="2" creationId="{BDBA1950-5C86-3490-8A05-0A5B80D80CC6}"/>
          </ac:spMkLst>
        </pc:spChg>
        <pc:spChg chg="mod">
          <ac:chgData name="Danielle Bettles" userId="36b22fda-0ab9-451b-a33d-024249ce648b" providerId="ADAL" clId="{3923C8A6-71EF-4728-BAEF-AE6F907DAE0C}" dt="2026-10-11T18:22:29.262" v="80" actId="20577"/>
          <ac:spMkLst>
            <pc:docMk/>
            <pc:sldMk cId="4115552199" sldId="256"/>
            <ac:spMk id="5" creationId="{37D73240-2F6E-EC9B-BC2B-F4A5005F284E}"/>
          </ac:spMkLst>
        </pc:spChg>
        <pc:spChg chg="del">
          <ac:chgData name="Danielle Bettles" userId="36b22fda-0ab9-451b-a33d-024249ce648b" providerId="ADAL" clId="{3923C8A6-71EF-4728-BAEF-AE6F907DAE0C}" dt="2026-10-11T18:20:19.217" v="0" actId="478"/>
          <ac:spMkLst>
            <pc:docMk/>
            <pc:sldMk cId="4115552199" sldId="256"/>
            <ac:spMk id="17" creationId="{85D44E95-BC50-E710-C27F-089078952EA6}"/>
          </ac:spMkLst>
        </pc:spChg>
        <pc:spChg chg="del">
          <ac:chgData name="Danielle Bettles" userId="36b22fda-0ab9-451b-a33d-024249ce648b" providerId="ADAL" clId="{3923C8A6-71EF-4728-BAEF-AE6F907DAE0C}" dt="2026-10-11T18:20:19.217" v="0" actId="478"/>
          <ac:spMkLst>
            <pc:docMk/>
            <pc:sldMk cId="4115552199" sldId="256"/>
            <ac:spMk id="18" creationId="{13713675-FE63-AB63-2C18-988848550F59}"/>
          </ac:spMkLst>
        </pc:spChg>
        <pc:graphicFrameChg chg="mod">
          <ac:chgData name="Danielle Bettles" userId="36b22fda-0ab9-451b-a33d-024249ce648b" providerId="ADAL" clId="{3923C8A6-71EF-4728-BAEF-AE6F907DAE0C}" dt="2026-10-11T18:21:53.445" v="79"/>
          <ac:graphicFrameMkLst>
            <pc:docMk/>
            <pc:sldMk cId="4115552199" sldId="256"/>
            <ac:graphicFrameMk id="3" creationId="{B2E56DE3-C3BE-470E-191B-E8FF93676596}"/>
          </ac:graphicFrameMkLst>
        </pc:graphicFrameChg>
        <pc:graphicFrameChg chg="mod">
          <ac:chgData name="Danielle Bettles" userId="36b22fda-0ab9-451b-a33d-024249ce648b" providerId="ADAL" clId="{3923C8A6-71EF-4728-BAEF-AE6F907DAE0C}" dt="2026-10-11T18:29:12.273" v="168" actId="20577"/>
          <ac:graphicFrameMkLst>
            <pc:docMk/>
            <pc:sldMk cId="4115552199" sldId="256"/>
            <ac:graphicFrameMk id="7" creationId="{E36094E0-C362-1366-B1F3-46CFDD1E85F6}"/>
          </ac:graphicFrameMkLst>
        </pc:graphicFrameChg>
        <pc:picChg chg="del">
          <ac:chgData name="Danielle Bettles" userId="36b22fda-0ab9-451b-a33d-024249ce648b" providerId="ADAL" clId="{3923C8A6-71EF-4728-BAEF-AE6F907DAE0C}" dt="2026-10-11T18:20:19.217" v="0" actId="478"/>
          <ac:picMkLst>
            <pc:docMk/>
            <pc:sldMk cId="4115552199" sldId="256"/>
            <ac:picMk id="1026" creationId="{9C0FA014-A3C4-B9F5-8A9B-99CB59B821F1}"/>
          </ac:picMkLst>
        </pc:picChg>
      </pc:sldChg>
      <pc:sldChg chg="addSp modSp ord">
        <pc:chgData name="Danielle Bettles" userId="36b22fda-0ab9-451b-a33d-024249ce648b" providerId="ADAL" clId="{3923C8A6-71EF-4728-BAEF-AE6F907DAE0C}" dt="2026-10-11T18:53:31.781" v="205"/>
        <pc:sldMkLst>
          <pc:docMk/>
          <pc:sldMk cId="3095014785" sldId="257"/>
        </pc:sldMkLst>
        <pc:spChg chg="add mod">
          <ac:chgData name="Danielle Bettles" userId="36b22fda-0ab9-451b-a33d-024249ce648b" providerId="ADAL" clId="{3923C8A6-71EF-4728-BAEF-AE6F907DAE0C}" dt="2026-10-11T18:49:08.002" v="181"/>
          <ac:spMkLst>
            <pc:docMk/>
            <pc:sldMk cId="3095014785" sldId="257"/>
            <ac:spMk id="6" creationId="{D40182C7-3FFF-610E-E1B0-5D27A37EB988}"/>
          </ac:spMkLst>
        </pc:spChg>
        <pc:picChg chg="mod">
          <ac:chgData name="Danielle Bettles" userId="36b22fda-0ab9-451b-a33d-024249ce648b" providerId="ADAL" clId="{3923C8A6-71EF-4728-BAEF-AE6F907DAE0C}" dt="2026-10-11T18:29:40.745" v="169"/>
          <ac:picMkLst>
            <pc:docMk/>
            <pc:sldMk cId="3095014785" sldId="257"/>
            <ac:picMk id="5" creationId="{E056819D-957F-3111-3E0E-C562D0A71A0E}"/>
          </ac:picMkLst>
        </pc:picChg>
      </pc:sldChg>
      <pc:sldChg chg="add ord">
        <pc:chgData name="Danielle Bettles" userId="36b22fda-0ab9-451b-a33d-024249ce648b" providerId="ADAL" clId="{3923C8A6-71EF-4728-BAEF-AE6F907DAE0C}" dt="2026-10-11T18:53:06.639" v="200"/>
        <pc:sldMkLst>
          <pc:docMk/>
          <pc:sldMk cId="3493437548" sldId="258"/>
        </pc:sldMkLst>
      </pc:sldChg>
      <pc:sldChg chg="add">
        <pc:chgData name="Danielle Bettles" userId="36b22fda-0ab9-451b-a33d-024249ce648b" providerId="ADAL" clId="{3923C8A6-71EF-4728-BAEF-AE6F907DAE0C}" dt="2026-10-11T18:45:07.758" v="172"/>
        <pc:sldMkLst>
          <pc:docMk/>
          <pc:sldMk cId="3122949710" sldId="259"/>
        </pc:sldMkLst>
      </pc:sldChg>
      <pc:sldChg chg="add ord">
        <pc:chgData name="Danielle Bettles" userId="36b22fda-0ab9-451b-a33d-024249ce648b" providerId="ADAL" clId="{3923C8A6-71EF-4728-BAEF-AE6F907DAE0C}" dt="2026-10-11T18:56:52.413" v="209"/>
        <pc:sldMkLst>
          <pc:docMk/>
          <pc:sldMk cId="2597509993" sldId="260"/>
        </pc:sldMkLst>
      </pc:sldChg>
      <pc:sldChg chg="add ord">
        <pc:chgData name="Danielle Bettles" userId="36b22fda-0ab9-451b-a33d-024249ce648b" providerId="ADAL" clId="{3923C8A6-71EF-4728-BAEF-AE6F907DAE0C}" dt="2026-10-11T18:53:33.318" v="206"/>
        <pc:sldMkLst>
          <pc:docMk/>
          <pc:sldMk cId="2994864235" sldId="261"/>
        </pc:sldMkLst>
      </pc:sldChg>
      <pc:sldChg chg="add ord">
        <pc:chgData name="Danielle Bettles" userId="36b22fda-0ab9-451b-a33d-024249ce648b" providerId="ADAL" clId="{3923C8A6-71EF-4728-BAEF-AE6F907DAE0C}" dt="2026-10-11T18:53:01.071" v="199"/>
        <pc:sldMkLst>
          <pc:docMk/>
          <pc:sldMk cId="408680061" sldId="262"/>
        </pc:sldMkLst>
      </pc:sldChg>
      <pc:sldChg chg="add">
        <pc:chgData name="Danielle Bettles" userId="36b22fda-0ab9-451b-a33d-024249ce648b" providerId="ADAL" clId="{3923C8A6-71EF-4728-BAEF-AE6F907DAE0C}" dt="2026-10-11T18:47:36.616" v="176"/>
        <pc:sldMkLst>
          <pc:docMk/>
          <pc:sldMk cId="963967305" sldId="263"/>
        </pc:sldMkLst>
      </pc:sldChg>
      <pc:sldChg chg="add ord">
        <pc:chgData name="Danielle Bettles" userId="36b22fda-0ab9-451b-a33d-024249ce648b" providerId="ADAL" clId="{3923C8A6-71EF-4728-BAEF-AE6F907DAE0C}" dt="2026-10-11T18:52:54.977" v="196"/>
        <pc:sldMkLst>
          <pc:docMk/>
          <pc:sldMk cId="2569366101" sldId="264"/>
        </pc:sldMkLst>
      </pc:sldChg>
      <pc:sldChg chg="add">
        <pc:chgData name="Danielle Bettles" userId="36b22fda-0ab9-451b-a33d-024249ce648b" providerId="ADAL" clId="{3923C8A6-71EF-4728-BAEF-AE6F907DAE0C}" dt="2026-10-11T18:47:37.809" v="178"/>
        <pc:sldMkLst>
          <pc:docMk/>
          <pc:sldMk cId="3243195950" sldId="265"/>
        </pc:sldMkLst>
      </pc:sldChg>
      <pc:sldChg chg="add">
        <pc:chgData name="Danielle Bettles" userId="36b22fda-0ab9-451b-a33d-024249ce648b" providerId="ADAL" clId="{3923C8A6-71EF-4728-BAEF-AE6F907DAE0C}" dt="2026-10-11T18:47:38.247" v="179"/>
        <pc:sldMkLst>
          <pc:docMk/>
          <pc:sldMk cId="3965829726" sldId="266"/>
        </pc:sldMkLst>
      </pc:sldChg>
      <pc:sldChg chg="add ord">
        <pc:chgData name="Danielle Bettles" userId="36b22fda-0ab9-451b-a33d-024249ce648b" providerId="ADAL" clId="{3923C8A6-71EF-4728-BAEF-AE6F907DAE0C}" dt="2026-10-11T18:53:41.526" v="208"/>
        <pc:sldMkLst>
          <pc:docMk/>
          <pc:sldMk cId="1474890070" sldId="267"/>
        </pc:sldMkLst>
      </pc:sldChg>
      <pc:sldChg chg="modSp add">
        <pc:chgData name="Danielle Bettles" userId="36b22fda-0ab9-451b-a33d-024249ce648b" providerId="ADAL" clId="{3923C8A6-71EF-4728-BAEF-AE6F907DAE0C}" dt="2026-10-11T18:50:42.220" v="188"/>
        <pc:sldMkLst>
          <pc:docMk/>
          <pc:sldMk cId="2265049807" sldId="268"/>
        </pc:sldMkLst>
        <pc:picChg chg="mod">
          <ac:chgData name="Danielle Bettles" userId="36b22fda-0ab9-451b-a33d-024249ce648b" providerId="ADAL" clId="{3923C8A6-71EF-4728-BAEF-AE6F907DAE0C}" dt="2026-10-11T18:50:42.220" v="188"/>
          <ac:picMkLst>
            <pc:docMk/>
            <pc:sldMk cId="2265049807" sldId="268"/>
            <ac:picMk id="3" creationId="{9B293868-4DF2-3431-B480-973E05B6EEF3}"/>
          </ac:picMkLst>
        </pc:picChg>
      </pc:sldChg>
      <pc:sldChg chg="add ord">
        <pc:chgData name="Danielle Bettles" userId="36b22fda-0ab9-451b-a33d-024249ce648b" providerId="ADAL" clId="{3923C8A6-71EF-4728-BAEF-AE6F907DAE0C}" dt="2026-10-11T18:53:38.257" v="207"/>
        <pc:sldMkLst>
          <pc:docMk/>
          <pc:sldMk cId="847510108" sldId="269"/>
        </pc:sldMkLst>
      </pc:sldChg>
      <pc:sldChg chg="add ord">
        <pc:chgData name="Danielle Bettles" userId="36b22fda-0ab9-451b-a33d-024249ce648b" providerId="ADAL" clId="{3923C8A6-71EF-4728-BAEF-AE6F907DAE0C}" dt="2026-10-11T18:53:16.643" v="202"/>
        <pc:sldMkLst>
          <pc:docMk/>
          <pc:sldMk cId="1965568469" sldId="270"/>
        </pc:sldMkLst>
      </pc:sldChg>
      <pc:sldChg chg="add ord">
        <pc:chgData name="Danielle Bettles" userId="36b22fda-0ab9-451b-a33d-024249ce648b" providerId="ADAL" clId="{3923C8A6-71EF-4728-BAEF-AE6F907DAE0C}" dt="2026-10-11T18:52:59.183" v="198"/>
        <pc:sldMkLst>
          <pc:docMk/>
          <pc:sldMk cId="3532990316" sldId="271"/>
        </pc:sldMkLst>
      </pc:sldChg>
      <pc:sldChg chg="add ord">
        <pc:chgData name="Danielle Bettles" userId="36b22fda-0ab9-451b-a33d-024249ce648b" providerId="ADAL" clId="{3923C8A6-71EF-4728-BAEF-AE6F907DAE0C}" dt="2026-10-11T18:53:21.196" v="203"/>
        <pc:sldMkLst>
          <pc:docMk/>
          <pc:sldMk cId="569781107" sldId="272"/>
        </pc:sldMkLst>
      </pc:sldChg>
      <pc:sldChg chg="add">
        <pc:chgData name="Danielle Bettles" userId="36b22fda-0ab9-451b-a33d-024249ce648b" providerId="ADAL" clId="{3923C8A6-71EF-4728-BAEF-AE6F907DAE0C}" dt="2026-10-11T18:52:11.645" v="192"/>
        <pc:sldMkLst>
          <pc:docMk/>
          <pc:sldMk cId="1277137038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8511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155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483CD0-334A-9678-8499-8746D08A406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842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C1B84E-6116-405C-A30F-17D9693B4449}"/>
              </a:ext>
            </a:extLst>
          </p:cNvPr>
          <p:cNvSpPr/>
          <p:nvPr userDrawn="1"/>
        </p:nvSpPr>
        <p:spPr>
          <a:xfrm>
            <a:off x="179512" y="1093559"/>
            <a:ext cx="11804694" cy="5573900"/>
          </a:xfrm>
          <a:prstGeom prst="rect">
            <a:avLst/>
          </a:prstGeom>
          <a:solidFill>
            <a:srgbClr val="ECDA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0C49E4-AED1-E7A7-1B12-3D8BBF1A84E8}"/>
              </a:ext>
            </a:extLst>
          </p:cNvPr>
          <p:cNvSpPr/>
          <p:nvPr userDrawn="1"/>
        </p:nvSpPr>
        <p:spPr>
          <a:xfrm>
            <a:off x="7115998" y="173393"/>
            <a:ext cx="4868208" cy="733425"/>
          </a:xfrm>
          <a:prstGeom prst="rect">
            <a:avLst/>
          </a:prstGeom>
          <a:solidFill>
            <a:srgbClr val="ECDA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0868C5-6847-1AFE-856D-D7F8FF513CAE}"/>
              </a:ext>
            </a:extLst>
          </p:cNvPr>
          <p:cNvSpPr/>
          <p:nvPr userDrawn="1"/>
        </p:nvSpPr>
        <p:spPr>
          <a:xfrm>
            <a:off x="2070901" y="173394"/>
            <a:ext cx="4868208" cy="733425"/>
          </a:xfrm>
          <a:prstGeom prst="rect">
            <a:avLst/>
          </a:prstGeom>
          <a:solidFill>
            <a:srgbClr val="ECDA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F220C834-CC7A-4B51-7809-12703A9749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DB0D5FB-CE7A-58E5-0445-4D05AEB2EF6D}"/>
              </a:ext>
            </a:extLst>
          </p:cNvPr>
          <p:cNvSpPr txBox="1"/>
          <p:nvPr userDrawn="1"/>
        </p:nvSpPr>
        <p:spPr>
          <a:xfrm>
            <a:off x="7875916" y="36901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Sunday, 11 October 2026</a:t>
            </a:fld>
            <a:endParaRPr lang="en-GB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8DBAFD-87A8-007A-42BD-A20422A52A8E}"/>
              </a:ext>
            </a:extLst>
          </p:cNvPr>
          <p:cNvSpPr txBox="1"/>
          <p:nvPr userDrawn="1"/>
        </p:nvSpPr>
        <p:spPr>
          <a:xfrm>
            <a:off x="2830819" y="370828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Probability Bingo</a:t>
            </a:r>
          </a:p>
        </p:txBody>
      </p:sp>
    </p:spTree>
    <p:extLst>
      <p:ext uri="{BB962C8B-B14F-4D97-AF65-F5344CB8AC3E}">
        <p14:creationId xmlns:p14="http://schemas.microsoft.com/office/powerpoint/2010/main" val="212024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DBA1950-5C86-3490-8A05-0A5B80D80CC6}"/>
                  </a:ext>
                </a:extLst>
              </p:cNvPr>
              <p:cNvSpPr txBox="1"/>
              <p:nvPr/>
            </p:nvSpPr>
            <p:spPr>
              <a:xfrm>
                <a:off x="3389585" y="1254641"/>
                <a:ext cx="318988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Draw a 3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3 bingo grid and populate it with 9 of the fractions from below.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DBA1950-5C86-3490-8A05-0A5B80D80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585" y="1254641"/>
                <a:ext cx="3189889" cy="1015663"/>
              </a:xfrm>
              <a:prstGeom prst="rect">
                <a:avLst/>
              </a:prstGeom>
              <a:blipFill>
                <a:blip r:embed="rId2"/>
                <a:stretch>
                  <a:fillRect l="-1912" t="-3012" b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2E56DE3-C3BE-470E-191B-E8FF936765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378812"/>
              </p:ext>
            </p:extLst>
          </p:nvPr>
        </p:nvGraphicFramePr>
        <p:xfrm>
          <a:off x="7329213" y="1213833"/>
          <a:ext cx="12960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00">
                  <a:extLst>
                    <a:ext uri="{9D8B030D-6E8A-4147-A177-3AD203B41FA5}">
                      <a16:colId xmlns:a16="http://schemas.microsoft.com/office/drawing/2014/main" val="1490934152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318784997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86840818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040265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59820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942190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7D73240-2F6E-EC9B-BC2B-F4A5005F284E}"/>
              </a:ext>
            </a:extLst>
          </p:cNvPr>
          <p:cNvSpPr txBox="1"/>
          <p:nvPr/>
        </p:nvSpPr>
        <p:spPr>
          <a:xfrm>
            <a:off x="2666998" y="2602086"/>
            <a:ext cx="6858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No repeats! (You definitely won’t win if you do)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49FED7E-8C12-12D6-4720-49B5145EA297}"/>
              </a:ext>
            </a:extLst>
          </p:cNvPr>
          <p:cNvSpPr/>
          <p:nvPr/>
        </p:nvSpPr>
        <p:spPr>
          <a:xfrm>
            <a:off x="6448097" y="1586423"/>
            <a:ext cx="572814" cy="352097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36094E0-C362-1366-B1F3-46CFDD1E85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1003546"/>
                  </p:ext>
                </p:extLst>
              </p:nvPr>
            </p:nvGraphicFramePr>
            <p:xfrm>
              <a:off x="335999" y="3508261"/>
              <a:ext cx="11520000" cy="288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753855098"/>
                        </a:ext>
                      </a:extLst>
                    </a:gridCol>
                    <a:gridCol w="1440000">
                      <a:extLst>
                        <a:ext uri="{9D8B030D-6E8A-4147-A177-3AD203B41FA5}">
                          <a16:colId xmlns:a16="http://schemas.microsoft.com/office/drawing/2014/main" val="3685783559"/>
                        </a:ext>
                      </a:extLst>
                    </a:gridCol>
                    <a:gridCol w="1440000">
                      <a:extLst>
                        <a:ext uri="{9D8B030D-6E8A-4147-A177-3AD203B41FA5}">
                          <a16:colId xmlns:a16="http://schemas.microsoft.com/office/drawing/2014/main" val="188928054"/>
                        </a:ext>
                      </a:extLst>
                    </a:gridCol>
                    <a:gridCol w="1440000">
                      <a:extLst>
                        <a:ext uri="{9D8B030D-6E8A-4147-A177-3AD203B41FA5}">
                          <a16:colId xmlns:a16="http://schemas.microsoft.com/office/drawing/2014/main" val="2628133504"/>
                        </a:ext>
                      </a:extLst>
                    </a:gridCol>
                    <a:gridCol w="1440000">
                      <a:extLst>
                        <a:ext uri="{9D8B030D-6E8A-4147-A177-3AD203B41FA5}">
                          <a16:colId xmlns:a16="http://schemas.microsoft.com/office/drawing/2014/main" val="378105649"/>
                        </a:ext>
                      </a:extLst>
                    </a:gridCol>
                    <a:gridCol w="1440000">
                      <a:extLst>
                        <a:ext uri="{9D8B030D-6E8A-4147-A177-3AD203B41FA5}">
                          <a16:colId xmlns:a16="http://schemas.microsoft.com/office/drawing/2014/main" val="3227086310"/>
                        </a:ext>
                      </a:extLst>
                    </a:gridCol>
                    <a:gridCol w="1440000">
                      <a:extLst>
                        <a:ext uri="{9D8B030D-6E8A-4147-A177-3AD203B41FA5}">
                          <a16:colId xmlns:a16="http://schemas.microsoft.com/office/drawing/2014/main" val="1960376200"/>
                        </a:ext>
                      </a:extLst>
                    </a:gridCol>
                    <a:gridCol w="1440000">
                      <a:extLst>
                        <a:ext uri="{9D8B030D-6E8A-4147-A177-3AD203B41FA5}">
                          <a16:colId xmlns:a16="http://schemas.microsoft.com/office/drawing/2014/main" val="4054114091"/>
                        </a:ext>
                      </a:extLst>
                    </a:gridCol>
                  </a:tblGrid>
                  <a:tr h="144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11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70622105"/>
                      </a:ext>
                    </a:extLst>
                  </a:tr>
                  <a:tr h="144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6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6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8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017176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36094E0-C362-1366-B1F3-46CFDD1E85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1003546"/>
                  </p:ext>
                </p:extLst>
              </p:nvPr>
            </p:nvGraphicFramePr>
            <p:xfrm>
              <a:off x="335999" y="3508261"/>
              <a:ext cx="11520000" cy="288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0000">
                      <a:extLst>
                        <a:ext uri="{9D8B030D-6E8A-4147-A177-3AD203B41FA5}">
                          <a16:colId xmlns:a16="http://schemas.microsoft.com/office/drawing/2014/main" val="753855098"/>
                        </a:ext>
                      </a:extLst>
                    </a:gridCol>
                    <a:gridCol w="1440000">
                      <a:extLst>
                        <a:ext uri="{9D8B030D-6E8A-4147-A177-3AD203B41FA5}">
                          <a16:colId xmlns:a16="http://schemas.microsoft.com/office/drawing/2014/main" val="3685783559"/>
                        </a:ext>
                      </a:extLst>
                    </a:gridCol>
                    <a:gridCol w="1440000">
                      <a:extLst>
                        <a:ext uri="{9D8B030D-6E8A-4147-A177-3AD203B41FA5}">
                          <a16:colId xmlns:a16="http://schemas.microsoft.com/office/drawing/2014/main" val="188928054"/>
                        </a:ext>
                      </a:extLst>
                    </a:gridCol>
                    <a:gridCol w="1440000">
                      <a:extLst>
                        <a:ext uri="{9D8B030D-6E8A-4147-A177-3AD203B41FA5}">
                          <a16:colId xmlns:a16="http://schemas.microsoft.com/office/drawing/2014/main" val="2628133504"/>
                        </a:ext>
                      </a:extLst>
                    </a:gridCol>
                    <a:gridCol w="1440000">
                      <a:extLst>
                        <a:ext uri="{9D8B030D-6E8A-4147-A177-3AD203B41FA5}">
                          <a16:colId xmlns:a16="http://schemas.microsoft.com/office/drawing/2014/main" val="378105649"/>
                        </a:ext>
                      </a:extLst>
                    </a:gridCol>
                    <a:gridCol w="1440000">
                      <a:extLst>
                        <a:ext uri="{9D8B030D-6E8A-4147-A177-3AD203B41FA5}">
                          <a16:colId xmlns:a16="http://schemas.microsoft.com/office/drawing/2014/main" val="3227086310"/>
                        </a:ext>
                      </a:extLst>
                    </a:gridCol>
                    <a:gridCol w="1440000">
                      <a:extLst>
                        <a:ext uri="{9D8B030D-6E8A-4147-A177-3AD203B41FA5}">
                          <a16:colId xmlns:a16="http://schemas.microsoft.com/office/drawing/2014/main" val="1960376200"/>
                        </a:ext>
                      </a:extLst>
                    </a:gridCol>
                    <a:gridCol w="1440000">
                      <a:extLst>
                        <a:ext uri="{9D8B030D-6E8A-4147-A177-3AD203B41FA5}">
                          <a16:colId xmlns:a16="http://schemas.microsoft.com/office/drawing/2014/main" val="4054114091"/>
                        </a:ext>
                      </a:extLst>
                    </a:gridCol>
                  </a:tblGrid>
                  <a:tr h="144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4" t="-422" r="-701695" b="-1008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422" r="-598734" b="-1008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847" t="-422" r="-501271" b="-1008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847" t="-422" r="-401271" b="-1008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0847" t="-422" r="-301271" b="-1008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8734" t="-422" r="-200000" b="-1008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1271" t="-422" r="-100847" b="-1008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1271" t="-422" r="-847" b="-1008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0622105"/>
                      </a:ext>
                    </a:extLst>
                  </a:tr>
                  <a:tr h="144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4" t="-100847" r="-701695" b="-12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100847" r="-598734" b="-12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847" t="-100847" r="-501271" b="-12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847" t="-100847" r="-401271" b="-12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00847" t="-100847" r="-301271" b="-12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98734" t="-100847" r="-200000" b="-12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1271" t="-100847" r="-100847" b="-12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01271" t="-100847" r="-847" b="-12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171764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15552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F4468-9530-CDBF-AA15-C38C1DFFA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272C6A7-0D7F-075F-C678-AA790B1085CA}"/>
              </a:ext>
            </a:extLst>
          </p:cNvPr>
          <p:cNvSpPr txBox="1"/>
          <p:nvPr/>
        </p:nvSpPr>
        <p:spPr>
          <a:xfrm>
            <a:off x="1400258" y="2226298"/>
            <a:ext cx="588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Shahista spins the spinner in the diagram.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landing on blue?</a:t>
            </a:r>
          </a:p>
        </p:txBody>
      </p:sp>
      <p:pic>
        <p:nvPicPr>
          <p:cNvPr id="8" name="Picture 7" descr="Probability Basics">
            <a:extLst>
              <a:ext uri="{FF2B5EF4-FFF2-40B4-BE49-F238E27FC236}">
                <a16:creationId xmlns:a16="http://schemas.microsoft.com/office/drawing/2014/main" id="{1E61C1DD-39C8-C859-682E-2357D5E0B5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134"/>
          <a:stretch>
            <a:fillRect/>
          </a:stretch>
        </p:blipFill>
        <p:spPr>
          <a:xfrm>
            <a:off x="7572704" y="2117361"/>
            <a:ext cx="3496152" cy="346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67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93C73-438C-6CE5-CEDC-F3AFEF015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A3F9C13-8D20-1AEC-49C6-DA634BE436B9}"/>
              </a:ext>
            </a:extLst>
          </p:cNvPr>
          <p:cNvSpPr txBox="1"/>
          <p:nvPr/>
        </p:nvSpPr>
        <p:spPr>
          <a:xfrm>
            <a:off x="1400258" y="2005581"/>
            <a:ext cx="588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>
                <a:latin typeface="Arial" panose="020B0604020202020204" pitchFamily="34" charset="0"/>
                <a:cs typeface="Arial" panose="020B0604020202020204" pitchFamily="34" charset="0"/>
              </a:rPr>
              <a:t>Yashjot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removes a shape at random from the bag.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</a:t>
            </a:r>
            <a:r>
              <a:rPr lang="en-GB" sz="3600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taking a triangle?</a:t>
            </a:r>
          </a:p>
        </p:txBody>
      </p:sp>
      <p:pic>
        <p:nvPicPr>
          <p:cNvPr id="3" name="Picture 2" descr="Probability | Baamboozle - Baamboozle | The Most Fun Classroom Games!">
            <a:extLst>
              <a:ext uri="{FF2B5EF4-FFF2-40B4-BE49-F238E27FC236}">
                <a16:creationId xmlns:a16="http://schemas.microsoft.com/office/drawing/2014/main" id="{E4AD90A4-B627-23AA-E815-781A09CA87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16" t="8832" r="16742" b="8334"/>
          <a:stretch>
            <a:fillRect/>
          </a:stretch>
        </p:blipFill>
        <p:spPr>
          <a:xfrm>
            <a:off x="8006126" y="2049517"/>
            <a:ext cx="2785616" cy="34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90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4FF71-2BB3-6903-3525-A7028F23A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D0EF4AC-D589-B213-F199-6F7B19C86047}"/>
              </a:ext>
            </a:extLst>
          </p:cNvPr>
          <p:cNvSpPr txBox="1"/>
          <p:nvPr/>
        </p:nvSpPr>
        <p:spPr>
          <a:xfrm>
            <a:off x="1400258" y="2226298"/>
            <a:ext cx="588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Shahista spins the spinner in the diagram.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</a:t>
            </a:r>
            <a:r>
              <a:rPr lang="en-GB" sz="3600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landing on blue?</a:t>
            </a:r>
          </a:p>
        </p:txBody>
      </p:sp>
      <p:pic>
        <p:nvPicPr>
          <p:cNvPr id="8" name="Picture 7" descr="Probability Basics">
            <a:extLst>
              <a:ext uri="{FF2B5EF4-FFF2-40B4-BE49-F238E27FC236}">
                <a16:creationId xmlns:a16="http://schemas.microsoft.com/office/drawing/2014/main" id="{39FB1B27-AFA8-BE71-D653-6738FDD5AE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134"/>
          <a:stretch>
            <a:fillRect/>
          </a:stretch>
        </p:blipFill>
        <p:spPr>
          <a:xfrm>
            <a:off x="7572704" y="2117361"/>
            <a:ext cx="3496152" cy="346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95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071EF-B078-5E6A-380F-A0BC1B930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ce svg Vectors - Download Free High-Quality Vectors | Magnific (formerly  Freepik)">
            <a:extLst>
              <a:ext uri="{FF2B5EF4-FFF2-40B4-BE49-F238E27FC236}">
                <a16:creationId xmlns:a16="http://schemas.microsoft.com/office/drawing/2014/main" id="{B9AD3326-1748-84BE-2400-02570E5E7A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78" t="3144" r="17420" b="25642"/>
          <a:stretch>
            <a:fillRect/>
          </a:stretch>
        </p:blipFill>
        <p:spPr>
          <a:xfrm>
            <a:off x="7604235" y="1858436"/>
            <a:ext cx="3187507" cy="34185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699164-3D15-B9E3-3D30-F61E727251DE}"/>
              </a:ext>
            </a:extLst>
          </p:cNvPr>
          <p:cNvSpPr txBox="1"/>
          <p:nvPr/>
        </p:nvSpPr>
        <p:spPr>
          <a:xfrm>
            <a:off x="1400258" y="2226298"/>
            <a:ext cx="588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Dave rolls an ordinary 6-sided die.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rolling a prime number?</a:t>
            </a:r>
          </a:p>
        </p:txBody>
      </p:sp>
    </p:spTree>
    <p:extLst>
      <p:ext uri="{BB962C8B-B14F-4D97-AF65-F5344CB8AC3E}">
        <p14:creationId xmlns:p14="http://schemas.microsoft.com/office/powerpoint/2010/main" val="3493437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18136-FFA1-3D83-7BB2-EF76ADC5B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171D7DF-B303-816B-E1D2-00E6A192B4C5}"/>
              </a:ext>
            </a:extLst>
          </p:cNvPr>
          <p:cNvSpPr txBox="1"/>
          <p:nvPr/>
        </p:nvSpPr>
        <p:spPr>
          <a:xfrm>
            <a:off x="1400258" y="2005581"/>
            <a:ext cx="588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>
                <a:latin typeface="Arial" panose="020B0604020202020204" pitchFamily="34" charset="0"/>
                <a:cs typeface="Arial" panose="020B0604020202020204" pitchFamily="34" charset="0"/>
              </a:rPr>
              <a:t>Yashjot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removes a shape at random from the bag.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taking a heart?</a:t>
            </a:r>
          </a:p>
        </p:txBody>
      </p:sp>
      <p:pic>
        <p:nvPicPr>
          <p:cNvPr id="3" name="Picture 2" descr="Probability | Baamboozle - Baamboozle | The Most Fun Classroom Games!">
            <a:extLst>
              <a:ext uri="{FF2B5EF4-FFF2-40B4-BE49-F238E27FC236}">
                <a16:creationId xmlns:a16="http://schemas.microsoft.com/office/drawing/2014/main" id="{39B11DCE-254E-DF96-5264-DEF2F9DC22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16" t="8832" r="16742" b="8334"/>
          <a:stretch>
            <a:fillRect/>
          </a:stretch>
        </p:blipFill>
        <p:spPr>
          <a:xfrm>
            <a:off x="8006126" y="2049517"/>
            <a:ext cx="2785616" cy="34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10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CAE15-8E84-F8C4-AB6A-0970483BF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680A853-161B-B2F7-6BFC-0C0D552EED2A}"/>
              </a:ext>
            </a:extLst>
          </p:cNvPr>
          <p:cNvSpPr txBox="1"/>
          <p:nvPr/>
        </p:nvSpPr>
        <p:spPr>
          <a:xfrm>
            <a:off x="1400258" y="2226298"/>
            <a:ext cx="58857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Shahista spins the spinner in the diagram.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landing on a number greater than 7?</a:t>
            </a:r>
          </a:p>
        </p:txBody>
      </p:sp>
      <p:pic>
        <p:nvPicPr>
          <p:cNvPr id="8" name="Picture 7" descr="Probability Basics">
            <a:extLst>
              <a:ext uri="{FF2B5EF4-FFF2-40B4-BE49-F238E27FC236}">
                <a16:creationId xmlns:a16="http://schemas.microsoft.com/office/drawing/2014/main" id="{BACAEF98-67B9-0120-880C-88EEBC421E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134"/>
          <a:stretch>
            <a:fillRect/>
          </a:stretch>
        </p:blipFill>
        <p:spPr>
          <a:xfrm>
            <a:off x="7572704" y="2117361"/>
            <a:ext cx="3496152" cy="346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90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C8272-8758-7FBB-2E9A-6EA679390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27980EB-6493-219C-C119-1D1C375F6912}"/>
              </a:ext>
            </a:extLst>
          </p:cNvPr>
          <p:cNvSpPr txBox="1"/>
          <p:nvPr/>
        </p:nvSpPr>
        <p:spPr>
          <a:xfrm>
            <a:off x="1400258" y="2005581"/>
            <a:ext cx="588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>
                <a:latin typeface="Arial" panose="020B0604020202020204" pitchFamily="34" charset="0"/>
                <a:cs typeface="Arial" panose="020B0604020202020204" pitchFamily="34" charset="0"/>
              </a:rPr>
              <a:t>Yashjot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removes a shape at random from the bag.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</a:t>
            </a:r>
            <a:r>
              <a:rPr lang="en-GB" sz="3600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taking a circle?</a:t>
            </a:r>
          </a:p>
        </p:txBody>
      </p:sp>
      <p:pic>
        <p:nvPicPr>
          <p:cNvPr id="3" name="Picture 2" descr="Probability | Baamboozle - Baamboozle | The Most Fun Classroom Games!">
            <a:extLst>
              <a:ext uri="{FF2B5EF4-FFF2-40B4-BE49-F238E27FC236}">
                <a16:creationId xmlns:a16="http://schemas.microsoft.com/office/drawing/2014/main" id="{14F9D942-41C3-F24A-15B9-D23E62FCB4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16" t="8832" r="16742" b="8334"/>
          <a:stretch>
            <a:fillRect/>
          </a:stretch>
        </p:blipFill>
        <p:spPr>
          <a:xfrm>
            <a:off x="8006126" y="2049517"/>
            <a:ext cx="2785616" cy="34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781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69BE5-F8E6-FCEA-1314-9D4C572B2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ce svg Vectors - Download Free High-Quality Vectors | Magnific (formerly  Freepik)">
            <a:extLst>
              <a:ext uri="{FF2B5EF4-FFF2-40B4-BE49-F238E27FC236}">
                <a16:creationId xmlns:a16="http://schemas.microsoft.com/office/drawing/2014/main" id="{BCAF78DE-4231-60D6-E1B7-B0FFB92B94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78" t="3144" r="17420" b="25642"/>
          <a:stretch>
            <a:fillRect/>
          </a:stretch>
        </p:blipFill>
        <p:spPr>
          <a:xfrm>
            <a:off x="7604235" y="1858436"/>
            <a:ext cx="3187507" cy="34185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CECD1A-F122-173B-F030-9CEBE3468B37}"/>
              </a:ext>
            </a:extLst>
          </p:cNvPr>
          <p:cNvSpPr txBox="1"/>
          <p:nvPr/>
        </p:nvSpPr>
        <p:spPr>
          <a:xfrm>
            <a:off x="1400258" y="2005581"/>
            <a:ext cx="58857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Dave rolls an ordinary 6-sided die.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rolling a number less than 7?</a:t>
            </a:r>
          </a:p>
        </p:txBody>
      </p:sp>
    </p:spTree>
    <p:extLst>
      <p:ext uri="{BB962C8B-B14F-4D97-AF65-F5344CB8AC3E}">
        <p14:creationId xmlns:p14="http://schemas.microsoft.com/office/powerpoint/2010/main" val="2597509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40182C7-3FFF-610E-E1B0-5D27A37EB988}"/>
              </a:ext>
            </a:extLst>
          </p:cNvPr>
          <p:cNvSpPr txBox="1"/>
          <p:nvPr/>
        </p:nvSpPr>
        <p:spPr>
          <a:xfrm>
            <a:off x="1400258" y="2226298"/>
            <a:ext cx="588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Shahista spins the spinner in the diagram.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</a:t>
            </a:r>
            <a:r>
              <a:rPr lang="en-GB" sz="3600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landing on red?</a:t>
            </a:r>
          </a:p>
        </p:txBody>
      </p:sp>
      <p:pic>
        <p:nvPicPr>
          <p:cNvPr id="8" name="Picture 7" descr="Probability Basics">
            <a:extLst>
              <a:ext uri="{FF2B5EF4-FFF2-40B4-BE49-F238E27FC236}">
                <a16:creationId xmlns:a16="http://schemas.microsoft.com/office/drawing/2014/main" id="{8D9F1834-6970-01C6-3A10-4394BAF53E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134"/>
          <a:stretch>
            <a:fillRect/>
          </a:stretch>
        </p:blipFill>
        <p:spPr>
          <a:xfrm>
            <a:off x="7572704" y="2117361"/>
            <a:ext cx="3496152" cy="346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14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F9689-84A0-58AA-43E5-C022CF057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ce svg Vectors - Download Free High-Quality Vectors | Magnific (formerly  Freepik)">
            <a:extLst>
              <a:ext uri="{FF2B5EF4-FFF2-40B4-BE49-F238E27FC236}">
                <a16:creationId xmlns:a16="http://schemas.microsoft.com/office/drawing/2014/main" id="{F8444C25-0040-F37F-14F0-6DDBB9ADDD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78" t="3144" r="17420" b="25642"/>
          <a:stretch>
            <a:fillRect/>
          </a:stretch>
        </p:blipFill>
        <p:spPr>
          <a:xfrm>
            <a:off x="7604235" y="1858436"/>
            <a:ext cx="3187507" cy="34185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872B7D-91CB-E5BA-6542-48EDC1BFD389}"/>
              </a:ext>
            </a:extLst>
          </p:cNvPr>
          <p:cNvSpPr txBox="1"/>
          <p:nvPr/>
        </p:nvSpPr>
        <p:spPr>
          <a:xfrm>
            <a:off x="1400258" y="2226298"/>
            <a:ext cx="588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Dave rolls an ordinary 6-sided die.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rolling a 6?</a:t>
            </a:r>
          </a:p>
        </p:txBody>
      </p:sp>
    </p:spTree>
    <p:extLst>
      <p:ext uri="{BB962C8B-B14F-4D97-AF65-F5344CB8AC3E}">
        <p14:creationId xmlns:p14="http://schemas.microsoft.com/office/powerpoint/2010/main" val="2994864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AB03C-8FE8-F881-5C65-645E40A51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B7A99D-3A94-382B-F292-CA5A89BF968A}"/>
              </a:ext>
            </a:extLst>
          </p:cNvPr>
          <p:cNvSpPr txBox="1"/>
          <p:nvPr/>
        </p:nvSpPr>
        <p:spPr>
          <a:xfrm>
            <a:off x="1400258" y="2226298"/>
            <a:ext cx="588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Shahista spins the spinner in the diagram.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</a:t>
            </a:r>
            <a:r>
              <a:rPr lang="en-GB" sz="3600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landing on purple?</a:t>
            </a:r>
          </a:p>
        </p:txBody>
      </p:sp>
      <p:pic>
        <p:nvPicPr>
          <p:cNvPr id="8" name="Picture 7" descr="Probability Basics">
            <a:extLst>
              <a:ext uri="{FF2B5EF4-FFF2-40B4-BE49-F238E27FC236}">
                <a16:creationId xmlns:a16="http://schemas.microsoft.com/office/drawing/2014/main" id="{D88132B0-CE7E-4474-7F51-60DB980D89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134"/>
          <a:stretch>
            <a:fillRect/>
          </a:stretch>
        </p:blipFill>
        <p:spPr>
          <a:xfrm>
            <a:off x="7572704" y="2117361"/>
            <a:ext cx="3496152" cy="346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2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5C304-763D-E515-EB2C-D2F474D48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2ED619B-2419-022B-9899-EB2A31BEC92E}"/>
              </a:ext>
            </a:extLst>
          </p:cNvPr>
          <p:cNvSpPr txBox="1"/>
          <p:nvPr/>
        </p:nvSpPr>
        <p:spPr>
          <a:xfrm>
            <a:off x="1400258" y="2005581"/>
            <a:ext cx="588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>
                <a:latin typeface="Arial" panose="020B0604020202020204" pitchFamily="34" charset="0"/>
                <a:cs typeface="Arial" panose="020B0604020202020204" pitchFamily="34" charset="0"/>
              </a:rPr>
              <a:t>Yashjot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removes a shape at random from the bag.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taking a triangle?</a:t>
            </a:r>
          </a:p>
        </p:txBody>
      </p:sp>
      <p:pic>
        <p:nvPicPr>
          <p:cNvPr id="3" name="Picture 2" descr="Probability | Baamboozle - Baamboozle | The Most Fun Classroom Games!">
            <a:extLst>
              <a:ext uri="{FF2B5EF4-FFF2-40B4-BE49-F238E27FC236}">
                <a16:creationId xmlns:a16="http://schemas.microsoft.com/office/drawing/2014/main" id="{F87D7CB2-3CC1-9CE9-4D96-1198D1E646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16" t="8832" r="16742" b="8334"/>
          <a:stretch>
            <a:fillRect/>
          </a:stretch>
        </p:blipFill>
        <p:spPr>
          <a:xfrm>
            <a:off x="8006126" y="2049517"/>
            <a:ext cx="2785616" cy="34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68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CC76F-5B77-1AE8-BDD3-B06FEF0AA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1042C2-8F8F-37CF-69B8-2E57D40DEDC0}"/>
              </a:ext>
            </a:extLst>
          </p:cNvPr>
          <p:cNvSpPr txBox="1"/>
          <p:nvPr/>
        </p:nvSpPr>
        <p:spPr>
          <a:xfrm>
            <a:off x="1400258" y="2226298"/>
            <a:ext cx="588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Shahista spins the spinner in the diagram.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landing on yellow?</a:t>
            </a:r>
          </a:p>
        </p:txBody>
      </p:sp>
      <p:pic>
        <p:nvPicPr>
          <p:cNvPr id="8" name="Picture 7" descr="Probability Basics">
            <a:extLst>
              <a:ext uri="{FF2B5EF4-FFF2-40B4-BE49-F238E27FC236}">
                <a16:creationId xmlns:a16="http://schemas.microsoft.com/office/drawing/2014/main" id="{5E78BECA-079D-D9B5-7B70-E8911C0065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134"/>
          <a:stretch>
            <a:fillRect/>
          </a:stretch>
        </p:blipFill>
        <p:spPr>
          <a:xfrm>
            <a:off x="7572704" y="2117361"/>
            <a:ext cx="3496152" cy="346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0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746DC-AD5F-6497-6D9B-DB48F5ECD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ce svg Vectors - Download Free High-Quality Vectors | Magnific (formerly  Freepik)">
            <a:extLst>
              <a:ext uri="{FF2B5EF4-FFF2-40B4-BE49-F238E27FC236}">
                <a16:creationId xmlns:a16="http://schemas.microsoft.com/office/drawing/2014/main" id="{6DD493EB-0264-9675-00DE-3EFCB53B18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78" t="3144" r="17420" b="25642"/>
          <a:stretch>
            <a:fillRect/>
          </a:stretch>
        </p:blipFill>
        <p:spPr>
          <a:xfrm>
            <a:off x="7604235" y="1858436"/>
            <a:ext cx="3187507" cy="34185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F4C55B-6CE3-17FD-1739-C7ADEF871A3E}"/>
              </a:ext>
            </a:extLst>
          </p:cNvPr>
          <p:cNvSpPr txBox="1"/>
          <p:nvPr/>
        </p:nvSpPr>
        <p:spPr>
          <a:xfrm>
            <a:off x="1400258" y="2226298"/>
            <a:ext cx="588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Dave rolls an ordinary 6-sided die.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</a:t>
            </a:r>
            <a:r>
              <a:rPr lang="en-GB" sz="3600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rolling a 6?</a:t>
            </a:r>
          </a:p>
        </p:txBody>
      </p:sp>
    </p:spTree>
    <p:extLst>
      <p:ext uri="{BB962C8B-B14F-4D97-AF65-F5344CB8AC3E}">
        <p14:creationId xmlns:p14="http://schemas.microsoft.com/office/powerpoint/2010/main" val="3122949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ADE1E-C700-9F59-96D0-F1BF96372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155B76F-18A0-7491-5955-C0004CE4B131}"/>
              </a:ext>
            </a:extLst>
          </p:cNvPr>
          <p:cNvSpPr txBox="1"/>
          <p:nvPr/>
        </p:nvSpPr>
        <p:spPr>
          <a:xfrm>
            <a:off x="1400258" y="2226298"/>
            <a:ext cx="588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Shahista spins the spinner in the diagram.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landing on a prime number?</a:t>
            </a:r>
          </a:p>
        </p:txBody>
      </p:sp>
      <p:pic>
        <p:nvPicPr>
          <p:cNvPr id="8" name="Picture 7" descr="Probability Basics">
            <a:extLst>
              <a:ext uri="{FF2B5EF4-FFF2-40B4-BE49-F238E27FC236}">
                <a16:creationId xmlns:a16="http://schemas.microsoft.com/office/drawing/2014/main" id="{49C1CBD1-6262-0FD5-3852-36F8413625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134"/>
          <a:stretch>
            <a:fillRect/>
          </a:stretch>
        </p:blipFill>
        <p:spPr>
          <a:xfrm>
            <a:off x="7572704" y="2117361"/>
            <a:ext cx="3496152" cy="346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366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31CF4-E165-89CB-A83F-0C30C69B9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00E8430-F05F-44B1-196F-30CD85377F99}"/>
              </a:ext>
            </a:extLst>
          </p:cNvPr>
          <p:cNvSpPr txBox="1"/>
          <p:nvPr/>
        </p:nvSpPr>
        <p:spPr>
          <a:xfrm>
            <a:off x="1400258" y="2005581"/>
            <a:ext cx="588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>
                <a:latin typeface="Arial" panose="020B0604020202020204" pitchFamily="34" charset="0"/>
                <a:cs typeface="Arial" panose="020B0604020202020204" pitchFamily="34" charset="0"/>
              </a:rPr>
              <a:t>Yashjot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removes a shape at random from the bag.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What is the probability of taking a star?</a:t>
            </a:r>
          </a:p>
        </p:txBody>
      </p:sp>
      <p:pic>
        <p:nvPicPr>
          <p:cNvPr id="3" name="Picture 2" descr="Probability | Baamboozle - Baamboozle | The Most Fun Classroom Games!">
            <a:extLst>
              <a:ext uri="{FF2B5EF4-FFF2-40B4-BE49-F238E27FC236}">
                <a16:creationId xmlns:a16="http://schemas.microsoft.com/office/drawing/2014/main" id="{9B293868-4DF2-3431-B480-973E05B6EE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16" t="8832" r="16742" b="8334"/>
          <a:stretch>
            <a:fillRect/>
          </a:stretch>
        </p:blipFill>
        <p:spPr>
          <a:xfrm>
            <a:off x="8006126" y="2049517"/>
            <a:ext cx="2785616" cy="34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049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338</Words>
  <Application>Microsoft Office PowerPoint</Application>
  <PresentationFormat>Widescreen</PresentationFormat>
  <Paragraphs>66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Danielle Moosajee</dc:creator>
  <cp:lastModifiedBy>Danielle Bettles</cp:lastModifiedBy>
  <cp:revision>1</cp:revision>
  <dcterms:created xsi:type="dcterms:W3CDTF">2023-09-02T17:18:06Z</dcterms:created>
  <dcterms:modified xsi:type="dcterms:W3CDTF">2026-10-11T18:56:55Z</dcterms:modified>
</cp:coreProperties>
</file>