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7" r:id="rId3"/>
    <p:sldId id="266" r:id="rId4"/>
    <p:sldId id="264" r:id="rId5"/>
    <p:sldId id="258" r:id="rId6"/>
    <p:sldId id="256" r:id="rId7"/>
    <p:sldId id="259" r:id="rId8"/>
    <p:sldId id="260" r:id="rId9"/>
    <p:sldId id="261" r:id="rId10"/>
    <p:sldId id="265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DBAA5C-7F52-426D-8575-EB47AA5E37F8}" v="397" dt="2020-05-19T13:46:09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E5DBAA5C-7F52-426D-8575-EB47AA5E37F8}"/>
    <pc:docChg chg="undo custSel addSld modSld modMainMaster">
      <pc:chgData name="Danielle" userId="e2554c37-e717-43a0-ba79-1183ca921ccd" providerId="ADAL" clId="{E5DBAA5C-7F52-426D-8575-EB47AA5E37F8}" dt="2020-05-15T09:19:40.336" v="458" actId="2711"/>
      <pc:docMkLst>
        <pc:docMk/>
      </pc:docMkLst>
      <pc:sldChg chg="delSp modSp mod delAnim">
        <pc:chgData name="Danielle" userId="e2554c37-e717-43a0-ba79-1183ca921ccd" providerId="ADAL" clId="{E5DBAA5C-7F52-426D-8575-EB47AA5E37F8}" dt="2020-05-15T09:13:22.415" v="227" actId="1037"/>
        <pc:sldMkLst>
          <pc:docMk/>
          <pc:sldMk cId="1373520525" sldId="256"/>
        </pc:sldMkLst>
        <pc:spChg chg="mod">
          <ac:chgData name="Danielle" userId="e2554c37-e717-43a0-ba79-1183ca921ccd" providerId="ADAL" clId="{E5DBAA5C-7F52-426D-8575-EB47AA5E37F8}" dt="2020-05-15T09:11:50.281" v="167" actId="2711"/>
          <ac:spMkLst>
            <pc:docMk/>
            <pc:sldMk cId="137352052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1:50.281" v="167" actId="2711"/>
          <ac:spMkLst>
            <pc:docMk/>
            <pc:sldMk cId="1373520525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1:54.080" v="168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1:56.219" v="169"/>
          <ac:spMkLst>
            <pc:docMk/>
            <pc:sldMk cId="137352052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2:03.518" v="174"/>
          <ac:spMkLst>
            <pc:docMk/>
            <pc:sldMk cId="1373520525" sldId="256"/>
            <ac:spMk id="18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2:23.460" v="201" actId="114"/>
          <ac:spMkLst>
            <pc:docMk/>
            <pc:sldMk cId="1373520525" sldId="256"/>
            <ac:spMk id="19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2:48.144" v="212" actId="1076"/>
          <ac:spMkLst>
            <pc:docMk/>
            <pc:sldMk cId="1373520525" sldId="256"/>
            <ac:spMk id="20" creationId="{00000000-0000-0000-0000-000000000000}"/>
          </ac:spMkLst>
        </pc:spChg>
        <pc:spChg chg="del mod">
          <ac:chgData name="Danielle" userId="e2554c37-e717-43a0-ba79-1183ca921ccd" providerId="ADAL" clId="{E5DBAA5C-7F52-426D-8575-EB47AA5E37F8}" dt="2020-05-15T09:12:42.191" v="211" actId="478"/>
          <ac:spMkLst>
            <pc:docMk/>
            <pc:sldMk cId="1373520525" sldId="256"/>
            <ac:spMk id="21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3:03.249" v="215" actId="1076"/>
          <ac:spMkLst>
            <pc:docMk/>
            <pc:sldMk cId="1373520525" sldId="256"/>
            <ac:spMk id="2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3:22.415" v="227" actId="1037"/>
          <ac:spMkLst>
            <pc:docMk/>
            <pc:sldMk cId="1373520525" sldId="256"/>
            <ac:spMk id="23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3:22.415" v="227" actId="1037"/>
          <ac:spMkLst>
            <pc:docMk/>
            <pc:sldMk cId="1373520525" sldId="256"/>
            <ac:spMk id="24" creationId="{00000000-0000-0000-0000-000000000000}"/>
          </ac:spMkLst>
        </pc:spChg>
        <pc:picChg chg="mod">
          <ac:chgData name="Danielle" userId="e2554c37-e717-43a0-ba79-1183ca921ccd" providerId="ADAL" clId="{E5DBAA5C-7F52-426D-8575-EB47AA5E37F8}" dt="2020-05-15T09:11:50.281" v="167" actId="2711"/>
          <ac:picMkLst>
            <pc:docMk/>
            <pc:sldMk cId="1373520525" sldId="256"/>
            <ac:picMk id="4" creationId="{00000000-0000-0000-0000-000000000000}"/>
          </ac:picMkLst>
        </pc:picChg>
        <pc:cxnChg chg="mod">
          <ac:chgData name="Danielle" userId="e2554c37-e717-43a0-ba79-1183ca921ccd" providerId="ADAL" clId="{E5DBAA5C-7F52-426D-8575-EB47AA5E37F8}" dt="2020-05-15T09:11:50.281" v="167" actId="2711"/>
          <ac:cxnSpMkLst>
            <pc:docMk/>
            <pc:sldMk cId="1373520525" sldId="256"/>
            <ac:cxnSpMk id="6" creationId="{00000000-0000-0000-0000-000000000000}"/>
          </ac:cxnSpMkLst>
        </pc:cxnChg>
        <pc:cxnChg chg="mod">
          <ac:chgData name="Danielle" userId="e2554c37-e717-43a0-ba79-1183ca921ccd" providerId="ADAL" clId="{E5DBAA5C-7F52-426D-8575-EB47AA5E37F8}" dt="2020-05-15T09:11:50.281" v="167" actId="2711"/>
          <ac:cxnSpMkLst>
            <pc:docMk/>
            <pc:sldMk cId="1373520525" sldId="256"/>
            <ac:cxnSpMk id="12" creationId="{00000000-0000-0000-0000-000000000000}"/>
          </ac:cxnSpMkLst>
        </pc:cxnChg>
        <pc:cxnChg chg="mod">
          <ac:chgData name="Danielle" userId="e2554c37-e717-43a0-ba79-1183ca921ccd" providerId="ADAL" clId="{E5DBAA5C-7F52-426D-8575-EB47AA5E37F8}" dt="2020-05-15T09:11:50.281" v="167" actId="2711"/>
          <ac:cxnSpMkLst>
            <pc:docMk/>
            <pc:sldMk cId="1373520525" sldId="256"/>
            <ac:cxnSpMk id="14" creationId="{00000000-0000-0000-0000-000000000000}"/>
          </ac:cxnSpMkLst>
        </pc:cxnChg>
      </pc:sldChg>
      <pc:sldChg chg="delSp modSp mod delAnim">
        <pc:chgData name="Danielle" userId="e2554c37-e717-43a0-ba79-1183ca921ccd" providerId="ADAL" clId="{E5DBAA5C-7F52-426D-8575-EB47AA5E37F8}" dt="2020-05-15T09:08:47.167" v="92" actId="20577"/>
        <pc:sldMkLst>
          <pc:docMk/>
          <pc:sldMk cId="4249547070" sldId="257"/>
        </pc:sldMkLst>
        <pc:spChg chg="mod">
          <ac:chgData name="Danielle" userId="e2554c37-e717-43a0-ba79-1183ca921ccd" providerId="ADAL" clId="{E5DBAA5C-7F52-426D-8575-EB47AA5E37F8}" dt="2020-05-15T09:08:47.167" v="92" actId="20577"/>
          <ac:spMkLst>
            <pc:docMk/>
            <pc:sldMk cId="4249547070" sldId="257"/>
            <ac:spMk id="2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3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4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5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6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7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8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9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0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1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2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3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4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5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6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7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8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19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8:01.329" v="78" actId="478"/>
          <ac:spMkLst>
            <pc:docMk/>
            <pc:sldMk cId="4249547070" sldId="257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E5DBAA5C-7F52-426D-8575-EB47AA5E37F8}" dt="2020-05-15T09:11:38.425" v="166"/>
        <pc:sldMkLst>
          <pc:docMk/>
          <pc:sldMk cId="3721490870" sldId="258"/>
        </pc:sldMkLst>
        <pc:spChg chg="mod">
          <ac:chgData name="Danielle" userId="e2554c37-e717-43a0-ba79-1183ca921ccd" providerId="ADAL" clId="{E5DBAA5C-7F52-426D-8575-EB47AA5E37F8}" dt="2020-05-15T09:11:28.377" v="160" actId="2711"/>
          <ac:spMkLst>
            <pc:docMk/>
            <pc:sldMk cId="3721490870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1:28.377" v="160" actId="2711"/>
          <ac:spMkLst>
            <pc:docMk/>
            <pc:sldMk cId="3721490870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1:38.425" v="166"/>
          <ac:spMkLst>
            <pc:docMk/>
            <pc:sldMk cId="3721490870" sldId="258"/>
            <ac:spMk id="8" creationId="{00000000-0000-0000-0000-000000000000}"/>
          </ac:spMkLst>
        </pc:spChg>
        <pc:cxnChg chg="mod">
          <ac:chgData name="Danielle" userId="e2554c37-e717-43a0-ba79-1183ca921ccd" providerId="ADAL" clId="{E5DBAA5C-7F52-426D-8575-EB47AA5E37F8}" dt="2020-05-15T09:11:28.377" v="160" actId="2711"/>
          <ac:cxnSpMkLst>
            <pc:docMk/>
            <pc:sldMk cId="3721490870" sldId="258"/>
            <ac:cxnSpMk id="4" creationId="{00000000-0000-0000-0000-000000000000}"/>
          </ac:cxnSpMkLst>
        </pc:cxnChg>
        <pc:cxnChg chg="mod">
          <ac:chgData name="Danielle" userId="e2554c37-e717-43a0-ba79-1183ca921ccd" providerId="ADAL" clId="{E5DBAA5C-7F52-426D-8575-EB47AA5E37F8}" dt="2020-05-15T09:11:28.377" v="160" actId="2711"/>
          <ac:cxnSpMkLst>
            <pc:docMk/>
            <pc:sldMk cId="3721490870" sldId="258"/>
            <ac:cxnSpMk id="5" creationId="{00000000-0000-0000-0000-000000000000}"/>
          </ac:cxnSpMkLst>
        </pc:cxnChg>
      </pc:sldChg>
      <pc:sldChg chg="delSp modSp mod delAnim">
        <pc:chgData name="Danielle" userId="e2554c37-e717-43a0-ba79-1183ca921ccd" providerId="ADAL" clId="{E5DBAA5C-7F52-426D-8575-EB47AA5E37F8}" dt="2020-05-15T09:15:18.121" v="284" actId="1076"/>
        <pc:sldMkLst>
          <pc:docMk/>
          <pc:sldMk cId="4079430743" sldId="259"/>
        </pc:sldMkLst>
        <pc:spChg chg="mod">
          <ac:chgData name="Danielle" userId="e2554c37-e717-43a0-ba79-1183ca921ccd" providerId="ADAL" clId="{E5DBAA5C-7F52-426D-8575-EB47AA5E37F8}" dt="2020-05-15T09:13:37.421" v="228" actId="2711"/>
          <ac:spMkLst>
            <pc:docMk/>
            <pc:sldMk cId="4079430743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3:37.421" v="228" actId="2711"/>
          <ac:spMkLst>
            <pc:docMk/>
            <pc:sldMk cId="4079430743" sldId="259"/>
            <ac:spMk id="10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3:42.250" v="229"/>
          <ac:spMkLst>
            <pc:docMk/>
            <pc:sldMk cId="4079430743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3:44.847" v="230"/>
          <ac:spMkLst>
            <pc:docMk/>
            <pc:sldMk cId="4079430743" sldId="259"/>
            <ac:spMk id="17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3:51.368" v="235"/>
          <ac:spMkLst>
            <pc:docMk/>
            <pc:sldMk cId="4079430743" sldId="259"/>
            <ac:spMk id="18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4:06.691" v="248" actId="114"/>
          <ac:spMkLst>
            <pc:docMk/>
            <pc:sldMk cId="4079430743" sldId="259"/>
            <ac:spMk id="19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4:26.698" v="257" actId="1076"/>
          <ac:spMkLst>
            <pc:docMk/>
            <pc:sldMk cId="4079430743" sldId="259"/>
            <ac:spMk id="20" creationId="{00000000-0000-0000-0000-000000000000}"/>
          </ac:spMkLst>
        </pc:spChg>
        <pc:spChg chg="del mod">
          <ac:chgData name="Danielle" userId="e2554c37-e717-43a0-ba79-1183ca921ccd" providerId="ADAL" clId="{E5DBAA5C-7F52-426D-8575-EB47AA5E37F8}" dt="2020-05-15T09:14:22.518" v="256" actId="478"/>
          <ac:spMkLst>
            <pc:docMk/>
            <pc:sldMk cId="4079430743" sldId="259"/>
            <ac:spMk id="21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4:41.183" v="265" actId="1076"/>
          <ac:spMkLst>
            <pc:docMk/>
            <pc:sldMk cId="4079430743" sldId="259"/>
            <ac:spMk id="2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5:14.983" v="283" actId="1076"/>
          <ac:spMkLst>
            <pc:docMk/>
            <pc:sldMk cId="4079430743" sldId="259"/>
            <ac:spMk id="23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5:18.121" v="284" actId="1076"/>
          <ac:spMkLst>
            <pc:docMk/>
            <pc:sldMk cId="4079430743" sldId="259"/>
            <ac:spMk id="24" creationId="{00000000-0000-0000-0000-000000000000}"/>
          </ac:spMkLst>
        </pc:spChg>
        <pc:picChg chg="mod">
          <ac:chgData name="Danielle" userId="e2554c37-e717-43a0-ba79-1183ca921ccd" providerId="ADAL" clId="{E5DBAA5C-7F52-426D-8575-EB47AA5E37F8}" dt="2020-05-15T09:13:37.421" v="228" actId="2711"/>
          <ac:picMkLst>
            <pc:docMk/>
            <pc:sldMk cId="4079430743" sldId="259"/>
            <ac:picMk id="4" creationId="{00000000-0000-0000-0000-000000000000}"/>
          </ac:picMkLst>
        </pc:picChg>
        <pc:cxnChg chg="mod">
          <ac:chgData name="Danielle" userId="e2554c37-e717-43a0-ba79-1183ca921ccd" providerId="ADAL" clId="{E5DBAA5C-7F52-426D-8575-EB47AA5E37F8}" dt="2020-05-15T09:13:37.421" v="228" actId="2711"/>
          <ac:cxnSpMkLst>
            <pc:docMk/>
            <pc:sldMk cId="4079430743" sldId="259"/>
            <ac:cxnSpMk id="6" creationId="{00000000-0000-0000-0000-000000000000}"/>
          </ac:cxnSpMkLst>
        </pc:cxnChg>
        <pc:cxnChg chg="mod">
          <ac:chgData name="Danielle" userId="e2554c37-e717-43a0-ba79-1183ca921ccd" providerId="ADAL" clId="{E5DBAA5C-7F52-426D-8575-EB47AA5E37F8}" dt="2020-05-15T09:13:37.421" v="228" actId="2711"/>
          <ac:cxnSpMkLst>
            <pc:docMk/>
            <pc:sldMk cId="4079430743" sldId="259"/>
            <ac:cxnSpMk id="12" creationId="{00000000-0000-0000-0000-000000000000}"/>
          </ac:cxnSpMkLst>
        </pc:cxnChg>
        <pc:cxnChg chg="mod">
          <ac:chgData name="Danielle" userId="e2554c37-e717-43a0-ba79-1183ca921ccd" providerId="ADAL" clId="{E5DBAA5C-7F52-426D-8575-EB47AA5E37F8}" dt="2020-05-15T09:13:37.421" v="228" actId="2711"/>
          <ac:cxnSpMkLst>
            <pc:docMk/>
            <pc:sldMk cId="4079430743" sldId="259"/>
            <ac:cxnSpMk id="14" creationId="{00000000-0000-0000-0000-000000000000}"/>
          </ac:cxnSpMkLst>
        </pc:cxnChg>
      </pc:sldChg>
      <pc:sldChg chg="addSp delSp modSp mod addAnim delAnim">
        <pc:chgData name="Danielle" userId="e2554c37-e717-43a0-ba79-1183ca921ccd" providerId="ADAL" clId="{E5DBAA5C-7F52-426D-8575-EB47AA5E37F8}" dt="2020-05-15T09:16:46.095" v="332"/>
        <pc:sldMkLst>
          <pc:docMk/>
          <pc:sldMk cId="515729684" sldId="260"/>
        </pc:sldMkLst>
        <pc:spChg chg="mod">
          <ac:chgData name="Danielle" userId="e2554c37-e717-43a0-ba79-1183ca921ccd" providerId="ADAL" clId="{E5DBAA5C-7F52-426D-8575-EB47AA5E37F8}" dt="2020-05-15T09:15:25.661" v="285" actId="2711"/>
          <ac:spMkLst>
            <pc:docMk/>
            <pc:sldMk cId="515729684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5:25.661" v="285" actId="2711"/>
          <ac:spMkLst>
            <pc:docMk/>
            <pc:sldMk cId="515729684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5:31.850" v="287"/>
          <ac:spMkLst>
            <pc:docMk/>
            <pc:sldMk cId="515729684" sldId="260"/>
            <ac:spMk id="16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5:29.576" v="286"/>
          <ac:spMkLst>
            <pc:docMk/>
            <pc:sldMk cId="515729684" sldId="260"/>
            <ac:spMk id="17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5:38.421" v="292"/>
          <ac:spMkLst>
            <pc:docMk/>
            <pc:sldMk cId="515729684" sldId="260"/>
            <ac:spMk id="18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5:58.659" v="309" actId="114"/>
          <ac:spMkLst>
            <pc:docMk/>
            <pc:sldMk cId="515729684" sldId="260"/>
            <ac:spMk id="19" creationId="{00000000-0000-0000-0000-000000000000}"/>
          </ac:spMkLst>
        </pc:spChg>
        <pc:spChg chg="add del mod">
          <ac:chgData name="Danielle" userId="e2554c37-e717-43a0-ba79-1183ca921ccd" providerId="ADAL" clId="{E5DBAA5C-7F52-426D-8575-EB47AA5E37F8}" dt="2020-05-15T09:16:17.449" v="318" actId="20577"/>
          <ac:spMkLst>
            <pc:docMk/>
            <pc:sldMk cId="515729684" sldId="260"/>
            <ac:spMk id="20" creationId="{00000000-0000-0000-0000-000000000000}"/>
          </ac:spMkLst>
        </pc:spChg>
        <pc:spChg chg="del mod">
          <ac:chgData name="Danielle" userId="e2554c37-e717-43a0-ba79-1183ca921ccd" providerId="ADAL" clId="{E5DBAA5C-7F52-426D-8575-EB47AA5E37F8}" dt="2020-05-15T09:16:03.706" v="310" actId="478"/>
          <ac:spMkLst>
            <pc:docMk/>
            <pc:sldMk cId="515729684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6:27.230" v="321" actId="1076"/>
          <ac:spMkLst>
            <pc:docMk/>
            <pc:sldMk cId="515729684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6:35.092" v="324"/>
          <ac:spMkLst>
            <pc:docMk/>
            <pc:sldMk cId="515729684" sldId="260"/>
            <ac:spMk id="23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6:41.976" v="329" actId="1037"/>
          <ac:spMkLst>
            <pc:docMk/>
            <pc:sldMk cId="515729684" sldId="260"/>
            <ac:spMk id="24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6:46.095" v="332"/>
          <ac:spMkLst>
            <pc:docMk/>
            <pc:sldMk cId="515729684" sldId="260"/>
            <ac:spMk id="25" creationId="{00000000-0000-0000-0000-000000000000}"/>
          </ac:spMkLst>
        </pc:spChg>
        <pc:picChg chg="mod">
          <ac:chgData name="Danielle" userId="e2554c37-e717-43a0-ba79-1183ca921ccd" providerId="ADAL" clId="{E5DBAA5C-7F52-426D-8575-EB47AA5E37F8}" dt="2020-05-15T09:15:25.661" v="285" actId="2711"/>
          <ac:picMkLst>
            <pc:docMk/>
            <pc:sldMk cId="515729684" sldId="260"/>
            <ac:picMk id="4" creationId="{00000000-0000-0000-0000-000000000000}"/>
          </ac:picMkLst>
        </pc:picChg>
        <pc:cxnChg chg="mod">
          <ac:chgData name="Danielle" userId="e2554c37-e717-43a0-ba79-1183ca921ccd" providerId="ADAL" clId="{E5DBAA5C-7F52-426D-8575-EB47AA5E37F8}" dt="2020-05-15T09:15:25.661" v="285" actId="2711"/>
          <ac:cxnSpMkLst>
            <pc:docMk/>
            <pc:sldMk cId="515729684" sldId="260"/>
            <ac:cxnSpMk id="6" creationId="{00000000-0000-0000-0000-000000000000}"/>
          </ac:cxnSpMkLst>
        </pc:cxnChg>
        <pc:cxnChg chg="mod">
          <ac:chgData name="Danielle" userId="e2554c37-e717-43a0-ba79-1183ca921ccd" providerId="ADAL" clId="{E5DBAA5C-7F52-426D-8575-EB47AA5E37F8}" dt="2020-05-15T09:15:25.661" v="285" actId="2711"/>
          <ac:cxnSpMkLst>
            <pc:docMk/>
            <pc:sldMk cId="515729684" sldId="260"/>
            <ac:cxnSpMk id="12" creationId="{00000000-0000-0000-0000-000000000000}"/>
          </ac:cxnSpMkLst>
        </pc:cxnChg>
        <pc:cxnChg chg="mod">
          <ac:chgData name="Danielle" userId="e2554c37-e717-43a0-ba79-1183ca921ccd" providerId="ADAL" clId="{E5DBAA5C-7F52-426D-8575-EB47AA5E37F8}" dt="2020-05-15T09:15:25.661" v="285" actId="2711"/>
          <ac:cxnSpMkLst>
            <pc:docMk/>
            <pc:sldMk cId="515729684" sldId="260"/>
            <ac:cxnSpMk id="14" creationId="{00000000-0000-0000-0000-000000000000}"/>
          </ac:cxnSpMkLst>
        </pc:cxnChg>
      </pc:sldChg>
      <pc:sldChg chg="modSp">
        <pc:chgData name="Danielle" userId="e2554c37-e717-43a0-ba79-1183ca921ccd" providerId="ADAL" clId="{E5DBAA5C-7F52-426D-8575-EB47AA5E37F8}" dt="2020-05-15T09:11:08.645" v="154"/>
        <pc:sldMkLst>
          <pc:docMk/>
          <pc:sldMk cId="3892162340" sldId="264"/>
        </pc:sldMkLst>
        <pc:spChg chg="mod">
          <ac:chgData name="Danielle" userId="e2554c37-e717-43a0-ba79-1183ca921ccd" providerId="ADAL" clId="{E5DBAA5C-7F52-426D-8575-EB47AA5E37F8}" dt="2020-05-15T09:10:56.350" v="149"/>
          <ac:spMkLst>
            <pc:docMk/>
            <pc:sldMk cId="3892162340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0:45.008" v="144" actId="2711"/>
          <ac:spMkLst>
            <pc:docMk/>
            <pc:sldMk cId="3892162340" sldId="264"/>
            <ac:spMk id="10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1:08.645" v="154"/>
          <ac:spMkLst>
            <pc:docMk/>
            <pc:sldMk cId="3892162340" sldId="264"/>
            <ac:spMk id="17" creationId="{00000000-0000-0000-0000-000000000000}"/>
          </ac:spMkLst>
        </pc:spChg>
        <pc:grpChg chg="mod">
          <ac:chgData name="Danielle" userId="e2554c37-e717-43a0-ba79-1183ca921ccd" providerId="ADAL" clId="{E5DBAA5C-7F52-426D-8575-EB47AA5E37F8}" dt="2020-05-15T09:10:45.008" v="144" actId="2711"/>
          <ac:grpSpMkLst>
            <pc:docMk/>
            <pc:sldMk cId="3892162340" sldId="264"/>
            <ac:grpSpMk id="3" creationId="{00000000-0000-0000-0000-000000000000}"/>
          </ac:grpSpMkLst>
        </pc:grpChg>
        <pc:grpChg chg="mod">
          <ac:chgData name="Danielle" userId="e2554c37-e717-43a0-ba79-1183ca921ccd" providerId="ADAL" clId="{E5DBAA5C-7F52-426D-8575-EB47AA5E37F8}" dt="2020-05-15T09:10:45.008" v="144" actId="2711"/>
          <ac:grpSpMkLst>
            <pc:docMk/>
            <pc:sldMk cId="3892162340" sldId="264"/>
            <ac:grpSpMk id="13" creationId="{00000000-0000-0000-0000-000000000000}"/>
          </ac:grpSpMkLst>
        </pc:grpChg>
      </pc:sldChg>
      <pc:sldChg chg="modSp mod">
        <pc:chgData name="Danielle" userId="e2554c37-e717-43a0-ba79-1183ca921ccd" providerId="ADAL" clId="{E5DBAA5C-7F52-426D-8575-EB47AA5E37F8}" dt="2020-05-15T09:19:40.336" v="458" actId="2711"/>
        <pc:sldMkLst>
          <pc:docMk/>
          <pc:sldMk cId="2817050060" sldId="265"/>
        </pc:sldMkLst>
        <pc:spChg chg="mod">
          <ac:chgData name="Danielle" userId="e2554c37-e717-43a0-ba79-1183ca921ccd" providerId="ADAL" clId="{E5DBAA5C-7F52-426D-8575-EB47AA5E37F8}" dt="2020-05-15T09:19:40.336" v="458" actId="2711"/>
          <ac:spMkLst>
            <pc:docMk/>
            <pc:sldMk cId="2817050060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19:31.130" v="457" actId="20577"/>
          <ac:spMkLst>
            <pc:docMk/>
            <pc:sldMk cId="2817050060" sldId="265"/>
            <ac:spMk id="3" creationId="{00000000-0000-0000-0000-000000000000}"/>
          </ac:spMkLst>
        </pc:spChg>
      </pc:sldChg>
      <pc:sldChg chg="modSp add">
        <pc:chgData name="Danielle" userId="e2554c37-e717-43a0-ba79-1183ca921ccd" providerId="ADAL" clId="{E5DBAA5C-7F52-426D-8575-EB47AA5E37F8}" dt="2020-05-15T09:10:35.882" v="143" actId="20577"/>
        <pc:sldMkLst>
          <pc:docMk/>
          <pc:sldMk cId="922311193" sldId="266"/>
        </pc:sldMkLst>
        <pc:spChg chg="mod">
          <ac:chgData name="Danielle" userId="e2554c37-e717-43a0-ba79-1183ca921ccd" providerId="ADAL" clId="{E5DBAA5C-7F52-426D-8575-EB47AA5E37F8}" dt="2020-05-15T09:10:35.882" v="143" actId="20577"/>
          <ac:spMkLst>
            <pc:docMk/>
            <pc:sldMk cId="922311193" sldId="266"/>
            <ac:spMk id="2" creationId="{00000000-0000-0000-0000-000000000000}"/>
          </ac:spMkLst>
        </pc:spChg>
      </pc:sldChg>
      <pc:sldMasterChg chg="modSp mod modSldLayout">
        <pc:chgData name="Danielle" userId="e2554c37-e717-43a0-ba79-1183ca921ccd" providerId="ADAL" clId="{E5DBAA5C-7F52-426D-8575-EB47AA5E37F8}" dt="2020-05-15T09:05:39.134" v="1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E5DBAA5C-7F52-426D-8575-EB47AA5E37F8}" dt="2020-05-15T09:05:05.518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05:17.704" v="8" actId="14100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E5DBAA5C-7F52-426D-8575-EB47AA5E37F8}" dt="2020-05-15T09:05:05.518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05.518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05.518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05.518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05.518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E5DBAA5C-7F52-426D-8575-EB47AA5E37F8}" dt="2020-05-15T09:05:39.134" v="1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E5DBAA5C-7F52-426D-8575-EB47AA5E37F8}" dt="2020-05-15T09:05:39.134" v="1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addSp delSp modSp mod modSldLayout">
        <pc:chgData name="Danielle" userId="e2554c37-e717-43a0-ba79-1183ca921ccd" providerId="ADAL" clId="{E5DBAA5C-7F52-426D-8575-EB47AA5E37F8}" dt="2020-05-15T09:06:36.939" v="26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E5DBAA5C-7F52-426D-8575-EB47AA5E37F8}" dt="2020-05-15T09:05:47.786" v="1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add mod">
          <ac:chgData name="Danielle" userId="e2554c37-e717-43a0-ba79-1183ca921ccd" providerId="ADAL" clId="{E5DBAA5C-7F52-426D-8575-EB47AA5E37F8}" dt="2020-05-15T09:05:47.786" v="12" actId="2711"/>
          <ac:spMkLst>
            <pc:docMk/>
            <pc:sldMasterMk cId="2492940549" sldId="2147483650"/>
            <ac:spMk id="15" creationId="{875DAC6F-C8A6-465F-9C89-2A809DCA96ED}"/>
          </ac:spMkLst>
        </pc:spChg>
        <pc:spChg chg="mod">
          <ac:chgData name="Danielle" userId="e2554c37-e717-43a0-ba79-1183ca921ccd" providerId="ADAL" clId="{E5DBAA5C-7F52-426D-8575-EB47AA5E37F8}" dt="2020-05-15T09:05:47.786" v="1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05:53.353" v="13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E5DBAA5C-7F52-426D-8575-EB47AA5E37F8}" dt="2020-05-15T09:05:47.786" v="12" actId="2711"/>
          <ac:spMkLst>
            <pc:docMk/>
            <pc:sldMasterMk cId="2492940549" sldId="2147483650"/>
            <ac:spMk id="18" creationId="{00000000-0000-0000-0000-000000000000}"/>
          </ac:spMkLst>
        </pc:spChg>
        <pc:spChg chg="del">
          <ac:chgData name="Danielle" userId="e2554c37-e717-43a0-ba79-1183ca921ccd" providerId="ADAL" clId="{E5DBAA5C-7F52-426D-8575-EB47AA5E37F8}" dt="2020-05-15T09:05:33.186" v="9" actId="478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E5DBAA5C-7F52-426D-8575-EB47AA5E37F8}" dt="2020-05-15T09:05:47.786" v="1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47.786" v="1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47.786" v="1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47.786" v="1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47.786" v="1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47.786" v="1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E5DBAA5C-7F52-426D-8575-EB47AA5E37F8}" dt="2020-05-15T09:05:47.786" v="1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E5DBAA5C-7F52-426D-8575-EB47AA5E37F8}" dt="2020-05-15T09:06:20.595" v="23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E5DBAA5C-7F52-426D-8575-EB47AA5E37F8}" dt="2020-05-15T09:06:12.434" v="16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E5DBAA5C-7F52-426D-8575-EB47AA5E37F8}" dt="2020-05-15T09:06:12.434" v="16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E5DBAA5C-7F52-426D-8575-EB47AA5E37F8}" dt="2020-05-15T09:06:17.910" v="2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E5DBAA5C-7F52-426D-8575-EB47AA5E37F8}" dt="2020-05-15T09:06:20.595" v="23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grpChg chg="mod">
            <ac:chgData name="Danielle" userId="e2554c37-e717-43a0-ba79-1183ca921ccd" providerId="ADAL" clId="{E5DBAA5C-7F52-426D-8575-EB47AA5E37F8}" dt="2020-05-15T09:06:15.461" v="18" actId="1076"/>
            <ac:grpSpMkLst>
              <pc:docMk/>
              <pc:sldMasterMk cId="2492940549" sldId="2147483650"/>
              <pc:sldLayoutMk cId="1144820073" sldId="2147483663"/>
              <ac:grpSpMk id="11" creationId="{00000000-0000-0000-0000-000000000000}"/>
            </ac:grpSpMkLst>
          </pc:grpChg>
          <pc:cxnChg chg="mod">
            <ac:chgData name="Danielle" userId="e2554c37-e717-43a0-ba79-1183ca921ccd" providerId="ADAL" clId="{E5DBAA5C-7F52-426D-8575-EB47AA5E37F8}" dt="2020-05-15T09:06:12.434" v="1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E5DBAA5C-7F52-426D-8575-EB47AA5E37F8}" dt="2020-05-15T09:06:12.434" v="1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E5DBAA5C-7F52-426D-8575-EB47AA5E37F8}" dt="2020-05-15T09:06:12.434" v="1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E5DBAA5C-7F52-426D-8575-EB47AA5E37F8}" dt="2020-05-15T09:06:12.434" v="1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E5DBAA5C-7F52-426D-8575-EB47AA5E37F8}" dt="2020-05-15T09:06:12.434" v="1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E5DBAA5C-7F52-426D-8575-EB47AA5E37F8}" dt="2020-05-15T09:06:25.432" v="24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E5DBAA5C-7F52-426D-8575-EB47AA5E37F8}" dt="2020-05-15T09:06:25.432" v="24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E5DBAA5C-7F52-426D-8575-EB47AA5E37F8}" dt="2020-05-15T09:06:25.432" v="24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E5DBAA5C-7F52-426D-8575-EB47AA5E37F8}" dt="2020-05-15T09:06:02.193" v="1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E5DBAA5C-7F52-426D-8575-EB47AA5E37F8}" dt="2020-05-15T09:06:02.193" v="1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E5DBAA5C-7F52-426D-8575-EB47AA5E37F8}" dt="2020-05-15T09:06:30.321" v="25" actId="2711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E5DBAA5C-7F52-426D-8575-EB47AA5E37F8}" dt="2020-05-15T09:06:30.321" v="25" actId="2711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E5DBAA5C-7F52-426D-8575-EB47AA5E37F8}" dt="2020-05-15T09:06:30.321" v="25" actId="2711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E5DBAA5C-7F52-426D-8575-EB47AA5E37F8}" dt="2020-05-15T09:06:36.939" v="26" actId="2711"/>
          <pc:sldLayoutMkLst>
            <pc:docMk/>
            <pc:sldMasterMk cId="2492940549" sldId="2147483650"/>
            <pc:sldLayoutMk cId="3123579352" sldId="2147483667"/>
          </pc:sldLayoutMkLst>
          <pc:spChg chg="mod">
            <ac:chgData name="Danielle" userId="e2554c37-e717-43a0-ba79-1183ca921ccd" providerId="ADAL" clId="{E5DBAA5C-7F52-426D-8575-EB47AA5E37F8}" dt="2020-05-15T09:06:36.939" v="26" actId="2711"/>
            <ac:spMkLst>
              <pc:docMk/>
              <pc:sldMasterMk cId="2492940549" sldId="2147483650"/>
              <pc:sldLayoutMk cId="3123579352" sldId="2147483667"/>
              <ac:spMk id="3" creationId="{00000000-0000-0000-0000-000000000000}"/>
            </ac:spMkLst>
          </pc:spChg>
          <pc:spChg chg="mod">
            <ac:chgData name="Danielle" userId="e2554c37-e717-43a0-ba79-1183ca921ccd" providerId="ADAL" clId="{E5DBAA5C-7F52-426D-8575-EB47AA5E37F8}" dt="2020-05-15T09:06:36.939" v="26" actId="2711"/>
            <ac:spMkLst>
              <pc:docMk/>
              <pc:sldMasterMk cId="2492940549" sldId="2147483650"/>
              <pc:sldLayoutMk cId="3123579352" sldId="2147483667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77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70900" y="258570"/>
            <a:ext cx="3329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Equations of Linear Graphs from a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Sketch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 userDrawn="1"/>
            </p:nvSpPr>
            <p:spPr>
              <a:xfrm>
                <a:off x="2070901" y="5945326"/>
                <a:ext cx="69180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Axes, gradient,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fraction,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simplify, rise, run, equation, linear, positive, negative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70901" y="5945326"/>
                <a:ext cx="6918077" cy="830997"/>
              </a:xfrm>
              <a:prstGeom prst="rect">
                <a:avLst/>
              </a:prstGeom>
              <a:blipFill>
                <a:blip r:embed="rId11"/>
                <a:stretch>
                  <a:fillRect l="-529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positive and negative gradients.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the gradient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of a graph given its sketch.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 the equation 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of a graph given its sketch.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5DAC6F-C8A6-465F-9C89-2A809DCA96ED}"/>
              </a:ext>
            </a:extLst>
          </p:cNvPr>
          <p:cNvSpPr txBox="1"/>
          <p:nvPr userDrawn="1"/>
        </p:nvSpPr>
        <p:spPr>
          <a:xfrm>
            <a:off x="2070900" y="258570"/>
            <a:ext cx="3329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Equations of Linear Graphs from a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Sketch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35.png"/><Relationship Id="rId5" Type="http://schemas.openxmlformats.org/officeDocument/2006/relationships/image" Target="../media/image17.png"/><Relationship Id="rId10" Type="http://schemas.openxmlformats.org/officeDocument/2006/relationships/image" Target="../media/image34.png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1720" y="1124744"/>
                <a:ext cx="6912768" cy="3399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the following fractions:</a:t>
                </a:r>
              </a:p>
              <a:p>
                <a:pPr algn="ctr"/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32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32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3399520"/>
              </a:xfrm>
              <a:prstGeom prst="rect">
                <a:avLst/>
              </a:prstGeom>
              <a:blipFill>
                <a:blip r:embed="rId3"/>
                <a:stretch>
                  <a:fillRect t="-8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22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1720" y="1124744"/>
                <a:ext cx="6912768" cy="3440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the following fractions:</a:t>
                </a:r>
              </a:p>
              <a:p>
                <a:pPr algn="ctr"/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32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32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3440044"/>
              </a:xfrm>
              <a:prstGeom prst="rect">
                <a:avLst/>
              </a:prstGeom>
              <a:blipFill>
                <a:blip r:embed="rId3"/>
                <a:stretch>
                  <a:fillRect t="-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31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1967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equations of the graphs below.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15616" y="1772816"/>
            <a:ext cx="2865963" cy="2884567"/>
            <a:chOff x="611560" y="2276872"/>
            <a:chExt cx="4010660" cy="4036695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276872"/>
              <a:ext cx="4010660" cy="403669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683568" y="3582300"/>
              <a:ext cx="3938652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148064" y="1772816"/>
            <a:ext cx="2865963" cy="2884567"/>
            <a:chOff x="611560" y="2276872"/>
            <a:chExt cx="4010660" cy="4036695"/>
          </a:xfrm>
        </p:grpSpPr>
        <p:pic>
          <p:nvPicPr>
            <p:cNvPr id="14" name="Picture 1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276872"/>
              <a:ext cx="4010660" cy="403669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2267744" y="2348880"/>
              <a:ext cx="0" cy="39646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539552" y="4833337"/>
                <a:ext cx="3960440" cy="165618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any coordinate along this line,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 the equation of the line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833337"/>
                <a:ext cx="3960440" cy="165618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le 16"/>
              <p:cNvSpPr/>
              <p:nvPr/>
            </p:nvSpPr>
            <p:spPr>
              <a:xfrm>
                <a:off x="4600825" y="4833337"/>
                <a:ext cx="3960440" cy="1656184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 any coordinate along this line,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value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 the equation of the line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825" y="4833337"/>
                <a:ext cx="3960440" cy="165618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16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39752" y="1556792"/>
                <a:ext cx="6239815" cy="1731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any linear graphs that are not horizontal or vertical, we use: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5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405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050" i="1" dirty="0" err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sz="4050" i="1" dirty="0" err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4050" i="1" dirty="0" err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4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556792"/>
                <a:ext cx="6239815" cy="1731243"/>
              </a:xfrm>
              <a:prstGeom prst="rect">
                <a:avLst/>
              </a:prstGeom>
              <a:blipFill>
                <a:blip r:embed="rId2"/>
                <a:stretch>
                  <a:fillRect l="-587" t="-2465" r="-1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 flipV="1">
            <a:off x="4877874" y="3288035"/>
            <a:ext cx="347729" cy="6949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6516216" y="3288035"/>
            <a:ext cx="245194" cy="6949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>
          <a:xfrm>
            <a:off x="2649257" y="3983030"/>
            <a:ext cx="25763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</a:p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(the slope of the line)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117516" y="3983030"/>
                <a:ext cx="246205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(where the graph cuts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-axis)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516" y="3983030"/>
                <a:ext cx="2462052" cy="1015663"/>
              </a:xfrm>
              <a:prstGeom prst="rect">
                <a:avLst/>
              </a:prstGeom>
              <a:blipFill>
                <a:blip r:embed="rId3"/>
                <a:stretch>
                  <a:fillRect l="-2730" t="-239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>
            <a:off x="5436096" y="-603448"/>
            <a:ext cx="5328592" cy="3221272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gradient is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u="sng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rise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run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But you also need to think about whether its +ve or –ve.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4010660" cy="403669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51520" y="11967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equation of the graph below.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31840" y="2924944"/>
            <a:ext cx="0" cy="1008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16890" y="3933056"/>
            <a:ext cx="5149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547664" y="2492896"/>
            <a:ext cx="1800200" cy="36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30146" y="3325767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146" y="3325767"/>
                <a:ext cx="3866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31629" y="3902915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629" y="3902915"/>
                <a:ext cx="38664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76056" y="2658970"/>
                <a:ext cx="18389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𝒎𝒙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658970"/>
                <a:ext cx="1838965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76056" y="3120635"/>
                <a:ext cx="1556260" cy="78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𝐫𝐢𝐬𝐞</m:t>
                          </m:r>
                        </m:num>
                        <m:den>
                          <m:r>
                            <a:rPr lang="en-GB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𝐫𝐮𝐧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120635"/>
                <a:ext cx="1556260" cy="7876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83962" y="3126222"/>
                <a:ext cx="76867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962" y="3126222"/>
                <a:ext cx="768672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64288" y="3326999"/>
                <a:ext cx="768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4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326999"/>
                <a:ext cx="76867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76056" y="3929954"/>
                <a:ext cx="12164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929954"/>
                <a:ext cx="1216423" cy="461665"/>
              </a:xfrm>
              <a:prstGeom prst="rect">
                <a:avLst/>
              </a:prstGeom>
              <a:blipFill>
                <a:blip r:embed="rId9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84168" y="3927050"/>
                <a:ext cx="6832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927050"/>
                <a:ext cx="6832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>
            <a:off x="5436096" y="-603448"/>
            <a:ext cx="5328592" cy="3221272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gradient is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u="sng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rise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run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But you also need to think about whether its +ve or –ve.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4010660" cy="403669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51520" y="11967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equation of the graph below.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043608" y="2502321"/>
            <a:ext cx="0" cy="107997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43608" y="3582300"/>
            <a:ext cx="157328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71600" y="2492896"/>
            <a:ext cx="3384376" cy="2232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6814" y="2920290"/>
                <a:ext cx="55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14" y="2920290"/>
                <a:ext cx="55976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34351" y="3543292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351" y="3543292"/>
                <a:ext cx="38664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76056" y="2658970"/>
                <a:ext cx="18389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𝒎𝒙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658970"/>
                <a:ext cx="1838965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76056" y="3120635"/>
                <a:ext cx="1556259" cy="78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𝐫𝐢𝐬𝐞</m:t>
                          </m:r>
                        </m:num>
                        <m:den>
                          <m:r>
                            <a:rPr lang="en-GB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𝐫𝐮𝐧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120635"/>
                <a:ext cx="1556259" cy="7876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20694" y="3124483"/>
                <a:ext cx="99790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24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694" y="3124483"/>
                <a:ext cx="997902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483242" y="3120635"/>
                <a:ext cx="1049198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242" y="3120635"/>
                <a:ext cx="1049198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80063" y="3990254"/>
                <a:ext cx="154824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63" y="3990254"/>
                <a:ext cx="1548244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497244" y="4184113"/>
                <a:ext cx="6832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244" y="4184113"/>
                <a:ext cx="6832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3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>
            <a:off x="5436096" y="-603448"/>
            <a:ext cx="5328592" cy="3221272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The gradient is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u="sng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rise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run</a:t>
            </a:r>
          </a:p>
          <a:p>
            <a:pPr algn="ctr"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But you also need to think about whether its +ve or –ve.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4010660" cy="403669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51520" y="11967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equation of the graph below.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51920" y="3120635"/>
            <a:ext cx="0" cy="829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87824" y="3950235"/>
            <a:ext cx="864096" cy="13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11560" y="2348880"/>
            <a:ext cx="4010660" cy="39646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25793" y="3388078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793" y="3388078"/>
                <a:ext cx="3866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57007" y="3925887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007" y="3925887"/>
                <a:ext cx="38664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76056" y="2658970"/>
                <a:ext cx="18389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𝒎𝒙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𝒄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658970"/>
                <a:ext cx="1838965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076056" y="3120635"/>
                <a:ext cx="1556260" cy="785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𝐫𝐢𝐬𝐞</m:t>
                          </m:r>
                        </m:num>
                        <m:den>
                          <m:r>
                            <a:rPr lang="en-GB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𝐫𝐮𝐧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120635"/>
                <a:ext cx="1556260" cy="7852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28698" y="3120635"/>
                <a:ext cx="768672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GB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698" y="3120635"/>
                <a:ext cx="768672" cy="7936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79105" y="3321962"/>
                <a:ext cx="768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105" y="3321962"/>
                <a:ext cx="76867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76056" y="3929954"/>
                <a:ext cx="12164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929954"/>
                <a:ext cx="1216423" cy="461665"/>
              </a:xfrm>
              <a:prstGeom prst="rect">
                <a:avLst/>
              </a:prstGeom>
              <a:blipFill>
                <a:blip r:embed="rId9"/>
                <a:stretch>
                  <a:fillRect b="-14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84168" y="3929953"/>
                <a:ext cx="6832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929953"/>
                <a:ext cx="6832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76055" y="4422425"/>
                <a:ext cx="1032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5" y="4422425"/>
                <a:ext cx="1032077" cy="461665"/>
              </a:xfrm>
              <a:prstGeom prst="rect">
                <a:avLst/>
              </a:prstGeom>
              <a:blipFill>
                <a:blip r:embed="rId11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7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198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2204864"/>
                <a:ext cx="8640960" cy="1478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=−10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    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04864"/>
                <a:ext cx="8640960" cy="1478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05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356</Words>
  <Application>Microsoft Office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27</cp:revision>
  <dcterms:created xsi:type="dcterms:W3CDTF">2015-07-01T12:05:39Z</dcterms:created>
  <dcterms:modified xsi:type="dcterms:W3CDTF">2020-05-19T13:46:35Z</dcterms:modified>
</cp:coreProperties>
</file>