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85" r:id="rId2"/>
  </p:sldMasterIdLst>
  <p:notesMasterIdLst>
    <p:notesMasterId r:id="rId14"/>
  </p:notesMasterIdLst>
  <p:sldIdLst>
    <p:sldId id="277" r:id="rId3"/>
    <p:sldId id="296" r:id="rId4"/>
    <p:sldId id="317" r:id="rId5"/>
    <p:sldId id="300" r:id="rId6"/>
    <p:sldId id="301" r:id="rId7"/>
    <p:sldId id="302" r:id="rId8"/>
    <p:sldId id="316" r:id="rId9"/>
    <p:sldId id="318" r:id="rId10"/>
    <p:sldId id="307" r:id="rId11"/>
    <p:sldId id="306" r:id="rId12"/>
    <p:sldId id="30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08090-D400-488D-AEE8-38AEDF612320}" v="38" dt="2020-05-07T09:40:16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E4208090-D400-488D-AEE8-38AEDF612320}"/>
    <pc:docChg chg="custSel addSld delSld modSld modMainMaster">
      <pc:chgData name="Danielle" userId="e2554c37-e717-43a0-ba79-1183ca921ccd" providerId="ADAL" clId="{E4208090-D400-488D-AEE8-38AEDF612320}" dt="2020-05-07T09:40:16.288" v="92" actId="20577"/>
      <pc:docMkLst>
        <pc:docMk/>
      </pc:docMkLst>
      <pc:sldChg chg="add del">
        <pc:chgData name="Danielle" userId="e2554c37-e717-43a0-ba79-1183ca921ccd" providerId="ADAL" clId="{E4208090-D400-488D-AEE8-38AEDF612320}" dt="2020-05-07T09:34:10.238" v="17"/>
        <pc:sldMkLst>
          <pc:docMk/>
          <pc:sldMk cId="979017640" sldId="277"/>
        </pc:sldMkLst>
      </pc:sldChg>
      <pc:sldChg chg="del">
        <pc:chgData name="Danielle" userId="e2554c37-e717-43a0-ba79-1183ca921ccd" providerId="ADAL" clId="{E4208090-D400-488D-AEE8-38AEDF612320}" dt="2020-05-07T09:33:49.567" v="16" actId="47"/>
        <pc:sldMkLst>
          <pc:docMk/>
          <pc:sldMk cId="1394405492" sldId="278"/>
        </pc:sldMkLst>
      </pc:sldChg>
      <pc:sldChg chg="add del">
        <pc:chgData name="Danielle" userId="e2554c37-e717-43a0-ba79-1183ca921ccd" providerId="ADAL" clId="{E4208090-D400-488D-AEE8-38AEDF612320}" dt="2020-05-07T09:34:10.238" v="17"/>
        <pc:sldMkLst>
          <pc:docMk/>
          <pc:sldMk cId="3664301299" sldId="296"/>
        </pc:sldMkLst>
      </pc:sldChg>
      <pc:sldChg chg="modSp del mod">
        <pc:chgData name="Danielle" userId="e2554c37-e717-43a0-ba79-1183ca921ccd" providerId="ADAL" clId="{E4208090-D400-488D-AEE8-38AEDF612320}" dt="2020-05-07T09:36:12.554" v="28" actId="47"/>
        <pc:sldMkLst>
          <pc:docMk/>
          <pc:sldMk cId="0" sldId="299"/>
        </pc:sldMkLst>
        <pc:spChg chg="mod">
          <ac:chgData name="Danielle" userId="e2554c37-e717-43a0-ba79-1183ca921ccd" providerId="ADAL" clId="{E4208090-D400-488D-AEE8-38AEDF612320}" dt="2020-05-07T09:36:09.089" v="27" actId="2711"/>
          <ac:spMkLst>
            <pc:docMk/>
            <pc:sldMk cId="0" sldId="299"/>
            <ac:spMk id="4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6:09.089" v="27" actId="2711"/>
          <ac:spMkLst>
            <pc:docMk/>
            <pc:sldMk cId="0" sldId="299"/>
            <ac:spMk id="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6:09.089" v="27" actId="2711"/>
          <ac:spMkLst>
            <pc:docMk/>
            <pc:sldMk cId="0" sldId="299"/>
            <ac:spMk id="7" creationId="{00000000-0000-0000-0000-000000000000}"/>
          </ac:spMkLst>
        </pc:spChg>
      </pc:sldChg>
      <pc:sldChg chg="addSp delSp modSp mod">
        <pc:chgData name="Danielle" userId="e2554c37-e717-43a0-ba79-1183ca921ccd" providerId="ADAL" clId="{E4208090-D400-488D-AEE8-38AEDF612320}" dt="2020-05-07T09:34:59.968" v="24" actId="2711"/>
        <pc:sldMkLst>
          <pc:docMk/>
          <pc:sldMk cId="0" sldId="300"/>
        </pc:sldMkLst>
        <pc:spChg chg="mod">
          <ac:chgData name="Danielle" userId="e2554c37-e717-43a0-ba79-1183ca921ccd" providerId="ADAL" clId="{E4208090-D400-488D-AEE8-38AEDF612320}" dt="2020-05-07T09:34:59.968" v="24" actId="2711"/>
          <ac:spMkLst>
            <pc:docMk/>
            <pc:sldMk cId="0" sldId="300"/>
            <ac:spMk id="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4:59.968" v="24" actId="2711"/>
          <ac:spMkLst>
            <pc:docMk/>
            <pc:sldMk cId="0" sldId="300"/>
            <ac:spMk id="10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4:59.968" v="24" actId="2711"/>
          <ac:spMkLst>
            <pc:docMk/>
            <pc:sldMk cId="0" sldId="300"/>
            <ac:spMk id="17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4:59.968" v="24" actId="2711"/>
          <ac:spMkLst>
            <pc:docMk/>
            <pc:sldMk cId="0" sldId="300"/>
            <ac:spMk id="18" creationId="{00000000-0000-0000-0000-000000000000}"/>
          </ac:spMkLst>
        </pc:spChg>
        <pc:picChg chg="add mod">
          <ac:chgData name="Danielle" userId="e2554c37-e717-43a0-ba79-1183ca921ccd" providerId="ADAL" clId="{E4208090-D400-488D-AEE8-38AEDF612320}" dt="2020-05-07T09:34:44.494" v="20" actId="1076"/>
          <ac:picMkLst>
            <pc:docMk/>
            <pc:sldMk cId="0" sldId="300"/>
            <ac:picMk id="7" creationId="{FF115500-B64D-45B8-AA6F-E14B6F0378FF}"/>
          </ac:picMkLst>
        </pc:picChg>
        <pc:picChg chg="del">
          <ac:chgData name="Danielle" userId="e2554c37-e717-43a0-ba79-1183ca921ccd" providerId="ADAL" clId="{E4208090-D400-488D-AEE8-38AEDF612320}" dt="2020-05-07T09:33:45.326" v="13" actId="478"/>
          <ac:picMkLst>
            <pc:docMk/>
            <pc:sldMk cId="0" sldId="300"/>
            <ac:picMk id="1029" creationId="{00000000-0000-0000-0000-000000000000}"/>
          </ac:picMkLst>
        </pc:picChg>
      </pc:sldChg>
      <pc:sldChg chg="modSp mod">
        <pc:chgData name="Danielle" userId="e2554c37-e717-43a0-ba79-1183ca921ccd" providerId="ADAL" clId="{E4208090-D400-488D-AEE8-38AEDF612320}" dt="2020-05-07T09:35:08.837" v="26" actId="20577"/>
        <pc:sldMkLst>
          <pc:docMk/>
          <pc:sldMk cId="1616978073" sldId="301"/>
        </pc:sldMkLst>
        <pc:spChg chg="mod">
          <ac:chgData name="Danielle" userId="e2554c37-e717-43a0-ba79-1183ca921ccd" providerId="ADAL" clId="{E4208090-D400-488D-AEE8-38AEDF612320}" dt="2020-05-07T09:35:06.103" v="25" actId="2711"/>
          <ac:spMkLst>
            <pc:docMk/>
            <pc:sldMk cId="1616978073" sldId="301"/>
            <ac:spMk id="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5:06.103" v="25" actId="2711"/>
          <ac:spMkLst>
            <pc:docMk/>
            <pc:sldMk cId="1616978073" sldId="301"/>
            <ac:spMk id="7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5:06.103" v="25" actId="2711"/>
          <ac:spMkLst>
            <pc:docMk/>
            <pc:sldMk cId="1616978073" sldId="301"/>
            <ac:spMk id="10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5:08.837" v="26" actId="20577"/>
          <ac:spMkLst>
            <pc:docMk/>
            <pc:sldMk cId="1616978073" sldId="301"/>
            <ac:spMk id="17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5:06.103" v="25" actId="2711"/>
          <ac:spMkLst>
            <pc:docMk/>
            <pc:sldMk cId="1616978073" sldId="301"/>
            <ac:spMk id="18" creationId="{00000000-0000-0000-0000-000000000000}"/>
          </ac:spMkLst>
        </pc:spChg>
      </pc:sldChg>
      <pc:sldChg chg="modSp">
        <pc:chgData name="Danielle" userId="e2554c37-e717-43a0-ba79-1183ca921ccd" providerId="ADAL" clId="{E4208090-D400-488D-AEE8-38AEDF612320}" dt="2020-05-07T09:36:24.881" v="36" actId="1035"/>
        <pc:sldMkLst>
          <pc:docMk/>
          <pc:sldMk cId="4177905323" sldId="302"/>
        </pc:sldMkLst>
        <pc:spChg chg="mod">
          <ac:chgData name="Danielle" userId="e2554c37-e717-43a0-ba79-1183ca921ccd" providerId="ADAL" clId="{E4208090-D400-488D-AEE8-38AEDF612320}" dt="2020-05-07T09:36:24.881" v="36" actId="1035"/>
          <ac:spMkLst>
            <pc:docMk/>
            <pc:sldMk cId="4177905323" sldId="302"/>
            <ac:spMk id="3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6:24.881" v="36" actId="1035"/>
          <ac:spMkLst>
            <pc:docMk/>
            <pc:sldMk cId="4177905323" sldId="302"/>
            <ac:spMk id="4" creationId="{00000000-0000-0000-0000-000000000000}"/>
          </ac:spMkLst>
        </pc:spChg>
      </pc:sldChg>
      <pc:sldChg chg="del">
        <pc:chgData name="Danielle" userId="e2554c37-e717-43a0-ba79-1183ca921ccd" providerId="ADAL" clId="{E4208090-D400-488D-AEE8-38AEDF612320}" dt="2020-05-07T09:36:57.227" v="37" actId="47"/>
        <pc:sldMkLst>
          <pc:docMk/>
          <pc:sldMk cId="875157260" sldId="303"/>
        </pc:sldMkLst>
      </pc:sldChg>
      <pc:sldChg chg="del">
        <pc:chgData name="Danielle" userId="e2554c37-e717-43a0-ba79-1183ca921ccd" providerId="ADAL" clId="{E4208090-D400-488D-AEE8-38AEDF612320}" dt="2020-05-07T09:36:58.246" v="38" actId="47"/>
        <pc:sldMkLst>
          <pc:docMk/>
          <pc:sldMk cId="4068906044" sldId="304"/>
        </pc:sldMkLst>
      </pc:sldChg>
      <pc:sldChg chg="del">
        <pc:chgData name="Danielle" userId="e2554c37-e717-43a0-ba79-1183ca921ccd" providerId="ADAL" clId="{E4208090-D400-488D-AEE8-38AEDF612320}" dt="2020-05-07T09:36:59.018" v="39" actId="47"/>
        <pc:sldMkLst>
          <pc:docMk/>
          <pc:sldMk cId="2881580895" sldId="305"/>
        </pc:sldMkLst>
      </pc:sldChg>
      <pc:sldChg chg="modSp">
        <pc:chgData name="Danielle" userId="e2554c37-e717-43a0-ba79-1183ca921ccd" providerId="ADAL" clId="{E4208090-D400-488D-AEE8-38AEDF612320}" dt="2020-05-07T09:37:53.250" v="42" actId="2711"/>
        <pc:sldMkLst>
          <pc:docMk/>
          <pc:sldMk cId="951482050" sldId="307"/>
        </pc:sldMkLst>
        <pc:spChg chg="mod">
          <ac:chgData name="Danielle" userId="e2554c37-e717-43a0-ba79-1183ca921ccd" providerId="ADAL" clId="{E4208090-D400-488D-AEE8-38AEDF612320}" dt="2020-05-07T09:37:53.250" v="42" actId="2711"/>
          <ac:spMkLst>
            <pc:docMk/>
            <pc:sldMk cId="951482050" sldId="307"/>
            <ac:spMk id="18" creationId="{00000000-0000-0000-0000-000000000000}"/>
          </ac:spMkLst>
        </pc:spChg>
      </pc:sldChg>
      <pc:sldChg chg="add">
        <pc:chgData name="Danielle" userId="e2554c37-e717-43a0-ba79-1183ca921ccd" providerId="ADAL" clId="{E4208090-D400-488D-AEE8-38AEDF612320}" dt="2020-05-07T09:37:12.490" v="40"/>
        <pc:sldMkLst>
          <pc:docMk/>
          <pc:sldMk cId="2134874132" sldId="316"/>
        </pc:sldMkLst>
      </pc:sldChg>
      <pc:sldChg chg="add">
        <pc:chgData name="Danielle" userId="e2554c37-e717-43a0-ba79-1183ca921ccd" providerId="ADAL" clId="{E4208090-D400-488D-AEE8-38AEDF612320}" dt="2020-05-07T09:34:10.238" v="17"/>
        <pc:sldMkLst>
          <pc:docMk/>
          <pc:sldMk cId="808745867" sldId="317"/>
        </pc:sldMkLst>
      </pc:sldChg>
      <pc:sldChg chg="modSp add mod modAnim">
        <pc:chgData name="Danielle" userId="e2554c37-e717-43a0-ba79-1183ca921ccd" providerId="ADAL" clId="{E4208090-D400-488D-AEE8-38AEDF612320}" dt="2020-05-07T09:40:16.288" v="92" actId="20577"/>
        <pc:sldMkLst>
          <pc:docMk/>
          <pc:sldMk cId="1825425611" sldId="318"/>
        </pc:sldMkLst>
        <pc:spChg chg="mod">
          <ac:chgData name="Danielle" userId="e2554c37-e717-43a0-ba79-1183ca921ccd" providerId="ADAL" clId="{E4208090-D400-488D-AEE8-38AEDF612320}" dt="2020-05-07T09:39:13.202" v="61" actId="20577"/>
          <ac:spMkLst>
            <pc:docMk/>
            <pc:sldMk cId="1825425611" sldId="318"/>
            <ac:spMk id="2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8:30.801" v="46" actId="20577"/>
          <ac:spMkLst>
            <pc:docMk/>
            <pc:sldMk cId="1825425611" sldId="318"/>
            <ac:spMk id="9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8:46.540" v="55" actId="20577"/>
          <ac:spMkLst>
            <pc:docMk/>
            <pc:sldMk cId="1825425611" sldId="318"/>
            <ac:spMk id="14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8:42.278" v="52" actId="20577"/>
          <ac:spMkLst>
            <pc:docMk/>
            <pc:sldMk cId="1825425611" sldId="318"/>
            <ac:spMk id="18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16.848" v="65" actId="20577"/>
          <ac:spMkLst>
            <pc:docMk/>
            <pc:sldMk cId="1825425611" sldId="318"/>
            <ac:spMk id="22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20.482" v="67" actId="20577"/>
          <ac:spMkLst>
            <pc:docMk/>
            <pc:sldMk cId="1825425611" sldId="318"/>
            <ac:spMk id="2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25.328" v="71" actId="20577"/>
          <ac:spMkLst>
            <pc:docMk/>
            <pc:sldMk cId="1825425611" sldId="318"/>
            <ac:spMk id="3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22.642" v="69" actId="20577"/>
          <ac:spMkLst>
            <pc:docMk/>
            <pc:sldMk cId="1825425611" sldId="318"/>
            <ac:spMk id="39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30.887" v="75" actId="20577"/>
          <ac:spMkLst>
            <pc:docMk/>
            <pc:sldMk cId="1825425611" sldId="318"/>
            <ac:spMk id="45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34.508" v="79" actId="20577"/>
          <ac:spMkLst>
            <pc:docMk/>
            <pc:sldMk cId="1825425611" sldId="318"/>
            <ac:spMk id="4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38.441" v="81" actId="20577"/>
          <ac:spMkLst>
            <pc:docMk/>
            <pc:sldMk cId="1825425611" sldId="318"/>
            <ac:spMk id="48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9:42.049" v="83" actId="20577"/>
          <ac:spMkLst>
            <pc:docMk/>
            <pc:sldMk cId="1825425611" sldId="318"/>
            <ac:spMk id="50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40:16.288" v="92" actId="20577"/>
          <ac:spMkLst>
            <pc:docMk/>
            <pc:sldMk cId="1825425611" sldId="318"/>
            <ac:spMk id="55" creationId="{00000000-0000-0000-0000-000000000000}"/>
          </ac:spMkLst>
        </pc:spChg>
      </pc:sldChg>
      <pc:sldMasterChg chg="modSp modSldLayout">
        <pc:chgData name="Danielle" userId="e2554c37-e717-43a0-ba79-1183ca921ccd" providerId="ADAL" clId="{E4208090-D400-488D-AEE8-38AEDF612320}" dt="2020-05-07T09:33:33.850" v="12" actId="2711"/>
        <pc:sldMasterMkLst>
          <pc:docMk/>
          <pc:sldMasterMk cId="3801786515" sldId="2147483681"/>
        </pc:sldMasterMkLst>
        <pc:spChg chg="mod">
          <ac:chgData name="Danielle" userId="e2554c37-e717-43a0-ba79-1183ca921ccd" providerId="ADAL" clId="{E4208090-D400-488D-AEE8-38AEDF612320}" dt="2020-05-07T09:33:33.850" v="12" actId="2711"/>
          <ac:spMkLst>
            <pc:docMk/>
            <pc:sldMasterMk cId="3801786515" sldId="2147483681"/>
            <ac:spMk id="18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3:33.850" v="12" actId="2711"/>
          <ac:spMkLst>
            <pc:docMk/>
            <pc:sldMasterMk cId="3801786515" sldId="2147483681"/>
            <ac:spMk id="19" creationId="{00000000-0000-0000-0000-000000000000}"/>
          </ac:spMkLst>
        </pc:spChg>
        <pc:picChg chg="mod">
          <ac:chgData name="Danielle" userId="e2554c37-e717-43a0-ba79-1183ca921ccd" providerId="ADAL" clId="{E4208090-D400-488D-AEE8-38AEDF612320}" dt="2020-05-07T09:33:33.850" v="12" actId="2711"/>
          <ac:picMkLst>
            <pc:docMk/>
            <pc:sldMasterMk cId="3801786515" sldId="2147483681"/>
            <ac:picMk id="14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3:33.850" v="12" actId="2711"/>
          <ac:picMkLst>
            <pc:docMk/>
            <pc:sldMasterMk cId="3801786515" sldId="2147483681"/>
            <ac:picMk id="15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3:33.850" v="12" actId="2711"/>
          <ac:picMkLst>
            <pc:docMk/>
            <pc:sldMasterMk cId="3801786515" sldId="2147483681"/>
            <ac:picMk id="16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3:33.850" v="12" actId="2711"/>
          <ac:picMkLst>
            <pc:docMk/>
            <pc:sldMasterMk cId="3801786515" sldId="2147483681"/>
            <ac:picMk id="17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3:33.850" v="12" actId="2711"/>
          <ac:picMkLst>
            <pc:docMk/>
            <pc:sldMasterMk cId="3801786515" sldId="2147483681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E4208090-D400-488D-AEE8-38AEDF612320}" dt="2020-05-07T09:33:29.090" v="11" actId="2711"/>
          <pc:sldLayoutMkLst>
            <pc:docMk/>
            <pc:sldMasterMk cId="3801786515" sldId="2147483681"/>
            <pc:sldLayoutMk cId="4135321127" sldId="2147483683"/>
          </pc:sldLayoutMkLst>
          <pc:spChg chg="mod">
            <ac:chgData name="Danielle" userId="e2554c37-e717-43a0-ba79-1183ca921ccd" providerId="ADAL" clId="{E4208090-D400-488D-AEE8-38AEDF612320}" dt="2020-05-07T09:33:29.090" v="11" actId="2711"/>
            <ac:spMkLst>
              <pc:docMk/>
              <pc:sldMasterMk cId="3801786515" sldId="2147483681"/>
              <pc:sldLayoutMk cId="4135321127" sldId="2147483683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E4208090-D400-488D-AEE8-38AEDF612320}" dt="2020-05-07T09:33:21.918" v="10" actId="2711"/>
        <pc:sldMasterMkLst>
          <pc:docMk/>
          <pc:sldMasterMk cId="379773316" sldId="2147483685"/>
        </pc:sldMasterMkLst>
        <pc:spChg chg="mod">
          <ac:chgData name="Danielle" userId="e2554c37-e717-43a0-ba79-1183ca921ccd" providerId="ADAL" clId="{E4208090-D400-488D-AEE8-38AEDF612320}" dt="2020-05-07T09:32:57.336" v="0" actId="2711"/>
          <ac:spMkLst>
            <pc:docMk/>
            <pc:sldMasterMk cId="379773316" sldId="2147483685"/>
            <ac:spMk id="14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2:57.336" v="0" actId="2711"/>
          <ac:spMkLst>
            <pc:docMk/>
            <pc:sldMasterMk cId="379773316" sldId="2147483685"/>
            <ac:spMk id="15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2:57.336" v="0" actId="2711"/>
          <ac:spMkLst>
            <pc:docMk/>
            <pc:sldMasterMk cId="379773316" sldId="2147483685"/>
            <ac:spMk id="16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2:57.336" v="0" actId="2711"/>
          <ac:spMkLst>
            <pc:docMk/>
            <pc:sldMasterMk cId="379773316" sldId="2147483685"/>
            <ac:spMk id="17" creationId="{00000000-0000-0000-0000-000000000000}"/>
          </ac:spMkLst>
        </pc:spChg>
        <pc:spChg chg="mod">
          <ac:chgData name="Danielle" userId="e2554c37-e717-43a0-ba79-1183ca921ccd" providerId="ADAL" clId="{E4208090-D400-488D-AEE8-38AEDF612320}" dt="2020-05-07T09:32:57.336" v="0" actId="2711"/>
          <ac:spMkLst>
            <pc:docMk/>
            <pc:sldMasterMk cId="379773316" sldId="2147483685"/>
            <ac:spMk id="18" creationId="{00000000-0000-0000-0000-000000000000}"/>
          </ac:spMkLst>
        </pc:sp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13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29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31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32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33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34" creationId="{00000000-0000-0000-0000-000000000000}"/>
          </ac:picMkLst>
        </pc:picChg>
        <pc:picChg chg="mod">
          <ac:chgData name="Danielle" userId="e2554c37-e717-43a0-ba79-1183ca921ccd" providerId="ADAL" clId="{E4208090-D400-488D-AEE8-38AEDF612320}" dt="2020-05-07T09:32:57.336" v="0" actId="2711"/>
          <ac:picMkLst>
            <pc:docMk/>
            <pc:sldMasterMk cId="379773316" sldId="2147483685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E4208090-D400-488D-AEE8-38AEDF612320}" dt="2020-05-07T09:33:02.333" v="1" actId="2711"/>
          <pc:sldLayoutMkLst>
            <pc:docMk/>
            <pc:sldMasterMk cId="379773316" sldId="2147483685"/>
            <pc:sldLayoutMk cId="1257377406" sldId="2147483687"/>
          </pc:sldLayoutMkLst>
          <pc:spChg chg="mod">
            <ac:chgData name="Danielle" userId="e2554c37-e717-43a0-ba79-1183ca921ccd" providerId="ADAL" clId="{E4208090-D400-488D-AEE8-38AEDF612320}" dt="2020-05-07T09:33:02.333" v="1" actId="2711"/>
            <ac:spMkLst>
              <pc:docMk/>
              <pc:sldMasterMk cId="379773316" sldId="2147483685"/>
              <pc:sldLayoutMk cId="1257377406" sldId="2147483687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E4208090-D400-488D-AEE8-38AEDF612320}" dt="2020-05-07T09:33:16.165" v="9" actId="1035"/>
          <pc:sldLayoutMkLst>
            <pc:docMk/>
            <pc:sldMasterMk cId="379773316" sldId="2147483685"/>
            <pc:sldLayoutMk cId="3441229148" sldId="2147483688"/>
          </pc:sldLayoutMkLst>
          <pc:spChg chg="mod">
            <ac:chgData name="Danielle" userId="e2554c37-e717-43a0-ba79-1183ca921ccd" providerId="ADAL" clId="{E4208090-D400-488D-AEE8-38AEDF612320}" dt="2020-05-07T09:33:11.306" v="3" actId="13822"/>
            <ac:spMkLst>
              <pc:docMk/>
              <pc:sldMasterMk cId="379773316" sldId="2147483685"/>
              <pc:sldLayoutMk cId="3441229148" sldId="2147483688"/>
              <ac:spMk id="2" creationId="{00000000-0000-0000-0000-000000000000}"/>
            </ac:spMkLst>
          </pc:spChg>
          <pc:spChg chg="mod">
            <ac:chgData name="Danielle" userId="e2554c37-e717-43a0-ba79-1183ca921ccd" providerId="ADAL" clId="{E4208090-D400-488D-AEE8-38AEDF612320}" dt="2020-05-07T09:33:11.306" v="3" actId="13822"/>
            <ac:spMkLst>
              <pc:docMk/>
              <pc:sldMasterMk cId="379773316" sldId="2147483685"/>
              <pc:sldLayoutMk cId="3441229148" sldId="2147483688"/>
              <ac:spMk id="8" creationId="{00000000-0000-0000-0000-000000000000}"/>
            </ac:spMkLst>
          </pc:spChg>
          <pc:spChg chg="mod">
            <ac:chgData name="Danielle" userId="e2554c37-e717-43a0-ba79-1183ca921ccd" providerId="ADAL" clId="{E4208090-D400-488D-AEE8-38AEDF612320}" dt="2020-05-07T09:33:16.165" v="9" actId="1035"/>
            <ac:spMkLst>
              <pc:docMk/>
              <pc:sldMasterMk cId="379773316" sldId="2147483685"/>
              <pc:sldLayoutMk cId="3441229148" sldId="2147483688"/>
              <ac:spMk id="9" creationId="{00000000-0000-0000-0000-000000000000}"/>
            </ac:spMkLst>
          </pc:spChg>
          <pc:spChg chg="mod">
            <ac:chgData name="Danielle" userId="e2554c37-e717-43a0-ba79-1183ca921ccd" providerId="ADAL" clId="{E4208090-D400-488D-AEE8-38AEDF612320}" dt="2020-05-07T09:33:13.624" v="7" actId="1036"/>
            <ac:spMkLst>
              <pc:docMk/>
              <pc:sldMasterMk cId="379773316" sldId="2147483685"/>
              <pc:sldLayoutMk cId="3441229148" sldId="2147483688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E4208090-D400-488D-AEE8-38AEDF612320}" dt="2020-05-07T09:33:11.306" v="3" actId="13822"/>
            <ac:cxnSpMkLst>
              <pc:docMk/>
              <pc:sldMasterMk cId="379773316" sldId="2147483685"/>
              <pc:sldLayoutMk cId="3441229148" sldId="2147483688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E4208090-D400-488D-AEE8-38AEDF612320}" dt="2020-05-07T09:33:11.306" v="3" actId="13822"/>
            <ac:cxnSpMkLst>
              <pc:docMk/>
              <pc:sldMasterMk cId="379773316" sldId="2147483685"/>
              <pc:sldLayoutMk cId="3441229148" sldId="2147483688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E4208090-D400-488D-AEE8-38AEDF612320}" dt="2020-05-07T09:33:11.306" v="3" actId="13822"/>
            <ac:cxnSpMkLst>
              <pc:docMk/>
              <pc:sldMasterMk cId="379773316" sldId="2147483685"/>
              <pc:sldLayoutMk cId="3441229148" sldId="2147483688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E4208090-D400-488D-AEE8-38AEDF612320}" dt="2020-05-07T09:33:11.306" v="3" actId="13822"/>
            <ac:cxnSpMkLst>
              <pc:docMk/>
              <pc:sldMasterMk cId="379773316" sldId="2147483685"/>
              <pc:sldLayoutMk cId="3441229148" sldId="2147483688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E4208090-D400-488D-AEE8-38AEDF612320}" dt="2020-05-07T09:33:11.306" v="3" actId="13822"/>
            <ac:cxnSpMkLst>
              <pc:docMk/>
              <pc:sldMasterMk cId="379773316" sldId="2147483685"/>
              <pc:sldLayoutMk cId="3441229148" sldId="2147483688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E4208090-D400-488D-AEE8-38AEDF612320}" dt="2020-05-07T09:33:21.918" v="10" actId="2711"/>
          <pc:sldLayoutMkLst>
            <pc:docMk/>
            <pc:sldMasterMk cId="379773316" sldId="2147483685"/>
            <pc:sldLayoutMk cId="2585945861" sldId="2147483689"/>
          </pc:sldLayoutMkLst>
          <pc:spChg chg="mod">
            <ac:chgData name="Danielle" userId="e2554c37-e717-43a0-ba79-1183ca921ccd" providerId="ADAL" clId="{E4208090-D400-488D-AEE8-38AEDF612320}" dt="2020-05-07T09:33:21.918" v="10" actId="2711"/>
            <ac:spMkLst>
              <pc:docMk/>
              <pc:sldMasterMk cId="379773316" sldId="2147483685"/>
              <pc:sldLayoutMk cId="2585945861" sldId="2147483689"/>
              <ac:spMk id="2" creationId="{00000000-0000-0000-0000-000000000000}"/>
            </ac:spMkLst>
          </pc:spChg>
          <pc:spChg chg="mod">
            <ac:chgData name="Danielle" userId="e2554c37-e717-43a0-ba79-1183ca921ccd" providerId="ADAL" clId="{E4208090-D400-488D-AEE8-38AEDF612320}" dt="2020-05-07T09:33:21.918" v="10" actId="2711"/>
            <ac:spMkLst>
              <pc:docMk/>
              <pc:sldMasterMk cId="379773316" sldId="2147483685"/>
              <pc:sldLayoutMk cId="2585945861" sldId="214748368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D6AAA-92A5-4431-A477-5B7CAD5A237B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12A1E-4072-46DA-9D57-5C22FF5D5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1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DAE8E-AF23-49BC-AA48-88226BE8B083}" type="slidenum">
              <a:rPr lang="en-GB"/>
              <a:pPr/>
              <a:t>1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74007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DAE8E-AF23-49BC-AA48-88226BE8B083}" type="slidenum">
              <a:rPr lang="en-GB"/>
              <a:pPr/>
              <a:t>2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32419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DAE8E-AF23-49BC-AA48-88226BE8B083}" type="slidenum">
              <a:rPr lang="en-GB"/>
              <a:pPr/>
              <a:t>3</a:t>
            </a:fld>
            <a:endParaRPr lang="en-GB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187195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12A1E-4072-46DA-9D57-5C22FF5D51F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6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81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2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B3E2D-856A-4239-885E-C82AB94D7C81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C54A4-F377-4241-92C3-28E3EFE727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5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63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70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73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666885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22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4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HCF and LCM</a:t>
            </a:r>
          </a:p>
        </p:txBody>
      </p:sp>
    </p:spTree>
    <p:extLst>
      <p:ext uri="{BB962C8B-B14F-4D97-AF65-F5344CB8AC3E}">
        <p14:creationId xmlns:p14="http://schemas.microsoft.com/office/powerpoint/2010/main" val="380178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9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write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numbers as products of their prime factors.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the HCF and LCM of pairs of numbers using Venn diagrams.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 answer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worded questions on HCF and LCM.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7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078526"/>
            <a:ext cx="86220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Sort the digits 1, 2, 3, 4, 5, 6, 7, 8, 9 into the grid so that they obey the row and column headings.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14536" y="2278855"/>
          <a:ext cx="6096000" cy="432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76618257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997784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2119179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03163642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of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7047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7253393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21801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Factors of 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05898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5032" y="4653136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6056" y="4653136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97080" y="3626815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97078" y="5718629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55033" y="3626815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563888" y="5734996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76057" y="3626815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97079" y="4656847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76056" y="5734997"/>
            <a:ext cx="479665" cy="646331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90176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2173" r="19658" b="12947"/>
          <a:stretch/>
        </p:blipFill>
        <p:spPr bwMode="auto">
          <a:xfrm>
            <a:off x="3635896" y="1268760"/>
            <a:ext cx="365369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74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82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987824" y="1804754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2638283" y="4722876"/>
            <a:ext cx="2201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36 = 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2987824" y="5097959"/>
            <a:ext cx="11689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1124744"/>
            <a:ext cx="669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Prime Factor Trees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DDDC73-C976-4822-8513-F08F41052726}"/>
              </a:ext>
            </a:extLst>
          </p:cNvPr>
          <p:cNvCxnSpPr/>
          <p:nvPr/>
        </p:nvCxnSpPr>
        <p:spPr>
          <a:xfrm flipH="1">
            <a:off x="2843808" y="2163556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970B93-904F-4A57-A904-542334FC043C}"/>
              </a:ext>
            </a:extLst>
          </p:cNvPr>
          <p:cNvCxnSpPr>
            <a:cxnSpLocks/>
          </p:cNvCxnSpPr>
          <p:nvPr/>
        </p:nvCxnSpPr>
        <p:spPr>
          <a:xfrm>
            <a:off x="3383868" y="2163556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">
            <a:extLst>
              <a:ext uri="{FF2B5EF4-FFF2-40B4-BE49-F238E27FC236}">
                <a16:creationId xmlns:a16="http://schemas.microsoft.com/office/drawing/2014/main" id="{F266264C-2EBC-4139-BF54-D228FD6B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104" y="2492896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AC519B3C-40CB-4E17-BF38-F5968B321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892" y="2492896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90571E-BBB2-4636-B8F6-6FAFB6D41DFB}"/>
              </a:ext>
            </a:extLst>
          </p:cNvPr>
          <p:cNvCxnSpPr/>
          <p:nvPr/>
        </p:nvCxnSpPr>
        <p:spPr>
          <a:xfrm flipH="1">
            <a:off x="3239852" y="2919793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9958A8-ABC9-4B1A-8211-30FFFAC4A143}"/>
              </a:ext>
            </a:extLst>
          </p:cNvPr>
          <p:cNvCxnSpPr>
            <a:cxnSpLocks/>
          </p:cNvCxnSpPr>
          <p:nvPr/>
        </p:nvCxnSpPr>
        <p:spPr>
          <a:xfrm>
            <a:off x="3779912" y="2919793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">
            <a:extLst>
              <a:ext uri="{FF2B5EF4-FFF2-40B4-BE49-F238E27FC236}">
                <a16:creationId xmlns:a16="http://schemas.microsoft.com/office/drawing/2014/main" id="{BD54208B-4B99-4DAE-AB1E-F44BC0392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064" y="32580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4E74478C-A54A-4A16-BBF0-FFE15952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184" y="32580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C0AA878-D799-47FC-ACC2-755A5672BC08}"/>
              </a:ext>
            </a:extLst>
          </p:cNvPr>
          <p:cNvCxnSpPr/>
          <p:nvPr/>
        </p:nvCxnSpPr>
        <p:spPr>
          <a:xfrm flipH="1">
            <a:off x="3684480" y="3666977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0B0B3A-0F58-49F5-BD1F-A13DD1B0F417}"/>
              </a:ext>
            </a:extLst>
          </p:cNvPr>
          <p:cNvCxnSpPr>
            <a:cxnSpLocks/>
          </p:cNvCxnSpPr>
          <p:nvPr/>
        </p:nvCxnSpPr>
        <p:spPr>
          <a:xfrm>
            <a:off x="4224540" y="3666977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">
            <a:extLst>
              <a:ext uri="{FF2B5EF4-FFF2-40B4-BE49-F238E27FC236}">
                <a16:creationId xmlns:a16="http://schemas.microsoft.com/office/drawing/2014/main" id="{3FB6D147-7EC2-4A2A-A98D-AACB77E4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3692" y="4005184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03E185B9-515B-4924-833B-5B67C931F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12" y="4005184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DD6818-0495-498C-B502-A47FE152D2BE}"/>
              </a:ext>
            </a:extLst>
          </p:cNvPr>
          <p:cNvSpPr/>
          <p:nvPr/>
        </p:nvSpPr>
        <p:spPr>
          <a:xfrm>
            <a:off x="2514468" y="245158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3894BF8-10C3-4F9B-81EB-D12BE9047B8A}"/>
              </a:ext>
            </a:extLst>
          </p:cNvPr>
          <p:cNvSpPr/>
          <p:nvPr/>
        </p:nvSpPr>
        <p:spPr>
          <a:xfrm>
            <a:off x="2966053" y="3244355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A5CC14A-503C-4C52-A2D4-CCC6126DF45F}"/>
              </a:ext>
            </a:extLst>
          </p:cNvPr>
          <p:cNvSpPr/>
          <p:nvPr/>
        </p:nvSpPr>
        <p:spPr>
          <a:xfrm>
            <a:off x="3390682" y="399464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73DEF37-FCD2-4B3B-9563-D6ED332DB9D7}"/>
              </a:ext>
            </a:extLst>
          </p:cNvPr>
          <p:cNvSpPr/>
          <p:nvPr/>
        </p:nvSpPr>
        <p:spPr>
          <a:xfrm>
            <a:off x="4261006" y="399464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931F0-899A-4156-81C0-473CC1EA7D44}"/>
              </a:ext>
            </a:extLst>
          </p:cNvPr>
          <p:cNvSpPr txBox="1"/>
          <p:nvPr/>
        </p:nvSpPr>
        <p:spPr>
          <a:xfrm>
            <a:off x="5436096" y="1844824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Split the number into 2 factors that multiply to make the starting number.</a:t>
            </a: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Circle any factors that are prime numbers.</a:t>
            </a: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Continue to split any numbers that are not prime.</a:t>
            </a:r>
          </a:p>
        </p:txBody>
      </p:sp>
    </p:spTree>
    <p:extLst>
      <p:ext uri="{BB962C8B-B14F-4D97-AF65-F5344CB8AC3E}">
        <p14:creationId xmlns:p14="http://schemas.microsoft.com/office/powerpoint/2010/main" val="3664301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/>
      <p:bldP spid="103444" grpId="0"/>
      <p:bldP spid="25" grpId="0"/>
      <p:bldP spid="26" grpId="0"/>
      <p:bldP spid="29" grpId="0"/>
      <p:bldP spid="30" grpId="0"/>
      <p:bldP spid="33" grpId="0"/>
      <p:bldP spid="34" grpId="0"/>
      <p:bldP spid="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987824" y="1804754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2638283" y="4722876"/>
            <a:ext cx="2201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36 = 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2987824" y="5097959"/>
            <a:ext cx="11689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1124744"/>
            <a:ext cx="6696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Prime Factor Trees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DDDC73-C976-4822-8513-F08F41052726}"/>
              </a:ext>
            </a:extLst>
          </p:cNvPr>
          <p:cNvCxnSpPr/>
          <p:nvPr/>
        </p:nvCxnSpPr>
        <p:spPr>
          <a:xfrm flipH="1">
            <a:off x="2843808" y="2163556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970B93-904F-4A57-A904-542334FC043C}"/>
              </a:ext>
            </a:extLst>
          </p:cNvPr>
          <p:cNvCxnSpPr>
            <a:cxnSpLocks/>
          </p:cNvCxnSpPr>
          <p:nvPr/>
        </p:nvCxnSpPr>
        <p:spPr>
          <a:xfrm>
            <a:off x="3383868" y="2163556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2">
            <a:extLst>
              <a:ext uri="{FF2B5EF4-FFF2-40B4-BE49-F238E27FC236}">
                <a16:creationId xmlns:a16="http://schemas.microsoft.com/office/drawing/2014/main" id="{F266264C-2EBC-4139-BF54-D228FD6B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1104" y="2492896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AC519B3C-40CB-4E17-BF38-F5968B321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892" y="2492896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90571E-BBB2-4636-B8F6-6FAFB6D41DFB}"/>
              </a:ext>
            </a:extLst>
          </p:cNvPr>
          <p:cNvCxnSpPr/>
          <p:nvPr/>
        </p:nvCxnSpPr>
        <p:spPr>
          <a:xfrm flipH="1">
            <a:off x="3239852" y="2919793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B9958A8-ABC9-4B1A-8211-30FFFAC4A143}"/>
              </a:ext>
            </a:extLst>
          </p:cNvPr>
          <p:cNvCxnSpPr>
            <a:cxnSpLocks/>
          </p:cNvCxnSpPr>
          <p:nvPr/>
        </p:nvCxnSpPr>
        <p:spPr>
          <a:xfrm>
            <a:off x="3779912" y="2919793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">
            <a:extLst>
              <a:ext uri="{FF2B5EF4-FFF2-40B4-BE49-F238E27FC236}">
                <a16:creationId xmlns:a16="http://schemas.microsoft.com/office/drawing/2014/main" id="{BD54208B-4B99-4DAE-AB1E-F44BC0392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9064" y="32580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4E74478C-A54A-4A16-BBF0-FFE15952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184" y="32580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C0AA878-D799-47FC-ACC2-755A5672BC08}"/>
              </a:ext>
            </a:extLst>
          </p:cNvPr>
          <p:cNvCxnSpPr/>
          <p:nvPr/>
        </p:nvCxnSpPr>
        <p:spPr>
          <a:xfrm flipH="1">
            <a:off x="3684480" y="3666977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0B0B3A-0F58-49F5-BD1F-A13DD1B0F417}"/>
              </a:ext>
            </a:extLst>
          </p:cNvPr>
          <p:cNvCxnSpPr>
            <a:cxnSpLocks/>
          </p:cNvCxnSpPr>
          <p:nvPr/>
        </p:nvCxnSpPr>
        <p:spPr>
          <a:xfrm>
            <a:off x="4224540" y="3666977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">
            <a:extLst>
              <a:ext uri="{FF2B5EF4-FFF2-40B4-BE49-F238E27FC236}">
                <a16:creationId xmlns:a16="http://schemas.microsoft.com/office/drawing/2014/main" id="{3FB6D147-7EC2-4A2A-A98D-AACB77E47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3692" y="4005184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 Box 2">
            <a:extLst>
              <a:ext uri="{FF2B5EF4-FFF2-40B4-BE49-F238E27FC236}">
                <a16:creationId xmlns:a16="http://schemas.microsoft.com/office/drawing/2014/main" id="{03E185B9-515B-4924-833B-5B67C931F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12" y="4005184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DD6818-0495-498C-B502-A47FE152D2BE}"/>
              </a:ext>
            </a:extLst>
          </p:cNvPr>
          <p:cNvSpPr/>
          <p:nvPr/>
        </p:nvSpPr>
        <p:spPr>
          <a:xfrm>
            <a:off x="2514468" y="245158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3894BF8-10C3-4F9B-81EB-D12BE9047B8A}"/>
              </a:ext>
            </a:extLst>
          </p:cNvPr>
          <p:cNvSpPr/>
          <p:nvPr/>
        </p:nvSpPr>
        <p:spPr>
          <a:xfrm>
            <a:off x="2966053" y="3244355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A5CC14A-503C-4C52-A2D4-CCC6126DF45F}"/>
              </a:ext>
            </a:extLst>
          </p:cNvPr>
          <p:cNvSpPr/>
          <p:nvPr/>
        </p:nvSpPr>
        <p:spPr>
          <a:xfrm>
            <a:off x="3390682" y="399464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73DEF37-FCD2-4B3B-9563-D6ED332DB9D7}"/>
              </a:ext>
            </a:extLst>
          </p:cNvPr>
          <p:cNvSpPr/>
          <p:nvPr/>
        </p:nvSpPr>
        <p:spPr>
          <a:xfrm>
            <a:off x="4261006" y="399464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8C5AF0-8C61-4F25-A8BC-3B30FF2B5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422" y="1804754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06F655A1-D0AA-4C2C-BB7F-41130AA47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881" y="4722876"/>
            <a:ext cx="17684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 = 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EDEC3F5-3369-400F-8895-ECFB0D8ACEE9}"/>
              </a:ext>
            </a:extLst>
          </p:cNvPr>
          <p:cNvCxnSpPr/>
          <p:nvPr/>
        </p:nvCxnSpPr>
        <p:spPr>
          <a:xfrm flipH="1">
            <a:off x="6013406" y="2163556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7BD1B14-01A2-4D43-A3FF-1BDF3D16C1DB}"/>
              </a:ext>
            </a:extLst>
          </p:cNvPr>
          <p:cNvCxnSpPr>
            <a:cxnSpLocks/>
          </p:cNvCxnSpPr>
          <p:nvPr/>
        </p:nvCxnSpPr>
        <p:spPr>
          <a:xfrm>
            <a:off x="6553466" y="2163556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2">
            <a:extLst>
              <a:ext uri="{FF2B5EF4-FFF2-40B4-BE49-F238E27FC236}">
                <a16:creationId xmlns:a16="http://schemas.microsoft.com/office/drawing/2014/main" id="{66D65D58-F560-4F37-92E1-EB6A64CC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702" y="2492896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36E00632-8B87-4D94-B5C1-CD5210935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489" y="2492896"/>
            <a:ext cx="47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5F0085A-7237-4047-A97D-A2745202B063}"/>
              </a:ext>
            </a:extLst>
          </p:cNvPr>
          <p:cNvCxnSpPr/>
          <p:nvPr/>
        </p:nvCxnSpPr>
        <p:spPr>
          <a:xfrm flipH="1">
            <a:off x="6409450" y="2919793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964A7EC-BF8D-41AB-B7A2-46D51CF4FE77}"/>
              </a:ext>
            </a:extLst>
          </p:cNvPr>
          <p:cNvCxnSpPr>
            <a:cxnSpLocks/>
          </p:cNvCxnSpPr>
          <p:nvPr/>
        </p:nvCxnSpPr>
        <p:spPr>
          <a:xfrm>
            <a:off x="6949510" y="2919793"/>
            <a:ext cx="216024" cy="3293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">
            <a:extLst>
              <a:ext uri="{FF2B5EF4-FFF2-40B4-BE49-F238E27FC236}">
                <a16:creationId xmlns:a16="http://schemas.microsoft.com/office/drawing/2014/main" id="{97A2EBAC-77D0-4157-81B4-F1625DFE5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662" y="32580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7D992608-31A7-4D70-9A96-5CF96D279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782" y="3258000"/>
            <a:ext cx="3273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FF36A44-D7E9-4F59-BB03-54A8F27C02C7}"/>
              </a:ext>
            </a:extLst>
          </p:cNvPr>
          <p:cNvSpPr/>
          <p:nvPr/>
        </p:nvSpPr>
        <p:spPr>
          <a:xfrm>
            <a:off x="5684066" y="2451588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6CA3432-6DBD-44D6-A22C-6273C6A35459}"/>
              </a:ext>
            </a:extLst>
          </p:cNvPr>
          <p:cNvSpPr/>
          <p:nvPr/>
        </p:nvSpPr>
        <p:spPr>
          <a:xfrm>
            <a:off x="6980771" y="3231471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0C4C3DD-34FC-4F47-850B-3749BFC62AEC}"/>
              </a:ext>
            </a:extLst>
          </p:cNvPr>
          <p:cNvSpPr/>
          <p:nvPr/>
        </p:nvSpPr>
        <p:spPr>
          <a:xfrm>
            <a:off x="6120857" y="3231471"/>
            <a:ext cx="473356" cy="473356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458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43" grpId="0"/>
      <p:bldP spid="46" grpId="0"/>
      <p:bldP spid="47" grpId="0"/>
      <p:bldP spid="52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14942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4359204"/>
            <a:ext cx="5328592" cy="52322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10	12	14	15	20	30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9712" y="5007915"/>
            <a:ext cx="5328592" cy="52322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28	44	48	56	60	72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79712" y="5687670"/>
            <a:ext cx="5362484" cy="52322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112	140	240	310	144	192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115500-B64D-45B8-AA6F-E14B6F037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1268760"/>
            <a:ext cx="6984776" cy="26111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43364" y="172340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640" y="1852602"/>
            <a:ext cx="7776864" cy="13849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10 = 2x 5			12 = 2²x 3	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14 = 2 x 7			15 = 3 x 5	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20 = 2²x 5			30 = 2 x 3 x 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0640" y="3436778"/>
            <a:ext cx="7776864" cy="138499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28 = 2²x 7			42 = 2 x 3 x 7	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48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3			56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7	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60 = 2²x 3 x 5		72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3²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218" y="5037797"/>
            <a:ext cx="7776864" cy="1384995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112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7		140 = 2²x 5 x 7	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240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3 x 5		310 = 2 x 5 x 31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144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3²		192 = 2</a:t>
            </a:r>
            <a:r>
              <a:rPr lang="en-GB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x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776" y="1139552"/>
            <a:ext cx="379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61697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2771801" y="3443874"/>
            <a:ext cx="5472608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lowest common multiple (LCM)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two numbers is the smallest number that is a multiple of both.</a:t>
            </a: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2771800" y="1988840"/>
            <a:ext cx="5472608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highest common factor (HCF)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two numbers is the highest whole number which divides into both.</a:t>
            </a:r>
          </a:p>
        </p:txBody>
      </p:sp>
    </p:spTree>
    <p:extLst>
      <p:ext uri="{BB962C8B-B14F-4D97-AF65-F5344CB8AC3E}">
        <p14:creationId xmlns:p14="http://schemas.microsoft.com/office/powerpoint/2010/main" val="417790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1834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Calculate the HCF and LCM of 18 and 24.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6869" y="3354200"/>
            <a:ext cx="2234123" cy="18004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84350" y="3352411"/>
            <a:ext cx="2234123" cy="18004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4350" y="3440211"/>
            <a:ext cx="1276642" cy="1624886"/>
          </a:xfrm>
          <a:custGeom>
            <a:avLst/>
            <a:gdLst>
              <a:gd name="connsiteX0" fmla="*/ 1004473 w 2016224"/>
              <a:gd name="connsiteY0" fmla="*/ 0 h 1884568"/>
              <a:gd name="connsiteX1" fmla="*/ 1092949 w 2016224"/>
              <a:gd name="connsiteY1" fmla="*/ 25224 h 1884568"/>
              <a:gd name="connsiteX2" fmla="*/ 2016224 w 2016224"/>
              <a:gd name="connsiteY2" fmla="*/ 943321 h 1884568"/>
              <a:gd name="connsiteX3" fmla="*/ 1092949 w 2016224"/>
              <a:gd name="connsiteY3" fmla="*/ 1861418 h 1884568"/>
              <a:gd name="connsiteX4" fmla="*/ 1011751 w 2016224"/>
              <a:gd name="connsiteY4" fmla="*/ 1884568 h 1884568"/>
              <a:gd name="connsiteX5" fmla="*/ 923275 w 2016224"/>
              <a:gd name="connsiteY5" fmla="*/ 1859343 h 1884568"/>
              <a:gd name="connsiteX6" fmla="*/ 0 w 2016224"/>
              <a:gd name="connsiteY6" fmla="*/ 941246 h 1884568"/>
              <a:gd name="connsiteX7" fmla="*/ 923275 w 2016224"/>
              <a:gd name="connsiteY7" fmla="*/ 23149 h 188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224" h="1884568">
                <a:moveTo>
                  <a:pt x="1004473" y="0"/>
                </a:moveTo>
                <a:lnTo>
                  <a:pt x="1092949" y="25224"/>
                </a:lnTo>
                <a:cubicBezTo>
                  <a:pt x="1642893" y="202034"/>
                  <a:pt x="2016224" y="546875"/>
                  <a:pt x="2016224" y="943321"/>
                </a:cubicBezTo>
                <a:cubicBezTo>
                  <a:pt x="2016224" y="1339767"/>
                  <a:pt x="1642893" y="1684608"/>
                  <a:pt x="1092949" y="1861418"/>
                </a:cubicBezTo>
                <a:lnTo>
                  <a:pt x="1011751" y="1884568"/>
                </a:lnTo>
                <a:lnTo>
                  <a:pt x="923275" y="1859343"/>
                </a:lnTo>
                <a:cubicBezTo>
                  <a:pt x="373331" y="1682533"/>
                  <a:pt x="0" y="1337692"/>
                  <a:pt x="0" y="941246"/>
                </a:cubicBezTo>
                <a:cubicBezTo>
                  <a:pt x="0" y="544800"/>
                  <a:pt x="373331" y="199959"/>
                  <a:pt x="923275" y="23149"/>
                </a:cubicBezTo>
                <a:close/>
              </a:path>
            </a:pathLst>
          </a:custGeom>
          <a:solidFill>
            <a:srgbClr val="39A989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170195" y="1316965"/>
            <a:ext cx="1580770" cy="1542431"/>
            <a:chOff x="2339752" y="1772816"/>
            <a:chExt cx="1580770" cy="1542431"/>
          </a:xfrm>
        </p:grpSpPr>
        <p:sp>
          <p:nvSpPr>
            <p:cNvPr id="9" name="TextBox 8"/>
            <p:cNvSpPr txBox="1"/>
            <p:nvPr/>
          </p:nvSpPr>
          <p:spPr>
            <a:xfrm>
              <a:off x="2766190" y="177281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627784" y="2142148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93714" y="2142148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82382" y="23488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75194" y="23488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2990670" y="2708920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56600" y="2708920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745268" y="29156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38080" y="29156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339752" y="2314436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686093" y="2899313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507933" y="2902658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19768" y="1170411"/>
            <a:ext cx="1990017" cy="2095989"/>
            <a:chOff x="6102449" y="1588370"/>
            <a:chExt cx="1990017" cy="2095989"/>
          </a:xfrm>
        </p:grpSpPr>
        <p:sp>
          <p:nvSpPr>
            <p:cNvPr id="22" name="TextBox 21"/>
            <p:cNvSpPr txBox="1"/>
            <p:nvPr/>
          </p:nvSpPr>
          <p:spPr>
            <a:xfrm>
              <a:off x="6528887" y="15883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6390481" y="195770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6411" y="195770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145079" y="21644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73771" y="216443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6753367" y="2524474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219297" y="2524474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507965" y="273120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6102449" y="2129990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448790" y="2714867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47138" y="271799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7162614" y="307803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628544" y="307803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917212" y="32847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10024" y="32847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6858037" y="3268425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7679877" y="3271770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123728" y="3216400"/>
            <a:ext cx="114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Factors of 18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64088" y="3212976"/>
            <a:ext cx="114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Factors of 24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02369" y="42526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67658" y="42320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02348" y="3748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88153" y="4285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10460" y="37304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54723" y="5238908"/>
            <a:ext cx="196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Factors of both</a:t>
            </a:r>
          </a:p>
        </p:txBody>
      </p:sp>
      <p:cxnSp>
        <p:nvCxnSpPr>
          <p:cNvPr id="54" name="Straight Arrow Connector 53"/>
          <p:cNvCxnSpPr>
            <a:stCxn id="52" idx="0"/>
          </p:cNvCxnSpPr>
          <p:nvPr/>
        </p:nvCxnSpPr>
        <p:spPr>
          <a:xfrm flipV="1">
            <a:off x="4237398" y="4674260"/>
            <a:ext cx="0" cy="5646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177553" y="4231936"/>
            <a:ext cx="2858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HCF = 2 x 3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= 6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LCM = 3 x 2 x 3 x 2 x 2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= 72</a:t>
            </a:r>
          </a:p>
        </p:txBody>
      </p:sp>
    </p:spTree>
    <p:extLst>
      <p:ext uri="{BB962C8B-B14F-4D97-AF65-F5344CB8AC3E}">
        <p14:creationId xmlns:p14="http://schemas.microsoft.com/office/powerpoint/2010/main" val="213487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1834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Calculate the HCF and LCM of 42 and 36.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26869" y="3354200"/>
            <a:ext cx="2234123" cy="18004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84350" y="3352411"/>
            <a:ext cx="2234123" cy="18004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584350" y="3440211"/>
            <a:ext cx="1276642" cy="1624886"/>
          </a:xfrm>
          <a:custGeom>
            <a:avLst/>
            <a:gdLst>
              <a:gd name="connsiteX0" fmla="*/ 1004473 w 2016224"/>
              <a:gd name="connsiteY0" fmla="*/ 0 h 1884568"/>
              <a:gd name="connsiteX1" fmla="*/ 1092949 w 2016224"/>
              <a:gd name="connsiteY1" fmla="*/ 25224 h 1884568"/>
              <a:gd name="connsiteX2" fmla="*/ 2016224 w 2016224"/>
              <a:gd name="connsiteY2" fmla="*/ 943321 h 1884568"/>
              <a:gd name="connsiteX3" fmla="*/ 1092949 w 2016224"/>
              <a:gd name="connsiteY3" fmla="*/ 1861418 h 1884568"/>
              <a:gd name="connsiteX4" fmla="*/ 1011751 w 2016224"/>
              <a:gd name="connsiteY4" fmla="*/ 1884568 h 1884568"/>
              <a:gd name="connsiteX5" fmla="*/ 923275 w 2016224"/>
              <a:gd name="connsiteY5" fmla="*/ 1859343 h 1884568"/>
              <a:gd name="connsiteX6" fmla="*/ 0 w 2016224"/>
              <a:gd name="connsiteY6" fmla="*/ 941246 h 1884568"/>
              <a:gd name="connsiteX7" fmla="*/ 923275 w 2016224"/>
              <a:gd name="connsiteY7" fmla="*/ 23149 h 188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6224" h="1884568">
                <a:moveTo>
                  <a:pt x="1004473" y="0"/>
                </a:moveTo>
                <a:lnTo>
                  <a:pt x="1092949" y="25224"/>
                </a:lnTo>
                <a:cubicBezTo>
                  <a:pt x="1642893" y="202034"/>
                  <a:pt x="2016224" y="546875"/>
                  <a:pt x="2016224" y="943321"/>
                </a:cubicBezTo>
                <a:cubicBezTo>
                  <a:pt x="2016224" y="1339767"/>
                  <a:pt x="1642893" y="1684608"/>
                  <a:pt x="1092949" y="1861418"/>
                </a:cubicBezTo>
                <a:lnTo>
                  <a:pt x="1011751" y="1884568"/>
                </a:lnTo>
                <a:lnTo>
                  <a:pt x="923275" y="1859343"/>
                </a:lnTo>
                <a:cubicBezTo>
                  <a:pt x="373331" y="1682533"/>
                  <a:pt x="0" y="1337692"/>
                  <a:pt x="0" y="941246"/>
                </a:cubicBezTo>
                <a:cubicBezTo>
                  <a:pt x="0" y="544800"/>
                  <a:pt x="373331" y="199959"/>
                  <a:pt x="923275" y="23149"/>
                </a:cubicBezTo>
                <a:close/>
              </a:path>
            </a:pathLst>
          </a:custGeom>
          <a:solidFill>
            <a:srgbClr val="39A989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170195" y="1316965"/>
            <a:ext cx="1580770" cy="1542431"/>
            <a:chOff x="2339752" y="1772816"/>
            <a:chExt cx="1580770" cy="1542431"/>
          </a:xfrm>
        </p:grpSpPr>
        <p:sp>
          <p:nvSpPr>
            <p:cNvPr id="9" name="TextBox 8"/>
            <p:cNvSpPr txBox="1"/>
            <p:nvPr/>
          </p:nvSpPr>
          <p:spPr>
            <a:xfrm>
              <a:off x="2766189" y="1772816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2627784" y="2142148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93714" y="2142148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82382" y="234888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11073" y="2348880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2990670" y="2708920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456600" y="2708920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745268" y="291565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38079" y="291565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339752" y="2314436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686093" y="2899313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507933" y="2902658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519768" y="1170411"/>
            <a:ext cx="1990017" cy="2095989"/>
            <a:chOff x="6102449" y="1588370"/>
            <a:chExt cx="1990017" cy="2095989"/>
          </a:xfrm>
        </p:grpSpPr>
        <p:sp>
          <p:nvSpPr>
            <p:cNvPr id="22" name="TextBox 21"/>
            <p:cNvSpPr txBox="1"/>
            <p:nvPr/>
          </p:nvSpPr>
          <p:spPr>
            <a:xfrm>
              <a:off x="6528886" y="1588370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36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6390481" y="195770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56411" y="195770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145079" y="216443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73771" y="2164434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6753367" y="2524474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219297" y="2524474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507965" y="273120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6102449" y="2129990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448790" y="2714867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47137" y="271799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7162614" y="307803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628544" y="3078032"/>
              <a:ext cx="216024" cy="2067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917211" y="3284764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10024" y="32847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6858037" y="3268425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7679877" y="3271770"/>
              <a:ext cx="412589" cy="41258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123728" y="3216400"/>
            <a:ext cx="114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Factors of 42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64088" y="3212976"/>
            <a:ext cx="114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Factors of 36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02369" y="42526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167657" y="4232034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02348" y="374866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88152" y="4285847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010460" y="373043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54723" y="5238908"/>
            <a:ext cx="196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Factors of both</a:t>
            </a:r>
          </a:p>
        </p:txBody>
      </p:sp>
      <p:cxnSp>
        <p:nvCxnSpPr>
          <p:cNvPr id="54" name="Straight Arrow Connector 53"/>
          <p:cNvCxnSpPr>
            <a:stCxn id="52" idx="0"/>
          </p:cNvCxnSpPr>
          <p:nvPr/>
        </p:nvCxnSpPr>
        <p:spPr>
          <a:xfrm flipV="1">
            <a:off x="4237398" y="4674260"/>
            <a:ext cx="0" cy="5646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177553" y="4231936"/>
            <a:ext cx="2858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HCF = 2 x 3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= 6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LCM = 7 x 2 x 3 x 2 x 3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= 252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2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83768" y="4365104"/>
            <a:ext cx="6048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Answer the worded questions and match the answers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148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Indices TDS</Template>
  <TotalTime>336</TotalTime>
  <Words>472</Words>
  <Application>Microsoft Office PowerPoint</Application>
  <PresentationFormat>On-screen Show (4:3)</PresentationFormat>
  <Paragraphs>117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Glover</dc:creator>
  <cp:lastModifiedBy>Danielle Moosajee</cp:lastModifiedBy>
  <cp:revision>34</cp:revision>
  <dcterms:created xsi:type="dcterms:W3CDTF">2011-05-02T15:34:54Z</dcterms:created>
  <dcterms:modified xsi:type="dcterms:W3CDTF">2020-05-07T09:40:17Z</dcterms:modified>
</cp:coreProperties>
</file>