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sldIdLst>
    <p:sldId id="281" r:id="rId2"/>
    <p:sldId id="28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79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0BFB00-9952-4451-A50A-2FFF6285A503}" v="197" dt="2020-11-05T12:05:58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2" y="10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800BFB00-9952-4451-A50A-2FFF6285A503}"/>
    <pc:docChg chg="undo custSel addSld delSld modSld modMainMaster">
      <pc:chgData name="Danielle" userId="e2554c37-e717-43a0-ba79-1183ca921ccd" providerId="ADAL" clId="{800BFB00-9952-4451-A50A-2FFF6285A503}" dt="2020-11-07T09:54:35.019" v="577" actId="478"/>
      <pc:docMkLst>
        <pc:docMk/>
      </pc:docMkLst>
      <pc:sldChg chg="delSp modSp del mod">
        <pc:chgData name="Danielle" userId="e2554c37-e717-43a0-ba79-1183ca921ccd" providerId="ADAL" clId="{800BFB00-9952-4451-A50A-2FFF6285A503}" dt="2020-11-04T15:32:04.715" v="451" actId="47"/>
        <pc:sldMkLst>
          <pc:docMk/>
          <pc:sldMk cId="3339808531" sldId="258"/>
        </pc:sldMkLst>
        <pc:spChg chg="mod">
          <ac:chgData name="Danielle" userId="e2554c37-e717-43a0-ba79-1183ca921ccd" providerId="ADAL" clId="{800BFB00-9952-4451-A50A-2FFF6285A503}" dt="2020-11-04T15:30:21.841" v="446" actId="1035"/>
          <ac:spMkLst>
            <pc:docMk/>
            <pc:sldMk cId="3339808531" sldId="258"/>
            <ac:spMk id="8" creationId="{00000000-0000-0000-0000-000000000000}"/>
          </ac:spMkLst>
        </pc:spChg>
        <pc:picChg chg="del">
          <ac:chgData name="Danielle" userId="e2554c37-e717-43a0-ba79-1183ca921ccd" providerId="ADAL" clId="{800BFB00-9952-4451-A50A-2FFF6285A503}" dt="2020-11-04T15:30:24.011" v="447" actId="478"/>
          <ac:picMkLst>
            <pc:docMk/>
            <pc:sldMk cId="3339808531" sldId="258"/>
            <ac:picMk id="4" creationId="{00000000-0000-0000-0000-000000000000}"/>
          </ac:picMkLst>
        </pc:picChg>
        <pc:picChg chg="del">
          <ac:chgData name="Danielle" userId="e2554c37-e717-43a0-ba79-1183ca921ccd" providerId="ADAL" clId="{800BFB00-9952-4451-A50A-2FFF6285A503}" dt="2020-11-04T15:30:24.011" v="447" actId="478"/>
          <ac:picMkLst>
            <pc:docMk/>
            <pc:sldMk cId="3339808531" sldId="258"/>
            <ac:picMk id="5" creationId="{00000000-0000-0000-0000-000000000000}"/>
          </ac:picMkLst>
        </pc:picChg>
        <pc:picChg chg="del">
          <ac:chgData name="Danielle" userId="e2554c37-e717-43a0-ba79-1183ca921ccd" providerId="ADAL" clId="{800BFB00-9952-4451-A50A-2FFF6285A503}" dt="2020-11-04T15:30:24.011" v="447" actId="478"/>
          <ac:picMkLst>
            <pc:docMk/>
            <pc:sldMk cId="3339808531" sldId="258"/>
            <ac:picMk id="6" creationId="{00000000-0000-0000-0000-000000000000}"/>
          </ac:picMkLst>
        </pc:picChg>
        <pc:picChg chg="del">
          <ac:chgData name="Danielle" userId="e2554c37-e717-43a0-ba79-1183ca921ccd" providerId="ADAL" clId="{800BFB00-9952-4451-A50A-2FFF6285A503}" dt="2020-11-04T15:30:24.011" v="447" actId="478"/>
          <ac:picMkLst>
            <pc:docMk/>
            <pc:sldMk cId="3339808531" sldId="258"/>
            <ac:picMk id="7" creationId="{00000000-0000-0000-0000-000000000000}"/>
          </ac:picMkLst>
        </pc:picChg>
      </pc:sldChg>
      <pc:sldChg chg="addSp delSp modSp mod">
        <pc:chgData name="Danielle" userId="e2554c37-e717-43a0-ba79-1183ca921ccd" providerId="ADAL" clId="{800BFB00-9952-4451-A50A-2FFF6285A503}" dt="2020-11-04T15:08:50.338" v="21" actId="478"/>
        <pc:sldMkLst>
          <pc:docMk/>
          <pc:sldMk cId="577237153" sldId="259"/>
        </pc:sldMkLst>
        <pc:spChg chg="add del mod">
          <ac:chgData name="Danielle" userId="e2554c37-e717-43a0-ba79-1183ca921ccd" providerId="ADAL" clId="{800BFB00-9952-4451-A50A-2FFF6285A503}" dt="2020-11-04T15:08:50.338" v="21" actId="478"/>
          <ac:spMkLst>
            <pc:docMk/>
            <pc:sldMk cId="577237153" sldId="259"/>
            <ac:spMk id="2" creationId="{A3D05482-118E-4A02-8348-538F7E041D47}"/>
          </ac:spMkLst>
        </pc:spChg>
        <pc:spChg chg="mod">
          <ac:chgData name="Danielle" userId="e2554c37-e717-43a0-ba79-1183ca921ccd" providerId="ADAL" clId="{800BFB00-9952-4451-A50A-2FFF6285A503}" dt="2020-11-04T15:08:20.916" v="11" actId="1076"/>
          <ac:spMkLst>
            <pc:docMk/>
            <pc:sldMk cId="577237153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08:20.916" v="11" actId="1076"/>
          <ac:spMkLst>
            <pc:docMk/>
            <pc:sldMk cId="577237153" sldId="259"/>
            <ac:spMk id="5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08:20.916" v="11" actId="1076"/>
          <ac:spMkLst>
            <pc:docMk/>
            <pc:sldMk cId="577237153" sldId="259"/>
            <ac:spMk id="6" creationId="{00000000-0000-0000-0000-000000000000}"/>
          </ac:spMkLst>
        </pc:spChg>
        <pc:spChg chg="add del mod">
          <ac:chgData name="Danielle" userId="e2554c37-e717-43a0-ba79-1183ca921ccd" providerId="ADAL" clId="{800BFB00-9952-4451-A50A-2FFF6285A503}" dt="2020-11-04T15:08:43.378" v="17" actId="478"/>
          <ac:spMkLst>
            <pc:docMk/>
            <pc:sldMk cId="577237153" sldId="259"/>
            <ac:spMk id="7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08:05.722" v="10" actId="403"/>
          <ac:spMkLst>
            <pc:docMk/>
            <pc:sldMk cId="577237153" sldId="259"/>
            <ac:spMk id="8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08:37.209" v="14" actId="1076"/>
          <ac:spMkLst>
            <pc:docMk/>
            <pc:sldMk cId="577237153" sldId="259"/>
            <ac:spMk id="9" creationId="{00000000-0000-0000-0000-000000000000}"/>
          </ac:spMkLst>
        </pc:spChg>
        <pc:cxnChg chg="mod">
          <ac:chgData name="Danielle" userId="e2554c37-e717-43a0-ba79-1183ca921ccd" providerId="ADAL" clId="{800BFB00-9952-4451-A50A-2FFF6285A503}" dt="2020-11-04T15:08:20.916" v="11" actId="1076"/>
          <ac:cxnSpMkLst>
            <pc:docMk/>
            <pc:sldMk cId="577237153" sldId="259"/>
            <ac:cxnSpMk id="11" creationId="{00000000-0000-0000-0000-000000000000}"/>
          </ac:cxnSpMkLst>
        </pc:cxnChg>
      </pc:sldChg>
      <pc:sldChg chg="addSp delSp modSp mod">
        <pc:chgData name="Danielle" userId="e2554c37-e717-43a0-ba79-1183ca921ccd" providerId="ADAL" clId="{800BFB00-9952-4451-A50A-2FFF6285A503}" dt="2020-11-04T15:11:21.875" v="41" actId="1036"/>
        <pc:sldMkLst>
          <pc:docMk/>
          <pc:sldMk cId="3417122485" sldId="260"/>
        </pc:sldMkLst>
        <pc:spChg chg="add">
          <ac:chgData name="Danielle" userId="e2554c37-e717-43a0-ba79-1183ca921ccd" providerId="ADAL" clId="{800BFB00-9952-4451-A50A-2FFF6285A503}" dt="2020-11-04T15:11:16.441" v="34" actId="22"/>
          <ac:spMkLst>
            <pc:docMk/>
            <pc:sldMk cId="3417122485" sldId="260"/>
            <ac:spMk id="2" creationId="{C371842A-C5BB-4CE0-9A70-5C94F5F6964F}"/>
          </ac:spMkLst>
        </pc:spChg>
        <pc:spChg chg="mod">
          <ac:chgData name="Danielle" userId="e2554c37-e717-43a0-ba79-1183ca921ccd" providerId="ADAL" clId="{800BFB00-9952-4451-A50A-2FFF6285A503}" dt="2020-11-04T15:11:21.875" v="41" actId="1036"/>
          <ac:spMkLst>
            <pc:docMk/>
            <pc:sldMk cId="3417122485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1:21.875" v="41" actId="1036"/>
          <ac:spMkLst>
            <pc:docMk/>
            <pc:sldMk cId="3417122485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1:21.875" v="41" actId="1036"/>
          <ac:spMkLst>
            <pc:docMk/>
            <pc:sldMk cId="3417122485" sldId="260"/>
            <ac:spMk id="6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1:21.875" v="41" actId="1036"/>
          <ac:spMkLst>
            <pc:docMk/>
            <pc:sldMk cId="3417122485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1:21.875" v="41" actId="1036"/>
          <ac:spMkLst>
            <pc:docMk/>
            <pc:sldMk cId="3417122485" sldId="260"/>
            <ac:spMk id="8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1:15.743" v="33" actId="478"/>
          <ac:spMkLst>
            <pc:docMk/>
            <pc:sldMk cId="3417122485" sldId="260"/>
            <ac:spMk id="10" creationId="{00000000-0000-0000-0000-000000000000}"/>
          </ac:spMkLst>
        </pc:spChg>
        <pc:cxnChg chg="mod">
          <ac:chgData name="Danielle" userId="e2554c37-e717-43a0-ba79-1183ca921ccd" providerId="ADAL" clId="{800BFB00-9952-4451-A50A-2FFF6285A503}" dt="2020-11-04T15:11:21.875" v="41" actId="1036"/>
          <ac:cxnSpMkLst>
            <pc:docMk/>
            <pc:sldMk cId="3417122485" sldId="260"/>
            <ac:cxnSpMk id="9" creationId="{00000000-0000-0000-0000-000000000000}"/>
          </ac:cxnSpMkLst>
        </pc:cxnChg>
      </pc:sldChg>
      <pc:sldChg chg="addSp delSp modSp mod">
        <pc:chgData name="Danielle" userId="e2554c37-e717-43a0-ba79-1183ca921ccd" providerId="ADAL" clId="{800BFB00-9952-4451-A50A-2FFF6285A503}" dt="2020-11-04T15:12:29.237" v="98" actId="1038"/>
        <pc:sldMkLst>
          <pc:docMk/>
          <pc:sldMk cId="2429527807" sldId="261"/>
        </pc:sldMkLst>
        <pc:spChg chg="add">
          <ac:chgData name="Danielle" userId="e2554c37-e717-43a0-ba79-1183ca921ccd" providerId="ADAL" clId="{800BFB00-9952-4451-A50A-2FFF6285A503}" dt="2020-11-04T15:12:23.992" v="87" actId="22"/>
          <ac:spMkLst>
            <pc:docMk/>
            <pc:sldMk cId="2429527807" sldId="261"/>
            <ac:spMk id="2" creationId="{43DEFD8E-2CCE-4859-B131-8B5F77DE9585}"/>
          </ac:spMkLst>
        </pc:spChg>
        <pc:spChg chg="mod">
          <ac:chgData name="Danielle" userId="e2554c37-e717-43a0-ba79-1183ca921ccd" providerId="ADAL" clId="{800BFB00-9952-4451-A50A-2FFF6285A503}" dt="2020-11-04T15:12:29.237" v="98" actId="1038"/>
          <ac:spMkLst>
            <pc:docMk/>
            <pc:sldMk cId="2429527807" sldId="261"/>
            <ac:spMk id="3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2:29.237" v="98" actId="1038"/>
          <ac:spMkLst>
            <pc:docMk/>
            <pc:sldMk cId="2429527807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2:29.237" v="98" actId="1038"/>
          <ac:spMkLst>
            <pc:docMk/>
            <pc:sldMk cId="2429527807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2:29.237" v="98" actId="1038"/>
          <ac:spMkLst>
            <pc:docMk/>
            <pc:sldMk cId="2429527807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2:29.237" v="98" actId="1038"/>
          <ac:spMkLst>
            <pc:docMk/>
            <pc:sldMk cId="2429527807" sldId="261"/>
            <ac:spMk id="7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2:23.213" v="86" actId="478"/>
          <ac:spMkLst>
            <pc:docMk/>
            <pc:sldMk cId="2429527807" sldId="261"/>
            <ac:spMk id="9" creationId="{00000000-0000-0000-0000-000000000000}"/>
          </ac:spMkLst>
        </pc:spChg>
        <pc:cxnChg chg="mod">
          <ac:chgData name="Danielle" userId="e2554c37-e717-43a0-ba79-1183ca921ccd" providerId="ADAL" clId="{800BFB00-9952-4451-A50A-2FFF6285A503}" dt="2020-11-04T15:12:29.237" v="98" actId="1038"/>
          <ac:cxnSpMkLst>
            <pc:docMk/>
            <pc:sldMk cId="2429527807" sldId="261"/>
            <ac:cxnSpMk id="8" creationId="{00000000-0000-0000-0000-000000000000}"/>
          </ac:cxnSpMkLst>
        </pc:cxnChg>
      </pc:sldChg>
      <pc:sldChg chg="addSp delSp modSp mod">
        <pc:chgData name="Danielle" userId="e2554c37-e717-43a0-ba79-1183ca921ccd" providerId="ADAL" clId="{800BFB00-9952-4451-A50A-2FFF6285A503}" dt="2020-11-04T15:12:37.956" v="112" actId="1036"/>
        <pc:sldMkLst>
          <pc:docMk/>
          <pc:sldMk cId="588443027" sldId="262"/>
        </pc:sldMkLst>
        <pc:spChg chg="add">
          <ac:chgData name="Danielle" userId="e2554c37-e717-43a0-ba79-1183ca921ccd" providerId="ADAL" clId="{800BFB00-9952-4451-A50A-2FFF6285A503}" dt="2020-11-04T15:12:33.910" v="100" actId="22"/>
          <ac:spMkLst>
            <pc:docMk/>
            <pc:sldMk cId="588443027" sldId="262"/>
            <ac:spMk id="2" creationId="{B4F47584-B3C4-4561-A2FE-2743EF3FAAE9}"/>
          </ac:spMkLst>
        </pc:spChg>
        <pc:spChg chg="mod">
          <ac:chgData name="Danielle" userId="e2554c37-e717-43a0-ba79-1183ca921ccd" providerId="ADAL" clId="{800BFB00-9952-4451-A50A-2FFF6285A503}" dt="2020-11-04T15:12:37.956" v="112" actId="1036"/>
          <ac:spMkLst>
            <pc:docMk/>
            <pc:sldMk cId="588443027" sldId="262"/>
            <ac:spMk id="3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2:37.956" v="112" actId="1036"/>
          <ac:spMkLst>
            <pc:docMk/>
            <pc:sldMk cId="588443027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2:37.956" v="112" actId="1036"/>
          <ac:spMkLst>
            <pc:docMk/>
            <pc:sldMk cId="588443027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2:37.956" v="112" actId="1036"/>
          <ac:spMkLst>
            <pc:docMk/>
            <pc:sldMk cId="588443027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2:37.956" v="112" actId="1036"/>
          <ac:spMkLst>
            <pc:docMk/>
            <pc:sldMk cId="588443027" sldId="262"/>
            <ac:spMk id="7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2:33.523" v="99" actId="478"/>
          <ac:spMkLst>
            <pc:docMk/>
            <pc:sldMk cId="588443027" sldId="262"/>
            <ac:spMk id="9" creationId="{00000000-0000-0000-0000-000000000000}"/>
          </ac:spMkLst>
        </pc:spChg>
        <pc:cxnChg chg="mod">
          <ac:chgData name="Danielle" userId="e2554c37-e717-43a0-ba79-1183ca921ccd" providerId="ADAL" clId="{800BFB00-9952-4451-A50A-2FFF6285A503}" dt="2020-11-04T15:12:37.956" v="112" actId="1036"/>
          <ac:cxnSpMkLst>
            <pc:docMk/>
            <pc:sldMk cId="588443027" sldId="262"/>
            <ac:cxnSpMk id="8" creationId="{00000000-0000-0000-0000-000000000000}"/>
          </ac:cxnSpMkLst>
        </pc:cxnChg>
      </pc:sldChg>
      <pc:sldChg chg="addSp delSp modSp mod addAnim delAnim modAnim">
        <pc:chgData name="Danielle" userId="e2554c37-e717-43a0-ba79-1183ca921ccd" providerId="ADAL" clId="{800BFB00-9952-4451-A50A-2FFF6285A503}" dt="2020-11-07T09:54:35.019" v="577" actId="478"/>
        <pc:sldMkLst>
          <pc:docMk/>
          <pc:sldMk cId="4290830504" sldId="263"/>
        </pc:sldMkLst>
        <pc:spChg chg="mod">
          <ac:chgData name="Danielle" userId="e2554c37-e717-43a0-ba79-1183ca921ccd" providerId="ADAL" clId="{800BFB00-9952-4451-A50A-2FFF6285A503}" dt="2020-11-04T15:13:50.959" v="144" actId="255"/>
          <ac:spMkLst>
            <pc:docMk/>
            <pc:sldMk cId="4290830504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4:05.838" v="147" actId="1076"/>
          <ac:spMkLst>
            <pc:docMk/>
            <pc:sldMk cId="4290830504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4:04.155" v="146" actId="1076"/>
          <ac:spMkLst>
            <pc:docMk/>
            <pc:sldMk cId="4290830504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4:08.302" v="148" actId="1076"/>
          <ac:spMkLst>
            <pc:docMk/>
            <pc:sldMk cId="4290830504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4:14.303" v="149" actId="14100"/>
          <ac:spMkLst>
            <pc:docMk/>
            <pc:sldMk cId="4290830504" sldId="263"/>
            <ac:spMk id="8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4:14.303" v="149" actId="14100"/>
          <ac:spMkLst>
            <pc:docMk/>
            <pc:sldMk cId="4290830504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4:14.303" v="149" actId="14100"/>
          <ac:spMkLst>
            <pc:docMk/>
            <pc:sldMk cId="4290830504" sldId="263"/>
            <ac:spMk id="10" creationId="{00000000-0000-0000-0000-000000000000}"/>
          </ac:spMkLst>
        </pc:spChg>
        <pc:spChg chg="mod topLvl">
          <ac:chgData name="Danielle" userId="e2554c37-e717-43a0-ba79-1183ca921ccd" providerId="ADAL" clId="{800BFB00-9952-4451-A50A-2FFF6285A503}" dt="2020-11-04T15:16:04.387" v="163" actId="164"/>
          <ac:spMkLst>
            <pc:docMk/>
            <pc:sldMk cId="4290830504" sldId="263"/>
            <ac:spMk id="13" creationId="{00000000-0000-0000-0000-000000000000}"/>
          </ac:spMkLst>
        </pc:spChg>
        <pc:spChg chg="del mod topLvl">
          <ac:chgData name="Danielle" userId="e2554c37-e717-43a0-ba79-1183ca921ccd" providerId="ADAL" clId="{800BFB00-9952-4451-A50A-2FFF6285A503}" dt="2020-11-04T15:13:11.607" v="124" actId="478"/>
          <ac:spMkLst>
            <pc:docMk/>
            <pc:sldMk cId="4290830504" sldId="263"/>
            <ac:spMk id="14" creationId="{00000000-0000-0000-0000-000000000000}"/>
          </ac:spMkLst>
        </pc:spChg>
        <pc:spChg chg="del mod topLvl">
          <ac:chgData name="Danielle" userId="e2554c37-e717-43a0-ba79-1183ca921ccd" providerId="ADAL" clId="{800BFB00-9952-4451-A50A-2FFF6285A503}" dt="2020-11-04T15:13:11.607" v="124" actId="478"/>
          <ac:spMkLst>
            <pc:docMk/>
            <pc:sldMk cId="4290830504" sldId="263"/>
            <ac:spMk id="15" creationId="{00000000-0000-0000-0000-000000000000}"/>
          </ac:spMkLst>
        </pc:spChg>
        <pc:spChg chg="del mod topLvl">
          <ac:chgData name="Danielle" userId="e2554c37-e717-43a0-ba79-1183ca921ccd" providerId="ADAL" clId="{800BFB00-9952-4451-A50A-2FFF6285A503}" dt="2020-11-04T15:13:11.607" v="124" actId="478"/>
          <ac:spMkLst>
            <pc:docMk/>
            <pc:sldMk cId="4290830504" sldId="263"/>
            <ac:spMk id="16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3:50.959" v="144" actId="255"/>
          <ac:spMkLst>
            <pc:docMk/>
            <pc:sldMk cId="4290830504" sldId="263"/>
            <ac:spMk id="17" creationId="{00000000-0000-0000-0000-000000000000}"/>
          </ac:spMkLst>
        </pc:spChg>
        <pc:spChg chg="add del mod">
          <ac:chgData name="Danielle" userId="e2554c37-e717-43a0-ba79-1183ca921ccd" providerId="ADAL" clId="{800BFB00-9952-4451-A50A-2FFF6285A503}" dt="2020-11-07T09:54:35.019" v="577" actId="478"/>
          <ac:spMkLst>
            <pc:docMk/>
            <pc:sldMk cId="4290830504" sldId="263"/>
            <ac:spMk id="18" creationId="{00000000-0000-0000-0000-000000000000}"/>
          </ac:spMkLst>
        </pc:spChg>
        <pc:spChg chg="add mod">
          <ac:chgData name="Danielle" userId="e2554c37-e717-43a0-ba79-1183ca921ccd" providerId="ADAL" clId="{800BFB00-9952-4451-A50A-2FFF6285A503}" dt="2020-11-04T15:16:04.387" v="163" actId="164"/>
          <ac:spMkLst>
            <pc:docMk/>
            <pc:sldMk cId="4290830504" sldId="263"/>
            <ac:spMk id="19" creationId="{F5AB434E-70A8-4588-B891-16BA0165FEC9}"/>
          </ac:spMkLst>
        </pc:spChg>
        <pc:spChg chg="add mod">
          <ac:chgData name="Danielle" userId="e2554c37-e717-43a0-ba79-1183ca921ccd" providerId="ADAL" clId="{800BFB00-9952-4451-A50A-2FFF6285A503}" dt="2020-11-04T15:16:04.387" v="163" actId="164"/>
          <ac:spMkLst>
            <pc:docMk/>
            <pc:sldMk cId="4290830504" sldId="263"/>
            <ac:spMk id="20" creationId="{9C7C6CBD-0DF3-4B60-BF33-24FA722121BD}"/>
          </ac:spMkLst>
        </pc:spChg>
        <pc:spChg chg="add mod">
          <ac:chgData name="Danielle" userId="e2554c37-e717-43a0-ba79-1183ca921ccd" providerId="ADAL" clId="{800BFB00-9952-4451-A50A-2FFF6285A503}" dt="2020-11-04T15:16:04.387" v="163" actId="164"/>
          <ac:spMkLst>
            <pc:docMk/>
            <pc:sldMk cId="4290830504" sldId="263"/>
            <ac:spMk id="21" creationId="{007C9C36-11B4-49AE-8002-CAE069A31844}"/>
          </ac:spMkLst>
        </pc:spChg>
        <pc:grpChg chg="del mod">
          <ac:chgData name="Danielle" userId="e2554c37-e717-43a0-ba79-1183ca921ccd" providerId="ADAL" clId="{800BFB00-9952-4451-A50A-2FFF6285A503}" dt="2020-11-04T15:13:09.324" v="123" actId="165"/>
          <ac:grpSpMkLst>
            <pc:docMk/>
            <pc:sldMk cId="4290830504" sldId="263"/>
            <ac:grpSpMk id="2" creationId="{00000000-0000-0000-0000-000000000000}"/>
          </ac:grpSpMkLst>
        </pc:grpChg>
        <pc:grpChg chg="add mod">
          <ac:chgData name="Danielle" userId="e2554c37-e717-43a0-ba79-1183ca921ccd" providerId="ADAL" clId="{800BFB00-9952-4451-A50A-2FFF6285A503}" dt="2020-11-04T15:16:04.387" v="163" actId="164"/>
          <ac:grpSpMkLst>
            <pc:docMk/>
            <pc:sldMk cId="4290830504" sldId="263"/>
            <ac:grpSpMk id="2" creationId="{9FE6F1CD-1447-436E-8FD3-C50E0E75DD9C}"/>
          </ac:grpSpMkLst>
        </pc:grpChg>
      </pc:sldChg>
      <pc:sldChg chg="addSp delSp modSp add del mod delAnim modAnim">
        <pc:chgData name="Danielle" userId="e2554c37-e717-43a0-ba79-1183ca921ccd" providerId="ADAL" clId="{800BFB00-9952-4451-A50A-2FFF6285A503}" dt="2020-11-04T15:17:46.437" v="191"/>
        <pc:sldMkLst>
          <pc:docMk/>
          <pc:sldMk cId="3205041035" sldId="264"/>
        </pc:sldMkLst>
        <pc:spChg chg="mod">
          <ac:chgData name="Danielle" userId="e2554c37-e717-43a0-ba79-1183ca921ccd" providerId="ADAL" clId="{800BFB00-9952-4451-A50A-2FFF6285A503}" dt="2020-11-04T15:16:09.726" v="165"/>
          <ac:spMkLst>
            <pc:docMk/>
            <pc:sldMk cId="3205041035" sldId="264"/>
            <ac:spMk id="14" creationId="{B8A7F3DE-587E-4450-B5F8-1F51C0C5E2CA}"/>
          </ac:spMkLst>
        </pc:spChg>
        <pc:spChg chg="mod">
          <ac:chgData name="Danielle" userId="e2554c37-e717-43a0-ba79-1183ca921ccd" providerId="ADAL" clId="{800BFB00-9952-4451-A50A-2FFF6285A503}" dt="2020-11-04T15:16:09.726" v="165"/>
          <ac:spMkLst>
            <pc:docMk/>
            <pc:sldMk cId="3205041035" sldId="264"/>
            <ac:spMk id="15" creationId="{51B00CB2-A58E-484D-A3D8-A173835820A6}"/>
          </ac:spMkLst>
        </pc:spChg>
        <pc:spChg chg="mod">
          <ac:chgData name="Danielle" userId="e2554c37-e717-43a0-ba79-1183ca921ccd" providerId="ADAL" clId="{800BFB00-9952-4451-A50A-2FFF6285A503}" dt="2020-11-04T15:16:09.726" v="165"/>
          <ac:spMkLst>
            <pc:docMk/>
            <pc:sldMk cId="3205041035" sldId="264"/>
            <ac:spMk id="16" creationId="{A0911179-3056-434E-8E73-114FFF65B216}"/>
          </ac:spMkLst>
        </pc:spChg>
        <pc:spChg chg="del">
          <ac:chgData name="Danielle" userId="e2554c37-e717-43a0-ba79-1183ca921ccd" providerId="ADAL" clId="{800BFB00-9952-4451-A50A-2FFF6285A503}" dt="2020-11-04T15:16:12.382" v="166" actId="478"/>
          <ac:spMkLst>
            <pc:docMk/>
            <pc:sldMk cId="3205041035" sldId="264"/>
            <ac:spMk id="17" creationId="{00000000-0000-0000-0000-000000000000}"/>
          </ac:spMkLst>
        </pc:spChg>
        <pc:spChg chg="del mod">
          <ac:chgData name="Danielle" userId="e2554c37-e717-43a0-ba79-1183ca921ccd" providerId="ADAL" clId="{800BFB00-9952-4451-A50A-2FFF6285A503}" dt="2020-11-04T15:17:45.296" v="190" actId="478"/>
          <ac:spMkLst>
            <pc:docMk/>
            <pc:sldMk cId="3205041035" sldId="264"/>
            <ac:spMk id="18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6:58.020" v="179" actId="2711"/>
          <ac:spMkLst>
            <pc:docMk/>
            <pc:sldMk cId="3205041035" sldId="264"/>
            <ac:spMk id="21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6:58.020" v="179" actId="2711"/>
          <ac:spMkLst>
            <pc:docMk/>
            <pc:sldMk cId="3205041035" sldId="264"/>
            <ac:spMk id="22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6:58.020" v="179" actId="2711"/>
          <ac:spMkLst>
            <pc:docMk/>
            <pc:sldMk cId="3205041035" sldId="264"/>
            <ac:spMk id="23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6:58.020" v="179" actId="2711"/>
          <ac:spMkLst>
            <pc:docMk/>
            <pc:sldMk cId="3205041035" sldId="264"/>
            <ac:spMk id="24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12.382" v="166" actId="478"/>
          <ac:spMkLst>
            <pc:docMk/>
            <pc:sldMk cId="3205041035" sldId="264"/>
            <ac:spMk id="25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12.382" v="166" actId="478"/>
          <ac:spMkLst>
            <pc:docMk/>
            <pc:sldMk cId="3205041035" sldId="264"/>
            <ac:spMk id="26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09.288" v="164" actId="478"/>
          <ac:spMkLst>
            <pc:docMk/>
            <pc:sldMk cId="3205041035" sldId="264"/>
            <ac:spMk id="27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6:09.726" v="165"/>
          <ac:spMkLst>
            <pc:docMk/>
            <pc:sldMk cId="3205041035" sldId="264"/>
            <ac:spMk id="28" creationId="{1342644D-CCAF-4F78-8B73-7FD4838DEBF4}"/>
          </ac:spMkLst>
        </pc:spChg>
        <pc:spChg chg="add mod">
          <ac:chgData name="Danielle" userId="e2554c37-e717-43a0-ba79-1183ca921ccd" providerId="ADAL" clId="{800BFB00-9952-4451-A50A-2FFF6285A503}" dt="2020-11-04T15:17:46.437" v="191"/>
          <ac:spMkLst>
            <pc:docMk/>
            <pc:sldMk cId="3205041035" sldId="264"/>
            <ac:spMk id="29" creationId="{C7DB4190-2345-46AF-8F6E-28225CB0F660}"/>
          </ac:spMkLst>
        </pc:spChg>
        <pc:grpChg chg="add mod">
          <ac:chgData name="Danielle" userId="e2554c37-e717-43a0-ba79-1183ca921ccd" providerId="ADAL" clId="{800BFB00-9952-4451-A50A-2FFF6285A503}" dt="2020-11-04T15:16:09.726" v="165"/>
          <ac:grpSpMkLst>
            <pc:docMk/>
            <pc:sldMk cId="3205041035" sldId="264"/>
            <ac:grpSpMk id="13" creationId="{C5F6F992-5350-48CB-BD0C-12229721FBDE}"/>
          </ac:grpSpMkLst>
        </pc:grpChg>
      </pc:sldChg>
      <pc:sldChg chg="addSp delSp modSp mod">
        <pc:chgData name="Danielle" userId="e2554c37-e717-43a0-ba79-1183ca921ccd" providerId="ADAL" clId="{800BFB00-9952-4451-A50A-2FFF6285A503}" dt="2020-11-04T15:17:29.396" v="185" actId="207"/>
        <pc:sldMkLst>
          <pc:docMk/>
          <pc:sldMk cId="2673007188" sldId="265"/>
        </pc:sldMkLst>
        <pc:spChg chg="mod">
          <ac:chgData name="Danielle" userId="e2554c37-e717-43a0-ba79-1183ca921ccd" providerId="ADAL" clId="{800BFB00-9952-4451-A50A-2FFF6285A503}" dt="2020-11-04T15:17:13.918" v="182" actId="113"/>
          <ac:spMkLst>
            <pc:docMk/>
            <pc:sldMk cId="2673007188" sldId="265"/>
            <ac:spMk id="9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7:13.918" v="182" actId="113"/>
          <ac:spMkLst>
            <pc:docMk/>
            <pc:sldMk cId="2673007188" sldId="265"/>
            <ac:spMk id="10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7:13.918" v="182" actId="113"/>
          <ac:spMkLst>
            <pc:docMk/>
            <pc:sldMk cId="2673007188" sldId="265"/>
            <ac:spMk id="11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7:13.918" v="182" actId="113"/>
          <ac:spMkLst>
            <pc:docMk/>
            <pc:sldMk cId="2673007188" sldId="265"/>
            <ac:spMk id="12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6:19.058" v="169"/>
          <ac:spMkLst>
            <pc:docMk/>
            <pc:sldMk cId="2673007188" sldId="265"/>
            <ac:spMk id="14" creationId="{9C100A3F-7E88-4561-AC4B-B1E1FC0BCD6B}"/>
          </ac:spMkLst>
        </pc:spChg>
        <pc:spChg chg="mod">
          <ac:chgData name="Danielle" userId="e2554c37-e717-43a0-ba79-1183ca921ccd" providerId="ADAL" clId="{800BFB00-9952-4451-A50A-2FFF6285A503}" dt="2020-11-04T15:16:19.058" v="169"/>
          <ac:spMkLst>
            <pc:docMk/>
            <pc:sldMk cId="2673007188" sldId="265"/>
            <ac:spMk id="15" creationId="{8BB315E1-A484-4B07-B9BC-52F0AE498D9C}"/>
          </ac:spMkLst>
        </pc:spChg>
        <pc:spChg chg="mod">
          <ac:chgData name="Danielle" userId="e2554c37-e717-43a0-ba79-1183ca921ccd" providerId="ADAL" clId="{800BFB00-9952-4451-A50A-2FFF6285A503}" dt="2020-11-04T15:16:19.058" v="169"/>
          <ac:spMkLst>
            <pc:docMk/>
            <pc:sldMk cId="2673007188" sldId="265"/>
            <ac:spMk id="16" creationId="{1C4D594A-B108-4EBE-9B5F-06790AC95852}"/>
          </ac:spMkLst>
        </pc:spChg>
        <pc:spChg chg="del">
          <ac:chgData name="Danielle" userId="e2554c37-e717-43a0-ba79-1183ca921ccd" providerId="ADAL" clId="{800BFB00-9952-4451-A50A-2FFF6285A503}" dt="2020-11-04T15:16:18.708" v="168" actId="478"/>
          <ac:spMkLst>
            <pc:docMk/>
            <pc:sldMk cId="2673007188" sldId="265"/>
            <ac:spMk id="17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7:29.396" v="185" actId="207"/>
          <ac:spMkLst>
            <pc:docMk/>
            <pc:sldMk cId="2673007188" sldId="265"/>
            <ac:spMk id="18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18.708" v="168" actId="478"/>
          <ac:spMkLst>
            <pc:docMk/>
            <pc:sldMk cId="2673007188" sldId="265"/>
            <ac:spMk id="19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18.708" v="168" actId="478"/>
          <ac:spMkLst>
            <pc:docMk/>
            <pc:sldMk cId="2673007188" sldId="265"/>
            <ac:spMk id="20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16.402" v="167" actId="478"/>
          <ac:spMkLst>
            <pc:docMk/>
            <pc:sldMk cId="2673007188" sldId="265"/>
            <ac:spMk id="21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6:19.058" v="169"/>
          <ac:spMkLst>
            <pc:docMk/>
            <pc:sldMk cId="2673007188" sldId="265"/>
            <ac:spMk id="22" creationId="{FCECFD49-CA98-4904-89C2-BFFFC344506C}"/>
          </ac:spMkLst>
        </pc:spChg>
        <pc:grpChg chg="add mod">
          <ac:chgData name="Danielle" userId="e2554c37-e717-43a0-ba79-1183ca921ccd" providerId="ADAL" clId="{800BFB00-9952-4451-A50A-2FFF6285A503}" dt="2020-11-04T15:16:19.058" v="169"/>
          <ac:grpSpMkLst>
            <pc:docMk/>
            <pc:sldMk cId="2673007188" sldId="265"/>
            <ac:grpSpMk id="13" creationId="{C44702A9-4BDA-4568-A1B3-1710C0AAB5AF}"/>
          </ac:grpSpMkLst>
        </pc:grpChg>
      </pc:sldChg>
      <pc:sldChg chg="addSp delSp modSp mod delAnim modAnim">
        <pc:chgData name="Danielle" userId="e2554c37-e717-43a0-ba79-1183ca921ccd" providerId="ADAL" clId="{800BFB00-9952-4451-A50A-2FFF6285A503}" dt="2020-11-04T15:18:12.133" v="198" actId="1076"/>
        <pc:sldMkLst>
          <pc:docMk/>
          <pc:sldMk cId="38423841" sldId="266"/>
        </pc:sldMkLst>
        <pc:spChg chg="mod">
          <ac:chgData name="Danielle" userId="e2554c37-e717-43a0-ba79-1183ca921ccd" providerId="ADAL" clId="{800BFB00-9952-4451-A50A-2FFF6285A503}" dt="2020-11-04T15:18:12.133" v="198" actId="1076"/>
          <ac:spMkLst>
            <pc:docMk/>
            <pc:sldMk cId="38423841" sldId="266"/>
            <ac:spMk id="7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8:12.133" v="198" actId="1076"/>
          <ac:spMkLst>
            <pc:docMk/>
            <pc:sldMk cId="38423841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8:03.553" v="196" actId="2711"/>
          <ac:spMkLst>
            <pc:docMk/>
            <pc:sldMk cId="38423841" sldId="266"/>
            <ac:spMk id="10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8:12.133" v="198" actId="1076"/>
          <ac:spMkLst>
            <pc:docMk/>
            <pc:sldMk cId="38423841" sldId="266"/>
            <ac:spMk id="11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8:03.553" v="196" actId="2711"/>
          <ac:spMkLst>
            <pc:docMk/>
            <pc:sldMk cId="38423841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6:25.344" v="172"/>
          <ac:spMkLst>
            <pc:docMk/>
            <pc:sldMk cId="38423841" sldId="266"/>
            <ac:spMk id="14" creationId="{0FF2D206-6379-459A-95AD-567DAEE5776B}"/>
          </ac:spMkLst>
        </pc:spChg>
        <pc:spChg chg="mod">
          <ac:chgData name="Danielle" userId="e2554c37-e717-43a0-ba79-1183ca921ccd" providerId="ADAL" clId="{800BFB00-9952-4451-A50A-2FFF6285A503}" dt="2020-11-04T15:16:25.344" v="172"/>
          <ac:spMkLst>
            <pc:docMk/>
            <pc:sldMk cId="38423841" sldId="266"/>
            <ac:spMk id="15" creationId="{FCD601B8-9C08-4A4B-9ED2-FDD21E35A620}"/>
          </ac:spMkLst>
        </pc:spChg>
        <pc:spChg chg="mod">
          <ac:chgData name="Danielle" userId="e2554c37-e717-43a0-ba79-1183ca921ccd" providerId="ADAL" clId="{800BFB00-9952-4451-A50A-2FFF6285A503}" dt="2020-11-04T15:16:25.344" v="172"/>
          <ac:spMkLst>
            <pc:docMk/>
            <pc:sldMk cId="38423841" sldId="266"/>
            <ac:spMk id="16" creationId="{69B4A5FB-8DC4-4120-B817-28DD656178B5}"/>
          </ac:spMkLst>
        </pc:spChg>
        <pc:spChg chg="mod">
          <ac:chgData name="Danielle" userId="e2554c37-e717-43a0-ba79-1183ca921ccd" providerId="ADAL" clId="{800BFB00-9952-4451-A50A-2FFF6285A503}" dt="2020-11-04T15:16:25.344" v="172"/>
          <ac:spMkLst>
            <pc:docMk/>
            <pc:sldMk cId="38423841" sldId="266"/>
            <ac:spMk id="17" creationId="{6EE0F0B6-1CB6-4793-A805-50F6619A461C}"/>
          </ac:spMkLst>
        </pc:spChg>
        <pc:spChg chg="del">
          <ac:chgData name="Danielle" userId="e2554c37-e717-43a0-ba79-1183ca921ccd" providerId="ADAL" clId="{800BFB00-9952-4451-A50A-2FFF6285A503}" dt="2020-11-04T15:17:53.360" v="192" actId="478"/>
          <ac:spMkLst>
            <pc:docMk/>
            <pc:sldMk cId="38423841" sldId="266"/>
            <ac:spMk id="18" creationId="{00000000-0000-0000-0000-000000000000}"/>
          </ac:spMkLst>
        </pc:spChg>
        <pc:spChg chg="add mod">
          <ac:chgData name="Danielle" userId="e2554c37-e717-43a0-ba79-1183ca921ccd" providerId="ADAL" clId="{800BFB00-9952-4451-A50A-2FFF6285A503}" dt="2020-11-04T15:17:54.020" v="193"/>
          <ac:spMkLst>
            <pc:docMk/>
            <pc:sldMk cId="38423841" sldId="266"/>
            <ac:spMk id="19" creationId="{DE546035-35E2-419E-9E7B-BFD26CD09060}"/>
          </ac:spMkLst>
        </pc:spChg>
        <pc:spChg chg="del">
          <ac:chgData name="Danielle" userId="e2554c37-e717-43a0-ba79-1183ca921ccd" providerId="ADAL" clId="{800BFB00-9952-4451-A50A-2FFF6285A503}" dt="2020-11-04T15:16:22.810" v="170" actId="478"/>
          <ac:spMkLst>
            <pc:docMk/>
            <pc:sldMk cId="38423841" sldId="266"/>
            <ac:spMk id="22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22.810" v="170" actId="478"/>
          <ac:spMkLst>
            <pc:docMk/>
            <pc:sldMk cId="38423841" sldId="266"/>
            <ac:spMk id="23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22.810" v="170" actId="478"/>
          <ac:spMkLst>
            <pc:docMk/>
            <pc:sldMk cId="38423841" sldId="266"/>
            <ac:spMk id="24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24.530" v="171" actId="478"/>
          <ac:spMkLst>
            <pc:docMk/>
            <pc:sldMk cId="38423841" sldId="266"/>
            <ac:spMk id="25" creationId="{00000000-0000-0000-0000-000000000000}"/>
          </ac:spMkLst>
        </pc:spChg>
        <pc:grpChg chg="add mod">
          <ac:chgData name="Danielle" userId="e2554c37-e717-43a0-ba79-1183ca921ccd" providerId="ADAL" clId="{800BFB00-9952-4451-A50A-2FFF6285A503}" dt="2020-11-04T15:16:25.344" v="172"/>
          <ac:grpSpMkLst>
            <pc:docMk/>
            <pc:sldMk cId="38423841" sldId="266"/>
            <ac:grpSpMk id="13" creationId="{3CDBF001-75DA-4009-BA70-EEE5A9856723}"/>
          </ac:grpSpMkLst>
        </pc:grpChg>
      </pc:sldChg>
      <pc:sldChg chg="addSp delSp modSp mod delAnim modAnim">
        <pc:chgData name="Danielle" userId="e2554c37-e717-43a0-ba79-1183ca921ccd" providerId="ADAL" clId="{800BFB00-9952-4451-A50A-2FFF6285A503}" dt="2020-11-04T15:19:59.057" v="236" actId="22"/>
        <pc:sldMkLst>
          <pc:docMk/>
          <pc:sldMk cId="3639793386" sldId="267"/>
        </pc:sldMkLst>
        <pc:spChg chg="add">
          <ac:chgData name="Danielle" userId="e2554c37-e717-43a0-ba79-1183ca921ccd" providerId="ADAL" clId="{800BFB00-9952-4451-A50A-2FFF6285A503}" dt="2020-11-04T15:19:59.057" v="236" actId="22"/>
          <ac:spMkLst>
            <pc:docMk/>
            <pc:sldMk cId="3639793386" sldId="267"/>
            <ac:spMk id="2" creationId="{B54331C9-D263-40F7-B230-D03735CCB847}"/>
          </ac:spMkLst>
        </pc:spChg>
        <pc:spChg chg="add">
          <ac:chgData name="Danielle" userId="e2554c37-e717-43a0-ba79-1183ca921ccd" providerId="ADAL" clId="{800BFB00-9952-4451-A50A-2FFF6285A503}" dt="2020-11-04T15:19:59.057" v="236" actId="22"/>
          <ac:spMkLst>
            <pc:docMk/>
            <pc:sldMk cId="3639793386" sldId="267"/>
            <ac:spMk id="3" creationId="{8588AE0A-7E65-4A69-915C-8C55E22073E0}"/>
          </ac:spMkLst>
        </pc:spChg>
        <pc:spChg chg="add">
          <ac:chgData name="Danielle" userId="e2554c37-e717-43a0-ba79-1183ca921ccd" providerId="ADAL" clId="{800BFB00-9952-4451-A50A-2FFF6285A503}" dt="2020-11-04T15:19:59.057" v="236" actId="22"/>
          <ac:spMkLst>
            <pc:docMk/>
            <pc:sldMk cId="3639793386" sldId="267"/>
            <ac:spMk id="4" creationId="{186940CA-8869-455D-BF55-92E25BD9D300}"/>
          </ac:spMkLst>
        </pc:spChg>
        <pc:spChg chg="mod">
          <ac:chgData name="Danielle" userId="e2554c37-e717-43a0-ba79-1183ca921ccd" providerId="ADAL" clId="{800BFB00-9952-4451-A50A-2FFF6285A503}" dt="2020-11-04T15:16:30.990" v="174"/>
          <ac:spMkLst>
            <pc:docMk/>
            <pc:sldMk cId="3639793386" sldId="267"/>
            <ac:spMk id="14" creationId="{1FE0EA78-B843-4EC5-B983-533F3BD9B0ED}"/>
          </ac:spMkLst>
        </pc:spChg>
        <pc:spChg chg="mod">
          <ac:chgData name="Danielle" userId="e2554c37-e717-43a0-ba79-1183ca921ccd" providerId="ADAL" clId="{800BFB00-9952-4451-A50A-2FFF6285A503}" dt="2020-11-04T15:16:30.990" v="174"/>
          <ac:spMkLst>
            <pc:docMk/>
            <pc:sldMk cId="3639793386" sldId="267"/>
            <ac:spMk id="15" creationId="{5E73B9C6-1218-4293-84DF-A7CA620AE5F3}"/>
          </ac:spMkLst>
        </pc:spChg>
        <pc:spChg chg="mod">
          <ac:chgData name="Danielle" userId="e2554c37-e717-43a0-ba79-1183ca921ccd" providerId="ADAL" clId="{800BFB00-9952-4451-A50A-2FFF6285A503}" dt="2020-11-04T15:16:30.990" v="174"/>
          <ac:spMkLst>
            <pc:docMk/>
            <pc:sldMk cId="3639793386" sldId="267"/>
            <ac:spMk id="16" creationId="{38852510-73BC-437C-B8F8-18672C42A78F}"/>
          </ac:spMkLst>
        </pc:spChg>
        <pc:spChg chg="del">
          <ac:chgData name="Danielle" userId="e2554c37-e717-43a0-ba79-1183ca921ccd" providerId="ADAL" clId="{800BFB00-9952-4451-A50A-2FFF6285A503}" dt="2020-11-04T15:18:31.358" v="204" actId="478"/>
          <ac:spMkLst>
            <pc:docMk/>
            <pc:sldMk cId="3639793386" sldId="267"/>
            <ac:spMk id="18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9:58.427" v="235" actId="478"/>
          <ac:spMkLst>
            <pc:docMk/>
            <pc:sldMk cId="3639793386" sldId="267"/>
            <ac:spMk id="19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8:23.734" v="201" actId="2711"/>
          <ac:spMkLst>
            <pc:docMk/>
            <pc:sldMk cId="3639793386" sldId="267"/>
            <ac:spMk id="20" creationId="{00000000-0000-0000-0000-000000000000}"/>
          </ac:spMkLst>
        </pc:spChg>
        <pc:spChg chg="del mod">
          <ac:chgData name="Danielle" userId="e2554c37-e717-43a0-ba79-1183ca921ccd" providerId="ADAL" clId="{800BFB00-9952-4451-A50A-2FFF6285A503}" dt="2020-11-04T15:19:58.427" v="235" actId="478"/>
          <ac:spMkLst>
            <pc:docMk/>
            <pc:sldMk cId="3639793386" sldId="267"/>
            <ac:spMk id="21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8:23.734" v="201" actId="2711"/>
          <ac:spMkLst>
            <pc:docMk/>
            <pc:sldMk cId="3639793386" sldId="267"/>
            <ac:spMk id="22" creationId="{00000000-0000-0000-0000-000000000000}"/>
          </ac:spMkLst>
        </pc:spChg>
        <pc:spChg chg="del mod">
          <ac:chgData name="Danielle" userId="e2554c37-e717-43a0-ba79-1183ca921ccd" providerId="ADAL" clId="{800BFB00-9952-4451-A50A-2FFF6285A503}" dt="2020-11-04T15:19:58.427" v="235" actId="478"/>
          <ac:spMkLst>
            <pc:docMk/>
            <pc:sldMk cId="3639793386" sldId="267"/>
            <ac:spMk id="23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6:30.990" v="174"/>
          <ac:spMkLst>
            <pc:docMk/>
            <pc:sldMk cId="3639793386" sldId="267"/>
            <ac:spMk id="24" creationId="{82F3589B-5279-474E-BBE6-F0512C22D930}"/>
          </ac:spMkLst>
        </pc:spChg>
        <pc:spChg chg="add mod">
          <ac:chgData name="Danielle" userId="e2554c37-e717-43a0-ba79-1183ca921ccd" providerId="ADAL" clId="{800BFB00-9952-4451-A50A-2FFF6285A503}" dt="2020-11-04T15:18:55.513" v="209" actId="14100"/>
          <ac:spMkLst>
            <pc:docMk/>
            <pc:sldMk cId="3639793386" sldId="267"/>
            <ac:spMk id="25" creationId="{BBB8AEFD-99EE-45B2-AD0D-AC5B0FD9A861}"/>
          </ac:spMkLst>
        </pc:spChg>
        <pc:spChg chg="del">
          <ac:chgData name="Danielle" userId="e2554c37-e717-43a0-ba79-1183ca921ccd" providerId="ADAL" clId="{800BFB00-9952-4451-A50A-2FFF6285A503}" dt="2020-11-04T15:16:30.373" v="173" actId="478"/>
          <ac:spMkLst>
            <pc:docMk/>
            <pc:sldMk cId="3639793386" sldId="267"/>
            <ac:spMk id="28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30.373" v="173" actId="478"/>
          <ac:spMkLst>
            <pc:docMk/>
            <pc:sldMk cId="3639793386" sldId="267"/>
            <ac:spMk id="29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30.373" v="173" actId="478"/>
          <ac:spMkLst>
            <pc:docMk/>
            <pc:sldMk cId="3639793386" sldId="267"/>
            <ac:spMk id="30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6:30.373" v="173" actId="478"/>
          <ac:spMkLst>
            <pc:docMk/>
            <pc:sldMk cId="3639793386" sldId="267"/>
            <ac:spMk id="31" creationId="{00000000-0000-0000-0000-000000000000}"/>
          </ac:spMkLst>
        </pc:spChg>
        <pc:grpChg chg="add mod">
          <ac:chgData name="Danielle" userId="e2554c37-e717-43a0-ba79-1183ca921ccd" providerId="ADAL" clId="{800BFB00-9952-4451-A50A-2FFF6285A503}" dt="2020-11-04T15:16:30.990" v="174"/>
          <ac:grpSpMkLst>
            <pc:docMk/>
            <pc:sldMk cId="3639793386" sldId="267"/>
            <ac:grpSpMk id="13" creationId="{EA556328-25D3-4921-BE3C-D4B15E06B866}"/>
          </ac:grpSpMkLst>
        </pc:grpChg>
      </pc:sldChg>
      <pc:sldChg chg="addSp delSp modSp mod modAnim">
        <pc:chgData name="Danielle" userId="e2554c37-e717-43a0-ba79-1183ca921ccd" providerId="ADAL" clId="{800BFB00-9952-4451-A50A-2FFF6285A503}" dt="2020-11-04T15:21:36.657" v="261"/>
        <pc:sldMkLst>
          <pc:docMk/>
          <pc:sldMk cId="1243968929" sldId="268"/>
        </pc:sldMkLst>
        <pc:spChg chg="add">
          <ac:chgData name="Danielle" userId="e2554c37-e717-43a0-ba79-1183ca921ccd" providerId="ADAL" clId="{800BFB00-9952-4451-A50A-2FFF6285A503}" dt="2020-11-04T15:19:42.133" v="225" actId="22"/>
          <ac:spMkLst>
            <pc:docMk/>
            <pc:sldMk cId="1243968929" sldId="268"/>
            <ac:spMk id="2" creationId="{382F8F4B-64AB-4975-AD3B-39CEABECDEBA}"/>
          </ac:spMkLst>
        </pc:spChg>
        <pc:spChg chg="add mod">
          <ac:chgData name="Danielle" userId="e2554c37-e717-43a0-ba79-1183ca921ccd" providerId="ADAL" clId="{800BFB00-9952-4451-A50A-2FFF6285A503}" dt="2020-11-04T15:19:49.499" v="234" actId="1035"/>
          <ac:spMkLst>
            <pc:docMk/>
            <pc:sldMk cId="1243968929" sldId="268"/>
            <ac:spMk id="3" creationId="{CDD23030-F04B-4317-9578-3CFC11B95D9D}"/>
          </ac:spMkLst>
        </pc:spChg>
        <pc:spChg chg="add">
          <ac:chgData name="Danielle" userId="e2554c37-e717-43a0-ba79-1183ca921ccd" providerId="ADAL" clId="{800BFB00-9952-4451-A50A-2FFF6285A503}" dt="2020-11-04T15:19:42.133" v="225" actId="22"/>
          <ac:spMkLst>
            <pc:docMk/>
            <pc:sldMk cId="1243968929" sldId="268"/>
            <ac:spMk id="4" creationId="{A73AE976-3F6E-4847-93FF-5CAF81427AF6}"/>
          </ac:spMkLst>
        </pc:spChg>
        <pc:spChg chg="add mod">
          <ac:chgData name="Danielle" userId="e2554c37-e717-43a0-ba79-1183ca921ccd" providerId="ADAL" clId="{800BFB00-9952-4451-A50A-2FFF6285A503}" dt="2020-11-04T15:19:49.499" v="234" actId="1035"/>
          <ac:spMkLst>
            <pc:docMk/>
            <pc:sldMk cId="1243968929" sldId="268"/>
            <ac:spMk id="5" creationId="{B67599A3-A6EB-47F9-8644-852BAE75C1BC}"/>
          </ac:spMkLst>
        </pc:spChg>
        <pc:spChg chg="add">
          <ac:chgData name="Danielle" userId="e2554c37-e717-43a0-ba79-1183ca921ccd" providerId="ADAL" clId="{800BFB00-9952-4451-A50A-2FFF6285A503}" dt="2020-11-04T15:19:42.133" v="225" actId="22"/>
          <ac:spMkLst>
            <pc:docMk/>
            <pc:sldMk cId="1243968929" sldId="268"/>
            <ac:spMk id="6" creationId="{B70E39AE-5511-4EAE-919A-5A52F36BB56B}"/>
          </ac:spMkLst>
        </pc:spChg>
        <pc:spChg chg="add mod">
          <ac:chgData name="Danielle" userId="e2554c37-e717-43a0-ba79-1183ca921ccd" providerId="ADAL" clId="{800BFB00-9952-4451-A50A-2FFF6285A503}" dt="2020-11-04T15:19:49.499" v="234" actId="1035"/>
          <ac:spMkLst>
            <pc:docMk/>
            <pc:sldMk cId="1243968929" sldId="268"/>
            <ac:spMk id="7" creationId="{F709CB6A-9182-477B-961F-6C57E058D99F}"/>
          </ac:spMkLst>
        </pc:spChg>
        <pc:spChg chg="mod">
          <ac:chgData name="Danielle" userId="e2554c37-e717-43a0-ba79-1183ca921ccd" providerId="ADAL" clId="{800BFB00-9952-4451-A50A-2FFF6285A503}" dt="2020-11-04T15:19:29.956" v="222" actId="1035"/>
          <ac:spMkLst>
            <pc:docMk/>
            <pc:sldMk cId="1243968929" sldId="268"/>
            <ac:spMk id="13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9:12.467" v="210" actId="478"/>
          <ac:spMkLst>
            <pc:docMk/>
            <pc:sldMk cId="1243968929" sldId="268"/>
            <ac:spMk id="17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9:14.877" v="211" actId="478"/>
          <ac:spMkLst>
            <pc:docMk/>
            <pc:sldMk cId="1243968929" sldId="268"/>
            <ac:spMk id="19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9:12.467" v="210" actId="478"/>
          <ac:spMkLst>
            <pc:docMk/>
            <pc:sldMk cId="1243968929" sldId="268"/>
            <ac:spMk id="20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9:14.877" v="211" actId="478"/>
          <ac:spMkLst>
            <pc:docMk/>
            <pc:sldMk cId="1243968929" sldId="268"/>
            <ac:spMk id="21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9:12.467" v="210" actId="478"/>
          <ac:spMkLst>
            <pc:docMk/>
            <pc:sldMk cId="1243968929" sldId="268"/>
            <ac:spMk id="22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19:14.877" v="211" actId="478"/>
          <ac:spMkLst>
            <pc:docMk/>
            <pc:sldMk cId="1243968929" sldId="268"/>
            <ac:spMk id="23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19:36.051" v="224"/>
          <ac:spMkLst>
            <pc:docMk/>
            <pc:sldMk cId="1243968929" sldId="268"/>
            <ac:spMk id="24" creationId="{00000000-0000-0000-0000-000000000000}"/>
          </ac:spMkLst>
        </pc:spChg>
      </pc:sldChg>
      <pc:sldChg chg="del">
        <pc:chgData name="Danielle" userId="e2554c37-e717-43a0-ba79-1183ca921ccd" providerId="ADAL" clId="{800BFB00-9952-4451-A50A-2FFF6285A503}" dt="2020-11-04T15:20:34.737" v="248" actId="47"/>
        <pc:sldMkLst>
          <pc:docMk/>
          <pc:sldMk cId="1569738118" sldId="269"/>
        </pc:sldMkLst>
      </pc:sldChg>
      <pc:sldChg chg="del">
        <pc:chgData name="Danielle" userId="e2554c37-e717-43a0-ba79-1183ca921ccd" providerId="ADAL" clId="{800BFB00-9952-4451-A50A-2FFF6285A503}" dt="2020-11-04T15:22:36.555" v="287" actId="47"/>
        <pc:sldMkLst>
          <pc:docMk/>
          <pc:sldMk cId="4037018852" sldId="270"/>
        </pc:sldMkLst>
      </pc:sldChg>
      <pc:sldChg chg="del">
        <pc:chgData name="Danielle" userId="e2554c37-e717-43a0-ba79-1183ca921ccd" providerId="ADAL" clId="{800BFB00-9952-4451-A50A-2FFF6285A503}" dt="2020-11-04T15:22:38.090" v="288" actId="47"/>
        <pc:sldMkLst>
          <pc:docMk/>
          <pc:sldMk cId="2794631244" sldId="271"/>
        </pc:sldMkLst>
      </pc:sldChg>
      <pc:sldChg chg="addSp delSp modSp mod delAnim modAnim">
        <pc:chgData name="Danielle" userId="e2554c37-e717-43a0-ba79-1183ca921ccd" providerId="ADAL" clId="{800BFB00-9952-4451-A50A-2FFF6285A503}" dt="2020-11-04T15:26:02.244" v="367" actId="20577"/>
        <pc:sldMkLst>
          <pc:docMk/>
          <pc:sldMk cId="3992090410" sldId="272"/>
        </pc:sldMkLst>
        <pc:spChg chg="mod">
          <ac:chgData name="Danielle" userId="e2554c37-e717-43a0-ba79-1183ca921ccd" providerId="ADAL" clId="{800BFB00-9952-4451-A50A-2FFF6285A503}" dt="2020-11-04T15:23:13.055" v="298"/>
          <ac:spMkLst>
            <pc:docMk/>
            <pc:sldMk cId="3992090410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23:44.959" v="309" actId="1076"/>
          <ac:spMkLst>
            <pc:docMk/>
            <pc:sldMk cId="3992090410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23:49.976" v="310" actId="1076"/>
          <ac:spMkLst>
            <pc:docMk/>
            <pc:sldMk cId="3992090410" sldId="272"/>
            <ac:spMk id="4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23:52.254" v="311" actId="1035"/>
          <ac:spMkLst>
            <pc:docMk/>
            <pc:sldMk cId="3992090410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23:44.959" v="309" actId="1076"/>
          <ac:spMkLst>
            <pc:docMk/>
            <pc:sldMk cId="3992090410" sldId="272"/>
            <ac:spMk id="6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23:49.976" v="310" actId="1076"/>
          <ac:spMkLst>
            <pc:docMk/>
            <pc:sldMk cId="3992090410" sldId="272"/>
            <ac:spMk id="7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23:49.976" v="310" actId="1076"/>
          <ac:spMkLst>
            <pc:docMk/>
            <pc:sldMk cId="3992090410" sldId="272"/>
            <ac:spMk id="8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3:21.051" v="300" actId="478"/>
          <ac:spMkLst>
            <pc:docMk/>
            <pc:sldMk cId="3992090410" sldId="272"/>
            <ac:spMk id="9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3:22.736" v="301" actId="478"/>
          <ac:spMkLst>
            <pc:docMk/>
            <pc:sldMk cId="3992090410" sldId="272"/>
            <ac:spMk id="10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3:16.321" v="299" actId="478"/>
          <ac:spMkLst>
            <pc:docMk/>
            <pc:sldMk cId="3992090410" sldId="272"/>
            <ac:spMk id="11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3:16.321" v="299" actId="478"/>
          <ac:spMkLst>
            <pc:docMk/>
            <pc:sldMk cId="3992090410" sldId="272"/>
            <ac:spMk id="12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3:16.321" v="299" actId="478"/>
          <ac:spMkLst>
            <pc:docMk/>
            <pc:sldMk cId="3992090410" sldId="272"/>
            <ac:spMk id="17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3:25.764" v="303" actId="478"/>
          <ac:spMkLst>
            <pc:docMk/>
            <pc:sldMk cId="3992090410" sldId="272"/>
            <ac:spMk id="18" creationId="{00000000-0000-0000-0000-000000000000}"/>
          </ac:spMkLst>
        </pc:spChg>
        <pc:spChg chg="add mod">
          <ac:chgData name="Danielle" userId="e2554c37-e717-43a0-ba79-1183ca921ccd" providerId="ADAL" clId="{800BFB00-9952-4451-A50A-2FFF6285A503}" dt="2020-11-04T15:25:56.652" v="365" actId="1076"/>
          <ac:spMkLst>
            <pc:docMk/>
            <pc:sldMk cId="3992090410" sldId="272"/>
            <ac:spMk id="20" creationId="{0944673B-A5BD-4706-B861-EB7F5C554216}"/>
          </ac:spMkLst>
        </pc:spChg>
        <pc:spChg chg="add mod">
          <ac:chgData name="Danielle" userId="e2554c37-e717-43a0-ba79-1183ca921ccd" providerId="ADAL" clId="{800BFB00-9952-4451-A50A-2FFF6285A503}" dt="2020-11-04T15:25:54.846" v="364" actId="1076"/>
          <ac:spMkLst>
            <pc:docMk/>
            <pc:sldMk cId="3992090410" sldId="272"/>
            <ac:spMk id="22" creationId="{ABA2A365-0109-4650-B48B-A1295E77AC86}"/>
          </ac:spMkLst>
        </pc:spChg>
        <pc:spChg chg="add mod">
          <ac:chgData name="Danielle" userId="e2554c37-e717-43a0-ba79-1183ca921ccd" providerId="ADAL" clId="{800BFB00-9952-4451-A50A-2FFF6285A503}" dt="2020-11-04T15:26:02.244" v="367" actId="20577"/>
          <ac:spMkLst>
            <pc:docMk/>
            <pc:sldMk cId="3992090410" sldId="272"/>
            <ac:spMk id="23" creationId="{D2F0C55A-FA28-4A50-9D2D-B7D45DA2D846}"/>
          </ac:spMkLst>
        </pc:spChg>
        <pc:cxnChg chg="del">
          <ac:chgData name="Danielle" userId="e2554c37-e717-43a0-ba79-1183ca921ccd" providerId="ADAL" clId="{800BFB00-9952-4451-A50A-2FFF6285A503}" dt="2020-11-04T15:23:24.149" v="302" actId="478"/>
          <ac:cxnSpMkLst>
            <pc:docMk/>
            <pc:sldMk cId="3992090410" sldId="272"/>
            <ac:cxnSpMk id="16" creationId="{00000000-0000-0000-0000-000000000000}"/>
          </ac:cxnSpMkLst>
        </pc:cxnChg>
        <pc:cxnChg chg="add mod">
          <ac:chgData name="Danielle" userId="e2554c37-e717-43a0-ba79-1183ca921ccd" providerId="ADAL" clId="{800BFB00-9952-4451-A50A-2FFF6285A503}" dt="2020-11-04T15:25:38.077" v="355" actId="14100"/>
          <ac:cxnSpMkLst>
            <pc:docMk/>
            <pc:sldMk cId="3992090410" sldId="272"/>
            <ac:cxnSpMk id="19" creationId="{C95F1E64-6D1A-48EC-8274-2AF07DB5491C}"/>
          </ac:cxnSpMkLst>
        </pc:cxnChg>
        <pc:cxnChg chg="add mod">
          <ac:chgData name="Danielle" userId="e2554c37-e717-43a0-ba79-1183ca921ccd" providerId="ADAL" clId="{800BFB00-9952-4451-A50A-2FFF6285A503}" dt="2020-11-04T15:25:49.987" v="361" actId="14100"/>
          <ac:cxnSpMkLst>
            <pc:docMk/>
            <pc:sldMk cId="3992090410" sldId="272"/>
            <ac:cxnSpMk id="21" creationId="{540AB5C4-2C50-47FF-B429-B938F4A75750}"/>
          </ac:cxnSpMkLst>
        </pc:cxnChg>
      </pc:sldChg>
      <pc:sldChg chg="addSp delSp modSp mod delAnim modAnim">
        <pc:chgData name="Danielle" userId="e2554c37-e717-43a0-ba79-1183ca921ccd" providerId="ADAL" clId="{800BFB00-9952-4451-A50A-2FFF6285A503}" dt="2020-11-04T15:27:36.217" v="393" actId="1076"/>
        <pc:sldMkLst>
          <pc:docMk/>
          <pc:sldMk cId="2295684833" sldId="273"/>
        </pc:sldMkLst>
        <pc:spChg chg="del">
          <ac:chgData name="Danielle" userId="e2554c37-e717-43a0-ba79-1183ca921ccd" providerId="ADAL" clId="{800BFB00-9952-4451-A50A-2FFF6285A503}" dt="2020-11-04T15:24:29.546" v="321" actId="478"/>
          <ac:spMkLst>
            <pc:docMk/>
            <pc:sldMk cId="2295684833" sldId="273"/>
            <ac:spMk id="2" creationId="{00000000-0000-0000-0000-000000000000}"/>
          </ac:spMkLst>
        </pc:spChg>
        <pc:spChg chg="add">
          <ac:chgData name="Danielle" userId="e2554c37-e717-43a0-ba79-1183ca921ccd" providerId="ADAL" clId="{800BFB00-9952-4451-A50A-2FFF6285A503}" dt="2020-11-04T15:24:30.242" v="322" actId="22"/>
          <ac:spMkLst>
            <pc:docMk/>
            <pc:sldMk cId="2295684833" sldId="273"/>
            <ac:spMk id="3" creationId="{44D1D947-1F2C-43E9-871D-B8BB8A72774B}"/>
          </ac:spMkLst>
        </pc:spChg>
        <pc:spChg chg="mod">
          <ac:chgData name="Danielle" userId="e2554c37-e717-43a0-ba79-1183ca921ccd" providerId="ADAL" clId="{800BFB00-9952-4451-A50A-2FFF6285A503}" dt="2020-11-04T15:25:11.322" v="345" actId="14100"/>
          <ac:spMkLst>
            <pc:docMk/>
            <pc:sldMk cId="2295684833" sldId="273"/>
            <ac:spMk id="5" creationId="{00000000-0000-0000-0000-000000000000}"/>
          </ac:spMkLst>
        </pc:spChg>
        <pc:spChg chg="add del mod">
          <ac:chgData name="Danielle" userId="e2554c37-e717-43a0-ba79-1183ca921ccd" providerId="ADAL" clId="{800BFB00-9952-4451-A50A-2FFF6285A503}" dt="2020-11-04T15:25:12.974" v="347" actId="20577"/>
          <ac:spMkLst>
            <pc:docMk/>
            <pc:sldMk cId="2295684833" sldId="273"/>
            <ac:spMk id="6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25:18.628" v="351" actId="20577"/>
          <ac:spMkLst>
            <pc:docMk/>
            <pc:sldMk cId="2295684833" sldId="273"/>
            <ac:spMk id="7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25:15.515" v="349" actId="20577"/>
          <ac:spMkLst>
            <pc:docMk/>
            <pc:sldMk cId="2295684833" sldId="273"/>
            <ac:spMk id="8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4:11.407" v="315" actId="478"/>
          <ac:spMkLst>
            <pc:docMk/>
            <pc:sldMk cId="2295684833" sldId="273"/>
            <ac:spMk id="9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4:13.107" v="316" actId="478"/>
          <ac:spMkLst>
            <pc:docMk/>
            <pc:sldMk cId="2295684833" sldId="273"/>
            <ac:spMk id="10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4:09.209" v="314" actId="478"/>
          <ac:spMkLst>
            <pc:docMk/>
            <pc:sldMk cId="2295684833" sldId="273"/>
            <ac:spMk id="11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4:09.209" v="314" actId="478"/>
          <ac:spMkLst>
            <pc:docMk/>
            <pc:sldMk cId="2295684833" sldId="273"/>
            <ac:spMk id="12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24:52.045" v="331" actId="1038"/>
          <ac:spMkLst>
            <pc:docMk/>
            <pc:sldMk cId="2295684833" sldId="273"/>
            <ac:spMk id="14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4:09.209" v="314" actId="478"/>
          <ac:spMkLst>
            <pc:docMk/>
            <pc:sldMk cId="2295684833" sldId="273"/>
            <ac:spMk id="17" creationId="{00000000-0000-0000-0000-000000000000}"/>
          </ac:spMkLst>
        </pc:spChg>
        <pc:spChg chg="del">
          <ac:chgData name="Danielle" userId="e2554c37-e717-43a0-ba79-1183ca921ccd" providerId="ADAL" clId="{800BFB00-9952-4451-A50A-2FFF6285A503}" dt="2020-11-04T15:24:19.293" v="319" actId="478"/>
          <ac:spMkLst>
            <pc:docMk/>
            <pc:sldMk cId="2295684833" sldId="273"/>
            <ac:spMk id="18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24:58.018" v="338" actId="1036"/>
          <ac:spMkLst>
            <pc:docMk/>
            <pc:sldMk cId="2295684833" sldId="273"/>
            <ac:spMk id="19" creationId="{00000000-0000-0000-0000-000000000000}"/>
          </ac:spMkLst>
        </pc:spChg>
        <pc:spChg chg="add mod">
          <ac:chgData name="Danielle" userId="e2554c37-e717-43a0-ba79-1183ca921ccd" providerId="ADAL" clId="{800BFB00-9952-4451-A50A-2FFF6285A503}" dt="2020-11-04T15:26:34.170" v="378" actId="20577"/>
          <ac:spMkLst>
            <pc:docMk/>
            <pc:sldMk cId="2295684833" sldId="273"/>
            <ac:spMk id="21" creationId="{6A7132F9-A46E-4D38-B197-E4214B89D973}"/>
          </ac:spMkLst>
        </pc:spChg>
        <pc:spChg chg="add mod">
          <ac:chgData name="Danielle" userId="e2554c37-e717-43a0-ba79-1183ca921ccd" providerId="ADAL" clId="{800BFB00-9952-4451-A50A-2FFF6285A503}" dt="2020-11-04T15:27:20.534" v="388" actId="20577"/>
          <ac:spMkLst>
            <pc:docMk/>
            <pc:sldMk cId="2295684833" sldId="273"/>
            <ac:spMk id="23" creationId="{4E0EBD39-C6EE-4209-95BB-F42D0E2DAD00}"/>
          </ac:spMkLst>
        </pc:spChg>
        <pc:spChg chg="add mod">
          <ac:chgData name="Danielle" userId="e2554c37-e717-43a0-ba79-1183ca921ccd" providerId="ADAL" clId="{800BFB00-9952-4451-A50A-2FFF6285A503}" dt="2020-11-04T15:27:36.217" v="393" actId="1076"/>
          <ac:spMkLst>
            <pc:docMk/>
            <pc:sldMk cId="2295684833" sldId="273"/>
            <ac:spMk id="24" creationId="{3308AA4F-E25E-4B5E-8AAC-E285B8F050C7}"/>
          </ac:spMkLst>
        </pc:spChg>
        <pc:cxnChg chg="del">
          <ac:chgData name="Danielle" userId="e2554c37-e717-43a0-ba79-1183ca921ccd" providerId="ADAL" clId="{800BFB00-9952-4451-A50A-2FFF6285A503}" dt="2020-11-04T15:24:06.887" v="313" actId="478"/>
          <ac:cxnSpMkLst>
            <pc:docMk/>
            <pc:sldMk cId="2295684833" sldId="273"/>
            <ac:cxnSpMk id="16" creationId="{00000000-0000-0000-0000-000000000000}"/>
          </ac:cxnSpMkLst>
        </pc:cxnChg>
        <pc:cxnChg chg="add mod">
          <ac:chgData name="Danielle" userId="e2554c37-e717-43a0-ba79-1183ca921ccd" providerId="ADAL" clId="{800BFB00-9952-4451-A50A-2FFF6285A503}" dt="2020-11-04T15:26:21.505" v="373" actId="14100"/>
          <ac:cxnSpMkLst>
            <pc:docMk/>
            <pc:sldMk cId="2295684833" sldId="273"/>
            <ac:cxnSpMk id="20" creationId="{C2831C08-6DBC-4E41-B983-C2B0751EE28F}"/>
          </ac:cxnSpMkLst>
        </pc:cxnChg>
        <pc:cxnChg chg="add mod">
          <ac:chgData name="Danielle" userId="e2554c37-e717-43a0-ba79-1183ca921ccd" providerId="ADAL" clId="{800BFB00-9952-4451-A50A-2FFF6285A503}" dt="2020-11-04T15:27:00.221" v="383" actId="14100"/>
          <ac:cxnSpMkLst>
            <pc:docMk/>
            <pc:sldMk cId="2295684833" sldId="273"/>
            <ac:cxnSpMk id="22" creationId="{D766BD86-70E3-438C-8CFE-DD73D8578B4C}"/>
          </ac:cxnSpMkLst>
        </pc:cxnChg>
      </pc:sldChg>
      <pc:sldChg chg="modSp">
        <pc:chgData name="Danielle" userId="e2554c37-e717-43a0-ba79-1183ca921ccd" providerId="ADAL" clId="{800BFB00-9952-4451-A50A-2FFF6285A503}" dt="2020-11-04T15:27:46.606" v="395" actId="1037"/>
        <pc:sldMkLst>
          <pc:docMk/>
          <pc:sldMk cId="3051085225" sldId="274"/>
        </pc:sldMkLst>
        <pc:spChg chg="mod">
          <ac:chgData name="Danielle" userId="e2554c37-e717-43a0-ba79-1183ca921ccd" providerId="ADAL" clId="{800BFB00-9952-4451-A50A-2FFF6285A503}" dt="2020-11-04T15:27:46.606" v="395" actId="1037"/>
          <ac:spMkLst>
            <pc:docMk/>
            <pc:sldMk cId="3051085225" sldId="274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800BFB00-9952-4451-A50A-2FFF6285A503}" dt="2020-11-05T12:06:05.427" v="565" actId="1035"/>
        <pc:sldMkLst>
          <pc:docMk/>
          <pc:sldMk cId="3453604677" sldId="275"/>
        </pc:sldMkLst>
        <pc:spChg chg="mod">
          <ac:chgData name="Danielle" userId="e2554c37-e717-43a0-ba79-1183ca921ccd" providerId="ADAL" clId="{800BFB00-9952-4451-A50A-2FFF6285A503}" dt="2020-11-04T15:29:54.754" v="430" actId="403"/>
          <ac:spMkLst>
            <pc:docMk/>
            <pc:sldMk cId="3453604677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5T12:06:05.427" v="565" actId="1035"/>
          <ac:spMkLst>
            <pc:docMk/>
            <pc:sldMk cId="3453604677" sldId="275"/>
            <ac:spMk id="3" creationId="{00000000-0000-0000-0000-000000000000}"/>
          </ac:spMkLst>
        </pc:spChg>
        <pc:spChg chg="add del mod">
          <ac:chgData name="Danielle" userId="e2554c37-e717-43a0-ba79-1183ca921ccd" providerId="ADAL" clId="{800BFB00-9952-4451-A50A-2FFF6285A503}" dt="2020-11-05T12:06:05.427" v="565" actId="1035"/>
          <ac:spMkLst>
            <pc:docMk/>
            <pc:sldMk cId="3453604677" sldId="275"/>
            <ac:spMk id="4" creationId="{00000000-0000-0000-0000-000000000000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6" creationId="{62B1CF6C-0405-49AA-BD13-BE00025D0495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8" creationId="{82E14E62-36CC-4478-9E7B-635E6AF7C1D0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9" creationId="{DCF9A01D-A40B-4D99-A95A-C62507817380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10" creationId="{D6651CA7-DAE3-4AA3-8698-34833E084A08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11" creationId="{3CABFB08-EBB0-44EB-A857-07E4C6A58E3F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12" creationId="{5438DB52-DB83-4153-934E-5EFFEE126158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13" creationId="{6711B375-8542-4784-B352-4BE99749E5A6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15" creationId="{3DA44F16-B185-4B30-9060-9758F1A0B417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16" creationId="{B1AF9F93-65D5-47D4-80A2-2F0F1C9B761E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17" creationId="{F9DE21B7-501A-43D2-9731-498C986C5B32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18" creationId="{3CC4C37B-31EB-4965-89EE-4A32D795B6C8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19" creationId="{66B616C6-19E0-42A0-8CC9-CBC9950DBCD3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20" creationId="{3B7C51BE-44FB-4D52-AE71-3AB976DB67A1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21" creationId="{440112CC-946D-4402-ABB4-0FA8D4D1F082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22" creationId="{7FAF0B19-1D0D-4F4E-9A8F-F98EAE5C4FE6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23" creationId="{CC785837-06A4-487C-B5BD-B1C1A25AA216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24" creationId="{DB1D57E1-33B3-4BEC-9C54-19769AD74652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25" creationId="{8A27B9A9-CA0A-473D-84F8-6E3B1AEC9757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26" creationId="{A45573A7-6C97-40BD-A9F3-C2F0EFA95AE0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27" creationId="{ACC7FD2F-AC02-48DB-B640-22D12A6927DE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28" creationId="{FF1D9542-A6DF-499A-8CE8-E596A1B8DECE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29" creationId="{FF830994-349A-49E5-B3D6-6E027C671EE9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30" creationId="{632C42F2-463D-45D6-BC2B-5D8475C7F8D8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31" creationId="{0292B35F-8DAE-486F-8300-D2E1231F9804}"/>
          </ac:spMkLst>
        </pc:spChg>
        <pc:spChg chg="add del mod">
          <ac:chgData name="Danielle" userId="e2554c37-e717-43a0-ba79-1183ca921ccd" providerId="ADAL" clId="{800BFB00-9952-4451-A50A-2FFF6285A503}" dt="2020-11-05T12:01:27.941" v="463"/>
          <ac:spMkLst>
            <pc:docMk/>
            <pc:sldMk cId="3453604677" sldId="275"/>
            <ac:spMk id="32" creationId="{04DCC52B-E56B-4A5F-95A6-075A4B19DE12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38" creationId="{3B7B9E05-B255-450E-8B03-C1D866D75EE8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39" creationId="{BDB1DF3C-0D9D-4A41-A6FE-9ED6A91FE6E6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40" creationId="{F30FF3FB-DB84-418F-8406-D56A227CA58E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41" creationId="{33AC26A7-11DD-4731-9B8B-AD078D55FEFC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42" creationId="{7A15D06E-D002-474E-BDEF-61915B129511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43" creationId="{8E83AB97-E1CE-4920-AF9B-0D829302B1FA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45" creationId="{9A8DDD79-19D8-403C-A2C3-E085D65A8AD2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46" creationId="{5EB46047-B232-4C3B-A542-BE964DC4A3B5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47" creationId="{0B60999F-9E5E-4E10-9AE8-F75F200AF8DF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50" creationId="{9E6093F6-8A22-4EC9-BF74-2B051B2197FB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51" creationId="{3CE7B2E2-9113-420F-97DF-802222E4E1F5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52" creationId="{43C5690E-F8CE-4ADA-B7CA-6FF1DDB7D559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54" creationId="{6C64F61A-B142-46DE-A78B-883B5B1D2A24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58" creationId="{8A26B489-A8F4-46D1-8A5E-EFD014D90FCE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59" creationId="{381A99AE-FBE2-4AC6-801D-8DEB674C8315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60" creationId="{CB2E7420-5288-45EB-B3B2-8955B0CDF81B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61" creationId="{846B0E48-C6EA-46CA-A82A-B0040B33F948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62" creationId="{5BF6BC0E-2354-4867-ADA9-32559E515D17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63" creationId="{707AD0E6-85EF-42BA-8DAF-3BE1C4F1D9D4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65" creationId="{1681DB49-0D65-43E6-8073-609D75F1CA9E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66" creationId="{07BAC422-64F8-4D3C-8047-526A2D3E45E8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67" creationId="{6F5F4892-3211-4865-9431-F0CA53270D39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68" creationId="{E034ADC2-FAC8-4A04-A2A1-53A0BAECFF33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69" creationId="{BD0FDBDF-0CDF-4955-AE3B-E4E230CCAB0E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70" creationId="{B151D996-6C3F-4D86-B19F-2BE1BDC7D5A7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71" creationId="{52CB17F6-F1F7-48C8-A6C1-0009BAB4D302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72" creationId="{ACC1BD48-525D-413A-995C-DB640693703A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75" creationId="{422049AF-B14C-4D5D-9BA5-DAF29926498C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77" creationId="{B20E210E-AA01-4989-A433-F2ADDCDA6AFF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78" creationId="{ED1960DB-7777-480C-BE27-A5FF0A8CB042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79" creationId="{9F99B027-494E-43C7-8D88-6C77F5C67B68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80" creationId="{F9409AE1-6B02-408E-AFD7-5ACFC56DD4A6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84" creationId="{06066FAD-84A5-4F3B-A83C-E968F9502F6F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85" creationId="{08D9F01E-1C03-4ACA-B43A-ED9C8613CFC6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86" creationId="{E74193C7-59D0-409E-A1CD-89A3975ED75C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87" creationId="{FC142C70-2DDF-4E06-9156-09DCB9AF6DC8}"/>
          </ac:spMkLst>
        </pc:spChg>
        <pc:spChg chg="mod">
          <ac:chgData name="Danielle" userId="e2554c37-e717-43a0-ba79-1183ca921ccd" providerId="ADAL" clId="{800BFB00-9952-4451-A50A-2FFF6285A503}" dt="2020-11-05T12:01:25.910" v="462"/>
          <ac:spMkLst>
            <pc:docMk/>
            <pc:sldMk cId="3453604677" sldId="275"/>
            <ac:spMk id="88" creationId="{C3769D46-B0BD-49BE-AEF3-18866320789D}"/>
          </ac:spMkLst>
        </pc:s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7" creationId="{E55A39FD-E5A7-466D-A50D-CF266360FF90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4" creationId="{620E8912-3722-4BE9-B16D-3358A9A19660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34" creationId="{082E6D85-57BA-4247-A308-5D4278A49684}"/>
          </ac:grpSpMkLst>
        </pc:grpChg>
        <pc:grpChg chg="mod">
          <ac:chgData name="Danielle" userId="e2554c37-e717-43a0-ba79-1183ca921ccd" providerId="ADAL" clId="{800BFB00-9952-4451-A50A-2FFF6285A503}" dt="2020-11-05T12:01:25.910" v="462"/>
          <ac:grpSpMkLst>
            <pc:docMk/>
            <pc:sldMk cId="3453604677" sldId="275"/>
            <ac:grpSpMk id="35" creationId="{5120CBB1-BE2F-4617-B8D9-3634D191BDC1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44" creationId="{F0EAE79A-9026-43C0-9DCE-58F80E6C6BEF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53" creationId="{D92F89AF-06EF-4B32-8CE9-F24B2C21E735}"/>
          </ac:grpSpMkLst>
        </pc:grpChg>
        <pc:grpChg chg="mod">
          <ac:chgData name="Danielle" userId="e2554c37-e717-43a0-ba79-1183ca921ccd" providerId="ADAL" clId="{800BFB00-9952-4451-A50A-2FFF6285A503}" dt="2020-11-05T12:01:25.910" v="462"/>
          <ac:grpSpMkLst>
            <pc:docMk/>
            <pc:sldMk cId="3453604677" sldId="275"/>
            <ac:grpSpMk id="55" creationId="{DCA8B50A-BE81-4F2F-AFCA-A1CD533341E0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64" creationId="{1779ECF3-55B9-4975-A670-5C1017FB0B93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76" creationId="{2072D6B8-91D7-4CE3-99BC-CDAB2BA7B428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89" creationId="{D9688C44-9E5F-46EB-9641-2DC27F260E10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95" creationId="{85D056DF-7E4B-47C6-9E9B-63580C1296A8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03" creationId="{1BDAD105-FF04-4199-A0D2-5F50E2F47930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12" creationId="{4D87E169-3F67-4AAE-9763-79A388FDDF7C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20" creationId="{68C011DA-32FB-4600-AF78-61235212B1F7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25" creationId="{AC4C2FFC-897B-4941-9D9E-91A9EACD524A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33" creationId="{85F7112C-6F1C-4CFB-AF59-96623D70138A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44" creationId="{7BC3C5CB-C65C-4D1C-B769-7C23FC325EE0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55" creationId="{E5D13F18-B212-4FB1-A590-C42CBF2E3A15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62" creationId="{DE12FDB8-93FA-44F1-B67F-241ECEA90FAD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76" creationId="{1EE03999-1430-42DF-87B5-96F7985387C5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88" creationId="{A96974FF-4458-4ABC-BFF0-E5E71537464B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198" creationId="{CED4FB5A-91EB-454A-BE6A-D6F2EA2914B3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07" creationId="{75EE7D54-C34C-46A2-A6B1-268A5CC27868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14" creationId="{13258411-B12A-49CB-87B5-FAEF834864DC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20" creationId="{413691BD-165C-4999-8A88-07B96103E56F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27" creationId="{757341DA-4FC5-4257-945C-E623B57E1CDB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33" creationId="{5A0BDA4D-F4A3-4826-9C0A-947FAB713772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43" creationId="{0370B73B-E8CA-4030-9893-AE1D81D9AD48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50" creationId="{A4BA3FF3-EC07-459B-AC9A-DBB138D4CB4D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56" creationId="{9F7293F1-844D-40E9-BCBD-9508C78D1C77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63" creationId="{30CCDA34-2DFC-4B50-83B9-90094D6C7F1F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69" creationId="{45D7292D-B221-437E-A215-386B093F0632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75" creationId="{D756918B-3ECA-4206-831B-36C165F73338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83" creationId="{334380B4-0797-464A-AF05-39F8432207A1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88" creationId="{3DC5412C-CDC2-4F50-8E19-AE30B82C9D7C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93" creationId="{EDC32AF0-C058-4CA7-BBFC-375BA4F1659D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298" creationId="{777E60B9-2E11-4540-9EDB-81A10CB739FA}"/>
          </ac:grpSpMkLst>
        </pc:grpChg>
        <pc:grpChg chg="add del mod">
          <ac:chgData name="Danielle" userId="e2554c37-e717-43a0-ba79-1183ca921ccd" providerId="ADAL" clId="{800BFB00-9952-4451-A50A-2FFF6285A503}" dt="2020-11-05T12:01:27.941" v="463"/>
          <ac:grpSpMkLst>
            <pc:docMk/>
            <pc:sldMk cId="3453604677" sldId="275"/>
            <ac:grpSpMk id="305" creationId="{F8086B99-2635-4642-A654-3B783B21023B}"/>
          </ac:grpSpMkLst>
        </pc:grpChg>
        <pc:graphicFrameChg chg="add del mod">
          <ac:chgData name="Danielle" userId="e2554c37-e717-43a0-ba79-1183ca921ccd" providerId="ADAL" clId="{800BFB00-9952-4451-A50A-2FFF6285A503}" dt="2020-11-05T12:01:27.941" v="463"/>
          <ac:graphicFrameMkLst>
            <pc:docMk/>
            <pc:sldMk cId="3453604677" sldId="275"/>
            <ac:graphicFrameMk id="5" creationId="{FA84A520-0BD8-4C48-BAC7-57135BA4FCF6}"/>
          </ac:graphicFrameMkLst>
        </pc:graphicFrameChg>
        <pc:picChg chg="add del mod">
          <ac:chgData name="Danielle" userId="e2554c37-e717-43a0-ba79-1183ca921ccd" providerId="ADAL" clId="{800BFB00-9952-4451-A50A-2FFF6285A503}" dt="2020-11-05T12:01:27.941" v="463"/>
          <ac:picMkLst>
            <pc:docMk/>
            <pc:sldMk cId="3453604677" sldId="275"/>
            <ac:picMk id="33" creationId="{13619ABB-3515-4ADA-9B38-4D4A75CC660A}"/>
          </ac:picMkLst>
        </pc:pic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90" creationId="{316AB803-5916-4C6B-8F0B-431A571B543F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91" creationId="{BD7F68D9-35B3-47B4-AA33-88550D6BE3A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92" creationId="{405B1036-A535-44EC-B91F-D8DA719073F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93" creationId="{956ED065-930F-4EA9-9F97-DC84C6DBAE4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94" creationId="{45ECF13E-F9FD-4737-AE5B-1B436ED03F42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96" creationId="{87C21EEB-241E-4892-88B2-D997B48AB2C2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97" creationId="{4F01A2A1-7673-485B-A4BE-2F1ED29EF24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98" creationId="{5959E75D-E82F-4C1C-ACE8-90CBBDC5BBE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99" creationId="{053AC8EE-B740-4A84-B0DF-AC93439E2CB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00" creationId="{C6DC253F-1888-4517-8E74-27E6DB5078F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01" creationId="{908DFD8A-EE28-4F29-9C23-71F468880DD2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02" creationId="{9861BB9A-99BA-4E47-9D26-94B935C935E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04" creationId="{95E7AF09-8715-4783-88EB-0540AD7876B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05" creationId="{319456C1-8BFF-45B7-A0A6-13059DAAD2A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06" creationId="{73821116-181A-43FB-B049-61FCC9A1060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07" creationId="{4F5BD795-A0F4-480D-92EE-665EA578235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08" creationId="{087C5990-E833-4715-A9DB-7A81C7E43D8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09" creationId="{7488D3AE-9667-421A-805A-07D9187FBCE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10" creationId="{0D4B0772-EC63-455A-B344-222161C486D3}"/>
          </ac:inkMkLst>
        </pc:inkChg>
        <pc:inkChg chg="add del mod">
          <ac:chgData name="Danielle" userId="e2554c37-e717-43a0-ba79-1183ca921ccd" providerId="ADAL" clId="{800BFB00-9952-4451-A50A-2FFF6285A503}" dt="2020-11-05T12:01:27.941" v="463"/>
          <ac:inkMkLst>
            <pc:docMk/>
            <pc:sldMk cId="3453604677" sldId="275"/>
            <ac:inkMk id="111" creationId="{C4CF0A48-501C-43B1-AC86-E7F359182C93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13" creationId="{AB225D4F-1A03-49CA-A02F-C4EE8CED881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14" creationId="{C2B25B40-0911-4B1C-A40F-DB50A70A3A97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15" creationId="{3944F8B8-94CF-42E7-AB45-82120BEE968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16" creationId="{85765613-CC27-4C32-9E6E-147E6F84955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17" creationId="{819979D2-07FF-4FE5-AD56-CE0193E87985}"/>
          </ac:inkMkLst>
        </pc:inkChg>
        <pc:inkChg chg="add del mod">
          <ac:chgData name="Danielle" userId="e2554c37-e717-43a0-ba79-1183ca921ccd" providerId="ADAL" clId="{800BFB00-9952-4451-A50A-2FFF6285A503}" dt="2020-11-05T12:01:27.941" v="463"/>
          <ac:inkMkLst>
            <pc:docMk/>
            <pc:sldMk cId="3453604677" sldId="275"/>
            <ac:inkMk id="118" creationId="{A7CA9D09-D04F-4768-A1D0-ADC18001087B}"/>
          </ac:inkMkLst>
        </pc:inkChg>
        <pc:inkChg chg="add del mod">
          <ac:chgData name="Danielle" userId="e2554c37-e717-43a0-ba79-1183ca921ccd" providerId="ADAL" clId="{800BFB00-9952-4451-A50A-2FFF6285A503}" dt="2020-11-05T12:01:27.941" v="463"/>
          <ac:inkMkLst>
            <pc:docMk/>
            <pc:sldMk cId="3453604677" sldId="275"/>
            <ac:inkMk id="119" creationId="{3E1E5645-7575-48DC-BEB5-5D3BFD5733B3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21" creationId="{05715C3C-F724-4B0A-A7F9-12856664948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22" creationId="{7CD65718-8268-48BC-A957-6202BB8811A4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23" creationId="{65E2168C-3185-4BBE-A793-C189344CF0A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24" creationId="{B081FDC1-521E-4BC2-BF7D-8D98EAA6309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26" creationId="{CF8EA438-161A-45CB-9184-FE95816309A5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27" creationId="{F8028AA9-69A3-4228-B8FC-338D0018887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28" creationId="{D27D92FB-9C78-4943-86DF-7B27F1590DD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29" creationId="{DC559FC0-A56B-4BCA-BBEF-7BC3276DDDC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30" creationId="{11823E92-3FD9-4D71-B611-1D40B9C9C20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31" creationId="{6A2EC84A-5D7A-489D-A0A4-22E4294049A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32" creationId="{1DA95C9F-DCAB-4BA3-A72B-EBC42C2CA90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34" creationId="{FDFB46EE-2D1F-4D5B-9712-3FA3EE6E46B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35" creationId="{91D60DB3-703F-43FB-A53A-9B03CF64F0E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36" creationId="{79B78D8B-0D29-4F8D-8421-B8B3972B7407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37" creationId="{DB90DA83-7D66-41D0-83F4-DA2E25FD79E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38" creationId="{28244D7F-A130-4436-808C-91DDE2A57FF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39" creationId="{98B38165-312C-4004-A043-3CF97E7BCAA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40" creationId="{AEBA6234-016A-4BED-A585-82AF67FAA95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41" creationId="{4A2DA879-401E-49A8-9242-2B86BC8EC5F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42" creationId="{3688092D-495C-49BC-A3CC-81EFB60576E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43" creationId="{0438E7BE-59F4-4E8B-8264-7B592CCFB45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45" creationId="{A2F13212-B13E-4611-882D-099EDAF8087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46" creationId="{140881E2-356F-45D2-8F3E-D211AE7FA975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47" creationId="{4BFBF10C-14A2-4713-B9F7-8989E19D228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48" creationId="{99A180BA-5344-4FF1-8726-FFF841CB520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49" creationId="{E398DE36-7F44-439F-986E-111A16E4CE2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50" creationId="{571C1D49-7974-43E8-B294-E084CE0C0F2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51" creationId="{3A3A3E39-0AF0-4965-B2C7-074F5C060D2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52" creationId="{A41D117F-FD94-4513-B783-D2409EE29FE7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53" creationId="{F3059D9C-26EE-430F-8C8B-9908EC69654F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54" creationId="{2DE998B0-BDC9-4E65-AED6-5BDDE5B646E3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56" creationId="{86A53544-E223-4CA6-A41A-6056869A6D0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57" creationId="{86186003-EF1C-4843-BB9E-8B32AA651A0F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58" creationId="{0284CC20-3F81-487C-B21E-A196B2828AE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59" creationId="{973BAACC-45B6-40B6-9E61-C7D0BD147B8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60" creationId="{E8081B80-1893-47AD-B0D8-4F25B7946F25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61" creationId="{B928358D-9AA4-4930-99DC-662EBA943433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63" creationId="{D140903C-F3AC-48F0-8862-00915498E6B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64" creationId="{F22EC293-2ED9-40CC-B5B9-97EDA1AFCF2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65" creationId="{C6471317-A3EC-4414-A137-5952456163E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66" creationId="{E7DE3A15-3BEC-4543-9083-9B1A19E1FCC5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67" creationId="{92DBBB93-BE44-4652-B548-0A7912B03CE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68" creationId="{7493FB06-76FE-40C2-B3B9-A410906238A4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69" creationId="{C6A1AEF0-D77A-4085-9C17-05D6DA37C61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70" creationId="{F2B8FBD5-107F-4F10-8D14-CE2DE37B4B2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71" creationId="{DAD6A766-39AD-4825-8B88-83BB55DB0A7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72" creationId="{BCA30FE7-08EA-4C7E-AB05-10339B7235D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73" creationId="{40708D0B-9851-4CD6-BC7E-B1E675A2B663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74" creationId="{AE0CD886-6B31-4C29-A94B-5E8C9112B16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75" creationId="{6B5442D6-CE1F-4C81-AAD7-3E54238F062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77" creationId="{B2624118-A2C6-4603-A4FF-59E8D0AE25E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78" creationId="{988A140A-94AE-4D8A-9C8A-EE82E1EDA747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79" creationId="{B762917D-6C7A-47C4-8859-202C57E4BBD5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80" creationId="{90679208-22D9-4A84-A643-66D4B043931F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81" creationId="{5DD13CF4-3228-4A42-B110-6BD6F27D35E5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82" creationId="{0D5A32EE-AC32-4D32-9911-A06134E3C56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83" creationId="{7FBEC904-C463-4007-A7EB-795410AD754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84" creationId="{92B9F58B-E90A-43F7-8D8F-7F1C873046D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85" creationId="{A8FDF822-E68C-4224-9758-804EAAEB51E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86" creationId="{B3B79CB7-D532-488F-AD09-4A153020CBB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87" creationId="{540374BF-1230-42FD-B395-F7F18D6D2D52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89" creationId="{D13D232A-E331-42AA-8E4B-33325873B24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90" creationId="{1E0AA576-3C69-40C8-8E5A-DF52F98110A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91" creationId="{D7DD0E48-FF57-4E56-817A-83B59A81B17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92" creationId="{D1E5511D-2296-4A19-BCD0-19F80D1BB2C4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93" creationId="{0F6E5506-8C3C-43CE-9E51-DEE601F319E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94" creationId="{B047AB21-EDA4-45A0-BAA3-31D339D4306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95" creationId="{BF96757C-771E-43D5-80A2-9F304C086D8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96" creationId="{0B8CB574-BB7C-468E-BCEE-CF8A28F52D83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97" creationId="{14D69F77-35A7-41AC-AABD-00C45799DA8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199" creationId="{F44BD071-748B-44ED-8FD9-D90297E5660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00" creationId="{1A74EACF-9E70-41E3-9057-32495C5CC11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01" creationId="{C6A09D00-C7A3-434D-B061-B8723C52CC9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02" creationId="{50ACB66C-224B-448D-B58B-7DDA0E0A748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03" creationId="{FC001906-E184-4C99-8210-8AEBD64FF44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04" creationId="{85E86FBB-7CA0-4372-AA6F-397A3C65889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05" creationId="{F0E71BD6-5A92-4D89-85D3-E9BA7F5EDB8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06" creationId="{397DC44D-6FD3-4E95-9190-F5AABD3C5E4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08" creationId="{C2D939AF-2BF3-41EF-8257-CBD97B676DD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09" creationId="{2FE4F935-8B0B-4832-9A96-11F6CD96291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10" creationId="{C7BD7EC3-119B-4FD6-AEE4-7D67B07D081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11" creationId="{1F7CD61E-88C6-4F7F-A564-22AB3AE28A1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12" creationId="{B7FF175C-AC3E-44B4-A48E-4D3584FD0225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13" creationId="{B9B4545F-FE57-415F-8A70-584C105BE7A4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15" creationId="{9E061475-126F-47B1-A9DA-5300A35D710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16" creationId="{1ADB64D6-95AA-4E44-AF57-481A834B5D6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17" creationId="{C7B00C55-AC15-4C85-876F-CC794ABC971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18" creationId="{89E31934-46C7-4EAB-87F8-816EE32DD984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19" creationId="{8A767421-B310-4900-97C3-9AA00387A37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21" creationId="{4E93DF3F-29D0-4849-9B5B-AE46C1406C1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22" creationId="{5AC1122B-C9CC-449F-B4CD-18AE15A4AC3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23" creationId="{65DBF77C-123A-48A5-B77A-8842702C691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24" creationId="{8DEACA17-4C86-4722-BDE8-0C7F85B0E02F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25" creationId="{56682A87-4A14-491B-AA9D-211DF243B91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26" creationId="{DC20F586-6B48-4BD1-9D44-91561183E1C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28" creationId="{0C720907-8FAA-4BA2-B077-CE770F9B42E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29" creationId="{1285E378-DAD7-4170-9357-27942183A9F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30" creationId="{F6FAEE66-3599-41F9-AE50-A3850666211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31" creationId="{19AC30E8-3B32-4689-820C-7FD1130F3C27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32" creationId="{0044C944-18DD-41DC-BDDA-A22CFF5B20E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34" creationId="{3509F2BB-110E-4570-BAD1-BE1E141E53B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35" creationId="{920B10A8-16AB-4098-B0ED-41A1939540F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36" creationId="{DEDBE478-DDD7-4234-9418-BF4EBCE3DB2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37" creationId="{38CBF793-E423-4437-952E-87058145CB57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38" creationId="{7B7B38BF-6692-4CD3-88FA-71E7F32F7D4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39" creationId="{10F01177-D39D-4C99-94EF-BBD23FA71FD4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40" creationId="{A5FA7B94-8F7E-4225-B371-E581533EC44F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41" creationId="{4B635006-71C1-449C-97A5-A595B02FD47F}"/>
          </ac:inkMkLst>
        </pc:inkChg>
        <pc:inkChg chg="add del mod">
          <ac:chgData name="Danielle" userId="e2554c37-e717-43a0-ba79-1183ca921ccd" providerId="ADAL" clId="{800BFB00-9952-4451-A50A-2FFF6285A503}" dt="2020-11-05T12:01:27.941" v="463"/>
          <ac:inkMkLst>
            <pc:docMk/>
            <pc:sldMk cId="3453604677" sldId="275"/>
            <ac:inkMk id="242" creationId="{94AF7C52-0068-45D0-8442-D18D773F1645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44" creationId="{C15053A5-2660-42D0-9D0D-4B64BFE1D8FF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45" creationId="{43C08C53-7027-43EA-B393-A68F8EB13837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46" creationId="{10CD8397-E200-4E93-80DE-123FEBFE2A8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47" creationId="{C7A0607E-9654-43C8-8E11-06D551C2DE14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48" creationId="{6C71D336-84C1-42CF-B4B0-4F0FCC8650E7}"/>
          </ac:inkMkLst>
        </pc:inkChg>
        <pc:inkChg chg="add del mod">
          <ac:chgData name="Danielle" userId="e2554c37-e717-43a0-ba79-1183ca921ccd" providerId="ADAL" clId="{800BFB00-9952-4451-A50A-2FFF6285A503}" dt="2020-11-05T12:01:27.941" v="463"/>
          <ac:inkMkLst>
            <pc:docMk/>
            <pc:sldMk cId="3453604677" sldId="275"/>
            <ac:inkMk id="249" creationId="{2EF06693-E5D0-4BCE-B915-C584847AAFE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51" creationId="{F24F2B9F-D9D8-40DA-B762-E6F7D933D65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52" creationId="{A3FBE924-350A-4951-BEE7-CAFE28B357D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53" creationId="{9EEFCD80-A245-4E27-9241-B9791D8A1AC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54" creationId="{87DF2D05-C998-4C66-B0B4-F3935C05759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55" creationId="{BA39438C-69CF-4624-BE81-6277A4D57A0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57" creationId="{C6307889-AC96-4D7E-A88F-CDAA3073D85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58" creationId="{331EC765-E0D5-49AD-AEAD-4F7936516AF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59" creationId="{358A2F3B-1FA1-421A-9962-EA8D38348CE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60" creationId="{4B2D996B-524D-4EEA-B71E-B8641B456FD2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61" creationId="{B4F47B21-C7F6-4260-B16F-53962CE72D7B}"/>
          </ac:inkMkLst>
        </pc:inkChg>
        <pc:inkChg chg="add del mod">
          <ac:chgData name="Danielle" userId="e2554c37-e717-43a0-ba79-1183ca921ccd" providerId="ADAL" clId="{800BFB00-9952-4451-A50A-2FFF6285A503}" dt="2020-11-05T12:01:27.941" v="463"/>
          <ac:inkMkLst>
            <pc:docMk/>
            <pc:sldMk cId="3453604677" sldId="275"/>
            <ac:inkMk id="262" creationId="{5E17A34D-6232-4E3C-827B-8640A2F7FD4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64" creationId="{B324FD16-B14E-420F-84F5-85B19C77FE1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65" creationId="{EC50C109-7C53-4A3C-9128-4177538E678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66" creationId="{203CEC91-FAD5-49B6-9C74-8B463EE940B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67" creationId="{504867AE-C794-4A96-9137-18BF4584665E}"/>
          </ac:inkMkLst>
        </pc:inkChg>
        <pc:inkChg chg="add del mod">
          <ac:chgData name="Danielle" userId="e2554c37-e717-43a0-ba79-1183ca921ccd" providerId="ADAL" clId="{800BFB00-9952-4451-A50A-2FFF6285A503}" dt="2020-11-05T12:01:27.941" v="463"/>
          <ac:inkMkLst>
            <pc:docMk/>
            <pc:sldMk cId="3453604677" sldId="275"/>
            <ac:inkMk id="268" creationId="{73E36541-6925-4ECE-9E19-944325CE85D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70" creationId="{8E2B69D6-60BA-4C4A-8B13-405514D803F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71" creationId="{646A7E14-A000-4043-BAD3-9AB5DCC63B76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72" creationId="{DE2714AC-1603-41C8-AB7B-87306AFDA4F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73" creationId="{2EBA79A5-C1AF-494E-A676-B2AE422A2B8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74" creationId="{A0FC84B7-C349-42D6-AF08-D4E761CC29A3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76" creationId="{4A1043BA-79E6-4D4A-B022-6B76F4D8554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77" creationId="{848F7EEB-5264-476D-8657-5EF9DAA00F6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78" creationId="{566F39F6-70BA-41C7-986D-1E040FF47CC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79" creationId="{F10901ED-0883-413A-A474-C8C28F9F38D4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80" creationId="{BA047C8B-1A5E-4721-BFDD-2752EB9419C7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81" creationId="{B1A4C384-EED0-44EB-8D07-70CE59F11A36}"/>
          </ac:inkMkLst>
        </pc:inkChg>
        <pc:inkChg chg="add del mod">
          <ac:chgData name="Danielle" userId="e2554c37-e717-43a0-ba79-1183ca921ccd" providerId="ADAL" clId="{800BFB00-9952-4451-A50A-2FFF6285A503}" dt="2020-11-05T12:01:27.941" v="463"/>
          <ac:inkMkLst>
            <pc:docMk/>
            <pc:sldMk cId="3453604677" sldId="275"/>
            <ac:inkMk id="282" creationId="{BC08C75B-294B-4DB9-A468-CE16BD95F8F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84" creationId="{4F335523-49A0-41A9-8BB6-7EC7B726866F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85" creationId="{7322A135-F401-4599-B54F-689A51C3853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86" creationId="{8011CA75-2B3C-4114-B784-6A6A92C7CD8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87" creationId="{EF82B4CE-D561-4334-9F05-4A4F208B3C1B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89" creationId="{028B75B9-4491-45AA-BA89-B3A6DF544F3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90" creationId="{D1920DC1-9E62-4389-89EF-FF772FF59EB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91" creationId="{2880C2B7-FDC7-4187-92D3-FB2FB2DBB2B2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92" creationId="{CF9EDDBE-25A0-4FBE-A7A5-22EC6169BF1A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94" creationId="{2A9A41F5-26B3-4EBC-8033-CAFDF5B8A18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95" creationId="{761F3398-5F76-481D-86EA-A2D3286AD8F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96" creationId="{15841140-C7DB-4F83-B15A-49588F803F69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97" creationId="{55C19573-1871-4610-8A7A-4352686B5A0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299" creationId="{39BAD534-B7EB-409B-A3F6-93938024A2F1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00" creationId="{5DDE66BD-E962-4CE4-86E3-3C5CBDDE78E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01" creationId="{4D715EBD-3EB6-443A-B727-50BC0F575872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02" creationId="{CE21A938-484B-4AAF-BDEE-CB983C3CCD3E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03" creationId="{D2215084-C451-45A5-B773-508598AE293D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04" creationId="{5AEDF6DE-5035-45C0-8CE2-D27A9D360170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06" creationId="{9063D31F-E105-40EF-9BF6-26625A89A75C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07" creationId="{11FEDB19-D947-41DE-957D-ABD17611888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08" creationId="{81CEC5D8-8055-46AC-B8D7-6124B0C39B47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09" creationId="{B6828875-EF94-4398-8FE0-EA6C7E9B4824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10" creationId="{6ACE1097-2EB9-4CEA-A44B-CD8B300D62E4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11" creationId="{4D178351-0C5C-4220-A637-8D45699A53B5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12" creationId="{9A8E6B23-DD3E-4B5D-A57A-721F947E9748}"/>
          </ac:inkMkLst>
        </pc:inkChg>
        <pc:inkChg chg="mod">
          <ac:chgData name="Danielle" userId="e2554c37-e717-43a0-ba79-1183ca921ccd" providerId="ADAL" clId="{800BFB00-9952-4451-A50A-2FFF6285A503}" dt="2020-11-05T12:01:25.910" v="462"/>
          <ac:inkMkLst>
            <pc:docMk/>
            <pc:sldMk cId="3453604677" sldId="275"/>
            <ac:inkMk id="313" creationId="{8F301DBC-BBF2-436D-8E05-6128C1DCD38A}"/>
          </ac:inkMkLst>
        </pc:ink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36" creationId="{74E195DB-00F2-48AA-904A-72DDB24CCB79}"/>
          </ac:cxnSpMkLst>
        </pc:cxn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37" creationId="{284F0BFC-1D8F-4C59-9AC2-9EA61E6D18C1}"/>
          </ac:cxnSpMkLst>
        </pc:cxn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48" creationId="{EA154D05-569C-47EE-AF55-E12F6F6C3C92}"/>
          </ac:cxnSpMkLst>
        </pc:cxn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49" creationId="{70FA6521-49F2-41FC-8599-AC90F7025935}"/>
          </ac:cxnSpMkLst>
        </pc:cxn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56" creationId="{022D66FD-5B4E-4D8D-88E1-521FDCF1C4F3}"/>
          </ac:cxnSpMkLst>
        </pc:cxn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57" creationId="{B0D89DFC-214B-43B5-9B9B-3BA6E558383D}"/>
          </ac:cxnSpMkLst>
        </pc:cxn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73" creationId="{00915DAD-93A2-4A42-948B-019E317BA5AD}"/>
          </ac:cxnSpMkLst>
        </pc:cxn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74" creationId="{13D79C81-9E77-4827-A572-451B61340A88}"/>
          </ac:cxnSpMkLst>
        </pc:cxn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81" creationId="{A1A3C1CA-00F1-4EED-A3B8-9AB3589D53EE}"/>
          </ac:cxnSpMkLst>
        </pc:cxn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82" creationId="{01D13E86-A6D9-41D4-9708-07D5723F3725}"/>
          </ac:cxnSpMkLst>
        </pc:cxnChg>
        <pc:cxnChg chg="mod">
          <ac:chgData name="Danielle" userId="e2554c37-e717-43a0-ba79-1183ca921ccd" providerId="ADAL" clId="{800BFB00-9952-4451-A50A-2FFF6285A503}" dt="2020-11-05T12:01:25.910" v="462"/>
          <ac:cxnSpMkLst>
            <pc:docMk/>
            <pc:sldMk cId="3453604677" sldId="275"/>
            <ac:cxnSpMk id="83" creationId="{99BA0813-A631-472B-BB34-1162A551F7D8}"/>
          </ac:cxnSpMkLst>
        </pc:cxnChg>
      </pc:sldChg>
      <pc:sldChg chg="addSp delSp modSp new del mod">
        <pc:chgData name="Danielle" userId="e2554c37-e717-43a0-ba79-1183ca921ccd" providerId="ADAL" clId="{800BFB00-9952-4451-A50A-2FFF6285A503}" dt="2020-11-04T15:31:10.536" v="449" actId="47"/>
        <pc:sldMkLst>
          <pc:docMk/>
          <pc:sldMk cId="3054371563" sldId="277"/>
        </pc:sldMkLst>
        <pc:grpChg chg="del mod">
          <ac:chgData name="Danielle" userId="e2554c37-e717-43a0-ba79-1183ca921ccd" providerId="ADAL" clId="{800BFB00-9952-4451-A50A-2FFF6285A503}" dt="2020-11-04T15:12:07.902" v="73"/>
          <ac:grpSpMkLst>
            <pc:docMk/>
            <pc:sldMk cId="3054371563" sldId="277"/>
            <ac:grpSpMk id="26" creationId="{FDF42A76-F8B9-4423-9F36-B9E8C9F5E3AF}"/>
          </ac:grpSpMkLst>
        </pc:grpChg>
        <pc:grpChg chg="del mod">
          <ac:chgData name="Danielle" userId="e2554c37-e717-43a0-ba79-1183ca921ccd" providerId="ADAL" clId="{800BFB00-9952-4451-A50A-2FFF6285A503}" dt="2020-11-04T15:12:13.206" v="84"/>
          <ac:grpSpMkLst>
            <pc:docMk/>
            <pc:sldMk cId="3054371563" sldId="277"/>
            <ac:grpSpMk id="27" creationId="{F628DAAF-62D8-4FE2-9C53-1DADA92AF29F}"/>
          </ac:grpSpMkLst>
        </pc:grpChg>
        <pc:grpChg chg="del mod">
          <ac:chgData name="Danielle" userId="e2554c37-e717-43a0-ba79-1183ca921ccd" providerId="ADAL" clId="{800BFB00-9952-4451-A50A-2FFF6285A503}" dt="2020-11-04T15:12:09.096" v="77"/>
          <ac:grpSpMkLst>
            <pc:docMk/>
            <pc:sldMk cId="3054371563" sldId="277"/>
            <ac:grpSpMk id="31" creationId="{C530B08B-E990-4FFA-8284-3B476E830108}"/>
          </ac:grpSpMkLst>
        </pc:grpChg>
        <pc:grpChg chg="mod">
          <ac:chgData name="Danielle" userId="e2554c37-e717-43a0-ba79-1183ca921ccd" providerId="ADAL" clId="{800BFB00-9952-4451-A50A-2FFF6285A503}" dt="2020-11-04T15:12:13.206" v="84"/>
          <ac:grpSpMkLst>
            <pc:docMk/>
            <pc:sldMk cId="3054371563" sldId="277"/>
            <ac:grpSpMk id="38" creationId="{70D36FFD-0ABB-4DAD-9192-369ABA22A8DA}"/>
          </ac:grpSpMkLst>
        </pc:grp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2" creationId="{C46A5541-7B72-4FD3-82A5-01F204B06E27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3" creationId="{97507C4F-29FC-4E02-B95D-9C6490C9E398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4" creationId="{43EFA2EF-8EBC-44C4-A8E9-398392647E81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5" creationId="{FBEFDA91-6D69-4539-97F6-19643D28DE87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6" creationId="{3ED3BFD9-24E9-4F03-82F2-EABA0A8A009F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7" creationId="{095ABF2F-5908-411E-9BE7-24EE0509801E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8" creationId="{B0CD8530-3419-40ED-A3EE-AC487308F077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9" creationId="{BBD8E7C0-6002-4516-AB6B-19635914C444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10" creationId="{9FFC81D1-245C-46A8-BE0E-5C11384B798A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11" creationId="{C1CBB54D-A6A3-4AEF-9010-2C357F01A70F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12" creationId="{029E478F-39CB-43FE-BD73-E38AC8D71342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13" creationId="{7B2C3150-2D7B-42CC-9037-1D483474C086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14" creationId="{A389060C-CE38-4803-956D-C6ED11A12F46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15" creationId="{8036376A-D1A3-4EC0-9B67-D975CF9A226A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16" creationId="{146924B2-42C5-4C5D-9B88-A8498D89F64B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17" creationId="{767C3B94-1711-4372-8D59-73E108E26C3B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18" creationId="{F942917F-C322-4520-A613-1B6211E05AF7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19" creationId="{C04321AE-4939-41BB-AD3D-F34992EFC9C0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20" creationId="{B1C8C014-4AA9-4ECC-A213-D7FCBCF01285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21" creationId="{4261468F-B0FA-4014-8F5D-E599A2F8FF82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22" creationId="{F3756DFF-922D-4C2E-B494-B43F16077EA9}"/>
          </ac:inkMkLst>
        </pc:inkChg>
        <pc:inkChg chg="add del mod">
          <ac:chgData name="Danielle" userId="e2554c37-e717-43a0-ba79-1183ca921ccd" providerId="ADAL" clId="{800BFB00-9952-4451-A50A-2FFF6285A503}" dt="2020-11-04T15:12:07.902" v="73"/>
          <ac:inkMkLst>
            <pc:docMk/>
            <pc:sldMk cId="3054371563" sldId="277"/>
            <ac:inkMk id="23" creationId="{ECECEE3F-89E5-4F54-B0AF-7CAA8A1F8B8C}"/>
          </ac:inkMkLst>
        </pc:inkChg>
        <pc:inkChg chg="add del mod">
          <ac:chgData name="Danielle" userId="e2554c37-e717-43a0-ba79-1183ca921ccd" providerId="ADAL" clId="{800BFB00-9952-4451-A50A-2FFF6285A503}" dt="2020-11-04T15:12:07.896" v="71"/>
          <ac:inkMkLst>
            <pc:docMk/>
            <pc:sldMk cId="3054371563" sldId="277"/>
            <ac:inkMk id="24" creationId="{11FCD97D-FB8D-4D3C-AAEE-E6A7489D5E8D}"/>
          </ac:inkMkLst>
        </pc:inkChg>
        <pc:inkChg chg="add del mod">
          <ac:chgData name="Danielle" userId="e2554c37-e717-43a0-ba79-1183ca921ccd" providerId="ADAL" clId="{800BFB00-9952-4451-A50A-2FFF6285A503}" dt="2020-11-04T15:12:08.780" v="76"/>
          <ac:inkMkLst>
            <pc:docMk/>
            <pc:sldMk cId="3054371563" sldId="277"/>
            <ac:inkMk id="25" creationId="{CBDFECF0-B5DA-492E-910E-707AE0D7266D}"/>
          </ac:inkMkLst>
        </pc:inkChg>
        <pc:inkChg chg="add del">
          <ac:chgData name="Danielle" userId="e2554c37-e717-43a0-ba79-1183ca921ccd" providerId="ADAL" clId="{800BFB00-9952-4451-A50A-2FFF6285A503}" dt="2020-11-04T15:12:07.899" v="72"/>
          <ac:inkMkLst>
            <pc:docMk/>
            <pc:sldMk cId="3054371563" sldId="277"/>
            <ac:inkMk id="28" creationId="{0BE93FE2-2A92-41D9-8B33-C30ADABBF746}"/>
          </ac:inkMkLst>
        </pc:inkChg>
        <pc:inkChg chg="add del mod">
          <ac:chgData name="Danielle" userId="e2554c37-e717-43a0-ba79-1183ca921ccd" providerId="ADAL" clId="{800BFB00-9952-4451-A50A-2FFF6285A503}" dt="2020-11-04T15:12:09.096" v="77"/>
          <ac:inkMkLst>
            <pc:docMk/>
            <pc:sldMk cId="3054371563" sldId="277"/>
            <ac:inkMk id="29" creationId="{4DDEF5DF-EFC4-43F1-9C70-122C47EFED2F}"/>
          </ac:inkMkLst>
        </pc:inkChg>
        <pc:inkChg chg="add mod">
          <ac:chgData name="Danielle" userId="e2554c37-e717-43a0-ba79-1183ca921ccd" providerId="ADAL" clId="{800BFB00-9952-4451-A50A-2FFF6285A503}" dt="2020-11-04T15:12:09.096" v="77"/>
          <ac:inkMkLst>
            <pc:docMk/>
            <pc:sldMk cId="3054371563" sldId="277"/>
            <ac:inkMk id="30" creationId="{1AC0F86D-07EF-4FE3-85BF-F5C521A266E7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32" creationId="{88315E23-BEEE-4D46-BD4B-D4D369BEE318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33" creationId="{1BACDE79-831A-45EF-9609-A139CABEE77A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34" creationId="{23AA3E14-56D3-4246-AAAD-A9001BD238B3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35" creationId="{167DEFD2-971A-49EB-81F3-83F27A035C71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36" creationId="{81D6724E-AD1E-4FE6-A4B4-B4281B227BF2}"/>
          </ac:inkMkLst>
        </pc:inkChg>
        <pc:inkChg chg="add mod">
          <ac:chgData name="Danielle" userId="e2554c37-e717-43a0-ba79-1183ca921ccd" providerId="ADAL" clId="{800BFB00-9952-4451-A50A-2FFF6285A503}" dt="2020-11-04T15:12:13.206" v="84"/>
          <ac:inkMkLst>
            <pc:docMk/>
            <pc:sldMk cId="3054371563" sldId="277"/>
            <ac:inkMk id="37" creationId="{F3B9F42A-81A3-4CE1-BCDA-4CA744E55E46}"/>
          </ac:inkMkLst>
        </pc:inkChg>
        <pc:inkChg chg="add">
          <ac:chgData name="Danielle" userId="e2554c37-e717-43a0-ba79-1183ca921ccd" providerId="ADAL" clId="{800BFB00-9952-4451-A50A-2FFF6285A503}" dt="2020-11-04T15:12:17.581" v="85" actId="9405"/>
          <ac:inkMkLst>
            <pc:docMk/>
            <pc:sldMk cId="3054371563" sldId="277"/>
            <ac:inkMk id="39" creationId="{0BEF77EE-DD33-479B-BC34-554244CD8393}"/>
          </ac:inkMkLst>
        </pc:inkChg>
      </pc:sldChg>
      <pc:sldChg chg="addSp delSp modSp add mod delAnim modAnim">
        <pc:chgData name="Danielle" userId="e2554c37-e717-43a0-ba79-1183ca921ccd" providerId="ADAL" clId="{800BFB00-9952-4451-A50A-2FFF6285A503}" dt="2020-11-04T15:20:28.431" v="247" actId="1036"/>
        <pc:sldMkLst>
          <pc:docMk/>
          <pc:sldMk cId="1368088737" sldId="278"/>
        </pc:sldMkLst>
        <pc:spChg chg="add mod">
          <ac:chgData name="Danielle" userId="e2554c37-e717-43a0-ba79-1183ca921ccd" providerId="ADAL" clId="{800BFB00-9952-4451-A50A-2FFF6285A503}" dt="2020-11-04T15:20:28.431" v="247" actId="1036"/>
          <ac:spMkLst>
            <pc:docMk/>
            <pc:sldMk cId="1368088737" sldId="278"/>
            <ac:spMk id="12" creationId="{CF9803AA-F8A6-4AE8-A184-55BC680466BD}"/>
          </ac:spMkLst>
        </pc:spChg>
        <pc:spChg chg="del">
          <ac:chgData name="Danielle" userId="e2554c37-e717-43a0-ba79-1183ca921ccd" providerId="ADAL" clId="{800BFB00-9952-4451-A50A-2FFF6285A503}" dt="2020-11-04T15:20:19.392" v="239" actId="478"/>
          <ac:spMkLst>
            <pc:docMk/>
            <pc:sldMk cId="1368088737" sldId="278"/>
            <ac:spMk id="24" creationId="{00000000-0000-0000-0000-000000000000}"/>
          </ac:spMkLst>
        </pc:spChg>
        <pc:cxnChg chg="add mod">
          <ac:chgData name="Danielle" userId="e2554c37-e717-43a0-ba79-1183ca921ccd" providerId="ADAL" clId="{800BFB00-9952-4451-A50A-2FFF6285A503}" dt="2020-11-04T15:20:16.701" v="238"/>
          <ac:cxnSpMkLst>
            <pc:docMk/>
            <pc:sldMk cId="1368088737" sldId="278"/>
            <ac:cxnSpMk id="10" creationId="{E61DE061-CB0F-4A11-B717-B5407EC6F5BB}"/>
          </ac:cxnSpMkLst>
        </pc:cxnChg>
        <pc:cxnChg chg="add mod">
          <ac:chgData name="Danielle" userId="e2554c37-e717-43a0-ba79-1183ca921ccd" providerId="ADAL" clId="{800BFB00-9952-4451-A50A-2FFF6285A503}" dt="2020-11-04T15:20:16.701" v="238"/>
          <ac:cxnSpMkLst>
            <pc:docMk/>
            <pc:sldMk cId="1368088737" sldId="278"/>
            <ac:cxnSpMk id="11" creationId="{F31CD9E0-5A97-4B3E-9573-D18E7CEEA7D7}"/>
          </ac:cxnSpMkLst>
        </pc:cxnChg>
      </pc:sldChg>
      <pc:sldChg chg="addSp delSp modSp add mod modAnim">
        <pc:chgData name="Danielle" userId="e2554c37-e717-43a0-ba79-1183ca921ccd" providerId="ADAL" clId="{800BFB00-9952-4451-A50A-2FFF6285A503}" dt="2020-11-04T15:22:31.085" v="286" actId="1076"/>
        <pc:sldMkLst>
          <pc:docMk/>
          <pc:sldMk cId="1324793146" sldId="279"/>
        </pc:sldMkLst>
        <pc:spChg chg="mod">
          <ac:chgData name="Danielle" userId="e2554c37-e717-43a0-ba79-1183ca921ccd" providerId="ADAL" clId="{800BFB00-9952-4451-A50A-2FFF6285A503}" dt="2020-11-04T15:21:02.363" v="256" actId="1076"/>
          <ac:spMkLst>
            <pc:docMk/>
            <pc:sldMk cId="1324793146" sldId="279"/>
            <ac:spMk id="12" creationId="{CF9803AA-F8A6-4AE8-A184-55BC680466BD}"/>
          </ac:spMkLst>
        </pc:spChg>
        <pc:spChg chg="add mod">
          <ac:chgData name="Danielle" userId="e2554c37-e717-43a0-ba79-1183ca921ccd" providerId="ADAL" clId="{800BFB00-9952-4451-A50A-2FFF6285A503}" dt="2020-11-04T15:21:59.912" v="276" actId="1036"/>
          <ac:spMkLst>
            <pc:docMk/>
            <pc:sldMk cId="1324793146" sldId="279"/>
            <ac:spMk id="15" creationId="{FBAE8CE6-03DC-4CEF-A98C-9A3D06D44A35}"/>
          </ac:spMkLst>
        </pc:spChg>
        <pc:spChg chg="add mod">
          <ac:chgData name="Danielle" userId="e2554c37-e717-43a0-ba79-1183ca921ccd" providerId="ADAL" clId="{800BFB00-9952-4451-A50A-2FFF6285A503}" dt="2020-11-04T15:22:31.085" v="286" actId="1076"/>
          <ac:spMkLst>
            <pc:docMk/>
            <pc:sldMk cId="1324793146" sldId="279"/>
            <ac:spMk id="16" creationId="{C6B2499C-80E3-4BCD-8459-9AD3C06A5B0C}"/>
          </ac:spMkLst>
        </pc:spChg>
        <pc:cxnChg chg="del">
          <ac:chgData name="Danielle" userId="e2554c37-e717-43a0-ba79-1183ca921ccd" providerId="ADAL" clId="{800BFB00-9952-4451-A50A-2FFF6285A503}" dt="2020-11-04T15:20:45.763" v="250" actId="478"/>
          <ac:cxnSpMkLst>
            <pc:docMk/>
            <pc:sldMk cId="1324793146" sldId="279"/>
            <ac:cxnSpMk id="10" creationId="{E61DE061-CB0F-4A11-B717-B5407EC6F5BB}"/>
          </ac:cxnSpMkLst>
        </pc:cxnChg>
        <pc:cxnChg chg="mod">
          <ac:chgData name="Danielle" userId="e2554c37-e717-43a0-ba79-1183ca921ccd" providerId="ADAL" clId="{800BFB00-9952-4451-A50A-2FFF6285A503}" dt="2020-11-04T15:20:59.549" v="255" actId="14100"/>
          <ac:cxnSpMkLst>
            <pc:docMk/>
            <pc:sldMk cId="1324793146" sldId="279"/>
            <ac:cxnSpMk id="11" creationId="{F31CD9E0-5A97-4B3E-9573-D18E7CEEA7D7}"/>
          </ac:cxnSpMkLst>
        </pc:cxnChg>
        <pc:cxnChg chg="add mod">
          <ac:chgData name="Danielle" userId="e2554c37-e717-43a0-ba79-1183ca921ccd" providerId="ADAL" clId="{800BFB00-9952-4451-A50A-2FFF6285A503}" dt="2020-11-04T15:21:56.372" v="264" actId="14100"/>
          <ac:cxnSpMkLst>
            <pc:docMk/>
            <pc:sldMk cId="1324793146" sldId="279"/>
            <ac:cxnSpMk id="14" creationId="{71DC6C5A-B0B8-45F7-B926-F0219657E8AF}"/>
          </ac:cxnSpMkLst>
        </pc:cxnChg>
      </pc:sldChg>
      <pc:sldChg chg="add">
        <pc:chgData name="Danielle" userId="e2554c37-e717-43a0-ba79-1183ca921ccd" providerId="ADAL" clId="{800BFB00-9952-4451-A50A-2FFF6285A503}" dt="2020-11-04T15:31:08.950" v="448"/>
        <pc:sldMkLst>
          <pc:docMk/>
          <pc:sldMk cId="4110704462" sldId="280"/>
        </pc:sldMkLst>
      </pc:sldChg>
      <pc:sldChg chg="modSp add">
        <pc:chgData name="Danielle" userId="e2554c37-e717-43a0-ba79-1183ca921ccd" providerId="ADAL" clId="{800BFB00-9952-4451-A50A-2FFF6285A503}" dt="2020-11-04T15:32:25.916" v="461" actId="20577"/>
        <pc:sldMkLst>
          <pc:docMk/>
          <pc:sldMk cId="1551205201" sldId="281"/>
        </pc:sldMkLst>
        <pc:spChg chg="mod">
          <ac:chgData name="Danielle" userId="e2554c37-e717-43a0-ba79-1183ca921ccd" providerId="ADAL" clId="{800BFB00-9952-4451-A50A-2FFF6285A503}" dt="2020-11-04T15:32:25.916" v="461" actId="20577"/>
          <ac:spMkLst>
            <pc:docMk/>
            <pc:sldMk cId="1551205201" sldId="281"/>
            <ac:spMk id="3" creationId="{00000000-0000-0000-0000-000000000000}"/>
          </ac:spMkLst>
        </pc:spChg>
      </pc:sldChg>
      <pc:sldChg chg="addSp delSp modSp new del mod">
        <pc:chgData name="Danielle" userId="e2554c37-e717-43a0-ba79-1183ca921ccd" providerId="ADAL" clId="{800BFB00-9952-4451-A50A-2FFF6285A503}" dt="2020-11-05T12:06:10.128" v="566" actId="47"/>
        <pc:sldMkLst>
          <pc:docMk/>
          <pc:sldMk cId="3022882955" sldId="282"/>
        </pc:sldMkLst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3" creationId="{FACE1DC7-F611-4F2A-AFE4-DB6B13EFB19B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5" creationId="{F23A2A6D-7F29-4857-8E37-CF4A4FB9D80D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6" creationId="{0B59ECAB-4F9B-47DC-AA47-77B0B2ECA3C2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7" creationId="{3DC6EF58-AB99-4959-B086-225E151D44F5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8" creationId="{BA61E088-50F1-420E-ACEA-E4DD009755F2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9" creationId="{90748027-1108-4492-952B-DBCD854E8291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10" creationId="{33FD1706-FB24-46AD-A0C0-EC1BE2FF2D05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12" creationId="{8376C601-D076-4171-ADF3-2F73879DFBB0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13" creationId="{0EE7D636-C0B4-4333-B352-BB602D49E284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14" creationId="{1538F369-4AC9-46FD-ABF5-C4E933948019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15" creationId="{BA10D16A-FF22-400C-BA2A-58270E03A909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16" creationId="{B4AC2862-B180-41D3-9210-3EACD01D53B6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17" creationId="{863613B4-9410-47E6-B830-014B1607927E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18" creationId="{D31F5C2A-0691-4173-B983-301C8425BAA7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19" creationId="{224E9B8E-71CB-46DB-B40D-E49C7B715545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20" creationId="{1D08DDDA-11BF-4BBB-B165-5084517E026D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21" creationId="{070457A2-F7E9-4881-93E2-A6D0F61B465E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22" creationId="{3402D2E2-1A85-4683-9EB6-B116C4783128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23" creationId="{D0C0DAC2-06A4-40E5-94F3-F636313C4E70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24" creationId="{68C8B33B-C696-43CD-BC3F-3CA52369C70B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25" creationId="{66E53BA2-22F9-43F8-8A37-D0346556712E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26" creationId="{A8A70712-557E-40D9-B6D6-EA2E6BEE185B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27" creationId="{A909312E-8FAC-4979-836F-81F52C3CF00C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28" creationId="{90F7AD67-5A64-4A58-9085-7A48D59D7A32}"/>
          </ac:spMkLst>
        </pc:spChg>
        <pc:spChg chg="add del mod">
          <ac:chgData name="Danielle" userId="e2554c37-e717-43a0-ba79-1183ca921ccd" providerId="ADAL" clId="{800BFB00-9952-4451-A50A-2FFF6285A503}" dt="2020-11-05T12:01:38.682" v="466"/>
          <ac:spMkLst>
            <pc:docMk/>
            <pc:sldMk cId="3022882955" sldId="282"/>
            <ac:spMk id="29" creationId="{2CAAB10C-6737-4522-994A-45F9F1B42D1F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35" creationId="{0BD920EA-B898-4282-8F37-BFFC3D496271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36" creationId="{D2C1CA7A-EACC-4198-9A6D-3AA937EC1735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37" creationId="{4C4FE389-9904-4388-ACD6-D93526B01C0E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38" creationId="{3F1FC3DC-FF50-4B17-B808-32DBE5A06A59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39" creationId="{A418BE06-B02E-40E7-A4AA-FD64C4348866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40" creationId="{68C2E182-D8DE-4CAE-A452-EF136107B7B0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42" creationId="{1FB05593-3305-4936-8D3A-192810BC4BF2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43" creationId="{E98E4B56-831F-48B7-8A61-0CF79C251985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44" creationId="{BB910F82-9399-4A84-BB70-39A50AE39600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47" creationId="{BF2F7EE0-982A-46CC-8651-930EC12BE469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48" creationId="{B81C3806-0F70-4C96-846E-0BE2A9B0A1AF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49" creationId="{C63672E4-EACF-4E31-96E8-35646DED5405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51" creationId="{05A50984-BA03-4D34-9E2E-C7876624C763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55" creationId="{9C81AA6C-DA7B-484C-AD4A-89C1DE7E3C34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56" creationId="{576B3519-E5BF-4893-ADD1-D822CB4263D0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57" creationId="{F4620E90-5E8A-4C93-B7BF-46C6456B0876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58" creationId="{57B2954A-E66F-4EFB-8A39-C188FE51F3EE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59" creationId="{3C3EBE8F-B9E5-42FA-B435-572C05046F65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60" creationId="{08CACE70-D8EB-41D1-86BA-9BD7A263C52A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62" creationId="{5E1704E4-6957-4F48-9F67-4BC707761D7A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63" creationId="{11EDD582-E20F-4187-93B8-A051E58878D1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64" creationId="{F43A0F9A-4210-4072-B25E-79E4165D1D87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65" creationId="{9C839E5E-0F12-4AE7-A398-7BE9EACFD765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66" creationId="{5082224F-8232-4740-B759-7C5BEC0700CE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67" creationId="{AB3F3343-C3DE-4772-B62C-EC1F1FB42A6A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68" creationId="{502CFD0D-1FEF-4FA1-A01C-561D207F37B3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69" creationId="{E4E1CE71-120D-4DD9-8C6D-C9852F2FBA0A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72" creationId="{000919D3-76C2-46A5-B83C-78EED1601CF7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74" creationId="{BE5F43E2-515F-4361-BA0B-91A558ED8FD1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75" creationId="{C9924476-11FD-4A5C-8B58-A540E5497B25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76" creationId="{317D249B-118F-4B8A-9AC6-B3210EF4F24E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77" creationId="{CF2BD061-D56F-483C-B7B9-49973846E419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81" creationId="{975E14C2-8E24-4D04-9EB4-456D55679106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82" creationId="{C2F78AFE-A04D-4590-9438-4724B208304D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83" creationId="{C094CE6A-4862-449D-82C8-AF7A541D47A3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84" creationId="{E9B82937-3B8C-46E4-A807-4FE24CF53F4E}"/>
          </ac:spMkLst>
        </pc:spChg>
        <pc:spChg chg="mod">
          <ac:chgData name="Danielle" userId="e2554c37-e717-43a0-ba79-1183ca921ccd" providerId="ADAL" clId="{800BFB00-9952-4451-A50A-2FFF6285A503}" dt="2020-11-05T12:01:31.712" v="465"/>
          <ac:spMkLst>
            <pc:docMk/>
            <pc:sldMk cId="3022882955" sldId="282"/>
            <ac:spMk id="85" creationId="{CA4CB813-9D0F-4ABD-A1D9-BDE415870B78}"/>
          </ac:spMkLst>
        </pc:s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4" creationId="{646E4E6C-7E3E-455E-90E7-F992AA997512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1" creationId="{1A56B0E4-7149-48DD-A07E-FBCF767B2A1A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31" creationId="{C3A2A70C-2CF8-4416-95C4-5B1DE3CAFDF3}"/>
          </ac:grpSpMkLst>
        </pc:grpChg>
        <pc:grpChg chg="mod">
          <ac:chgData name="Danielle" userId="e2554c37-e717-43a0-ba79-1183ca921ccd" providerId="ADAL" clId="{800BFB00-9952-4451-A50A-2FFF6285A503}" dt="2020-11-05T12:01:31.712" v="465"/>
          <ac:grpSpMkLst>
            <pc:docMk/>
            <pc:sldMk cId="3022882955" sldId="282"/>
            <ac:grpSpMk id="32" creationId="{E6BF028D-1C08-4A3A-8D33-3566F9E212FD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41" creationId="{755A773A-0204-42D5-9657-F0F60225383F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50" creationId="{F32403AB-F90E-49D1-B427-1136A7427FE8}"/>
          </ac:grpSpMkLst>
        </pc:grpChg>
        <pc:grpChg chg="mod">
          <ac:chgData name="Danielle" userId="e2554c37-e717-43a0-ba79-1183ca921ccd" providerId="ADAL" clId="{800BFB00-9952-4451-A50A-2FFF6285A503}" dt="2020-11-05T12:01:31.712" v="465"/>
          <ac:grpSpMkLst>
            <pc:docMk/>
            <pc:sldMk cId="3022882955" sldId="282"/>
            <ac:grpSpMk id="52" creationId="{95F8DBAA-31C7-443B-8673-B169D6E96C27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61" creationId="{B6C860A1-7C99-4864-8EB7-08D34F9731B6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73" creationId="{19D6402A-27BB-4DD2-9341-621521FA6B0E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86" creationId="{0871D63B-8B34-4920-B5D7-4178A260929E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92" creationId="{54655C79-1791-4BEA-8519-E7C08F11CBB4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00" creationId="{80B8D880-FF3D-4824-A5B5-9B44A46CCC51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09" creationId="{5414568A-98CE-45F3-9D56-432031C68BE2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17" creationId="{0D0C0DC9-CD5A-4E87-BAC5-73FAA1305334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22" creationId="{8EBF9312-04A6-44A8-A64E-A66C1717B10F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30" creationId="{8D15FD18-DFE0-4BA3-9D21-00B2A61D310F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41" creationId="{2CDE4160-40D6-4287-BD0A-1004B44C51BE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52" creationId="{EA5A2998-BA4E-4BF4-A102-D368BA433A38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59" creationId="{3C3E0ACF-02E9-4755-8A07-A3631B8BB5E2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73" creationId="{99A1E316-9AB3-4363-9370-F7119581594C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85" creationId="{A1FB9F2D-2926-4CE7-B9DE-1BBCF01DA55C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195" creationId="{8F01192B-9D3B-4A33-839C-02E65572238D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04" creationId="{2FE0AFBF-D64B-4F91-AEBB-6F4959FE6DD4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11" creationId="{588FC32C-6110-44AF-BDFA-EE0E27DB72C8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17" creationId="{DC52ADA9-9060-422D-B88F-83BFB7D49E07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24" creationId="{7AE5298D-14A8-462E-9216-70B018E17E46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30" creationId="{CE9ACDCF-3BEF-4B5B-812B-027BE0C567DE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40" creationId="{60450919-F7CC-45CB-AAB1-80829895D233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47" creationId="{A984715F-ABDB-4628-BA6A-715072B6AA73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53" creationId="{78636A15-77FD-4DC1-BD14-E4529BD72059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60" creationId="{43961B4B-896A-49A1-B47A-3D4608EB7F8B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66" creationId="{3EB2F36B-D7BB-438E-99A9-43DF2EC906B9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72" creationId="{A5CA7240-9C07-4735-BDBF-F9AE1B947382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80" creationId="{8ED2CEE0-865A-4C2D-AD39-833C27025980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85" creationId="{882380AF-89F6-49A2-BED7-52F7722AB3A9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90" creationId="{CCF3762D-B6CE-4984-8CEC-0E11CF45C003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295" creationId="{755A979B-367F-457E-9505-129C3F301A29}"/>
          </ac:grpSpMkLst>
        </pc:grpChg>
        <pc:grpChg chg="add del mod">
          <ac:chgData name="Danielle" userId="e2554c37-e717-43a0-ba79-1183ca921ccd" providerId="ADAL" clId="{800BFB00-9952-4451-A50A-2FFF6285A503}" dt="2020-11-05T12:01:38.682" v="466"/>
          <ac:grpSpMkLst>
            <pc:docMk/>
            <pc:sldMk cId="3022882955" sldId="282"/>
            <ac:grpSpMk id="302" creationId="{D0D8CA16-2D49-4B57-BF28-AEDF1C696B20}"/>
          </ac:grpSpMkLst>
        </pc:grpChg>
        <pc:graphicFrameChg chg="add del mod">
          <ac:chgData name="Danielle" userId="e2554c37-e717-43a0-ba79-1183ca921ccd" providerId="ADAL" clId="{800BFB00-9952-4451-A50A-2FFF6285A503}" dt="2020-11-05T12:01:38.682" v="466"/>
          <ac:graphicFrameMkLst>
            <pc:docMk/>
            <pc:sldMk cId="3022882955" sldId="282"/>
            <ac:graphicFrameMk id="2" creationId="{B4CC2834-4F2D-43E2-B58E-C6594D588934}"/>
          </ac:graphicFrameMkLst>
        </pc:graphicFrameChg>
        <pc:picChg chg="add del mod">
          <ac:chgData name="Danielle" userId="e2554c37-e717-43a0-ba79-1183ca921ccd" providerId="ADAL" clId="{800BFB00-9952-4451-A50A-2FFF6285A503}" dt="2020-11-05T12:01:38.682" v="466"/>
          <ac:picMkLst>
            <pc:docMk/>
            <pc:sldMk cId="3022882955" sldId="282"/>
            <ac:picMk id="30" creationId="{9B7BB4C2-A9B4-4B79-9FAC-8C2B59F93681}"/>
          </ac:picMkLst>
        </pc:picChg>
        <pc:picChg chg="add mod">
          <ac:chgData name="Danielle" userId="e2554c37-e717-43a0-ba79-1183ca921ccd" providerId="ADAL" clId="{800BFB00-9952-4451-A50A-2FFF6285A503}" dt="2020-11-05T12:01:48.034" v="469" actId="1076"/>
          <ac:picMkLst>
            <pc:docMk/>
            <pc:sldMk cId="3022882955" sldId="282"/>
            <ac:picMk id="312" creationId="{0E21334F-659C-4346-8764-BBA300D7BF64}"/>
          </ac:picMkLst>
        </pc:pic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87" creationId="{3A7493A5-2185-4FB6-91AB-EDE3D01D8C0B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88" creationId="{9FDF0BCC-BBA6-427C-93E1-8657BA4FC53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89" creationId="{FCDD2483-0A10-4770-B8CB-E8B35BA05A1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90" creationId="{61555576-4E05-4A8B-9F85-18A0A8F69CA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91" creationId="{6F6E1639-161B-4F7D-BC52-3977A2E2AE8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93" creationId="{744EBCE0-FC8D-477C-A21A-B0CD910A977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94" creationId="{020E7FA2-6CD3-4BCD-9E84-F49CC546F317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95" creationId="{44FBFD38-2628-4D63-B111-622FA116BDB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96" creationId="{C2152B28-2D0A-43C9-A389-A43B94AA9E35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97" creationId="{70D8A00C-A0AF-4E5F-B9AE-83FD2A7BA38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98" creationId="{2A309853-4FA4-4336-A454-7AA24740960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99" creationId="{A36A5B11-C95D-40FE-A60F-9671786A025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01" creationId="{0B3E155A-96D3-4257-BC1A-3A0F08CD113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02" creationId="{2CCC7751-5250-4681-8982-C939CADB2E7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03" creationId="{DE3FDE9F-87BF-4B4E-9728-4DD3F69BB71D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04" creationId="{1DEA40C9-56CE-4CAB-8075-1FCF69A7CC5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05" creationId="{4B137AAE-834F-4CE6-B0E6-5BF2233C8DB1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06" creationId="{EC6546F2-A5EB-4B64-BA6D-9F62AD3ACB7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07" creationId="{2FB589DD-DCFA-4E3E-9654-D772BD2379F4}"/>
          </ac:inkMkLst>
        </pc:inkChg>
        <pc:inkChg chg="add del mod">
          <ac:chgData name="Danielle" userId="e2554c37-e717-43a0-ba79-1183ca921ccd" providerId="ADAL" clId="{800BFB00-9952-4451-A50A-2FFF6285A503}" dt="2020-11-05T12:01:38.682" v="466"/>
          <ac:inkMkLst>
            <pc:docMk/>
            <pc:sldMk cId="3022882955" sldId="282"/>
            <ac:inkMk id="108" creationId="{FAB6EAA7-C8ED-4124-8F71-CFEF60B4B87B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10" creationId="{F9A69EEC-CA7F-4689-B94A-A0DC2FA17A5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11" creationId="{0F5389EF-B751-4D86-9440-BB82CFD2BC1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12" creationId="{180433DF-B0BD-46A7-9563-B09BFCA5206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13" creationId="{DB063A93-F848-4A22-968B-D62E4890DE1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14" creationId="{4C5D11CD-EB9E-49ED-9E62-CD109C17F82A}"/>
          </ac:inkMkLst>
        </pc:inkChg>
        <pc:inkChg chg="add del mod">
          <ac:chgData name="Danielle" userId="e2554c37-e717-43a0-ba79-1183ca921ccd" providerId="ADAL" clId="{800BFB00-9952-4451-A50A-2FFF6285A503}" dt="2020-11-05T12:01:38.682" v="466"/>
          <ac:inkMkLst>
            <pc:docMk/>
            <pc:sldMk cId="3022882955" sldId="282"/>
            <ac:inkMk id="115" creationId="{5BE0B40F-8096-472F-A275-5D09A363F702}"/>
          </ac:inkMkLst>
        </pc:inkChg>
        <pc:inkChg chg="add del mod">
          <ac:chgData name="Danielle" userId="e2554c37-e717-43a0-ba79-1183ca921ccd" providerId="ADAL" clId="{800BFB00-9952-4451-A50A-2FFF6285A503}" dt="2020-11-05T12:01:38.682" v="466"/>
          <ac:inkMkLst>
            <pc:docMk/>
            <pc:sldMk cId="3022882955" sldId="282"/>
            <ac:inkMk id="116" creationId="{2BE5912E-5261-4C9A-90A1-1EDBB14766B7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18" creationId="{D5D8E9CA-7C2C-408D-BEAC-F0D8F4F82DF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19" creationId="{EADB8187-086B-4A1E-835F-FE54EB2A5B67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20" creationId="{754C1FCE-4A21-47D1-B293-DFA4D1717F2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21" creationId="{07E72DE9-9BC4-4954-BE9B-606F4CA4EE55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23" creationId="{EF4E0245-C10B-46EC-8758-D61B42CE562A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24" creationId="{68262FF0-59FD-48D0-8975-EFA4FAEEC5D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25" creationId="{1D05305D-AF25-4F9B-A438-CD92037E144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26" creationId="{5A88BBC8-B681-43BE-B65E-8A97EE5521A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27" creationId="{E67D9946-2597-4326-81B8-9DD8812CA65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28" creationId="{321EC676-4611-4B18-99A4-6EB8F74942B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29" creationId="{F629BA7C-FCAC-42C8-8CBA-0AF7E257F519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31" creationId="{1B542F6A-5B8B-44B0-B8BF-FA71CB954E5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32" creationId="{C65BA859-6E9D-4885-BED0-93A1E610D7D8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33" creationId="{732AED33-1127-40F6-B06A-3D02B879182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34" creationId="{17187DCC-1C2C-4A4B-8240-6C5AB594C9D5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35" creationId="{905152B1-6804-4F96-B3D7-0176ECE3F281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36" creationId="{98620693-C76D-469F-8408-E3068C43CEF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37" creationId="{77FC1947-93CF-4CE4-8F0F-1F6808F180F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38" creationId="{0FE0C4CE-10F5-4CD3-B646-9B8D6C2F06D1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39" creationId="{954AB835-AC20-430F-B04C-152D306B955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40" creationId="{E15BB227-B678-4AD8-B033-BED118AEB35A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42" creationId="{FDC9F80C-EF6C-4557-A64C-BC522C62E8FA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43" creationId="{C1206BD1-03D7-4E69-BB17-27B8D47BE49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44" creationId="{50610C85-FC55-4933-BD7F-63D7A3500AC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45" creationId="{7179EF8C-308C-4B83-8768-9A6792885C7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46" creationId="{34FBD92F-C74B-4AB4-A3CF-0FAA5D01933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47" creationId="{D3F4F976-350E-43ED-91A9-74173643A73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48" creationId="{3106D009-3CB8-45C6-9DC9-6AA534C0CD79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49" creationId="{C9016C03-38F6-450A-90F7-CC1536214D6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50" creationId="{E4D04480-AF9D-4898-9148-276988611DA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51" creationId="{64DBB87A-9E06-4933-B00B-4564F3A58F9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53" creationId="{29ABE6D6-10E0-4FFA-A7F6-9DAB19945FE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54" creationId="{D976C2E0-4274-4B45-A9B9-2A4738FCD4F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55" creationId="{C8C42F3E-1BCD-421E-BAF9-D6F347B4E5A9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56" creationId="{11F85844-EC70-4D22-BD66-392F5ED9A7E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57" creationId="{B8346E51-757C-4951-B7F0-42673B6C3F98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58" creationId="{F61AF779-99D8-4F51-A5EB-0C365CD6B10D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60" creationId="{E3D39DC3-7868-4288-9E8F-3364B33919D5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61" creationId="{219D988E-464C-40CB-A202-937C3539C5D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62" creationId="{D89EAEC8-DCFE-4779-8341-FFAB8FBC04F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63" creationId="{DB34E70E-5094-4380-9857-DC2C20F96FA8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64" creationId="{250B66F1-241D-451D-90E4-EAF8A138448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65" creationId="{C8605F59-5799-4101-9BB0-F3BE2486D99D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66" creationId="{C1EF285A-A8DF-4F19-B182-80852D6F81D8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67" creationId="{502BF6AE-0A15-42B5-B292-988DEA3BB2A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68" creationId="{4BA27653-952B-4A95-BBC9-F6A3393606C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69" creationId="{03B6A4B3-FCF2-47F5-8B05-C22F9B7CA98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70" creationId="{BC7B73DE-FBCE-4E31-B56D-28966EAAB5ED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71" creationId="{CB581C08-BE93-4AB4-904F-1837D8C420AA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72" creationId="{FDCD2CF1-25E7-49E9-95DC-34CAD8D17B6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74" creationId="{55531155-80C3-4499-9844-D6BC5268699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75" creationId="{61A18FF3-F106-4EC2-8D05-1BECAF014B4B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76" creationId="{B229C907-11A4-4B74-A171-D752696BA7C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77" creationId="{2E350B9A-F519-425A-B821-DE618D0EF838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78" creationId="{5DB29A16-D0D7-45DA-B9EF-D0A02596AE9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79" creationId="{5DE04E73-CC12-40B5-A970-2DEF2CABED6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80" creationId="{C8289E34-FA03-417D-8C80-9AA0603B577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81" creationId="{58D7C2F3-8C21-4023-8A52-33B245B5748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82" creationId="{3DC1BB7C-944E-4D53-8C75-40267CB7126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83" creationId="{A3734550-4C3B-4930-8349-DA9D46F48BBD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84" creationId="{0C66F15B-8557-431D-914A-61C9EBD9975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86" creationId="{AD233AE6-0CCA-4521-B312-609248C0B82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87" creationId="{4A3ADE8B-0E51-4EE2-B49C-8E77E5818CD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88" creationId="{EA59689A-3EAA-4C28-A806-9023E98A9D41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89" creationId="{E95DAE28-A099-42DD-9B15-BDCCF82B94B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90" creationId="{9042C203-4BD0-4E5A-9725-E43D183191D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91" creationId="{C29AC0C5-70C5-440A-8266-7F9A8758729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92" creationId="{34CDA713-553C-45FB-AB34-224337B6172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93" creationId="{736F9D2F-9884-46ED-8D3E-606E5FF3029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94" creationId="{8E834FF6-F508-4C9F-8353-1053D1B156B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96" creationId="{D142DBD9-8A23-46DA-8C7E-8596B0E06B28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97" creationId="{A56BCA82-FB66-4D7A-998F-9605BAD2460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98" creationId="{F6A2799E-0375-4B92-A530-513E088E3AC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199" creationId="{C9A0F28E-9B82-44FD-981E-85F914DCE9A8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00" creationId="{E45DD72B-19ED-4A1E-BD2E-EC81E499774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01" creationId="{1690D4B8-DE30-4A3D-A106-08162C7017B9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02" creationId="{96865DA8-3A91-4D91-A557-386144A1A74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03" creationId="{4BFD60E6-9EB6-4B9A-BE0F-7038E41EF5B1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05" creationId="{54D32593-AEE5-4321-AE54-E7C1F44ED09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06" creationId="{067FF01A-077E-4CFA-9D4B-2176E200C7C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07" creationId="{2743E132-F75F-4AC4-9DCA-7FE24923F80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08" creationId="{1656C133-6AA6-4F89-9382-DB5EDB48FC55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09" creationId="{458488D9-90B0-44D6-818E-E97910CDCF2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10" creationId="{B198DB12-031D-4C73-A48E-7AAF7831EE0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12" creationId="{4966E96E-555F-4FF2-8D33-A1C4B61DB8B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13" creationId="{CFBE51FA-3FB1-4249-8355-958C6327898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14" creationId="{D5475880-FB65-40E4-833F-5B59241CCB7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15" creationId="{D93EA265-381E-4D07-A3FA-02C1180CF97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16" creationId="{1C00D483-78AE-4090-895B-58095273E3FA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18" creationId="{DC80749E-525E-4C8D-9B67-A5AD4D1892C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19" creationId="{A6D5740E-7923-4A90-AE5E-DA68C6AD25E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20" creationId="{A9CA265D-7BE1-4108-99BC-E8E6FBB22DB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21" creationId="{0AC859E3-47E0-457B-9637-C8210896C1B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22" creationId="{0A4AD034-34E3-46D0-BCED-62743C87ACE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23" creationId="{AB1CB322-20AD-464D-81AE-EA514D1F620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25" creationId="{A7BCB858-6DF4-4332-8336-291264233695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26" creationId="{210740C5-9037-4A1A-94F5-03E0D6A53F4D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27" creationId="{804600F2-EB95-4F20-9844-EC2BEC0C72E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28" creationId="{24547CA6-13A5-4AE7-A358-6A27DC5C69A1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29" creationId="{94B6B91E-D2FD-4C2D-82F0-E3D1568E261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31" creationId="{8B2538C2-F53E-4F60-8E12-89738F3E627B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32" creationId="{C9E256C4-6A09-469B-BCAE-78CFD3F31C55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33" creationId="{8180FFA6-4DA0-4C9D-BE46-836FE6E36FE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34" creationId="{8F3B25FA-300C-4A53-97DB-078BCD63D33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35" creationId="{1C9CEBC4-C2D8-485D-B5D8-D03E44B4FE91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36" creationId="{848229E8-7192-42BF-91F0-0FB112A9659A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37" creationId="{2E7210DB-F002-4BF4-B0F3-A6B363A878E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38" creationId="{97A576AC-B27E-4E0B-BB22-E003F0F9FB3A}"/>
          </ac:inkMkLst>
        </pc:inkChg>
        <pc:inkChg chg="add del mod">
          <ac:chgData name="Danielle" userId="e2554c37-e717-43a0-ba79-1183ca921ccd" providerId="ADAL" clId="{800BFB00-9952-4451-A50A-2FFF6285A503}" dt="2020-11-05T12:01:38.682" v="466"/>
          <ac:inkMkLst>
            <pc:docMk/>
            <pc:sldMk cId="3022882955" sldId="282"/>
            <ac:inkMk id="239" creationId="{A6E6D5DF-1BBE-4701-A7E0-42469A6E8003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41" creationId="{6F4F2284-7E00-4474-A5AB-C2757AB743ED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42" creationId="{3700E131-59BE-4755-813B-AD9E4B1CE8C9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43" creationId="{8909E131-4F44-4924-ABBA-CF78F034E95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44" creationId="{3572452D-C5A5-4456-A990-D1F5C457FA68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45" creationId="{7268C0F6-EB90-41DB-9C89-C56CE1BAD8ED}"/>
          </ac:inkMkLst>
        </pc:inkChg>
        <pc:inkChg chg="add del mod">
          <ac:chgData name="Danielle" userId="e2554c37-e717-43a0-ba79-1183ca921ccd" providerId="ADAL" clId="{800BFB00-9952-4451-A50A-2FFF6285A503}" dt="2020-11-05T12:01:38.682" v="466"/>
          <ac:inkMkLst>
            <pc:docMk/>
            <pc:sldMk cId="3022882955" sldId="282"/>
            <ac:inkMk id="246" creationId="{B0F3AB73-61BE-4B36-9441-3958549F8C09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48" creationId="{B63341D6-7050-4640-BA25-3B26BE7576B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49" creationId="{B74EF50F-0F8C-48C9-AF2D-68AD871293E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50" creationId="{E7CFA486-3185-40AC-BA46-9F38BCBF110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51" creationId="{40C24FBD-A969-4E94-8DED-9BA2E48FCE4B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52" creationId="{5A438828-6230-4398-9656-41E6FDC10857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54" creationId="{2E2550B9-8E7C-4266-BEF0-E5C1CDCCB1A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55" creationId="{4C5885E7-FF0C-462A-A235-F59B23E6B4F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56" creationId="{DB14188A-90C0-4862-9EE4-EBBC1629C259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57" creationId="{31D0C6E1-9A79-445A-BC4A-3683798B05D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58" creationId="{486C95DC-2FEC-49E3-A3A7-79F02D667CB1}"/>
          </ac:inkMkLst>
        </pc:inkChg>
        <pc:inkChg chg="add del mod">
          <ac:chgData name="Danielle" userId="e2554c37-e717-43a0-ba79-1183ca921ccd" providerId="ADAL" clId="{800BFB00-9952-4451-A50A-2FFF6285A503}" dt="2020-11-05T12:01:38.682" v="466"/>
          <ac:inkMkLst>
            <pc:docMk/>
            <pc:sldMk cId="3022882955" sldId="282"/>
            <ac:inkMk id="259" creationId="{2E6E815B-83C3-4770-BE44-AA33DE0E125D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61" creationId="{A41A2ED3-057F-43F3-8D5F-BA31C2B3C73D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62" creationId="{DFF8FFC2-BF45-475C-AC72-722DFD2112A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63" creationId="{921277F7-3B2A-4E3A-9642-2235F5FA36B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64" creationId="{10A26DAD-4975-4EAE-ADD8-160DC533CD17}"/>
          </ac:inkMkLst>
        </pc:inkChg>
        <pc:inkChg chg="add del mod">
          <ac:chgData name="Danielle" userId="e2554c37-e717-43a0-ba79-1183ca921ccd" providerId="ADAL" clId="{800BFB00-9952-4451-A50A-2FFF6285A503}" dt="2020-11-05T12:01:38.682" v="466"/>
          <ac:inkMkLst>
            <pc:docMk/>
            <pc:sldMk cId="3022882955" sldId="282"/>
            <ac:inkMk id="265" creationId="{ECEAA0FE-E499-4820-8D4D-764978DB54AA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67" creationId="{EDE7F0C1-0AFC-4050-9EA4-E1082AB0410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68" creationId="{9CBF5F52-C20B-4AEE-8829-90E6C5A59EA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69" creationId="{D65B51F0-8BC8-4289-B49D-6342D5FACA0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70" creationId="{ECBD49B4-1DEE-4EB3-AFFD-7DE50F4BB34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71" creationId="{D10F24F1-DC5B-4F6B-8DF6-2B74013A62C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73" creationId="{72E36A5A-C598-48A9-AA52-0FC2BA9FF295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74" creationId="{8168EDE5-6241-4DF5-9B77-E009B457CA2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75" creationId="{31BF16D9-F5BF-4438-8EAC-3DB5664B6E0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76" creationId="{E5F40118-86CF-4E3F-B92B-D84DB5157DA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77" creationId="{26434FBA-2333-41B1-BEB7-C0F85CF1C38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78" creationId="{7BB4F402-E716-4E08-9389-80820E2EE985}"/>
          </ac:inkMkLst>
        </pc:inkChg>
        <pc:inkChg chg="add del mod">
          <ac:chgData name="Danielle" userId="e2554c37-e717-43a0-ba79-1183ca921ccd" providerId="ADAL" clId="{800BFB00-9952-4451-A50A-2FFF6285A503}" dt="2020-11-05T12:01:38.682" v="466"/>
          <ac:inkMkLst>
            <pc:docMk/>
            <pc:sldMk cId="3022882955" sldId="282"/>
            <ac:inkMk id="279" creationId="{12412605-73A8-4F91-B57C-18D86A61887B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81" creationId="{7EC39D0C-6BF9-4470-AAB3-2C3DD9F917C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82" creationId="{1DAE0FB4-CD9A-439C-AAE9-515D4DCDE79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83" creationId="{35D4A4F6-E1CE-47CB-9380-DA8AA2297EFE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84" creationId="{DD2F3E95-7A2D-490F-AAB5-3B0994174FA2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86" creationId="{2EDFFA33-D670-4304-8CB2-147BD1D2F109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87" creationId="{654D4341-C85C-4E32-92A6-43DD9CBC6FF9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88" creationId="{37393F88-1D44-4883-99BA-6733231AAA2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89" creationId="{A2CA8D05-412D-48D6-BE21-8FBE33C0BCE5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91" creationId="{00C21CA6-3119-4EA0-A2B3-AB7015EA7F6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92" creationId="{4D9B313E-8B93-4F99-8C17-36181E8ADB91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93" creationId="{F1E34A63-B967-4AF0-9AEA-5C3CEDA59787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94" creationId="{601729C6-C6AB-4C07-96EB-B555C32D62A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96" creationId="{2D46543D-0D8B-4DFD-A2E2-2F6D133BD940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97" creationId="{587D3107-E952-4DEB-A7C9-51C71D7E58F7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98" creationId="{0F9BCC61-1095-452C-9B0B-5527D4BA5AC4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299" creationId="{4483D8BE-76F0-45F3-9223-BF0091AE2E0A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300" creationId="{6B8A633B-E17E-44B4-9BF9-CA5D1FCF10A6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301" creationId="{4095D1BD-2047-4CDA-B05A-87D95C0EE9C5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303" creationId="{688F2C5D-AD98-4C81-BD49-1E286496F28D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304" creationId="{9558F6E2-1E37-427F-9DB3-DE71E5EF6F1C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305" creationId="{AE8B12CA-22E2-4E38-9C34-9D8C69F675CA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306" creationId="{0CFD84D6-4EE7-41E9-854B-5F548204CB68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307" creationId="{D1BA46CC-4950-4CB6-ABC8-8A6D17981809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308" creationId="{83888A92-1A53-47B3-B6FC-2A8F4A5D03C1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309" creationId="{97C0CDC9-F709-4B50-825D-9ED566890E4F}"/>
          </ac:inkMkLst>
        </pc:inkChg>
        <pc:inkChg chg="mod">
          <ac:chgData name="Danielle" userId="e2554c37-e717-43a0-ba79-1183ca921ccd" providerId="ADAL" clId="{800BFB00-9952-4451-A50A-2FFF6285A503}" dt="2020-11-05T12:01:31.712" v="465"/>
          <ac:inkMkLst>
            <pc:docMk/>
            <pc:sldMk cId="3022882955" sldId="282"/>
            <ac:inkMk id="310" creationId="{F1AB55A9-D6BF-457A-BC0C-80D16998C69A}"/>
          </ac:inkMkLst>
        </pc:ink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33" creationId="{B43E94B3-AB66-4B11-9083-C7CDBF50135B}"/>
          </ac:cxnSpMkLst>
        </pc:cxn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34" creationId="{2EE73C15-A83B-4CE2-AD10-2C4BAE048AEE}"/>
          </ac:cxnSpMkLst>
        </pc:cxn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45" creationId="{4AE16D8D-9BAD-43E4-B84E-1FD54C685E1B}"/>
          </ac:cxnSpMkLst>
        </pc:cxn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46" creationId="{17CBF5AC-6053-48AA-8B5A-33A018F8B074}"/>
          </ac:cxnSpMkLst>
        </pc:cxn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53" creationId="{E1AFE4AF-0982-49F5-9380-FC477CCD8365}"/>
          </ac:cxnSpMkLst>
        </pc:cxn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54" creationId="{31190CC0-176E-42AD-B2A6-71C2951C37E7}"/>
          </ac:cxnSpMkLst>
        </pc:cxn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70" creationId="{6B8C266C-0CE3-45FA-8857-BA1A23580BE0}"/>
          </ac:cxnSpMkLst>
        </pc:cxn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71" creationId="{64F27D27-0541-4FF6-A757-642CBEA30464}"/>
          </ac:cxnSpMkLst>
        </pc:cxn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78" creationId="{9E54095E-CF4C-455B-883A-4AB5513E438F}"/>
          </ac:cxnSpMkLst>
        </pc:cxn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79" creationId="{55246B3B-782A-4E1A-9D31-DA7DFAE837A7}"/>
          </ac:cxnSpMkLst>
        </pc:cxnChg>
        <pc:cxnChg chg="mod">
          <ac:chgData name="Danielle" userId="e2554c37-e717-43a0-ba79-1183ca921ccd" providerId="ADAL" clId="{800BFB00-9952-4451-A50A-2FFF6285A503}" dt="2020-11-05T12:01:31.712" v="465"/>
          <ac:cxnSpMkLst>
            <pc:docMk/>
            <pc:sldMk cId="3022882955" sldId="282"/>
            <ac:cxnSpMk id="80" creationId="{CB35C361-D8BC-419E-A779-F4E44E82A750}"/>
          </ac:cxnSpMkLst>
        </pc:cxnChg>
      </pc:sldChg>
      <pc:sldMasterChg chg="modSp mod delSldLayout modSldLayout">
        <pc:chgData name="Danielle" userId="e2554c37-e717-43a0-ba79-1183ca921ccd" providerId="ADAL" clId="{800BFB00-9952-4451-A50A-2FFF6285A503}" dt="2020-11-05T12:07:16.689" v="575" actId="2057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800BFB00-9952-4451-A50A-2FFF6285A503}" dt="2020-11-04T15:09:37.171" v="2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5T12:07:16.689" v="575" actId="20577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09:37.171" v="2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09:37.171" v="2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800BFB00-9952-4451-A50A-2FFF6285A503}" dt="2020-11-04T15:09:37.171" v="2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800BFB00-9952-4451-A50A-2FFF6285A503}" dt="2020-11-04T15:09:37.171" v="2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800BFB00-9952-4451-A50A-2FFF6285A503}" dt="2020-11-04T15:09:37.171" v="2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800BFB00-9952-4451-A50A-2FFF6285A503}" dt="2020-11-04T15:09:37.171" v="2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800BFB00-9952-4451-A50A-2FFF6285A503}" dt="2020-11-04T15:09:37.171" v="2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800BFB00-9952-4451-A50A-2FFF6285A503}" dt="2020-11-04T15:09:37.171" v="2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800BFB00-9952-4451-A50A-2FFF6285A503}" dt="2020-11-04T15:09:37.171" v="2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800BFB00-9952-4451-A50A-2FFF6285A503}" dt="2020-11-04T15:09:37.171" v="2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800BFB00-9952-4451-A50A-2FFF6285A503}" dt="2020-11-04T15:09:54.958" v="28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800BFB00-9952-4451-A50A-2FFF6285A503}" dt="2020-11-04T15:09:49.852" v="2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800BFB00-9952-4451-A50A-2FFF6285A503}" dt="2020-11-04T15:09:49.852" v="2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800BFB00-9952-4451-A50A-2FFF6285A503}" dt="2020-11-04T15:09:52.308" v="26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800BFB00-9952-4451-A50A-2FFF6285A503}" dt="2020-11-04T15:09:54.958" v="2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800BFB00-9952-4451-A50A-2FFF6285A503}" dt="2020-11-04T15:09:49.852" v="2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800BFB00-9952-4451-A50A-2FFF6285A503}" dt="2020-11-04T15:09:49.852" v="2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800BFB00-9952-4451-A50A-2FFF6285A503}" dt="2020-11-04T15:09:49.852" v="2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800BFB00-9952-4451-A50A-2FFF6285A503}" dt="2020-11-04T15:09:49.852" v="2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800BFB00-9952-4451-A50A-2FFF6285A503}" dt="2020-11-04T15:09:49.852" v="2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800BFB00-9952-4451-A50A-2FFF6285A503}" dt="2020-11-04T15:10:01.794" v="3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800BFB00-9952-4451-A50A-2FFF6285A503}" dt="2020-11-04T15:10:01.794" v="3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800BFB00-9952-4451-A50A-2FFF6285A503}" dt="2020-11-04T15:10:01.794" v="3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800BFB00-9952-4451-A50A-2FFF6285A503}" dt="2020-11-04T15:09:42.082" v="2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800BFB00-9952-4451-A50A-2FFF6285A503}" dt="2020-11-04T15:09:42.082" v="2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800BFB00-9952-4451-A50A-2FFF6285A503}" dt="2020-11-04T15:32:04.715" v="451" actId="47"/>
          <pc:sldLayoutMkLst>
            <pc:docMk/>
            <pc:sldMasterMk cId="2492940549" sldId="2147483650"/>
            <pc:sldLayoutMk cId="2736340674" sldId="2147483666"/>
          </pc:sldLayoutMkLst>
          <pc:spChg chg="del">
            <ac:chgData name="Danielle" userId="e2554c37-e717-43a0-ba79-1183ca921ccd" providerId="ADAL" clId="{800BFB00-9952-4451-A50A-2FFF6285A503}" dt="2020-11-04T15:10:04.926" v="32" actId="478"/>
            <ac:spMkLst>
              <pc:docMk/>
              <pc:sldMasterMk cId="2492940549" sldId="2147483650"/>
              <pc:sldLayoutMk cId="2736340674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800BFB00-9952-4451-A50A-2FFF6285A503}" dt="2020-11-04T15:10:04.926" v="32" actId="478"/>
            <ac:spMkLst>
              <pc:docMk/>
              <pc:sldMasterMk cId="2492940549" sldId="2147483650"/>
              <pc:sldLayoutMk cId="2736340674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800BFB00-9952-4451-A50A-2FFF6285A503}" dt="2020-11-04T15:10:04.926" v="32" actId="478"/>
            <ac:spMkLst>
              <pc:docMk/>
              <pc:sldMasterMk cId="2492940549" sldId="2147483650"/>
              <pc:sldLayoutMk cId="2736340674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800BFB00-9952-4451-A50A-2FFF6285A503}" dt="2020-11-04T15:10:04.926" v="32" actId="478"/>
            <ac:spMkLst>
              <pc:docMk/>
              <pc:sldMasterMk cId="2492940549" sldId="2147483650"/>
              <pc:sldLayoutMk cId="2736340674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800BFB00-9952-4451-A50A-2FFF6285A503}" dt="2020-11-04T15:10:04.926" v="32" actId="478"/>
            <ac:spMkLst>
              <pc:docMk/>
              <pc:sldMasterMk cId="2492940549" sldId="2147483650"/>
              <pc:sldLayoutMk cId="2736340674" sldId="2147483666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61288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22869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40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3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0CC21055-CF4A-415F-89A5-A87A8586462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27008E1B-3EAF-43F8-9F8C-BB5A7214C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4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07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Similar Lengths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Linear, area, volume, scale factor, ratio, similar, congruent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ratios of sides of similar shapes.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scale factor of similar shapes.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missing sides of similar shapes. 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7" r:id="rId5"/>
    <p:sldLayoutId id="214748366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23728" y="1124744"/>
                <a:ext cx="6768752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following: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	3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	4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1.5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	6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2.5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	4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1.25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5)	7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2.5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093428"/>
              </a:xfrm>
              <a:prstGeom prst="rect">
                <a:avLst/>
              </a:prstGeom>
              <a:blipFill>
                <a:blip r:embed="rId2"/>
                <a:stretch>
                  <a:fillRect l="-900" t="-745" b="-1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355976" y="2355850"/>
            <a:ext cx="17826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17.5</a:t>
            </a:r>
          </a:p>
        </p:txBody>
      </p:sp>
    </p:spTree>
    <p:extLst>
      <p:ext uri="{BB962C8B-B14F-4D97-AF65-F5344CB8AC3E}">
        <p14:creationId xmlns:p14="http://schemas.microsoft.com/office/powerpoint/2010/main" val="155120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6324" y="3160055"/>
            <a:ext cx="1613667" cy="537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/>
          </a:p>
        </p:txBody>
      </p:sp>
      <p:sp>
        <p:nvSpPr>
          <p:cNvPr id="8" name="Rectangle 7"/>
          <p:cNvSpPr/>
          <p:nvPr/>
        </p:nvSpPr>
        <p:spPr>
          <a:xfrm rot="16200000">
            <a:off x="6212238" y="3425746"/>
            <a:ext cx="2689444" cy="107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/>
          </a:p>
        </p:txBody>
      </p:sp>
      <p:sp>
        <p:nvSpPr>
          <p:cNvPr id="9" name="TextBox 8"/>
          <p:cNvSpPr txBox="1"/>
          <p:nvPr/>
        </p:nvSpPr>
        <p:spPr>
          <a:xfrm>
            <a:off x="3316635" y="2783533"/>
            <a:ext cx="75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1877" y="3587113"/>
            <a:ext cx="994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10 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09858" y="3267633"/>
            <a:ext cx="75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 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80438" y="2242391"/>
            <a:ext cx="75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DBF001-75DA-4009-BA70-EEE5A9856723}"/>
              </a:ext>
            </a:extLst>
          </p:cNvPr>
          <p:cNvGrpSpPr/>
          <p:nvPr/>
        </p:nvGrpSpPr>
        <p:grpSpPr>
          <a:xfrm>
            <a:off x="2095501" y="1196752"/>
            <a:ext cx="6779610" cy="707886"/>
            <a:chOff x="2095501" y="1196752"/>
            <a:chExt cx="6779610" cy="70788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FF2D206-6379-459A-95AD-567DAEE5776B}"/>
                </a:ext>
              </a:extLst>
            </p:cNvPr>
            <p:cNvSpPr/>
            <p:nvPr/>
          </p:nvSpPr>
          <p:spPr>
            <a:xfrm>
              <a:off x="2095501" y="1196752"/>
              <a:ext cx="677961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Are these triangles similar?</a:t>
              </a:r>
            </a:p>
            <a:p>
              <a:pPr algn="ctr"/>
              <a:r>
                <a:rPr lang="en-GB" sz="20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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yes, </a:t>
              </a:r>
              <a:r>
                <a: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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no, </a:t>
              </a:r>
              <a:r>
                <a:rPr lang="en-GB" sz="2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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not sure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Smiley Face 14">
              <a:extLst>
                <a:ext uri="{FF2B5EF4-FFF2-40B4-BE49-F238E27FC236}">
                  <a16:creationId xmlns:a16="http://schemas.microsoft.com/office/drawing/2014/main" id="{FCD601B8-9C08-4A4B-9ED2-FDD21E35A620}"/>
                </a:ext>
              </a:extLst>
            </p:cNvPr>
            <p:cNvSpPr/>
            <p:nvPr/>
          </p:nvSpPr>
          <p:spPr bwMode="auto">
            <a:xfrm>
              <a:off x="3755916" y="1550695"/>
              <a:ext cx="280897" cy="280897"/>
            </a:xfrm>
            <a:prstGeom prst="smileyFac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  <p:sp>
          <p:nvSpPr>
            <p:cNvPr id="16" name="Smiley Face 15">
              <a:extLst>
                <a:ext uri="{FF2B5EF4-FFF2-40B4-BE49-F238E27FC236}">
                  <a16:creationId xmlns:a16="http://schemas.microsoft.com/office/drawing/2014/main" id="{69B4A5FB-8DC4-4120-B817-28DD656178B5}"/>
                </a:ext>
              </a:extLst>
            </p:cNvPr>
            <p:cNvSpPr/>
            <p:nvPr/>
          </p:nvSpPr>
          <p:spPr bwMode="auto">
            <a:xfrm>
              <a:off x="4788024" y="1550694"/>
              <a:ext cx="280897" cy="280897"/>
            </a:xfrm>
            <a:prstGeom prst="smileyFace">
              <a:avLst>
                <a:gd name="adj" fmla="val -4653"/>
              </a:avLst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  <p:sp>
          <p:nvSpPr>
            <p:cNvPr id="17" name="Smiley Face 16">
              <a:extLst>
                <a:ext uri="{FF2B5EF4-FFF2-40B4-BE49-F238E27FC236}">
                  <a16:creationId xmlns:a16="http://schemas.microsoft.com/office/drawing/2014/main" id="{6EE0F0B6-1CB6-4793-A805-50F6619A461C}"/>
                </a:ext>
              </a:extLst>
            </p:cNvPr>
            <p:cNvSpPr/>
            <p:nvPr/>
          </p:nvSpPr>
          <p:spPr bwMode="auto">
            <a:xfrm>
              <a:off x="5725008" y="1550694"/>
              <a:ext cx="280897" cy="280897"/>
            </a:xfrm>
            <a:prstGeom prst="smileyFace">
              <a:avLst>
                <a:gd name="adj" fmla="val -579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</p:grpSp>
      <p:sp>
        <p:nvSpPr>
          <p:cNvPr id="19" name="Smiley Face 18">
            <a:extLst>
              <a:ext uri="{FF2B5EF4-FFF2-40B4-BE49-F238E27FC236}">
                <a16:creationId xmlns:a16="http://schemas.microsoft.com/office/drawing/2014/main" id="{DE546035-35E2-419E-9E7B-BFD26CD09060}"/>
              </a:ext>
            </a:extLst>
          </p:cNvPr>
          <p:cNvSpPr/>
          <p:nvPr/>
        </p:nvSpPr>
        <p:spPr bwMode="auto">
          <a:xfrm>
            <a:off x="4757663" y="4392814"/>
            <a:ext cx="1028236" cy="1028236"/>
          </a:xfrm>
          <a:prstGeom prst="smileyFac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evron 16"/>
          <p:cNvSpPr/>
          <p:nvPr/>
        </p:nvSpPr>
        <p:spPr>
          <a:xfrm>
            <a:off x="2910791" y="2850019"/>
            <a:ext cx="1129567" cy="1075778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64581" y="3940618"/>
            <a:ext cx="75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17625" y="2850020"/>
            <a:ext cx="860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A556328-25D3-4921-BE3C-D4B15E06B866}"/>
              </a:ext>
            </a:extLst>
          </p:cNvPr>
          <p:cNvGrpSpPr/>
          <p:nvPr/>
        </p:nvGrpSpPr>
        <p:grpSpPr>
          <a:xfrm>
            <a:off x="2095501" y="1196752"/>
            <a:ext cx="6779610" cy="707886"/>
            <a:chOff x="2095501" y="1196752"/>
            <a:chExt cx="6779610" cy="70788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FE0EA78-B843-4EC5-B983-533F3BD9B0ED}"/>
                </a:ext>
              </a:extLst>
            </p:cNvPr>
            <p:cNvSpPr/>
            <p:nvPr/>
          </p:nvSpPr>
          <p:spPr>
            <a:xfrm>
              <a:off x="2095501" y="1196752"/>
              <a:ext cx="677961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Are these triangles similar?</a:t>
              </a:r>
            </a:p>
            <a:p>
              <a:pPr algn="ctr"/>
              <a:r>
                <a:rPr lang="en-GB" sz="20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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yes, </a:t>
              </a:r>
              <a:r>
                <a: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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no, </a:t>
              </a:r>
              <a:r>
                <a:rPr lang="en-GB" sz="2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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not sure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Smiley Face 14">
              <a:extLst>
                <a:ext uri="{FF2B5EF4-FFF2-40B4-BE49-F238E27FC236}">
                  <a16:creationId xmlns:a16="http://schemas.microsoft.com/office/drawing/2014/main" id="{5E73B9C6-1218-4293-84DF-A7CA620AE5F3}"/>
                </a:ext>
              </a:extLst>
            </p:cNvPr>
            <p:cNvSpPr/>
            <p:nvPr/>
          </p:nvSpPr>
          <p:spPr bwMode="auto">
            <a:xfrm>
              <a:off x="3755916" y="1550695"/>
              <a:ext cx="280897" cy="280897"/>
            </a:xfrm>
            <a:prstGeom prst="smileyFac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  <p:sp>
          <p:nvSpPr>
            <p:cNvPr id="16" name="Smiley Face 15">
              <a:extLst>
                <a:ext uri="{FF2B5EF4-FFF2-40B4-BE49-F238E27FC236}">
                  <a16:creationId xmlns:a16="http://schemas.microsoft.com/office/drawing/2014/main" id="{38852510-73BC-437C-B8F8-18672C42A78F}"/>
                </a:ext>
              </a:extLst>
            </p:cNvPr>
            <p:cNvSpPr/>
            <p:nvPr/>
          </p:nvSpPr>
          <p:spPr bwMode="auto">
            <a:xfrm>
              <a:off x="4788024" y="1550694"/>
              <a:ext cx="280897" cy="280897"/>
            </a:xfrm>
            <a:prstGeom prst="smileyFace">
              <a:avLst>
                <a:gd name="adj" fmla="val -4653"/>
              </a:avLst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  <p:sp>
          <p:nvSpPr>
            <p:cNvPr id="24" name="Smiley Face 23">
              <a:extLst>
                <a:ext uri="{FF2B5EF4-FFF2-40B4-BE49-F238E27FC236}">
                  <a16:creationId xmlns:a16="http://schemas.microsoft.com/office/drawing/2014/main" id="{82F3589B-5279-474E-BBE6-F0512C22D930}"/>
                </a:ext>
              </a:extLst>
            </p:cNvPr>
            <p:cNvSpPr/>
            <p:nvPr/>
          </p:nvSpPr>
          <p:spPr bwMode="auto">
            <a:xfrm>
              <a:off x="5725008" y="1550694"/>
              <a:ext cx="280897" cy="280897"/>
            </a:xfrm>
            <a:prstGeom prst="smileyFace">
              <a:avLst>
                <a:gd name="adj" fmla="val -579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</p:grpSp>
      <p:sp>
        <p:nvSpPr>
          <p:cNvPr id="25" name="Smiley Face 24">
            <a:extLst>
              <a:ext uri="{FF2B5EF4-FFF2-40B4-BE49-F238E27FC236}">
                <a16:creationId xmlns:a16="http://schemas.microsoft.com/office/drawing/2014/main" id="{BBB8AEFD-99EE-45B2-AD0D-AC5B0FD9A861}"/>
              </a:ext>
            </a:extLst>
          </p:cNvPr>
          <p:cNvSpPr/>
          <p:nvPr/>
        </p:nvSpPr>
        <p:spPr bwMode="auto">
          <a:xfrm>
            <a:off x="4757663" y="4392814"/>
            <a:ext cx="1028236" cy="1028236"/>
          </a:xfrm>
          <a:prstGeom prst="smileyFace">
            <a:avLst>
              <a:gd name="adj" fmla="val -641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" name="Chevron 18">
            <a:extLst>
              <a:ext uri="{FF2B5EF4-FFF2-40B4-BE49-F238E27FC236}">
                <a16:creationId xmlns:a16="http://schemas.microsoft.com/office/drawing/2014/main" id="{B54331C9-D263-40F7-B230-D03735CCB847}"/>
              </a:ext>
            </a:extLst>
          </p:cNvPr>
          <p:cNvSpPr/>
          <p:nvPr/>
        </p:nvSpPr>
        <p:spPr>
          <a:xfrm>
            <a:off x="5968793" y="2204864"/>
            <a:ext cx="2360448" cy="2199081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8AE0A-7E65-4A69-915C-8C55E22073E0}"/>
              </a:ext>
            </a:extLst>
          </p:cNvPr>
          <p:cNvSpPr txBox="1"/>
          <p:nvPr/>
        </p:nvSpPr>
        <p:spPr>
          <a:xfrm>
            <a:off x="6291526" y="4403945"/>
            <a:ext cx="860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15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86940CA-8869-455D-BF55-92E25BD9D300}"/>
                  </a:ext>
                </a:extLst>
              </p:cNvPr>
              <p:cNvSpPr txBox="1"/>
              <p:nvPr/>
            </p:nvSpPr>
            <p:spPr>
              <a:xfrm>
                <a:off x="7743826" y="2445422"/>
                <a:ext cx="8606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86940CA-8869-455D-BF55-92E25BD9D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826" y="2445422"/>
                <a:ext cx="860622" cy="338554"/>
              </a:xfrm>
              <a:prstGeom prst="rect">
                <a:avLst/>
              </a:prstGeom>
              <a:blipFill>
                <a:blip r:embed="rId2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79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23727" y="1196752"/>
            <a:ext cx="6751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about if I tell you they ARE mathematically similar.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880846" y="2636912"/>
                <a:ext cx="1237144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Could you calculate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846" y="2636912"/>
                <a:ext cx="1237144" cy="1323439"/>
              </a:xfrm>
              <a:prstGeom prst="rect">
                <a:avLst/>
              </a:prstGeom>
              <a:blipFill>
                <a:blip r:embed="rId2"/>
                <a:stretch>
                  <a:fillRect l="-3941" t="-2304" r="-7882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hevron 16">
            <a:extLst>
              <a:ext uri="{FF2B5EF4-FFF2-40B4-BE49-F238E27FC236}">
                <a16:creationId xmlns:a16="http://schemas.microsoft.com/office/drawing/2014/main" id="{382F8F4B-64AB-4975-AD3B-39CEABECDEBA}"/>
              </a:ext>
            </a:extLst>
          </p:cNvPr>
          <p:cNvSpPr/>
          <p:nvPr/>
        </p:nvSpPr>
        <p:spPr>
          <a:xfrm>
            <a:off x="2910791" y="2850019"/>
            <a:ext cx="1129567" cy="1075778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>
              <a:solidFill>
                <a:schemeClr val="tx1"/>
              </a:solidFill>
            </a:endParaRPr>
          </a:p>
        </p:txBody>
      </p:sp>
      <p:sp>
        <p:nvSpPr>
          <p:cNvPr id="3" name="Chevron 18">
            <a:extLst>
              <a:ext uri="{FF2B5EF4-FFF2-40B4-BE49-F238E27FC236}">
                <a16:creationId xmlns:a16="http://schemas.microsoft.com/office/drawing/2014/main" id="{CDD23030-F04B-4317-9578-3CFC11B95D9D}"/>
              </a:ext>
            </a:extLst>
          </p:cNvPr>
          <p:cNvSpPr/>
          <p:nvPr/>
        </p:nvSpPr>
        <p:spPr>
          <a:xfrm>
            <a:off x="5968793" y="2204864"/>
            <a:ext cx="2360448" cy="2199081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3AE976-3F6E-4847-93FF-5CAF81427AF6}"/>
              </a:ext>
            </a:extLst>
          </p:cNvPr>
          <p:cNvSpPr txBox="1"/>
          <p:nvPr/>
        </p:nvSpPr>
        <p:spPr>
          <a:xfrm>
            <a:off x="2964581" y="3940618"/>
            <a:ext cx="75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599A3-A6EB-47F9-8644-852BAE75C1BC}"/>
              </a:ext>
            </a:extLst>
          </p:cNvPr>
          <p:cNvSpPr txBox="1"/>
          <p:nvPr/>
        </p:nvSpPr>
        <p:spPr>
          <a:xfrm>
            <a:off x="6291526" y="4403945"/>
            <a:ext cx="860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15 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0E39AE-5511-4EAE-919A-5A52F36BB56B}"/>
              </a:ext>
            </a:extLst>
          </p:cNvPr>
          <p:cNvSpPr txBox="1"/>
          <p:nvPr/>
        </p:nvSpPr>
        <p:spPr>
          <a:xfrm>
            <a:off x="3717625" y="2850020"/>
            <a:ext cx="860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709CB6A-9182-477B-961F-6C57E058D99F}"/>
                  </a:ext>
                </a:extLst>
              </p:cNvPr>
              <p:cNvSpPr txBox="1"/>
              <p:nvPr/>
            </p:nvSpPr>
            <p:spPr>
              <a:xfrm>
                <a:off x="7743826" y="2445422"/>
                <a:ext cx="8606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709CB6A-9182-477B-961F-6C57E058D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826" y="2445422"/>
                <a:ext cx="860622" cy="338554"/>
              </a:xfrm>
              <a:prstGeom prst="rect">
                <a:avLst/>
              </a:prstGeom>
              <a:blipFill>
                <a:blip r:embed="rId3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96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23727" y="1196752"/>
            <a:ext cx="6751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about if I tell you they ARE mathematically similar.</a:t>
            </a:r>
          </a:p>
        </p:txBody>
      </p:sp>
      <p:sp>
        <p:nvSpPr>
          <p:cNvPr id="2" name="Chevron 16">
            <a:extLst>
              <a:ext uri="{FF2B5EF4-FFF2-40B4-BE49-F238E27FC236}">
                <a16:creationId xmlns:a16="http://schemas.microsoft.com/office/drawing/2014/main" id="{382F8F4B-64AB-4975-AD3B-39CEABECDEBA}"/>
              </a:ext>
            </a:extLst>
          </p:cNvPr>
          <p:cNvSpPr/>
          <p:nvPr/>
        </p:nvSpPr>
        <p:spPr>
          <a:xfrm>
            <a:off x="2910791" y="2850019"/>
            <a:ext cx="1129567" cy="1075778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>
              <a:solidFill>
                <a:schemeClr val="tx1"/>
              </a:solidFill>
            </a:endParaRPr>
          </a:p>
        </p:txBody>
      </p:sp>
      <p:sp>
        <p:nvSpPr>
          <p:cNvPr id="3" name="Chevron 18">
            <a:extLst>
              <a:ext uri="{FF2B5EF4-FFF2-40B4-BE49-F238E27FC236}">
                <a16:creationId xmlns:a16="http://schemas.microsoft.com/office/drawing/2014/main" id="{CDD23030-F04B-4317-9578-3CFC11B95D9D}"/>
              </a:ext>
            </a:extLst>
          </p:cNvPr>
          <p:cNvSpPr/>
          <p:nvPr/>
        </p:nvSpPr>
        <p:spPr>
          <a:xfrm>
            <a:off x="5968793" y="2204864"/>
            <a:ext cx="2360448" cy="2199081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3AE976-3F6E-4847-93FF-5CAF81427AF6}"/>
              </a:ext>
            </a:extLst>
          </p:cNvPr>
          <p:cNvSpPr txBox="1"/>
          <p:nvPr/>
        </p:nvSpPr>
        <p:spPr>
          <a:xfrm>
            <a:off x="2964581" y="3940618"/>
            <a:ext cx="75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599A3-A6EB-47F9-8644-852BAE75C1BC}"/>
              </a:ext>
            </a:extLst>
          </p:cNvPr>
          <p:cNvSpPr txBox="1"/>
          <p:nvPr/>
        </p:nvSpPr>
        <p:spPr>
          <a:xfrm>
            <a:off x="6291526" y="4403945"/>
            <a:ext cx="860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15 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0E39AE-5511-4EAE-919A-5A52F36BB56B}"/>
              </a:ext>
            </a:extLst>
          </p:cNvPr>
          <p:cNvSpPr txBox="1"/>
          <p:nvPr/>
        </p:nvSpPr>
        <p:spPr>
          <a:xfrm>
            <a:off x="3717625" y="2850020"/>
            <a:ext cx="860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709CB6A-9182-477B-961F-6C57E058D99F}"/>
                  </a:ext>
                </a:extLst>
              </p:cNvPr>
              <p:cNvSpPr txBox="1"/>
              <p:nvPr/>
            </p:nvSpPr>
            <p:spPr>
              <a:xfrm>
                <a:off x="7743826" y="2445422"/>
                <a:ext cx="8606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709CB6A-9182-477B-961F-6C57E058D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826" y="2445422"/>
                <a:ext cx="860622" cy="338554"/>
              </a:xfrm>
              <a:prstGeom prst="rect">
                <a:avLst/>
              </a:prstGeom>
              <a:blipFill>
                <a:blip r:embed="rId2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61DE061-CB0F-4A11-B717-B5407EC6F5BB}"/>
              </a:ext>
            </a:extLst>
          </p:cNvPr>
          <p:cNvCxnSpPr/>
          <p:nvPr/>
        </p:nvCxnSpPr>
        <p:spPr bwMode="auto">
          <a:xfrm flipH="1">
            <a:off x="3717625" y="3859311"/>
            <a:ext cx="860622" cy="26542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1CD9E0-5A97-4B3E-9573-D18E7CEEA7D7}"/>
              </a:ext>
            </a:extLst>
          </p:cNvPr>
          <p:cNvCxnSpPr/>
          <p:nvPr/>
        </p:nvCxnSpPr>
        <p:spPr bwMode="auto">
          <a:xfrm>
            <a:off x="5002312" y="3940618"/>
            <a:ext cx="813080" cy="51037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F9803AA-F8A6-4AE8-A184-55BC680466BD}"/>
              </a:ext>
            </a:extLst>
          </p:cNvPr>
          <p:cNvSpPr txBox="1"/>
          <p:nvPr/>
        </p:nvSpPr>
        <p:spPr>
          <a:xfrm>
            <a:off x="4535394" y="3030051"/>
            <a:ext cx="1404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These two represent the same side</a:t>
            </a:r>
          </a:p>
        </p:txBody>
      </p:sp>
    </p:spTree>
    <p:extLst>
      <p:ext uri="{BB962C8B-B14F-4D97-AF65-F5344CB8AC3E}">
        <p14:creationId xmlns:p14="http://schemas.microsoft.com/office/powerpoint/2010/main" val="136808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23727" y="1196752"/>
            <a:ext cx="6751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about if I tell you they ARE mathematically similar.</a:t>
            </a:r>
          </a:p>
        </p:txBody>
      </p:sp>
      <p:sp>
        <p:nvSpPr>
          <p:cNvPr id="2" name="Chevron 16">
            <a:extLst>
              <a:ext uri="{FF2B5EF4-FFF2-40B4-BE49-F238E27FC236}">
                <a16:creationId xmlns:a16="http://schemas.microsoft.com/office/drawing/2014/main" id="{382F8F4B-64AB-4975-AD3B-39CEABECDEBA}"/>
              </a:ext>
            </a:extLst>
          </p:cNvPr>
          <p:cNvSpPr/>
          <p:nvPr/>
        </p:nvSpPr>
        <p:spPr>
          <a:xfrm>
            <a:off x="2910791" y="2850019"/>
            <a:ext cx="1129567" cy="1075778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>
              <a:solidFill>
                <a:schemeClr val="tx1"/>
              </a:solidFill>
            </a:endParaRPr>
          </a:p>
        </p:txBody>
      </p:sp>
      <p:sp>
        <p:nvSpPr>
          <p:cNvPr id="3" name="Chevron 18">
            <a:extLst>
              <a:ext uri="{FF2B5EF4-FFF2-40B4-BE49-F238E27FC236}">
                <a16:creationId xmlns:a16="http://schemas.microsoft.com/office/drawing/2014/main" id="{CDD23030-F04B-4317-9578-3CFC11B95D9D}"/>
              </a:ext>
            </a:extLst>
          </p:cNvPr>
          <p:cNvSpPr/>
          <p:nvPr/>
        </p:nvSpPr>
        <p:spPr>
          <a:xfrm>
            <a:off x="5968793" y="2204864"/>
            <a:ext cx="2360448" cy="2199081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3AE976-3F6E-4847-93FF-5CAF81427AF6}"/>
              </a:ext>
            </a:extLst>
          </p:cNvPr>
          <p:cNvSpPr txBox="1"/>
          <p:nvPr/>
        </p:nvSpPr>
        <p:spPr>
          <a:xfrm>
            <a:off x="2964581" y="3940618"/>
            <a:ext cx="75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599A3-A6EB-47F9-8644-852BAE75C1BC}"/>
              </a:ext>
            </a:extLst>
          </p:cNvPr>
          <p:cNvSpPr txBox="1"/>
          <p:nvPr/>
        </p:nvSpPr>
        <p:spPr>
          <a:xfrm>
            <a:off x="6291526" y="4403945"/>
            <a:ext cx="860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15 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0E39AE-5511-4EAE-919A-5A52F36BB56B}"/>
              </a:ext>
            </a:extLst>
          </p:cNvPr>
          <p:cNvSpPr txBox="1"/>
          <p:nvPr/>
        </p:nvSpPr>
        <p:spPr>
          <a:xfrm>
            <a:off x="3717625" y="2850020"/>
            <a:ext cx="860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709CB6A-9182-477B-961F-6C57E058D99F}"/>
                  </a:ext>
                </a:extLst>
              </p:cNvPr>
              <p:cNvSpPr txBox="1"/>
              <p:nvPr/>
            </p:nvSpPr>
            <p:spPr>
              <a:xfrm>
                <a:off x="7743826" y="2445422"/>
                <a:ext cx="8606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709CB6A-9182-477B-961F-6C57E058D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826" y="2445422"/>
                <a:ext cx="860622" cy="338554"/>
              </a:xfrm>
              <a:prstGeom prst="rect">
                <a:avLst/>
              </a:prstGeom>
              <a:blipFill>
                <a:blip r:embed="rId2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1CD9E0-5A97-4B3E-9573-D18E7CEEA7D7}"/>
              </a:ext>
            </a:extLst>
          </p:cNvPr>
          <p:cNvCxnSpPr/>
          <p:nvPr/>
        </p:nvCxnSpPr>
        <p:spPr bwMode="auto">
          <a:xfrm>
            <a:off x="3851920" y="4109895"/>
            <a:ext cx="1963472" cy="34109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9803AA-F8A6-4AE8-A184-55BC680466BD}"/>
                  </a:ext>
                </a:extLst>
              </p:cNvPr>
              <p:cNvSpPr txBox="1"/>
              <p:nvPr/>
            </p:nvSpPr>
            <p:spPr>
              <a:xfrm>
                <a:off x="4500870" y="3853488"/>
                <a:ext cx="6846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9803AA-F8A6-4AE8-A184-55BC68046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870" y="3853488"/>
                <a:ext cx="68467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1DC6C5A-B0B8-45F7-B926-F0219657E8AF}"/>
              </a:ext>
            </a:extLst>
          </p:cNvPr>
          <p:cNvCxnSpPr/>
          <p:nvPr/>
        </p:nvCxnSpPr>
        <p:spPr bwMode="auto">
          <a:xfrm flipV="1">
            <a:off x="4517139" y="2783976"/>
            <a:ext cx="2967970" cy="18765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AE8CE6-03DC-4CEF-A98C-9A3D06D44A35}"/>
                  </a:ext>
                </a:extLst>
              </p:cNvPr>
              <p:cNvSpPr txBox="1"/>
              <p:nvPr/>
            </p:nvSpPr>
            <p:spPr>
              <a:xfrm>
                <a:off x="5166089" y="2514382"/>
                <a:ext cx="6846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AE8CE6-03DC-4CEF-A98C-9A3D06D44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089" y="2514382"/>
                <a:ext cx="68467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utoShape 9">
            <a:extLst>
              <a:ext uri="{FF2B5EF4-FFF2-40B4-BE49-F238E27FC236}">
                <a16:creationId xmlns:a16="http://schemas.microsoft.com/office/drawing/2014/main" id="{C6B2499C-80E3-4BCD-8459-9AD3C06A5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9202" y="2491582"/>
            <a:ext cx="949132" cy="246233"/>
          </a:xfrm>
          <a:prstGeom prst="roundRect">
            <a:avLst>
              <a:gd name="adj" fmla="val 0"/>
            </a:avLst>
          </a:prstGeom>
          <a:solidFill>
            <a:srgbClr val="ECDAF1"/>
          </a:solidFill>
          <a:ln w="9360" cap="flat">
            <a:noFill/>
            <a:round/>
            <a:headEnd/>
            <a:tailEnd/>
          </a:ln>
          <a:effectLst/>
        </p:spPr>
        <p:txBody>
          <a:bodyPr wrap="none" lIns="61959" tIns="30980" rIns="61959" bIns="30980" anchor="ctr"/>
          <a:lstStyle/>
          <a:p>
            <a:r>
              <a:rPr lang="fr-F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cm</a:t>
            </a:r>
          </a:p>
        </p:txBody>
      </p:sp>
    </p:spTree>
    <p:extLst>
      <p:ext uri="{BB962C8B-B14F-4D97-AF65-F5344CB8AC3E}">
        <p14:creationId xmlns:p14="http://schemas.microsoft.com/office/powerpoint/2010/main" val="132479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23728" y="1200673"/>
                <a:ext cx="6794750" cy="644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These two shapes are mathematically similar.</a:t>
                </a: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200673"/>
                <a:ext cx="6794750" cy="644151"/>
              </a:xfrm>
              <a:prstGeom prst="rect">
                <a:avLst/>
              </a:prstGeom>
              <a:blipFill>
                <a:blip r:embed="rId2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/>
          <p:cNvSpPr/>
          <p:nvPr/>
        </p:nvSpPr>
        <p:spPr bwMode="auto">
          <a:xfrm>
            <a:off x="2555776" y="2729744"/>
            <a:ext cx="1721244" cy="1398511"/>
          </a:xfrm>
          <a:prstGeom prst="triangle">
            <a:avLst>
              <a:gd name="adj" fmla="val 3389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Comic Sans MS" panose="030F0702030302020204" pitchFamily="66" charset="0"/>
              <a:ea typeface="Microsoft YaHei" charset="-122"/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>
            <a:off x="5868144" y="2448216"/>
            <a:ext cx="2414237" cy="1961568"/>
          </a:xfrm>
          <a:prstGeom prst="triangle">
            <a:avLst>
              <a:gd name="adj" fmla="val 3389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Comic Sans MS" panose="030F0702030302020204" pitchFamily="66" charset="0"/>
              <a:ea typeface="Microsoft YaHei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1554" y="3068960"/>
            <a:ext cx="974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8 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1899" y="4128256"/>
            <a:ext cx="974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10 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8022" y="3068172"/>
            <a:ext cx="974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12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19499" y="4415359"/>
                <a:ext cx="9740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499" y="4415359"/>
                <a:ext cx="974012" cy="338554"/>
              </a:xfrm>
              <a:prstGeom prst="rect">
                <a:avLst/>
              </a:prstGeom>
              <a:blipFill>
                <a:blip r:embed="rId3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95F1E64-6D1A-48EC-8274-2AF07DB5491C}"/>
              </a:ext>
            </a:extLst>
          </p:cNvPr>
          <p:cNvCxnSpPr/>
          <p:nvPr/>
        </p:nvCxnSpPr>
        <p:spPr bwMode="auto">
          <a:xfrm flipV="1">
            <a:off x="4090846" y="3384771"/>
            <a:ext cx="3115659" cy="759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944673B-A5BD-4706-B861-EB7F5C554216}"/>
                  </a:ext>
                </a:extLst>
              </p:cNvPr>
              <p:cNvSpPr txBox="1"/>
              <p:nvPr/>
            </p:nvSpPr>
            <p:spPr>
              <a:xfrm>
                <a:off x="4885416" y="3075195"/>
                <a:ext cx="8122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1.5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944673B-A5BD-4706-B861-EB7F5C554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416" y="3075195"/>
                <a:ext cx="812275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40AB5C4-2C50-47FF-B429-B938F4A75750}"/>
              </a:ext>
            </a:extLst>
          </p:cNvPr>
          <p:cNvCxnSpPr/>
          <p:nvPr/>
        </p:nvCxnSpPr>
        <p:spPr bwMode="auto">
          <a:xfrm>
            <a:off x="3851920" y="4391362"/>
            <a:ext cx="2592288" cy="19051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BA2A365-0109-4650-B48B-A1295E77AC86}"/>
                  </a:ext>
                </a:extLst>
              </p:cNvPr>
              <p:cNvSpPr txBox="1"/>
              <p:nvPr/>
            </p:nvSpPr>
            <p:spPr>
              <a:xfrm>
                <a:off x="4606876" y="4487877"/>
                <a:ext cx="6846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1.5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BA2A365-0109-4650-B48B-A1295E77A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76" y="4487877"/>
                <a:ext cx="68467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utoShape 9">
            <a:extLst>
              <a:ext uri="{FF2B5EF4-FFF2-40B4-BE49-F238E27FC236}">
                <a16:creationId xmlns:a16="http://schemas.microsoft.com/office/drawing/2014/main" id="{D2F0C55A-FA28-4A50-9D2D-B7D45DA2D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9434" y="4506957"/>
            <a:ext cx="949132" cy="246233"/>
          </a:xfrm>
          <a:prstGeom prst="roundRect">
            <a:avLst>
              <a:gd name="adj" fmla="val 0"/>
            </a:avLst>
          </a:prstGeom>
          <a:solidFill>
            <a:srgbClr val="ECDAF1"/>
          </a:solidFill>
          <a:ln w="9360" cap="flat">
            <a:noFill/>
            <a:round/>
            <a:headEnd/>
            <a:tailEnd/>
          </a:ln>
          <a:effectLst/>
        </p:spPr>
        <p:txBody>
          <a:bodyPr wrap="none" lIns="61959" tIns="30980" rIns="61959" bIns="30980" anchor="ctr"/>
          <a:lstStyle/>
          <a:p>
            <a:r>
              <a:rPr lang="fr-F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cm</a:t>
            </a:r>
          </a:p>
        </p:txBody>
      </p:sp>
    </p:spTree>
    <p:extLst>
      <p:ext uri="{BB962C8B-B14F-4D97-AF65-F5344CB8AC3E}">
        <p14:creationId xmlns:p14="http://schemas.microsoft.com/office/powerpoint/2010/main" val="399209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62971" y="3341180"/>
            <a:ext cx="941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10 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60300" y="3936241"/>
                <a:ext cx="7530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mm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300" y="3936241"/>
                <a:ext cx="753044" cy="338554"/>
              </a:xfrm>
              <a:prstGeom prst="rect">
                <a:avLst/>
              </a:prstGeom>
              <a:blipFill>
                <a:blip r:embed="rId2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891414" y="3310090"/>
            <a:ext cx="836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25 mm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03056" y="4065791"/>
            <a:ext cx="836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45 mm</a:t>
            </a:r>
          </a:p>
        </p:txBody>
      </p:sp>
      <p:sp>
        <p:nvSpPr>
          <p:cNvPr id="14" name="Flowchart: Manual Operation 13"/>
          <p:cNvSpPr/>
          <p:nvPr/>
        </p:nvSpPr>
        <p:spPr bwMode="auto">
          <a:xfrm>
            <a:off x="2456883" y="2971199"/>
            <a:ext cx="1559878" cy="933599"/>
          </a:xfrm>
          <a:prstGeom prst="flowChartManualOperat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Comic Sans MS" panose="030F0702030302020204" pitchFamily="66" charset="0"/>
              <a:ea typeface="Microsoft YaHei" charset="-122"/>
            </a:endParaRPr>
          </a:p>
        </p:txBody>
      </p:sp>
      <p:sp>
        <p:nvSpPr>
          <p:cNvPr id="19" name="Flowchart: Manual Operation 18"/>
          <p:cNvSpPr/>
          <p:nvPr/>
        </p:nvSpPr>
        <p:spPr bwMode="auto">
          <a:xfrm>
            <a:off x="5868144" y="2698120"/>
            <a:ext cx="2222869" cy="1330405"/>
          </a:xfrm>
          <a:prstGeom prst="flowChartManualOperat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Comic Sans MS" panose="030F0702030302020204" pitchFamily="66" charset="0"/>
              <a:ea typeface="Microsoft YaHei" charset="-122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31C08-6DBC-4E41-B983-C2B0751EE28F}"/>
              </a:ext>
            </a:extLst>
          </p:cNvPr>
          <p:cNvCxnSpPr>
            <a:endCxn id="5" idx="3"/>
          </p:cNvCxnSpPr>
          <p:nvPr/>
        </p:nvCxnSpPr>
        <p:spPr bwMode="auto">
          <a:xfrm flipH="1">
            <a:off x="4904286" y="3479367"/>
            <a:ext cx="2799881" cy="3109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A7132F9-A46E-4D38-B197-E4214B89D973}"/>
                  </a:ext>
                </a:extLst>
              </p:cNvPr>
              <p:cNvSpPr txBox="1"/>
              <p:nvPr/>
            </p:nvSpPr>
            <p:spPr>
              <a:xfrm>
                <a:off x="5241501" y="3502093"/>
                <a:ext cx="6846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2.5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A7132F9-A46E-4D38-B197-E4214B89D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501" y="3502093"/>
                <a:ext cx="68467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766BD86-70E3-438C-8CFE-DD73D8578B4C}"/>
              </a:ext>
            </a:extLst>
          </p:cNvPr>
          <p:cNvCxnSpPr/>
          <p:nvPr/>
        </p:nvCxnSpPr>
        <p:spPr bwMode="auto">
          <a:xfrm flipH="1" flipV="1">
            <a:off x="3707904" y="4166712"/>
            <a:ext cx="2767790" cy="3825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E0EBD39-C6EE-4209-95BB-F42D0E2DAD00}"/>
                  </a:ext>
                </a:extLst>
              </p:cNvPr>
              <p:cNvSpPr txBox="1"/>
              <p:nvPr/>
            </p:nvSpPr>
            <p:spPr>
              <a:xfrm>
                <a:off x="4644008" y="4236103"/>
                <a:ext cx="6846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2.5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E0EBD39-C6EE-4209-95BB-F42D0E2DAD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236103"/>
                <a:ext cx="68467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utoShape 9">
            <a:extLst>
              <a:ext uri="{FF2B5EF4-FFF2-40B4-BE49-F238E27FC236}">
                <a16:creationId xmlns:a16="http://schemas.microsoft.com/office/drawing/2014/main" id="{3308AA4F-E25E-4B5E-8AAC-E285B8F05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421" y="4027780"/>
            <a:ext cx="733108" cy="247015"/>
          </a:xfrm>
          <a:prstGeom prst="roundRect">
            <a:avLst>
              <a:gd name="adj" fmla="val 0"/>
            </a:avLst>
          </a:prstGeom>
          <a:solidFill>
            <a:srgbClr val="ECDAF1"/>
          </a:solidFill>
          <a:ln w="9360" cap="flat">
            <a:noFill/>
            <a:round/>
            <a:headEnd/>
            <a:tailEnd/>
          </a:ln>
          <a:effectLst/>
        </p:spPr>
        <p:txBody>
          <a:bodyPr wrap="none" lIns="61959" tIns="30980" rIns="61959" bIns="30980" anchor="ctr"/>
          <a:lstStyle/>
          <a:p>
            <a:r>
              <a:rPr lang="fr-F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4D1D947-1F2C-43E9-871D-B8BB8A72774B}"/>
                  </a:ext>
                </a:extLst>
              </p:cNvPr>
              <p:cNvSpPr/>
              <p:nvPr/>
            </p:nvSpPr>
            <p:spPr>
              <a:xfrm>
                <a:off x="2123728" y="1200673"/>
                <a:ext cx="6794750" cy="644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These two shapes are mathematically similar.</a:t>
                </a: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4D1D947-1F2C-43E9-871D-B8BB8A7277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200673"/>
                <a:ext cx="6794750" cy="644151"/>
              </a:xfrm>
              <a:prstGeom prst="rect">
                <a:avLst/>
              </a:prstGeom>
              <a:blipFill>
                <a:blip r:embed="rId5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568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95736" y="4365104"/>
            <a:ext cx="6616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dirty="0"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dirty="0">
                <a:cs typeface="Arial" panose="020B0604020202020204" pitchFamily="34" charset="0"/>
                <a:sym typeface="Wingdings" pitchFamily="2" charset="2"/>
              </a:rPr>
              <a:t>Complete the exam questions</a:t>
            </a:r>
            <a:endParaRPr lang="en-GB" b="1" dirty="0"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5108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56682"/>
            <a:ext cx="680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65558" y="1916832"/>
                <a:ext cx="2664296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12 cm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5 cm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9 cm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2.5 cm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𝑒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6 cm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558" y="1916832"/>
                <a:ext cx="2664296" cy="3477875"/>
              </a:xfrm>
              <a:prstGeom prst="rect">
                <a:avLst/>
              </a:prstGeom>
              <a:blipFill>
                <a:blip r:embed="rId2"/>
                <a:stretch>
                  <a:fillRect l="-2283" t="-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40152" y="1916832"/>
                <a:ext cx="266429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6)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7.5 cm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12 cm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8)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4.5 cm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9 cm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9)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5 cm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7.5 cm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1916832"/>
                <a:ext cx="2664296" cy="2862322"/>
              </a:xfrm>
              <a:prstGeom prst="rect">
                <a:avLst/>
              </a:prstGeom>
              <a:blipFill>
                <a:blip r:embed="rId3"/>
                <a:stretch>
                  <a:fillRect l="-2288" t="-851" b="-29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604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48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23728" y="1124744"/>
            <a:ext cx="676875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Congruent shapes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all sides and angles equal.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Similar shapes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all angles equal but one is an enlargement of the other.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D28E6392-64C6-4D0F-9B7C-DCFAB45D4315}"/>
              </a:ext>
            </a:extLst>
          </p:cNvPr>
          <p:cNvSpPr/>
          <p:nvPr/>
        </p:nvSpPr>
        <p:spPr>
          <a:xfrm>
            <a:off x="3419872" y="2348880"/>
            <a:ext cx="1296144" cy="720080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7432231B-8466-465B-BB56-39F57A28D562}"/>
              </a:ext>
            </a:extLst>
          </p:cNvPr>
          <p:cNvSpPr/>
          <p:nvPr/>
        </p:nvSpPr>
        <p:spPr>
          <a:xfrm>
            <a:off x="5516488" y="2348880"/>
            <a:ext cx="1296144" cy="720080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Diagonal Stripe 2">
            <a:extLst>
              <a:ext uri="{FF2B5EF4-FFF2-40B4-BE49-F238E27FC236}">
                <a16:creationId xmlns:a16="http://schemas.microsoft.com/office/drawing/2014/main" id="{FAECFDB0-78A7-4950-A697-0A776F33A932}"/>
              </a:ext>
            </a:extLst>
          </p:cNvPr>
          <p:cNvSpPr/>
          <p:nvPr/>
        </p:nvSpPr>
        <p:spPr>
          <a:xfrm>
            <a:off x="3275856" y="4221088"/>
            <a:ext cx="1152128" cy="648072"/>
          </a:xfrm>
          <a:prstGeom prst="diagStrip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Diagonal Stripe 6">
            <a:extLst>
              <a:ext uri="{FF2B5EF4-FFF2-40B4-BE49-F238E27FC236}">
                <a16:creationId xmlns:a16="http://schemas.microsoft.com/office/drawing/2014/main" id="{3D1364D2-BDF4-483A-9F39-DB7198A4B529}"/>
              </a:ext>
            </a:extLst>
          </p:cNvPr>
          <p:cNvSpPr/>
          <p:nvPr/>
        </p:nvSpPr>
        <p:spPr>
          <a:xfrm>
            <a:off x="5148064" y="4221088"/>
            <a:ext cx="2176242" cy="1224136"/>
          </a:xfrm>
          <a:prstGeom prst="diagStrip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0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253018" y="3763747"/>
            <a:ext cx="1183355" cy="968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524328" y="3548591"/>
            <a:ext cx="1183355" cy="1170431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18239" y="3703085"/>
            <a:ext cx="806833" cy="9682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398035" y="3402615"/>
            <a:ext cx="591678" cy="156913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7" y="1196752"/>
            <a:ext cx="67513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coloured shape is mathematically similar to this white one?</a:t>
            </a:r>
          </a:p>
        </p:txBody>
      </p:sp>
      <p:sp>
        <p:nvSpPr>
          <p:cNvPr id="9" name="Rectangle 8"/>
          <p:cNvSpPr/>
          <p:nvPr/>
        </p:nvSpPr>
        <p:spPr bwMode="auto">
          <a:xfrm rot="5400000">
            <a:off x="5203578" y="1780927"/>
            <a:ext cx="591678" cy="156913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4693874" y="2741758"/>
            <a:ext cx="463743" cy="1021989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7723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 bwMode="auto">
          <a:xfrm>
            <a:off x="4249267" y="2444636"/>
            <a:ext cx="1828822" cy="1045846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5405728" y="4065904"/>
            <a:ext cx="1232251" cy="704685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>
            <a:off x="2205289" y="3828275"/>
            <a:ext cx="1134756" cy="10458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" name="Isosceles Triangle 6"/>
          <p:cNvSpPr/>
          <p:nvPr/>
        </p:nvSpPr>
        <p:spPr bwMode="auto">
          <a:xfrm>
            <a:off x="3765167" y="3895322"/>
            <a:ext cx="1237144" cy="1045846"/>
          </a:xfrm>
          <a:prstGeom prst="triangle">
            <a:avLst>
              <a:gd name="adj" fmla="val 51333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7207656" y="3920793"/>
            <a:ext cx="1466632" cy="675745"/>
          </a:xfrm>
          <a:prstGeom prst="triangle">
            <a:avLst>
              <a:gd name="adj" fmla="val 53031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627421" y="3235342"/>
            <a:ext cx="612035" cy="1182903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371842A-C5BB-4CE0-9A70-5C94F5F6964F}"/>
              </a:ext>
            </a:extLst>
          </p:cNvPr>
          <p:cNvSpPr/>
          <p:nvPr/>
        </p:nvSpPr>
        <p:spPr>
          <a:xfrm>
            <a:off x="2123727" y="1196752"/>
            <a:ext cx="67513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coloured shape is mathematically similar to this white one?</a:t>
            </a:r>
          </a:p>
        </p:txBody>
      </p:sp>
    </p:spTree>
    <p:extLst>
      <p:ext uri="{BB962C8B-B14F-4D97-AF65-F5344CB8AC3E}">
        <p14:creationId xmlns:p14="http://schemas.microsoft.com/office/powerpoint/2010/main" val="341712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 bwMode="auto">
          <a:xfrm>
            <a:off x="4955479" y="2548431"/>
            <a:ext cx="1398511" cy="806833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4" name="Down Arrow 3"/>
          <p:cNvSpPr/>
          <p:nvPr/>
        </p:nvSpPr>
        <p:spPr bwMode="auto">
          <a:xfrm rot="10800000">
            <a:off x="7833185" y="3524314"/>
            <a:ext cx="699255" cy="1290933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6058152" y="3812469"/>
            <a:ext cx="1163331" cy="129093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" name="Down Arrow 5"/>
          <p:cNvSpPr/>
          <p:nvPr/>
        </p:nvSpPr>
        <p:spPr bwMode="auto">
          <a:xfrm rot="5400000">
            <a:off x="4041068" y="4054520"/>
            <a:ext cx="1398511" cy="806833"/>
          </a:xfrm>
          <a:prstGeom prst="down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2346718" y="4256228"/>
            <a:ext cx="1398511" cy="40341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4955479" y="3013319"/>
            <a:ext cx="537239" cy="1363934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43DEFD8E-2CCE-4859-B131-8B5F77DE9585}"/>
              </a:ext>
            </a:extLst>
          </p:cNvPr>
          <p:cNvSpPr/>
          <p:nvPr/>
        </p:nvSpPr>
        <p:spPr>
          <a:xfrm>
            <a:off x="2123727" y="1196752"/>
            <a:ext cx="67513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coloured shape is mathematically similar to this white one?</a:t>
            </a:r>
          </a:p>
        </p:txBody>
      </p:sp>
    </p:spTree>
    <p:extLst>
      <p:ext uri="{BB962C8B-B14F-4D97-AF65-F5344CB8AC3E}">
        <p14:creationId xmlns:p14="http://schemas.microsoft.com/office/powerpoint/2010/main" val="24295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/>
          <p:cNvSpPr/>
          <p:nvPr/>
        </p:nvSpPr>
        <p:spPr bwMode="auto">
          <a:xfrm>
            <a:off x="4704808" y="2561931"/>
            <a:ext cx="1075778" cy="1075778"/>
          </a:xfrm>
          <a:prstGeom prst="hear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4" name="Heart 3"/>
          <p:cNvSpPr/>
          <p:nvPr/>
        </p:nvSpPr>
        <p:spPr bwMode="auto">
          <a:xfrm>
            <a:off x="6937047" y="3812289"/>
            <a:ext cx="1667401" cy="1075778"/>
          </a:xfrm>
          <a:prstGeom prst="hear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5" name="Heart 4"/>
          <p:cNvSpPr/>
          <p:nvPr/>
        </p:nvSpPr>
        <p:spPr bwMode="auto">
          <a:xfrm>
            <a:off x="5245576" y="4159941"/>
            <a:ext cx="1075778" cy="486676"/>
          </a:xfrm>
          <a:prstGeom prst="hear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" name="Heart 5"/>
          <p:cNvSpPr/>
          <p:nvPr/>
        </p:nvSpPr>
        <p:spPr bwMode="auto">
          <a:xfrm>
            <a:off x="3901586" y="3865390"/>
            <a:ext cx="537889" cy="1075778"/>
          </a:xfrm>
          <a:prstGeom prst="hear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" name="Heart 6"/>
          <p:cNvSpPr/>
          <p:nvPr/>
        </p:nvSpPr>
        <p:spPr bwMode="auto">
          <a:xfrm>
            <a:off x="2418780" y="4027445"/>
            <a:ext cx="645467" cy="645467"/>
          </a:xfrm>
          <a:prstGeom prst="hear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933386" y="3083341"/>
            <a:ext cx="1936400" cy="1237144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4F47584-B3C4-4561-A2FE-2743EF3FAAE9}"/>
              </a:ext>
            </a:extLst>
          </p:cNvPr>
          <p:cNvSpPr/>
          <p:nvPr/>
        </p:nvSpPr>
        <p:spPr>
          <a:xfrm>
            <a:off x="2123727" y="1196752"/>
            <a:ext cx="67513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coloured shape is mathematically similar to this white one?</a:t>
            </a:r>
          </a:p>
        </p:txBody>
      </p:sp>
    </p:spTree>
    <p:extLst>
      <p:ext uri="{BB962C8B-B14F-4D97-AF65-F5344CB8AC3E}">
        <p14:creationId xmlns:p14="http://schemas.microsoft.com/office/powerpoint/2010/main" val="5884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140727" y="3099615"/>
            <a:ext cx="1237144" cy="1414344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3406" y="3765455"/>
            <a:ext cx="728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3854" y="4557949"/>
            <a:ext cx="728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8337" y="3520911"/>
            <a:ext cx="728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2683" y="3391486"/>
            <a:ext cx="785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83047" y="3371343"/>
            <a:ext cx="1071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10 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8780" y="4906932"/>
            <a:ext cx="785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8 cm</a:t>
            </a:r>
          </a:p>
        </p:txBody>
      </p:sp>
      <p:sp>
        <p:nvSpPr>
          <p:cNvPr id="17" name="Isosceles Triangle 16"/>
          <p:cNvSpPr/>
          <p:nvPr/>
        </p:nvSpPr>
        <p:spPr>
          <a:xfrm>
            <a:off x="6099115" y="2443934"/>
            <a:ext cx="2145293" cy="2452569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miley Face 17"/>
          <p:cNvSpPr/>
          <p:nvPr/>
        </p:nvSpPr>
        <p:spPr bwMode="auto">
          <a:xfrm>
            <a:off x="4757663" y="4392814"/>
            <a:ext cx="1028236" cy="1028236"/>
          </a:xfrm>
          <a:prstGeom prst="smileyFac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FE6F1CD-1447-436E-8FD3-C50E0E75DD9C}"/>
              </a:ext>
            </a:extLst>
          </p:cNvPr>
          <p:cNvGrpSpPr/>
          <p:nvPr/>
        </p:nvGrpSpPr>
        <p:grpSpPr>
          <a:xfrm>
            <a:off x="2095501" y="1196752"/>
            <a:ext cx="6779610" cy="707886"/>
            <a:chOff x="2095501" y="1196752"/>
            <a:chExt cx="6779610" cy="707886"/>
          </a:xfrm>
        </p:grpSpPr>
        <p:sp>
          <p:nvSpPr>
            <p:cNvPr id="13" name="Rectangle 12"/>
            <p:cNvSpPr/>
            <p:nvPr/>
          </p:nvSpPr>
          <p:spPr>
            <a:xfrm>
              <a:off x="2095501" y="1196752"/>
              <a:ext cx="677961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Are these triangles similar?</a:t>
              </a:r>
            </a:p>
            <a:p>
              <a:pPr algn="ctr"/>
              <a:r>
                <a:rPr lang="en-GB" sz="20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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yes, </a:t>
              </a:r>
              <a:r>
                <a: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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no, </a:t>
              </a:r>
              <a:r>
                <a:rPr lang="en-GB" sz="2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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not sure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Smiley Face 18">
              <a:extLst>
                <a:ext uri="{FF2B5EF4-FFF2-40B4-BE49-F238E27FC236}">
                  <a16:creationId xmlns:a16="http://schemas.microsoft.com/office/drawing/2014/main" id="{F5AB434E-70A8-4588-B891-16BA0165FEC9}"/>
                </a:ext>
              </a:extLst>
            </p:cNvPr>
            <p:cNvSpPr/>
            <p:nvPr/>
          </p:nvSpPr>
          <p:spPr bwMode="auto">
            <a:xfrm>
              <a:off x="3755916" y="1550695"/>
              <a:ext cx="280897" cy="280897"/>
            </a:xfrm>
            <a:prstGeom prst="smileyFac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  <p:sp>
          <p:nvSpPr>
            <p:cNvPr id="20" name="Smiley Face 19">
              <a:extLst>
                <a:ext uri="{FF2B5EF4-FFF2-40B4-BE49-F238E27FC236}">
                  <a16:creationId xmlns:a16="http://schemas.microsoft.com/office/drawing/2014/main" id="{9C7C6CBD-0DF3-4B60-BF33-24FA722121BD}"/>
                </a:ext>
              </a:extLst>
            </p:cNvPr>
            <p:cNvSpPr/>
            <p:nvPr/>
          </p:nvSpPr>
          <p:spPr bwMode="auto">
            <a:xfrm>
              <a:off x="4788024" y="1550694"/>
              <a:ext cx="280897" cy="280897"/>
            </a:xfrm>
            <a:prstGeom prst="smileyFace">
              <a:avLst>
                <a:gd name="adj" fmla="val -4653"/>
              </a:avLst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  <p:sp>
          <p:nvSpPr>
            <p:cNvPr id="21" name="Smiley Face 20">
              <a:extLst>
                <a:ext uri="{FF2B5EF4-FFF2-40B4-BE49-F238E27FC236}">
                  <a16:creationId xmlns:a16="http://schemas.microsoft.com/office/drawing/2014/main" id="{007C9C36-11B4-49AE-8002-CAE069A31844}"/>
                </a:ext>
              </a:extLst>
            </p:cNvPr>
            <p:cNvSpPr/>
            <p:nvPr/>
          </p:nvSpPr>
          <p:spPr bwMode="auto">
            <a:xfrm>
              <a:off x="5725008" y="1550694"/>
              <a:ext cx="280897" cy="280897"/>
            </a:xfrm>
            <a:prstGeom prst="smileyFace">
              <a:avLst>
                <a:gd name="adj" fmla="val -579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083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608381" y="3106267"/>
            <a:ext cx="537889" cy="537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/>
          </a:p>
        </p:txBody>
      </p:sp>
      <p:sp>
        <p:nvSpPr>
          <p:cNvPr id="20" name="Rectangle 19"/>
          <p:cNvSpPr/>
          <p:nvPr/>
        </p:nvSpPr>
        <p:spPr>
          <a:xfrm>
            <a:off x="5835714" y="2622167"/>
            <a:ext cx="1613667" cy="16136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/>
          </a:p>
        </p:txBody>
      </p:sp>
      <p:sp>
        <p:nvSpPr>
          <p:cNvPr id="21" name="TextBox 20"/>
          <p:cNvSpPr txBox="1"/>
          <p:nvPr/>
        </p:nvSpPr>
        <p:spPr>
          <a:xfrm>
            <a:off x="2608381" y="2783533"/>
            <a:ext cx="101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 cm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46270" y="3213845"/>
            <a:ext cx="101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 cm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9814" y="2299434"/>
            <a:ext cx="101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49380" y="3245510"/>
            <a:ext cx="101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F6F992-5350-48CB-BD0C-12229721FBDE}"/>
              </a:ext>
            </a:extLst>
          </p:cNvPr>
          <p:cNvGrpSpPr/>
          <p:nvPr/>
        </p:nvGrpSpPr>
        <p:grpSpPr>
          <a:xfrm>
            <a:off x="2095501" y="1196752"/>
            <a:ext cx="6779610" cy="707886"/>
            <a:chOff x="2095501" y="1196752"/>
            <a:chExt cx="6779610" cy="70788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8A7F3DE-587E-4450-B5F8-1F51C0C5E2CA}"/>
                </a:ext>
              </a:extLst>
            </p:cNvPr>
            <p:cNvSpPr/>
            <p:nvPr/>
          </p:nvSpPr>
          <p:spPr>
            <a:xfrm>
              <a:off x="2095501" y="1196752"/>
              <a:ext cx="677961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Are these triangles similar?</a:t>
              </a:r>
            </a:p>
            <a:p>
              <a:pPr algn="ctr"/>
              <a:r>
                <a:rPr lang="en-GB" sz="20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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yes, </a:t>
              </a:r>
              <a:r>
                <a: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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no, </a:t>
              </a:r>
              <a:r>
                <a:rPr lang="en-GB" sz="2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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not sure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Smiley Face 14">
              <a:extLst>
                <a:ext uri="{FF2B5EF4-FFF2-40B4-BE49-F238E27FC236}">
                  <a16:creationId xmlns:a16="http://schemas.microsoft.com/office/drawing/2014/main" id="{51B00CB2-A58E-484D-A3D8-A173835820A6}"/>
                </a:ext>
              </a:extLst>
            </p:cNvPr>
            <p:cNvSpPr/>
            <p:nvPr/>
          </p:nvSpPr>
          <p:spPr bwMode="auto">
            <a:xfrm>
              <a:off x="3755916" y="1550695"/>
              <a:ext cx="280897" cy="280897"/>
            </a:xfrm>
            <a:prstGeom prst="smileyFac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  <p:sp>
          <p:nvSpPr>
            <p:cNvPr id="16" name="Smiley Face 15">
              <a:extLst>
                <a:ext uri="{FF2B5EF4-FFF2-40B4-BE49-F238E27FC236}">
                  <a16:creationId xmlns:a16="http://schemas.microsoft.com/office/drawing/2014/main" id="{A0911179-3056-434E-8E73-114FFF65B216}"/>
                </a:ext>
              </a:extLst>
            </p:cNvPr>
            <p:cNvSpPr/>
            <p:nvPr/>
          </p:nvSpPr>
          <p:spPr bwMode="auto">
            <a:xfrm>
              <a:off x="4788024" y="1550694"/>
              <a:ext cx="280897" cy="280897"/>
            </a:xfrm>
            <a:prstGeom prst="smileyFace">
              <a:avLst>
                <a:gd name="adj" fmla="val -4653"/>
              </a:avLst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  <p:sp>
          <p:nvSpPr>
            <p:cNvPr id="28" name="Smiley Face 27">
              <a:extLst>
                <a:ext uri="{FF2B5EF4-FFF2-40B4-BE49-F238E27FC236}">
                  <a16:creationId xmlns:a16="http://schemas.microsoft.com/office/drawing/2014/main" id="{1342644D-CCAF-4F78-8B73-7FD4838DEBF4}"/>
                </a:ext>
              </a:extLst>
            </p:cNvPr>
            <p:cNvSpPr/>
            <p:nvPr/>
          </p:nvSpPr>
          <p:spPr bwMode="auto">
            <a:xfrm>
              <a:off x="5725008" y="1550694"/>
              <a:ext cx="280897" cy="280897"/>
            </a:xfrm>
            <a:prstGeom prst="smileyFace">
              <a:avLst>
                <a:gd name="adj" fmla="val -579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</p:grpSp>
      <p:sp>
        <p:nvSpPr>
          <p:cNvPr id="29" name="Smiley Face 28">
            <a:extLst>
              <a:ext uri="{FF2B5EF4-FFF2-40B4-BE49-F238E27FC236}">
                <a16:creationId xmlns:a16="http://schemas.microsoft.com/office/drawing/2014/main" id="{C7DB4190-2345-46AF-8F6E-28225CB0F660}"/>
              </a:ext>
            </a:extLst>
          </p:cNvPr>
          <p:cNvSpPr/>
          <p:nvPr/>
        </p:nvSpPr>
        <p:spPr bwMode="auto">
          <a:xfrm>
            <a:off x="4757663" y="4392814"/>
            <a:ext cx="1028236" cy="1028236"/>
          </a:xfrm>
          <a:prstGeom prst="smileyFac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4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miley Face 17"/>
          <p:cNvSpPr/>
          <p:nvPr/>
        </p:nvSpPr>
        <p:spPr bwMode="auto">
          <a:xfrm>
            <a:off x="4948993" y="4369570"/>
            <a:ext cx="1028236" cy="102823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08381" y="2353222"/>
            <a:ext cx="1613667" cy="5916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/>
          </a:p>
        </p:txBody>
      </p:sp>
      <p:sp>
        <p:nvSpPr>
          <p:cNvPr id="8" name="Rectangle 7"/>
          <p:cNvSpPr/>
          <p:nvPr/>
        </p:nvSpPr>
        <p:spPr>
          <a:xfrm>
            <a:off x="5445470" y="2856274"/>
            <a:ext cx="2689444" cy="107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45"/>
          </a:p>
        </p:txBody>
      </p:sp>
      <p:sp>
        <p:nvSpPr>
          <p:cNvPr id="9" name="TextBox 8"/>
          <p:cNvSpPr txBox="1"/>
          <p:nvPr/>
        </p:nvSpPr>
        <p:spPr>
          <a:xfrm>
            <a:off x="3092482" y="2030489"/>
            <a:ext cx="75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21247" y="2511417"/>
            <a:ext cx="901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10 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2048" y="2460800"/>
            <a:ext cx="75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 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34914" y="3340374"/>
            <a:ext cx="75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44702A9-4BDA-4568-A1B3-1710C0AAB5AF}"/>
              </a:ext>
            </a:extLst>
          </p:cNvPr>
          <p:cNvGrpSpPr/>
          <p:nvPr/>
        </p:nvGrpSpPr>
        <p:grpSpPr>
          <a:xfrm>
            <a:off x="2095501" y="1196752"/>
            <a:ext cx="6779610" cy="707886"/>
            <a:chOff x="2095501" y="1196752"/>
            <a:chExt cx="6779610" cy="70788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C100A3F-7E88-4561-AC4B-B1E1FC0BCD6B}"/>
                </a:ext>
              </a:extLst>
            </p:cNvPr>
            <p:cNvSpPr/>
            <p:nvPr/>
          </p:nvSpPr>
          <p:spPr>
            <a:xfrm>
              <a:off x="2095501" y="1196752"/>
              <a:ext cx="677961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Are these triangles similar?</a:t>
              </a:r>
            </a:p>
            <a:p>
              <a:pPr algn="ctr"/>
              <a:r>
                <a:rPr lang="en-GB" sz="20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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yes, </a:t>
              </a:r>
              <a:r>
                <a: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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no, </a:t>
              </a:r>
              <a:r>
                <a:rPr lang="en-GB" sz="2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</a:t>
              </a: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= not sure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Smiley Face 14">
              <a:extLst>
                <a:ext uri="{FF2B5EF4-FFF2-40B4-BE49-F238E27FC236}">
                  <a16:creationId xmlns:a16="http://schemas.microsoft.com/office/drawing/2014/main" id="{8BB315E1-A484-4B07-B9BC-52F0AE498D9C}"/>
                </a:ext>
              </a:extLst>
            </p:cNvPr>
            <p:cNvSpPr/>
            <p:nvPr/>
          </p:nvSpPr>
          <p:spPr bwMode="auto">
            <a:xfrm>
              <a:off x="3755916" y="1550695"/>
              <a:ext cx="280897" cy="280897"/>
            </a:xfrm>
            <a:prstGeom prst="smileyFac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  <p:sp>
          <p:nvSpPr>
            <p:cNvPr id="16" name="Smiley Face 15">
              <a:extLst>
                <a:ext uri="{FF2B5EF4-FFF2-40B4-BE49-F238E27FC236}">
                  <a16:creationId xmlns:a16="http://schemas.microsoft.com/office/drawing/2014/main" id="{1C4D594A-B108-4EBE-9B5F-06790AC95852}"/>
                </a:ext>
              </a:extLst>
            </p:cNvPr>
            <p:cNvSpPr/>
            <p:nvPr/>
          </p:nvSpPr>
          <p:spPr bwMode="auto">
            <a:xfrm>
              <a:off x="4788024" y="1550694"/>
              <a:ext cx="280897" cy="280897"/>
            </a:xfrm>
            <a:prstGeom prst="smileyFace">
              <a:avLst>
                <a:gd name="adj" fmla="val -4653"/>
              </a:avLst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  <p:sp>
          <p:nvSpPr>
            <p:cNvPr id="22" name="Smiley Face 21">
              <a:extLst>
                <a:ext uri="{FF2B5EF4-FFF2-40B4-BE49-F238E27FC236}">
                  <a16:creationId xmlns:a16="http://schemas.microsoft.com/office/drawing/2014/main" id="{FCECFD49-CA98-4904-89C2-BFFFC344506C}"/>
                </a:ext>
              </a:extLst>
            </p:cNvPr>
            <p:cNvSpPr/>
            <p:nvPr/>
          </p:nvSpPr>
          <p:spPr bwMode="auto">
            <a:xfrm>
              <a:off x="5725008" y="1550694"/>
              <a:ext cx="280897" cy="280897"/>
            </a:xfrm>
            <a:prstGeom prst="smileyFace">
              <a:avLst>
                <a:gd name="adj" fmla="val -579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charset="0"/>
                <a:ea typeface="Microsoft YaHei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300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447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16</cp:revision>
  <dcterms:created xsi:type="dcterms:W3CDTF">2015-07-01T12:05:39Z</dcterms:created>
  <dcterms:modified xsi:type="dcterms:W3CDTF">2020-11-07T09:54:38Z</dcterms:modified>
</cp:coreProperties>
</file>