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8" r:id="rId2"/>
  </p:sldMasterIdLst>
  <p:notesMasterIdLst>
    <p:notesMasterId r:id="rId10"/>
  </p:notesMasterIdLst>
  <p:sldIdLst>
    <p:sldId id="258" r:id="rId3"/>
    <p:sldId id="265" r:id="rId4"/>
    <p:sldId id="259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6E235-25F8-4DB1-91F7-483B2FD0B9C4}" v="425" dt="2020-11-07T09:55:17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D76E235-25F8-4DB1-91F7-483B2FD0B9C4}"/>
    <pc:docChg chg="undo custSel addSld delSld modSld modMainMaster">
      <pc:chgData name="Danielle" userId="e2554c37-e717-43a0-ba79-1183ca921ccd" providerId="ADAL" clId="{5D76E235-25F8-4DB1-91F7-483B2FD0B9C4}" dt="2020-11-07T09:55:41.503" v="999" actId="478"/>
      <pc:docMkLst>
        <pc:docMk/>
      </pc:docMkLst>
      <pc:sldChg chg="addSp delSp modSp mod modClrScheme delAnim modAnim chgLayout">
        <pc:chgData name="Danielle" userId="e2554c37-e717-43a0-ba79-1183ca921ccd" providerId="ADAL" clId="{5D76E235-25F8-4DB1-91F7-483B2FD0B9C4}" dt="2020-11-06T20:57:56.155" v="204"/>
        <pc:sldMkLst>
          <pc:docMk/>
          <pc:sldMk cId="1470481094" sldId="258"/>
        </pc:sldMkLst>
        <pc:spChg chg="add mod">
          <ac:chgData name="Danielle" userId="e2554c37-e717-43a0-ba79-1183ca921ccd" providerId="ADAL" clId="{5D76E235-25F8-4DB1-91F7-483B2FD0B9C4}" dt="2020-11-06T20:53:11.338" v="96" actId="2711"/>
          <ac:spMkLst>
            <pc:docMk/>
            <pc:sldMk cId="1470481094" sldId="258"/>
            <ac:spMk id="2" creationId="{306C0B7E-9BDE-4811-932C-AC8E66E5243D}"/>
          </ac:spMkLst>
        </pc:spChg>
        <pc:spChg chg="mod">
          <ac:chgData name="Danielle" userId="e2554c37-e717-43a0-ba79-1183ca921ccd" providerId="ADAL" clId="{5D76E235-25F8-4DB1-91F7-483B2FD0B9C4}" dt="2020-11-06T20:53:27.410" v="98" actId="164"/>
          <ac:spMkLst>
            <pc:docMk/>
            <pc:sldMk cId="1470481094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27.410" v="98" actId="164"/>
          <ac:spMkLst>
            <pc:docMk/>
            <pc:sldMk cId="1470481094" sldId="258"/>
            <ac:spMk id="5" creationId="{00000000-0000-0000-0000-000000000000}"/>
          </ac:spMkLst>
        </pc:spChg>
        <pc:spChg chg="del mod">
          <ac:chgData name="Danielle" userId="e2554c37-e717-43a0-ba79-1183ca921ccd" providerId="ADAL" clId="{5D76E235-25F8-4DB1-91F7-483B2FD0B9C4}" dt="2020-11-06T20:54:29.567" v="106" actId="478"/>
          <ac:spMkLst>
            <pc:docMk/>
            <pc:sldMk cId="1470481094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27.410" v="98" actId="164"/>
          <ac:spMkLst>
            <pc:docMk/>
            <pc:sldMk cId="1470481094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31.178" v="99"/>
          <ac:spMkLst>
            <pc:docMk/>
            <pc:sldMk cId="1470481094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33.389" v="100"/>
          <ac:spMkLst>
            <pc:docMk/>
            <pc:sldMk cId="1470481094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27.410" v="98" actId="164"/>
          <ac:spMkLst>
            <pc:docMk/>
            <pc:sldMk cId="1470481094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38.509" v="102"/>
          <ac:spMkLst>
            <pc:docMk/>
            <pc:sldMk cId="1470481094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53:35.941" v="101"/>
          <ac:spMkLst>
            <pc:docMk/>
            <pc:sldMk cId="1470481094" sldId="258"/>
            <ac:spMk id="13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24.738" v="49" actId="478"/>
          <ac:spMkLst>
            <pc:docMk/>
            <pc:sldMk cId="1470481094" sldId="258"/>
            <ac:spMk id="14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28.470" v="50" actId="478"/>
          <ac:spMkLst>
            <pc:docMk/>
            <pc:sldMk cId="1470481094" sldId="258"/>
            <ac:spMk id="15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54.232" v="76" actId="478"/>
          <ac:spMkLst>
            <pc:docMk/>
            <pc:sldMk cId="1470481094" sldId="258"/>
            <ac:spMk id="16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52.979" v="75" actId="478"/>
          <ac:spMkLst>
            <pc:docMk/>
            <pc:sldMk cId="1470481094" sldId="258"/>
            <ac:spMk id="17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57.490" v="78" actId="478"/>
          <ac:spMkLst>
            <pc:docMk/>
            <pc:sldMk cId="1470481094" sldId="258"/>
            <ac:spMk id="18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1:55.915" v="77" actId="478"/>
          <ac:spMkLst>
            <pc:docMk/>
            <pc:sldMk cId="1470481094" sldId="258"/>
            <ac:spMk id="19" creationId="{00000000-0000-0000-0000-000000000000}"/>
          </ac:spMkLst>
        </pc:spChg>
        <pc:spChg chg="del mod">
          <ac:chgData name="Danielle" userId="e2554c37-e717-43a0-ba79-1183ca921ccd" providerId="ADAL" clId="{5D76E235-25F8-4DB1-91F7-483B2FD0B9C4}" dt="2020-11-06T20:54:33.749" v="107" actId="478"/>
          <ac:spMkLst>
            <pc:docMk/>
            <pc:sldMk cId="1470481094" sldId="258"/>
            <ac:spMk id="20" creationId="{00000000-0000-0000-0000-000000000000}"/>
          </ac:spMkLst>
        </pc:spChg>
        <pc:spChg chg="del mod">
          <ac:chgData name="Danielle" userId="e2554c37-e717-43a0-ba79-1183ca921ccd" providerId="ADAL" clId="{5D76E235-25F8-4DB1-91F7-483B2FD0B9C4}" dt="2020-11-06T20:54:33.749" v="107" actId="478"/>
          <ac:spMkLst>
            <pc:docMk/>
            <pc:sldMk cId="1470481094" sldId="258"/>
            <ac:spMk id="21" creationId="{00000000-0000-0000-0000-000000000000}"/>
          </ac:spMkLst>
        </pc:spChg>
        <pc:spChg chg="add mod">
          <ac:chgData name="Danielle" userId="e2554c37-e717-43a0-ba79-1183ca921ccd" providerId="ADAL" clId="{5D76E235-25F8-4DB1-91F7-483B2FD0B9C4}" dt="2020-11-06T20:55:15.110" v="130" actId="1076"/>
          <ac:spMkLst>
            <pc:docMk/>
            <pc:sldMk cId="1470481094" sldId="258"/>
            <ac:spMk id="22" creationId="{DCFEFB22-5A90-4501-AB5D-37864FCCC66F}"/>
          </ac:spMkLst>
        </pc:spChg>
        <pc:spChg chg="add del mod">
          <ac:chgData name="Danielle" userId="e2554c37-e717-43a0-ba79-1183ca921ccd" providerId="ADAL" clId="{5D76E235-25F8-4DB1-91F7-483B2FD0B9C4}" dt="2020-11-06T20:55:35.059" v="132" actId="478"/>
          <ac:spMkLst>
            <pc:docMk/>
            <pc:sldMk cId="1470481094" sldId="258"/>
            <ac:spMk id="23" creationId="{0D9AC76A-A3E8-4124-845A-FA3FFDB38680}"/>
          </ac:spMkLst>
        </pc:spChg>
        <pc:spChg chg="add mod">
          <ac:chgData name="Danielle" userId="e2554c37-e717-43a0-ba79-1183ca921ccd" providerId="ADAL" clId="{5D76E235-25F8-4DB1-91F7-483B2FD0B9C4}" dt="2020-11-06T20:56:01.356" v="140" actId="1076"/>
          <ac:spMkLst>
            <pc:docMk/>
            <pc:sldMk cId="1470481094" sldId="258"/>
            <ac:spMk id="25" creationId="{AA1B7CB0-BDA5-4E3D-8811-E04CDBB919A8}"/>
          </ac:spMkLst>
        </pc:spChg>
        <pc:spChg chg="add mod">
          <ac:chgData name="Danielle" userId="e2554c37-e717-43a0-ba79-1183ca921ccd" providerId="ADAL" clId="{5D76E235-25F8-4DB1-91F7-483B2FD0B9C4}" dt="2020-11-06T20:56:17.373" v="148" actId="1076"/>
          <ac:spMkLst>
            <pc:docMk/>
            <pc:sldMk cId="1470481094" sldId="258"/>
            <ac:spMk id="27" creationId="{C4B15ABB-948D-4DBF-9D70-36157D4A3AEF}"/>
          </ac:spMkLst>
        </pc:spChg>
        <pc:spChg chg="add mod">
          <ac:chgData name="Danielle" userId="e2554c37-e717-43a0-ba79-1183ca921ccd" providerId="ADAL" clId="{5D76E235-25F8-4DB1-91F7-483B2FD0B9C4}" dt="2020-11-06T20:56:39.313" v="158" actId="1076"/>
          <ac:spMkLst>
            <pc:docMk/>
            <pc:sldMk cId="1470481094" sldId="258"/>
            <ac:spMk id="28" creationId="{872070E9-A913-43F1-B255-316B468C9D4F}"/>
          </ac:spMkLst>
        </pc:spChg>
        <pc:spChg chg="add mod">
          <ac:chgData name="Danielle" userId="e2554c37-e717-43a0-ba79-1183ca921ccd" providerId="ADAL" clId="{5D76E235-25F8-4DB1-91F7-483B2FD0B9C4}" dt="2020-11-06T20:56:51.180" v="162" actId="1076"/>
          <ac:spMkLst>
            <pc:docMk/>
            <pc:sldMk cId="1470481094" sldId="258"/>
            <ac:spMk id="29" creationId="{A41F7C3E-3104-4CD1-8AD8-920C86929243}"/>
          </ac:spMkLst>
        </pc:spChg>
        <pc:spChg chg="add mod">
          <ac:chgData name="Danielle" userId="e2554c37-e717-43a0-ba79-1183ca921ccd" providerId="ADAL" clId="{5D76E235-25F8-4DB1-91F7-483B2FD0B9C4}" dt="2020-11-06T20:57:53.277" v="203" actId="1076"/>
          <ac:spMkLst>
            <pc:docMk/>
            <pc:sldMk cId="1470481094" sldId="258"/>
            <ac:spMk id="30" creationId="{B2532892-7160-443C-8B96-358CC99C2810}"/>
          </ac:spMkLst>
        </pc:spChg>
        <pc:grpChg chg="add mod">
          <ac:chgData name="Danielle" userId="e2554c37-e717-43a0-ba79-1183ca921ccd" providerId="ADAL" clId="{5D76E235-25F8-4DB1-91F7-483B2FD0B9C4}" dt="2020-11-06T20:53:56.797" v="103" actId="1076"/>
          <ac:grpSpMkLst>
            <pc:docMk/>
            <pc:sldMk cId="1470481094" sldId="258"/>
            <ac:grpSpMk id="3" creationId="{E45A31F6-A63E-402E-B60C-667F16167A43}"/>
          </ac:grpSpMkLst>
        </pc:grpChg>
        <pc:cxnChg chg="del mod">
          <ac:chgData name="Danielle" userId="e2554c37-e717-43a0-ba79-1183ca921ccd" providerId="ADAL" clId="{5D76E235-25F8-4DB1-91F7-483B2FD0B9C4}" dt="2020-11-06T20:54:27.549" v="105" actId="478"/>
          <ac:cxnSpMkLst>
            <pc:docMk/>
            <pc:sldMk cId="1470481094" sldId="258"/>
            <ac:cxnSpMk id="6" creationId="{00000000-0000-0000-0000-000000000000}"/>
          </ac:cxnSpMkLst>
        </pc:cxnChg>
      </pc:sldChg>
      <pc:sldChg chg="addSp delSp modSp mod modClrScheme delAnim modAnim chgLayout">
        <pc:chgData name="Danielle" userId="e2554c37-e717-43a0-ba79-1183ca921ccd" providerId="ADAL" clId="{5D76E235-25F8-4DB1-91F7-483B2FD0B9C4}" dt="2020-11-07T09:55:41.503" v="999" actId="478"/>
        <pc:sldMkLst>
          <pc:docMk/>
          <pc:sldMk cId="3260696060" sldId="259"/>
        </pc:sldMkLst>
        <pc:spChg chg="add mod">
          <ac:chgData name="Danielle" userId="e2554c37-e717-43a0-ba79-1183ca921ccd" providerId="ADAL" clId="{5D76E235-25F8-4DB1-91F7-483B2FD0B9C4}" dt="2020-11-06T21:16:06.737" v="606" actId="20577"/>
          <ac:spMkLst>
            <pc:docMk/>
            <pc:sldMk cId="3260696060" sldId="259"/>
            <ac:spMk id="2" creationId="{99E9E603-BC48-4206-BF49-F60003CAB766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3" creationId="{80AFA9E5-56A3-4F45-9B4C-2B729FE0DDF0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4" creationId="{0AF1D50A-E21B-4262-BF90-6D728675FF94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6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7" creationId="{00000000-0000-0000-0000-000000000000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11" creationId="{8CC1DFE2-6F0C-4E2C-B64C-5BC2E884D45B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12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13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14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16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18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1:03:24.489" v="314" actId="478"/>
          <ac:spMkLst>
            <pc:docMk/>
            <pc:sldMk cId="3260696060" sldId="259"/>
            <ac:spMk id="20" creationId="{00000000-0000-0000-0000-000000000000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23" creationId="{915F69B5-7B90-4B36-B0D4-9C5418B561C9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25" creationId="{32C14FEF-2878-4A96-88A0-011142F87BDC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27" creationId="{FC7A481E-75E5-40C2-B3AB-C2F94270BF3B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28" creationId="{625D85D5-C04E-4F93-9DD3-2D79F4A3648D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29" creationId="{372EEE5D-8FF9-47C7-833F-8ADED1123B72}"/>
          </ac:spMkLst>
        </pc:spChg>
        <pc:spChg chg="add mod">
          <ac:chgData name="Danielle" userId="e2554c37-e717-43a0-ba79-1183ca921ccd" providerId="ADAL" clId="{5D76E235-25F8-4DB1-91F7-483B2FD0B9C4}" dt="2020-11-06T21:15:27.010" v="555" actId="1035"/>
          <ac:spMkLst>
            <pc:docMk/>
            <pc:sldMk cId="3260696060" sldId="259"/>
            <ac:spMk id="30" creationId="{9F2827D6-49D3-4420-8F95-90965C098DE1}"/>
          </ac:spMkLst>
        </pc:spChg>
        <pc:spChg chg="add mod">
          <ac:chgData name="Danielle" userId="e2554c37-e717-43a0-ba79-1183ca921ccd" providerId="ADAL" clId="{5D76E235-25F8-4DB1-91F7-483B2FD0B9C4}" dt="2020-11-06T21:17:52.562" v="678" actId="1038"/>
          <ac:spMkLst>
            <pc:docMk/>
            <pc:sldMk cId="3260696060" sldId="259"/>
            <ac:spMk id="31" creationId="{400BBB59-61B2-4784-B3C3-1B6DF2555C32}"/>
          </ac:spMkLst>
        </pc:spChg>
        <pc:spChg chg="add mod">
          <ac:chgData name="Danielle" userId="e2554c37-e717-43a0-ba79-1183ca921ccd" providerId="ADAL" clId="{5D76E235-25F8-4DB1-91F7-483B2FD0B9C4}" dt="2020-11-06T21:17:52.562" v="678" actId="1038"/>
          <ac:spMkLst>
            <pc:docMk/>
            <pc:sldMk cId="3260696060" sldId="259"/>
            <ac:spMk id="33" creationId="{A8416AF7-EDE4-4440-9739-25C92ECFEE24}"/>
          </ac:spMkLst>
        </pc:spChg>
        <pc:spChg chg="add del mod">
          <ac:chgData name="Danielle" userId="e2554c37-e717-43a0-ba79-1183ca921ccd" providerId="ADAL" clId="{5D76E235-25F8-4DB1-91F7-483B2FD0B9C4}" dt="2020-11-06T21:16:57.472" v="647" actId="478"/>
          <ac:spMkLst>
            <pc:docMk/>
            <pc:sldMk cId="3260696060" sldId="259"/>
            <ac:spMk id="35" creationId="{DCC15D7C-990B-457D-943B-C5242468A20D}"/>
          </ac:spMkLst>
        </pc:spChg>
        <pc:spChg chg="add mod">
          <ac:chgData name="Danielle" userId="e2554c37-e717-43a0-ba79-1183ca921ccd" providerId="ADAL" clId="{5D76E235-25F8-4DB1-91F7-483B2FD0B9C4}" dt="2020-11-06T21:17:52.562" v="678" actId="1038"/>
          <ac:spMkLst>
            <pc:docMk/>
            <pc:sldMk cId="3260696060" sldId="259"/>
            <ac:spMk id="36" creationId="{2E24C453-D058-4BAB-8EFF-534D8F4FEE93}"/>
          </ac:spMkLst>
        </pc:spChg>
        <pc:spChg chg="add mod">
          <ac:chgData name="Danielle" userId="e2554c37-e717-43a0-ba79-1183ca921ccd" providerId="ADAL" clId="{5D76E235-25F8-4DB1-91F7-483B2FD0B9C4}" dt="2020-11-06T21:17:52.562" v="678" actId="1038"/>
          <ac:spMkLst>
            <pc:docMk/>
            <pc:sldMk cId="3260696060" sldId="259"/>
            <ac:spMk id="37" creationId="{6DB6A125-AA41-4E5E-8E14-87844E6FF9A1}"/>
          </ac:spMkLst>
        </pc:spChg>
        <pc:picChg chg="add del mod modCrop">
          <ac:chgData name="Danielle" userId="e2554c37-e717-43a0-ba79-1183ca921ccd" providerId="ADAL" clId="{5D76E235-25F8-4DB1-91F7-483B2FD0B9C4}" dt="2020-11-07T09:55:41.503" v="999" actId="478"/>
          <ac:picMkLst>
            <pc:docMk/>
            <pc:sldMk cId="3260696060" sldId="259"/>
            <ac:picMk id="5" creationId="{B90E60C1-469A-470B-996A-C550FA858AE5}"/>
          </ac:picMkLst>
        </pc:picChg>
        <pc:cxnChg chg="del">
          <ac:chgData name="Danielle" userId="e2554c37-e717-43a0-ba79-1183ca921ccd" providerId="ADAL" clId="{5D76E235-25F8-4DB1-91F7-483B2FD0B9C4}" dt="2020-11-06T21:03:24.489" v="314" actId="478"/>
          <ac:cxnSpMkLst>
            <pc:docMk/>
            <pc:sldMk cId="3260696060" sldId="259"/>
            <ac:cxnSpMk id="9" creationId="{00000000-0000-0000-0000-000000000000}"/>
          </ac:cxnSpMkLst>
        </pc:cxnChg>
        <pc:cxnChg chg="del">
          <ac:chgData name="Danielle" userId="e2554c37-e717-43a0-ba79-1183ca921ccd" providerId="ADAL" clId="{5D76E235-25F8-4DB1-91F7-483B2FD0B9C4}" dt="2020-11-06T21:03:24.489" v="314" actId="478"/>
          <ac:cxnSpMkLst>
            <pc:docMk/>
            <pc:sldMk cId="3260696060" sldId="259"/>
            <ac:cxnSpMk id="10" creationId="{00000000-0000-0000-0000-000000000000}"/>
          </ac:cxnSpMkLst>
        </pc:cxnChg>
        <pc:cxnChg chg="del">
          <ac:chgData name="Danielle" userId="e2554c37-e717-43a0-ba79-1183ca921ccd" providerId="ADAL" clId="{5D76E235-25F8-4DB1-91F7-483B2FD0B9C4}" dt="2020-11-06T21:03:24.489" v="314" actId="478"/>
          <ac:cxnSpMkLst>
            <pc:docMk/>
            <pc:sldMk cId="3260696060" sldId="259"/>
            <ac:cxnSpMk id="15" creationId="{00000000-0000-0000-0000-000000000000}"/>
          </ac:cxnSpMkLst>
        </pc:cxnChg>
        <pc:cxnChg chg="del">
          <ac:chgData name="Danielle" userId="e2554c37-e717-43a0-ba79-1183ca921ccd" providerId="ADAL" clId="{5D76E235-25F8-4DB1-91F7-483B2FD0B9C4}" dt="2020-11-06T21:03:24.489" v="314" actId="478"/>
          <ac:cxnSpMkLst>
            <pc:docMk/>
            <pc:sldMk cId="3260696060" sldId="259"/>
            <ac:cxnSpMk id="17" creationId="{00000000-0000-0000-0000-000000000000}"/>
          </ac:cxnSpMkLst>
        </pc:cxnChg>
        <pc:cxnChg chg="del">
          <ac:chgData name="Danielle" userId="e2554c37-e717-43a0-ba79-1183ca921ccd" providerId="ADAL" clId="{5D76E235-25F8-4DB1-91F7-483B2FD0B9C4}" dt="2020-11-06T21:03:24.489" v="314" actId="478"/>
          <ac:cxnSpMkLst>
            <pc:docMk/>
            <pc:sldMk cId="3260696060" sldId="259"/>
            <ac:cxnSpMk id="19" creationId="{00000000-0000-0000-0000-000000000000}"/>
          </ac:cxnSpMkLst>
        </pc:cxnChg>
        <pc:cxnChg chg="add mod">
          <ac:chgData name="Danielle" userId="e2554c37-e717-43a0-ba79-1183ca921ccd" providerId="ADAL" clId="{5D76E235-25F8-4DB1-91F7-483B2FD0B9C4}" dt="2020-11-06T21:15:27.010" v="555" actId="1035"/>
          <ac:cxnSpMkLst>
            <pc:docMk/>
            <pc:sldMk cId="3260696060" sldId="259"/>
            <ac:cxnSpMk id="24" creationId="{741902A5-1D67-4FD4-BC53-BA415FFF2ACB}"/>
          </ac:cxnSpMkLst>
        </pc:cxnChg>
        <pc:cxnChg chg="add mod">
          <ac:chgData name="Danielle" userId="e2554c37-e717-43a0-ba79-1183ca921ccd" providerId="ADAL" clId="{5D76E235-25F8-4DB1-91F7-483B2FD0B9C4}" dt="2020-11-06T21:15:27.010" v="555" actId="1035"/>
          <ac:cxnSpMkLst>
            <pc:docMk/>
            <pc:sldMk cId="3260696060" sldId="259"/>
            <ac:cxnSpMk id="26" creationId="{4747955F-1B9B-48EB-8795-8ECF95B36641}"/>
          </ac:cxnSpMkLst>
        </pc:cxnChg>
      </pc:sldChg>
      <pc:sldChg chg="modSp del mod">
        <pc:chgData name="Danielle" userId="e2554c37-e717-43a0-ba79-1183ca921ccd" providerId="ADAL" clId="{5D76E235-25F8-4DB1-91F7-483B2FD0B9C4}" dt="2020-11-06T21:15:22.865" v="553" actId="47"/>
        <pc:sldMkLst>
          <pc:docMk/>
          <pc:sldMk cId="1695248508" sldId="260"/>
        </pc:sldMkLst>
        <pc:spChg chg="mod">
          <ac:chgData name="Danielle" userId="e2554c37-e717-43a0-ba79-1183ca921ccd" providerId="ADAL" clId="{5D76E235-25F8-4DB1-91F7-483B2FD0B9C4}" dt="2020-11-06T21:03:51.695" v="316" actId="20577"/>
          <ac:spMkLst>
            <pc:docMk/>
            <pc:sldMk cId="1695248508" sldId="260"/>
            <ac:spMk id="2" creationId="{00000000-0000-0000-0000-000000000000}"/>
          </ac:spMkLst>
        </pc:spChg>
      </pc:sldChg>
      <pc:sldChg chg="del">
        <pc:chgData name="Danielle" userId="e2554c37-e717-43a0-ba79-1183ca921ccd" providerId="ADAL" clId="{5D76E235-25F8-4DB1-91F7-483B2FD0B9C4}" dt="2020-11-06T21:25:04.682" v="951" actId="47"/>
        <pc:sldMkLst>
          <pc:docMk/>
          <pc:sldMk cId="4198015412" sldId="261"/>
        </pc:sldMkLst>
      </pc:sldChg>
      <pc:sldChg chg="modSp">
        <pc:chgData name="Danielle" userId="e2554c37-e717-43a0-ba79-1183ca921ccd" providerId="ADAL" clId="{5D76E235-25F8-4DB1-91F7-483B2FD0B9C4}" dt="2020-11-06T21:26:19.600" v="952" actId="2711"/>
        <pc:sldMkLst>
          <pc:docMk/>
          <pc:sldMk cId="4015830518" sldId="262"/>
        </pc:sldMkLst>
        <pc:spChg chg="mod">
          <ac:chgData name="Danielle" userId="e2554c37-e717-43a0-ba79-1183ca921ccd" providerId="ADAL" clId="{5D76E235-25F8-4DB1-91F7-483B2FD0B9C4}" dt="2020-11-06T21:26:19.600" v="952" actId="2711"/>
          <ac:spMkLst>
            <pc:docMk/>
            <pc:sldMk cId="4015830518" sldId="262"/>
            <ac:spMk id="4" creationId="{00000000-0000-0000-0000-000000000000}"/>
          </ac:spMkLst>
        </pc:spChg>
      </pc:sldChg>
      <pc:sldChg chg="modSp mod modClrScheme chgLayout">
        <pc:chgData name="Danielle" userId="e2554c37-e717-43a0-ba79-1183ca921ccd" providerId="ADAL" clId="{5D76E235-25F8-4DB1-91F7-483B2FD0B9C4}" dt="2020-11-06T21:28:24.012" v="995" actId="113"/>
        <pc:sldMkLst>
          <pc:docMk/>
          <pc:sldMk cId="3851745440" sldId="263"/>
        </pc:sldMkLst>
        <pc:spChg chg="mod">
          <ac:chgData name="Danielle" userId="e2554c37-e717-43a0-ba79-1183ca921ccd" providerId="ADAL" clId="{5D76E235-25F8-4DB1-91F7-483B2FD0B9C4}" dt="2020-11-06T21:28:24.012" v="995" actId="113"/>
          <ac:spMkLst>
            <pc:docMk/>
            <pc:sldMk cId="3851745440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1:28:19.996" v="993" actId="1036"/>
          <ac:spMkLst>
            <pc:docMk/>
            <pc:sldMk cId="3851745440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1:28:19.996" v="993" actId="1036"/>
          <ac:spMkLst>
            <pc:docMk/>
            <pc:sldMk cId="3851745440" sldId="263"/>
            <ac:spMk id="4" creationId="{00000000-0000-0000-0000-000000000000}"/>
          </ac:spMkLst>
        </pc:spChg>
      </pc:sldChg>
      <pc:sldChg chg="addSp modSp new mod modAnim">
        <pc:chgData name="Danielle" userId="e2554c37-e717-43a0-ba79-1183ca921ccd" providerId="ADAL" clId="{5D76E235-25F8-4DB1-91F7-483B2FD0B9C4}" dt="2020-11-06T21:02:43.668" v="313" actId="207"/>
        <pc:sldMkLst>
          <pc:docMk/>
          <pc:sldMk cId="1089730588" sldId="265"/>
        </pc:sldMkLst>
        <pc:spChg chg="add mod">
          <ac:chgData name="Danielle" userId="e2554c37-e717-43a0-ba79-1183ca921ccd" providerId="ADAL" clId="{5D76E235-25F8-4DB1-91F7-483B2FD0B9C4}" dt="2020-11-06T21:02:18.266" v="299" actId="1037"/>
          <ac:spMkLst>
            <pc:docMk/>
            <pc:sldMk cId="1089730588" sldId="265"/>
            <ac:spMk id="2" creationId="{20F555CF-ED18-49A7-B5C4-14CACC2D3A89}"/>
          </ac:spMkLst>
        </pc:spChg>
        <pc:spChg chg="add mod">
          <ac:chgData name="Danielle" userId="e2554c37-e717-43a0-ba79-1183ca921ccd" providerId="ADAL" clId="{5D76E235-25F8-4DB1-91F7-483B2FD0B9C4}" dt="2020-11-06T21:02:22.845" v="307" actId="1038"/>
          <ac:spMkLst>
            <pc:docMk/>
            <pc:sldMk cId="1089730588" sldId="265"/>
            <ac:spMk id="4" creationId="{D0B216C1-C1BE-42F2-BCC8-981B1400EBE2}"/>
          </ac:spMkLst>
        </pc:spChg>
        <pc:spChg chg="add mod">
          <ac:chgData name="Danielle" userId="e2554c37-e717-43a0-ba79-1183ca921ccd" providerId="ADAL" clId="{5D76E235-25F8-4DB1-91F7-483B2FD0B9C4}" dt="2020-11-06T21:02:18.266" v="299" actId="1037"/>
          <ac:spMkLst>
            <pc:docMk/>
            <pc:sldMk cId="1089730588" sldId="265"/>
            <ac:spMk id="5" creationId="{F8268B1A-3569-4F0B-A2F3-56AA4BBA8E3A}"/>
          </ac:spMkLst>
        </pc:spChg>
        <pc:spChg chg="add mod">
          <ac:chgData name="Danielle" userId="e2554c37-e717-43a0-ba79-1183ca921ccd" providerId="ADAL" clId="{5D76E235-25F8-4DB1-91F7-483B2FD0B9C4}" dt="2020-11-06T21:02:22.845" v="307" actId="1038"/>
          <ac:spMkLst>
            <pc:docMk/>
            <pc:sldMk cId="1089730588" sldId="265"/>
            <ac:spMk id="8" creationId="{A11B3C21-EB8C-497B-860D-46462003FBCA}"/>
          </ac:spMkLst>
        </pc:spChg>
        <pc:spChg chg="add mod">
          <ac:chgData name="Danielle" userId="e2554c37-e717-43a0-ba79-1183ca921ccd" providerId="ADAL" clId="{5D76E235-25F8-4DB1-91F7-483B2FD0B9C4}" dt="2020-11-06T21:02:43.668" v="313" actId="207"/>
          <ac:spMkLst>
            <pc:docMk/>
            <pc:sldMk cId="1089730588" sldId="265"/>
            <ac:spMk id="11" creationId="{18409F1F-F281-416D-99AC-CC6729B0522D}"/>
          </ac:spMkLst>
        </pc:spChg>
        <pc:spChg chg="add mod">
          <ac:chgData name="Danielle" userId="e2554c37-e717-43a0-ba79-1183ca921ccd" providerId="ADAL" clId="{5D76E235-25F8-4DB1-91F7-483B2FD0B9C4}" dt="2020-11-06T21:02:40.572" v="312" actId="207"/>
          <ac:spMkLst>
            <pc:docMk/>
            <pc:sldMk cId="1089730588" sldId="265"/>
            <ac:spMk id="12" creationId="{1CB24602-B799-464A-9657-4F2B38A3BEEA}"/>
          </ac:spMkLst>
        </pc:spChg>
        <pc:spChg chg="add mod">
          <ac:chgData name="Danielle" userId="e2554c37-e717-43a0-ba79-1183ca921ccd" providerId="ADAL" clId="{5D76E235-25F8-4DB1-91F7-483B2FD0B9C4}" dt="2020-11-06T21:02:37.762" v="311" actId="207"/>
          <ac:spMkLst>
            <pc:docMk/>
            <pc:sldMk cId="1089730588" sldId="265"/>
            <ac:spMk id="13" creationId="{8BBD93C1-EEE2-4B3D-9735-AFB3CA2AE490}"/>
          </ac:spMkLst>
        </pc:spChg>
        <pc:cxnChg chg="add mod">
          <ac:chgData name="Danielle" userId="e2554c37-e717-43a0-ba79-1183ca921ccd" providerId="ADAL" clId="{5D76E235-25F8-4DB1-91F7-483B2FD0B9C4}" dt="2020-11-06T21:02:18.266" v="299" actId="1037"/>
          <ac:cxnSpMkLst>
            <pc:docMk/>
            <pc:sldMk cId="1089730588" sldId="265"/>
            <ac:cxnSpMk id="7" creationId="{DB8ACD25-EB7A-4E47-8E70-9A09190845B5}"/>
          </ac:cxnSpMkLst>
        </pc:cxnChg>
        <pc:cxnChg chg="add mod">
          <ac:chgData name="Danielle" userId="e2554c37-e717-43a0-ba79-1183ca921ccd" providerId="ADAL" clId="{5D76E235-25F8-4DB1-91F7-483B2FD0B9C4}" dt="2020-11-06T21:02:22.845" v="307" actId="1038"/>
          <ac:cxnSpMkLst>
            <pc:docMk/>
            <pc:sldMk cId="1089730588" sldId="265"/>
            <ac:cxnSpMk id="9" creationId="{2B4FB608-E476-4A97-8D30-45A7ACE91899}"/>
          </ac:cxnSpMkLst>
        </pc:cxnChg>
      </pc:sldChg>
      <pc:sldChg chg="addSp modSp new mod modAnim">
        <pc:chgData name="Danielle" userId="e2554c37-e717-43a0-ba79-1183ca921ccd" providerId="ADAL" clId="{5D76E235-25F8-4DB1-91F7-483B2FD0B9C4}" dt="2020-11-06T21:24:53.399" v="950" actId="20577"/>
        <pc:sldMkLst>
          <pc:docMk/>
          <pc:sldMk cId="3313128772" sldId="266"/>
        </pc:sldMkLst>
        <pc:spChg chg="add mod">
          <ac:chgData name="Danielle" userId="e2554c37-e717-43a0-ba79-1183ca921ccd" providerId="ADAL" clId="{5D76E235-25F8-4DB1-91F7-483B2FD0B9C4}" dt="2020-11-06T21:21:23.783" v="819" actId="1035"/>
          <ac:spMkLst>
            <pc:docMk/>
            <pc:sldMk cId="3313128772" sldId="266"/>
            <ac:spMk id="3" creationId="{66312426-BC12-42D0-9DF2-B1FC11779C0F}"/>
          </ac:spMkLst>
        </pc:spChg>
        <pc:spChg chg="add mod">
          <ac:chgData name="Danielle" userId="e2554c37-e717-43a0-ba79-1183ca921ccd" providerId="ADAL" clId="{5D76E235-25F8-4DB1-91F7-483B2FD0B9C4}" dt="2020-11-06T21:21:23.783" v="819" actId="1035"/>
          <ac:spMkLst>
            <pc:docMk/>
            <pc:sldMk cId="3313128772" sldId="266"/>
            <ac:spMk id="5" creationId="{C059C457-4460-4709-8D9D-1D2CF402A4EE}"/>
          </ac:spMkLst>
        </pc:spChg>
        <pc:spChg chg="add mod">
          <ac:chgData name="Danielle" userId="e2554c37-e717-43a0-ba79-1183ca921ccd" providerId="ADAL" clId="{5D76E235-25F8-4DB1-91F7-483B2FD0B9C4}" dt="2020-11-06T21:21:07.234" v="808" actId="5793"/>
          <ac:spMkLst>
            <pc:docMk/>
            <pc:sldMk cId="3313128772" sldId="266"/>
            <ac:spMk id="7" creationId="{EB67DE4A-8AD2-4589-BC46-547BF7A78B0C}"/>
          </ac:spMkLst>
        </pc:spChg>
        <pc:spChg chg="add mod">
          <ac:chgData name="Danielle" userId="e2554c37-e717-43a0-ba79-1183ca921ccd" providerId="ADAL" clId="{5D76E235-25F8-4DB1-91F7-483B2FD0B9C4}" dt="2020-11-06T21:21:36.025" v="820"/>
          <ac:spMkLst>
            <pc:docMk/>
            <pc:sldMk cId="3313128772" sldId="266"/>
            <ac:spMk id="8" creationId="{C7D6873F-D480-4B2E-8E36-B6A31A98A88F}"/>
          </ac:spMkLst>
        </pc:spChg>
        <pc:spChg chg="add mod">
          <ac:chgData name="Danielle" userId="e2554c37-e717-43a0-ba79-1183ca921ccd" providerId="ADAL" clId="{5D76E235-25F8-4DB1-91F7-483B2FD0B9C4}" dt="2020-11-06T21:23:28.688" v="855" actId="2711"/>
          <ac:spMkLst>
            <pc:docMk/>
            <pc:sldMk cId="3313128772" sldId="266"/>
            <ac:spMk id="9" creationId="{86755728-B1A0-4789-B9E5-820D7A1C675F}"/>
          </ac:spMkLst>
        </pc:spChg>
        <pc:spChg chg="add mod">
          <ac:chgData name="Danielle" userId="e2554c37-e717-43a0-ba79-1183ca921ccd" providerId="ADAL" clId="{5D76E235-25F8-4DB1-91F7-483B2FD0B9C4}" dt="2020-11-06T21:23:02.146" v="844" actId="20577"/>
          <ac:spMkLst>
            <pc:docMk/>
            <pc:sldMk cId="3313128772" sldId="266"/>
            <ac:spMk id="10" creationId="{1F5010D3-510B-4CED-8DDC-F977B90DD6FD}"/>
          </ac:spMkLst>
        </pc:spChg>
        <pc:spChg chg="add mod">
          <ac:chgData name="Danielle" userId="e2554c37-e717-43a0-ba79-1183ca921ccd" providerId="ADAL" clId="{5D76E235-25F8-4DB1-91F7-483B2FD0B9C4}" dt="2020-11-06T21:23:40.645" v="858" actId="20577"/>
          <ac:spMkLst>
            <pc:docMk/>
            <pc:sldMk cId="3313128772" sldId="266"/>
            <ac:spMk id="11" creationId="{6EC7F4DB-E6B9-4B87-97CB-B49D8276EE0D}"/>
          </ac:spMkLst>
        </pc:spChg>
        <pc:spChg chg="add mod">
          <ac:chgData name="Danielle" userId="e2554c37-e717-43a0-ba79-1183ca921ccd" providerId="ADAL" clId="{5D76E235-25F8-4DB1-91F7-483B2FD0B9C4}" dt="2020-11-06T21:24:16.732" v="894" actId="1036"/>
          <ac:spMkLst>
            <pc:docMk/>
            <pc:sldMk cId="3313128772" sldId="266"/>
            <ac:spMk id="12" creationId="{ACCC7CA0-31F2-45C1-B6AA-6771754E3EA5}"/>
          </ac:spMkLst>
        </pc:spChg>
        <pc:spChg chg="add mod">
          <ac:chgData name="Danielle" userId="e2554c37-e717-43a0-ba79-1183ca921ccd" providerId="ADAL" clId="{5D76E235-25F8-4DB1-91F7-483B2FD0B9C4}" dt="2020-11-06T21:24:16.732" v="894" actId="1036"/>
          <ac:spMkLst>
            <pc:docMk/>
            <pc:sldMk cId="3313128772" sldId="266"/>
            <ac:spMk id="13" creationId="{2E07E572-C60B-4E2C-8676-3BC57C5F9675}"/>
          </ac:spMkLst>
        </pc:spChg>
        <pc:spChg chg="add mod">
          <ac:chgData name="Danielle" userId="e2554c37-e717-43a0-ba79-1183ca921ccd" providerId="ADAL" clId="{5D76E235-25F8-4DB1-91F7-483B2FD0B9C4}" dt="2020-11-06T21:24:34.056" v="945" actId="20577"/>
          <ac:spMkLst>
            <pc:docMk/>
            <pc:sldMk cId="3313128772" sldId="266"/>
            <ac:spMk id="14" creationId="{33026EDA-3214-4AA5-AF02-DFEBDFD065E4}"/>
          </ac:spMkLst>
        </pc:spChg>
        <pc:spChg chg="add mod">
          <ac:chgData name="Danielle" userId="e2554c37-e717-43a0-ba79-1183ca921ccd" providerId="ADAL" clId="{5D76E235-25F8-4DB1-91F7-483B2FD0B9C4}" dt="2020-11-06T21:24:53.399" v="950" actId="20577"/>
          <ac:spMkLst>
            <pc:docMk/>
            <pc:sldMk cId="3313128772" sldId="266"/>
            <ac:spMk id="15" creationId="{D4C72211-0BEC-4931-B220-D6C95CCEC20E}"/>
          </ac:spMkLst>
        </pc:spChg>
        <pc:spChg chg="add mod">
          <ac:chgData name="Danielle" userId="e2554c37-e717-43a0-ba79-1183ca921ccd" providerId="ADAL" clId="{5D76E235-25F8-4DB1-91F7-483B2FD0B9C4}" dt="2020-11-06T21:22:47.578" v="841" actId="14100"/>
          <ac:spMkLst>
            <pc:docMk/>
            <pc:sldMk cId="3313128772" sldId="266"/>
            <ac:spMk id="16" creationId="{71C054DB-673C-4544-B6A1-AE09022A7A86}"/>
          </ac:spMkLst>
        </pc:spChg>
      </pc:sldChg>
      <pc:sldMasterChg chg="modSp delSldLayout modSldLayout">
        <pc:chgData name="Danielle" userId="e2554c37-e717-43a0-ba79-1183ca921ccd" providerId="ADAL" clId="{5D76E235-25F8-4DB1-91F7-483B2FD0B9C4}" dt="2020-11-06T21:15:22.865" v="553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5D76E235-25F8-4DB1-91F7-483B2FD0B9C4}" dt="2020-11-06T20:49:38.449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49:38.449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49:38.449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49:38.449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5D76E235-25F8-4DB1-91F7-483B2FD0B9C4}" dt="2020-11-06T20:49:38.449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49:38.449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5D76E235-25F8-4DB1-91F7-483B2FD0B9C4}" dt="2020-11-06T20:50:38.839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5D76E235-25F8-4DB1-91F7-483B2FD0B9C4}" dt="2020-11-06T20:50:33.788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5D76E235-25F8-4DB1-91F7-483B2FD0B9C4}" dt="2020-11-06T20:50:33.788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5D76E235-25F8-4DB1-91F7-483B2FD0B9C4}" dt="2020-11-06T20:50:36.183" v="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5D76E235-25F8-4DB1-91F7-483B2FD0B9C4}" dt="2020-11-06T20:50:38.839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5D76E235-25F8-4DB1-91F7-483B2FD0B9C4}" dt="2020-11-06T20:50:33.788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5D76E235-25F8-4DB1-91F7-483B2FD0B9C4}" dt="2020-11-06T20:50:33.788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5D76E235-25F8-4DB1-91F7-483B2FD0B9C4}" dt="2020-11-06T20:50:33.788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5D76E235-25F8-4DB1-91F7-483B2FD0B9C4}" dt="2020-11-06T20:50:33.788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5D76E235-25F8-4DB1-91F7-483B2FD0B9C4}" dt="2020-11-06T20:50:33.788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5D76E235-25F8-4DB1-91F7-483B2FD0B9C4}" dt="2020-11-06T20:50:44.743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5D76E235-25F8-4DB1-91F7-483B2FD0B9C4}" dt="2020-11-06T20:50:44.743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5D76E235-25F8-4DB1-91F7-483B2FD0B9C4}" dt="2020-11-06T20:50:44.743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5D76E235-25F8-4DB1-91F7-483B2FD0B9C4}" dt="2020-11-06T20:50:26.130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5D76E235-25F8-4DB1-91F7-483B2FD0B9C4}" dt="2020-11-06T20:50:26.130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5D76E235-25F8-4DB1-91F7-483B2FD0B9C4}" dt="2020-11-06T21:15:22.865" v="553" actId="47"/>
          <pc:sldLayoutMkLst>
            <pc:docMk/>
            <pc:sldMasterMk cId="2492940549" sldId="2147483650"/>
            <pc:sldLayoutMk cId="1166009967" sldId="2147483667"/>
          </pc:sldLayoutMkLst>
        </pc:sldLayoutChg>
      </pc:sldMasterChg>
      <pc:sldMasterChg chg="delSp modSp delSldLayout modSldLayout">
        <pc:chgData name="Danielle" userId="e2554c37-e717-43a0-ba79-1183ca921ccd" providerId="ADAL" clId="{5D76E235-25F8-4DB1-91F7-483B2FD0B9C4}" dt="2020-11-06T20:52:33.658" v="89" actId="14100"/>
        <pc:sldMasterMkLst>
          <pc:docMk/>
          <pc:sldMasterMk cId="3544677039" sldId="2147483668"/>
        </pc:sldMasterMkLst>
        <pc:spChg chg="del">
          <ac:chgData name="Danielle" userId="e2554c37-e717-43a0-ba79-1183ca921ccd" providerId="ADAL" clId="{5D76E235-25F8-4DB1-91F7-483B2FD0B9C4}" dt="2020-11-06T20:52:17.502" v="84" actId="478"/>
          <ac:spMkLst>
            <pc:docMk/>
            <pc:sldMasterMk cId="3544677039" sldId="2147483668"/>
            <ac:spMk id="16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2:22.420" v="85" actId="478"/>
          <ac:spMkLst>
            <pc:docMk/>
            <pc:sldMasterMk cId="3544677039" sldId="2147483668"/>
            <ac:spMk id="17" creationId="{00000000-0000-0000-0000-000000000000}"/>
          </ac:spMkLst>
        </pc:spChg>
        <pc:spChg chg="del">
          <ac:chgData name="Danielle" userId="e2554c37-e717-43a0-ba79-1183ca921ccd" providerId="ADAL" clId="{5D76E235-25F8-4DB1-91F7-483B2FD0B9C4}" dt="2020-11-06T20:52:17.502" v="84" actId="478"/>
          <ac:spMkLst>
            <pc:docMk/>
            <pc:sldMasterMk cId="3544677039" sldId="2147483668"/>
            <ac:spMk id="18" creationId="{00000000-0000-0000-0000-000000000000}"/>
          </ac:spMkLst>
        </pc:spChg>
        <pc:picChg chg="del">
          <ac:chgData name="Danielle" userId="e2554c37-e717-43a0-ba79-1183ca921ccd" providerId="ADAL" clId="{5D76E235-25F8-4DB1-91F7-483B2FD0B9C4}" dt="2020-11-06T20:52:22.420" v="85" actId="478"/>
          <ac:picMkLst>
            <pc:docMk/>
            <pc:sldMasterMk cId="3544677039" sldId="2147483668"/>
            <ac:picMk id="29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52:33.658" v="89" actId="14100"/>
          <ac:picMkLst>
            <pc:docMk/>
            <pc:sldMasterMk cId="3544677039" sldId="2147483668"/>
            <ac:picMk id="31" creationId="{00000000-0000-0000-0000-000000000000}"/>
          </ac:picMkLst>
        </pc:picChg>
        <pc:picChg chg="del">
          <ac:chgData name="Danielle" userId="e2554c37-e717-43a0-ba79-1183ca921ccd" providerId="ADAL" clId="{5D76E235-25F8-4DB1-91F7-483B2FD0B9C4}" dt="2020-11-06T20:52:17.502" v="84" actId="478"/>
          <ac:picMkLst>
            <pc:docMk/>
            <pc:sldMasterMk cId="3544677039" sldId="2147483668"/>
            <ac:picMk id="33" creationId="{00000000-0000-0000-0000-000000000000}"/>
          </ac:picMkLst>
        </pc:picChg>
        <pc:picChg chg="mod">
          <ac:chgData name="Danielle" userId="e2554c37-e717-43a0-ba79-1183ca921ccd" providerId="ADAL" clId="{5D76E235-25F8-4DB1-91F7-483B2FD0B9C4}" dt="2020-11-06T20:52:26.299" v="86" actId="14100"/>
          <ac:picMkLst>
            <pc:docMk/>
            <pc:sldMasterMk cId="3544677039" sldId="2147483668"/>
            <ac:picMk id="35" creationId="{00000000-0000-0000-0000-000000000000}"/>
          </ac:picMkLst>
        </pc:picChg>
        <pc:sldLayoutChg chg="del">
          <pc:chgData name="Danielle" userId="e2554c37-e717-43a0-ba79-1183ca921ccd" providerId="ADAL" clId="{5D76E235-25F8-4DB1-91F7-483B2FD0B9C4}" dt="2020-11-06T20:52:06.713" v="79" actId="2696"/>
          <pc:sldLayoutMkLst>
            <pc:docMk/>
            <pc:sldMasterMk cId="3544677039" sldId="2147483668"/>
            <pc:sldLayoutMk cId="1411170401" sldId="2147483670"/>
          </pc:sldLayoutMkLst>
        </pc:sldLayoutChg>
        <pc:sldLayoutChg chg="del">
          <pc:chgData name="Danielle" userId="e2554c37-e717-43a0-ba79-1183ca921ccd" providerId="ADAL" clId="{5D76E235-25F8-4DB1-91F7-483B2FD0B9C4}" dt="2020-11-06T20:52:07.155" v="80" actId="2696"/>
          <pc:sldLayoutMkLst>
            <pc:docMk/>
            <pc:sldMasterMk cId="3544677039" sldId="2147483668"/>
            <pc:sldLayoutMk cId="2259930696" sldId="2147483671"/>
          </pc:sldLayoutMkLst>
        </pc:sldLayoutChg>
        <pc:sldLayoutChg chg="del">
          <pc:chgData name="Danielle" userId="e2554c37-e717-43a0-ba79-1183ca921ccd" providerId="ADAL" clId="{5D76E235-25F8-4DB1-91F7-483B2FD0B9C4}" dt="2020-11-06T20:52:07.690" v="81" actId="2696"/>
          <pc:sldLayoutMkLst>
            <pc:docMk/>
            <pc:sldMasterMk cId="3544677039" sldId="2147483668"/>
            <pc:sldLayoutMk cId="1623516069" sldId="2147483672"/>
          </pc:sldLayoutMkLst>
        </pc:sldLayoutChg>
        <pc:sldLayoutChg chg="del">
          <pc:chgData name="Danielle" userId="e2554c37-e717-43a0-ba79-1183ca921ccd" providerId="ADAL" clId="{5D76E235-25F8-4DB1-91F7-483B2FD0B9C4}" dt="2020-11-06T20:52:08.321" v="82" actId="2696"/>
          <pc:sldLayoutMkLst>
            <pc:docMk/>
            <pc:sldMasterMk cId="3544677039" sldId="2147483668"/>
            <pc:sldLayoutMk cId="2382370494" sldId="2147483673"/>
          </pc:sldLayoutMkLst>
        </pc:sldLayoutChg>
        <pc:sldLayoutChg chg="delSp mod">
          <pc:chgData name="Danielle" userId="e2554c37-e717-43a0-ba79-1183ca921ccd" providerId="ADAL" clId="{5D76E235-25F8-4DB1-91F7-483B2FD0B9C4}" dt="2020-11-06T20:52:11.345" v="83" actId="478"/>
          <pc:sldLayoutMkLst>
            <pc:docMk/>
            <pc:sldMasterMk cId="3544677039" sldId="2147483668"/>
            <pc:sldLayoutMk cId="2219918818" sldId="2147483674"/>
          </pc:sldLayoutMkLst>
          <pc:spChg chg="del">
            <ac:chgData name="Danielle" userId="e2554c37-e717-43a0-ba79-1183ca921ccd" providerId="ADAL" clId="{5D76E235-25F8-4DB1-91F7-483B2FD0B9C4}" dt="2020-11-06T20:52:11.345" v="83" actId="478"/>
            <ac:spMkLst>
              <pc:docMk/>
              <pc:sldMasterMk cId="3544677039" sldId="2147483668"/>
              <pc:sldLayoutMk cId="2219918818" sldId="2147483674"/>
              <ac:spMk id="2" creationId="{00000000-0000-0000-0000-000000000000}"/>
            </ac:spMkLst>
          </pc:spChg>
          <pc:spChg chg="del">
            <ac:chgData name="Danielle" userId="e2554c37-e717-43a0-ba79-1183ca921ccd" providerId="ADAL" clId="{5D76E235-25F8-4DB1-91F7-483B2FD0B9C4}" dt="2020-11-06T20:52:11.345" v="83" actId="478"/>
            <ac:spMkLst>
              <pc:docMk/>
              <pc:sldMasterMk cId="3544677039" sldId="2147483668"/>
              <pc:sldLayoutMk cId="2219918818" sldId="2147483674"/>
              <ac:spMk id="3" creationId="{00000000-0000-0000-0000-000000000000}"/>
            </ac:spMkLst>
          </pc:spChg>
          <pc:spChg chg="del">
            <ac:chgData name="Danielle" userId="e2554c37-e717-43a0-ba79-1183ca921ccd" providerId="ADAL" clId="{5D76E235-25F8-4DB1-91F7-483B2FD0B9C4}" dt="2020-11-06T20:52:11.345" v="83" actId="478"/>
            <ac:spMkLst>
              <pc:docMk/>
              <pc:sldMasterMk cId="3544677039" sldId="2147483668"/>
              <pc:sldLayoutMk cId="2219918818" sldId="2147483674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22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67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91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Similar Shapes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Linear, area, volume, scale factor, ratio, similar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problems involving the areas of similar shapes.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problems involving the volumes of similar shapes.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and use the relationship between length, area and volume.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44659"/>
            <a:ext cx="8775386" cy="563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Similar Shapes</a:t>
            </a:r>
          </a:p>
        </p:txBody>
      </p:sp>
    </p:spTree>
    <p:extLst>
      <p:ext uri="{BB962C8B-B14F-4D97-AF65-F5344CB8AC3E}">
        <p14:creationId xmlns:p14="http://schemas.microsoft.com/office/powerpoint/2010/main" val="354467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45A31F6-A63E-402E-B60C-667F16167A43}"/>
              </a:ext>
            </a:extLst>
          </p:cNvPr>
          <p:cNvGrpSpPr/>
          <p:nvPr/>
        </p:nvGrpSpPr>
        <p:grpSpPr>
          <a:xfrm>
            <a:off x="1089359" y="2708920"/>
            <a:ext cx="6965281" cy="1957338"/>
            <a:chOff x="1286233" y="2708920"/>
            <a:chExt cx="6965281" cy="1957338"/>
          </a:xfrm>
        </p:grpSpPr>
        <p:sp>
          <p:nvSpPr>
            <p:cNvPr id="4" name="Rectangle 3"/>
            <p:cNvSpPr/>
            <p:nvPr/>
          </p:nvSpPr>
          <p:spPr>
            <a:xfrm>
              <a:off x="2019594" y="3054267"/>
              <a:ext cx="1344722" cy="9144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148064" y="2708920"/>
              <a:ext cx="2360448" cy="160510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86233" y="3348834"/>
              <a:ext cx="860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 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61644" y="4015149"/>
                  <a:ext cx="8606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a14:m>
                  <a:r>
                    <a:rPr lang="en-GB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1644" y="4015149"/>
                  <a:ext cx="860622" cy="338554"/>
                </a:xfrm>
                <a:prstGeom prst="rect">
                  <a:avLst/>
                </a:prstGeom>
                <a:blipFill>
                  <a:blip r:embed="rId2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308222" y="3362034"/>
                  <a:ext cx="8606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a14:m>
                  <a:r>
                    <a:rPr lang="en-GB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cm²</a:t>
                  </a: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8222" y="3362034"/>
                  <a:ext cx="860622" cy="338554"/>
                </a:xfrm>
                <a:prstGeom prst="rect">
                  <a:avLst/>
                </a:prstGeom>
                <a:blipFill>
                  <a:blip r:embed="rId3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6019655" y="4327704"/>
              <a:ext cx="860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9 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390892" y="3302853"/>
                  <a:ext cx="8606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a14:m>
                  <a:r>
                    <a:rPr lang="en-GB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0892" y="3302853"/>
                  <a:ext cx="860622" cy="338554"/>
                </a:xfrm>
                <a:prstGeom prst="rect">
                  <a:avLst/>
                </a:prstGeom>
                <a:blipFill>
                  <a:blip r:embed="rId4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897977" y="3362188"/>
                  <a:ext cx="8606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a14:m>
                  <a:r>
                    <a:rPr lang="en-GB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cm²</a:t>
                  </a: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7977" y="3362188"/>
                  <a:ext cx="860622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6C0B7E-9BDE-4811-932C-AC8E66E5243D}"/>
                  </a:ext>
                </a:extLst>
              </p:cNvPr>
              <p:cNvSpPr txBox="1"/>
              <p:nvPr/>
            </p:nvSpPr>
            <p:spPr>
              <a:xfrm>
                <a:off x="179512" y="1052736"/>
                <a:ext cx="879208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6C0B7E-9BDE-4811-932C-AC8E66E52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52736"/>
                <a:ext cx="8792082" cy="1015663"/>
              </a:xfrm>
              <a:prstGeom prst="rect">
                <a:avLst/>
              </a:prstGeom>
              <a:blipFill>
                <a:blip r:embed="rId6"/>
                <a:stretch>
                  <a:fillRect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DCFEFB22-5A90-4501-AB5D-37864FCCC66F}"/>
              </a:ext>
            </a:extLst>
          </p:cNvPr>
          <p:cNvSpPr/>
          <p:nvPr/>
        </p:nvSpPr>
        <p:spPr>
          <a:xfrm>
            <a:off x="3410996" y="3187436"/>
            <a:ext cx="1344722" cy="64807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1B7CB0-BDA5-4E3D-8811-E04CDBB919A8}"/>
              </a:ext>
            </a:extLst>
          </p:cNvPr>
          <p:cNvSpPr txBox="1"/>
          <p:nvPr/>
        </p:nvSpPr>
        <p:spPr>
          <a:xfrm>
            <a:off x="2145453" y="3362034"/>
            <a:ext cx="70822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cm²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B15ABB-948D-4DBF-9D70-36157D4A3AEF}"/>
              </a:ext>
            </a:extLst>
          </p:cNvPr>
          <p:cNvSpPr txBox="1"/>
          <p:nvPr/>
        </p:nvSpPr>
        <p:spPr>
          <a:xfrm>
            <a:off x="2079581" y="4061620"/>
            <a:ext cx="8310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 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2070E9-A913-43F1-B255-316B468C9D4F}"/>
              </a:ext>
            </a:extLst>
          </p:cNvPr>
          <p:cNvSpPr txBox="1"/>
          <p:nvPr/>
        </p:nvSpPr>
        <p:spPr>
          <a:xfrm>
            <a:off x="5678364" y="3348509"/>
            <a:ext cx="9061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cm²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1F7C3E-3104-4CD1-8AD8-920C86929243}"/>
              </a:ext>
            </a:extLst>
          </p:cNvPr>
          <p:cNvSpPr txBox="1"/>
          <p:nvPr/>
        </p:nvSpPr>
        <p:spPr>
          <a:xfrm>
            <a:off x="7380312" y="3362034"/>
            <a:ext cx="72655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id="{B2532892-7160-443C-8B96-358CC99C2810}"/>
              </a:ext>
            </a:extLst>
          </p:cNvPr>
          <p:cNvSpPr/>
          <p:nvPr/>
        </p:nvSpPr>
        <p:spPr>
          <a:xfrm>
            <a:off x="1822720" y="5087715"/>
            <a:ext cx="3024336" cy="1296144"/>
          </a:xfrm>
          <a:prstGeom prst="cloudCallout">
            <a:avLst>
              <a:gd name="adj1" fmla="val 39869"/>
              <a:gd name="adj2" fmla="val -965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9 </a:t>
            </a:r>
            <a:r>
              <a:rPr lang="en-GB" i="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doesn’t equal 36!??</a:t>
            </a:r>
          </a:p>
        </p:txBody>
      </p:sp>
    </p:spTree>
    <p:extLst>
      <p:ext uri="{BB962C8B-B14F-4D97-AF65-F5344CB8AC3E}">
        <p14:creationId xmlns:p14="http://schemas.microsoft.com/office/powerpoint/2010/main" val="14704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20F555CF-ED18-49A7-B5C4-14CACC2D3A89}"/>
              </a:ext>
            </a:extLst>
          </p:cNvPr>
          <p:cNvSpPr/>
          <p:nvPr/>
        </p:nvSpPr>
        <p:spPr>
          <a:xfrm>
            <a:off x="827584" y="3068960"/>
            <a:ext cx="1512168" cy="151216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0B216C1-C1BE-42F2-BCC8-981B1400EBE2}"/>
              </a:ext>
            </a:extLst>
          </p:cNvPr>
          <p:cNvSpPr/>
          <p:nvPr/>
        </p:nvSpPr>
        <p:spPr>
          <a:xfrm>
            <a:off x="5516488" y="2204864"/>
            <a:ext cx="2871936" cy="2871936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268B1A-3569-4F0B-A2F3-56AA4BBA8E3A}"/>
              </a:ext>
            </a:extLst>
          </p:cNvPr>
          <p:cNvSpPr txBox="1"/>
          <p:nvPr/>
        </p:nvSpPr>
        <p:spPr>
          <a:xfrm>
            <a:off x="935596" y="46531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8ACD25-EB7A-4E47-8E70-9A09190845B5}"/>
              </a:ext>
            </a:extLst>
          </p:cNvPr>
          <p:cNvCxnSpPr/>
          <p:nvPr/>
        </p:nvCxnSpPr>
        <p:spPr>
          <a:xfrm>
            <a:off x="827584" y="465313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11B3C21-EB8C-497B-860D-46462003FBCA}"/>
              </a:ext>
            </a:extLst>
          </p:cNvPr>
          <p:cNvSpPr txBox="1"/>
          <p:nvPr/>
        </p:nvSpPr>
        <p:spPr>
          <a:xfrm>
            <a:off x="6151849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 cm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4FB608-E476-4A97-8D30-45A7ACE91899}"/>
              </a:ext>
            </a:extLst>
          </p:cNvPr>
          <p:cNvCxnSpPr>
            <a:cxnSpLocks/>
          </p:cNvCxnSpPr>
          <p:nvPr/>
        </p:nvCxnSpPr>
        <p:spPr>
          <a:xfrm>
            <a:off x="5539781" y="5157192"/>
            <a:ext cx="212423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8409F1F-F281-416D-99AC-CC6729B0522D}"/>
              </a:ext>
            </a:extLst>
          </p:cNvPr>
          <p:cNvSpPr/>
          <p:nvPr/>
        </p:nvSpPr>
        <p:spPr>
          <a:xfrm>
            <a:off x="3011117" y="1412776"/>
            <a:ext cx="1848915" cy="144016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inear scale factor: 3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CB24602-B799-464A-9657-4F2B38A3BEEA}"/>
              </a:ext>
            </a:extLst>
          </p:cNvPr>
          <p:cNvSpPr/>
          <p:nvPr/>
        </p:nvSpPr>
        <p:spPr>
          <a:xfrm>
            <a:off x="3011117" y="2996953"/>
            <a:ext cx="1848915" cy="144016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rea scale factor: 3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= 9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BBD93C1-EEE2-4B3D-9735-AFB3CA2AE490}"/>
              </a:ext>
            </a:extLst>
          </p:cNvPr>
          <p:cNvSpPr/>
          <p:nvPr/>
        </p:nvSpPr>
        <p:spPr>
          <a:xfrm>
            <a:off x="3011117" y="4581128"/>
            <a:ext cx="1848915" cy="144016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olume scale factor: 3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= 27</a:t>
            </a:r>
          </a:p>
        </p:txBody>
      </p:sp>
    </p:spTree>
    <p:extLst>
      <p:ext uri="{BB962C8B-B14F-4D97-AF65-F5344CB8AC3E}">
        <p14:creationId xmlns:p14="http://schemas.microsoft.com/office/powerpoint/2010/main" val="108973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E9E603-BC48-4206-BF49-F60003CAB766}"/>
                  </a:ext>
                </a:extLst>
              </p:cNvPr>
              <p:cNvSpPr txBox="1"/>
              <p:nvPr/>
            </p:nvSpPr>
            <p:spPr>
              <a:xfrm>
                <a:off x="179512" y="1052736"/>
                <a:ext cx="879208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Arrows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similar.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area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40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arrow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E9E603-BC48-4206-BF49-F60003CAB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52736"/>
                <a:ext cx="8792082" cy="1323439"/>
              </a:xfrm>
              <a:prstGeom prst="rect">
                <a:avLst/>
              </a:prstGeom>
              <a:blipFill>
                <a:blip r:embed="rId2"/>
                <a:stretch>
                  <a:fillRect l="-693" t="-2304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Arrow: Down 2">
                <a:extLst>
                  <a:ext uri="{FF2B5EF4-FFF2-40B4-BE49-F238E27FC236}">
                    <a16:creationId xmlns:a16="http://schemas.microsoft.com/office/drawing/2014/main" id="{80AFA9E5-56A3-4F45-9B4C-2B729FE0DDF0}"/>
                  </a:ext>
                </a:extLst>
              </p:cNvPr>
              <p:cNvSpPr/>
              <p:nvPr/>
            </p:nvSpPr>
            <p:spPr>
              <a:xfrm>
                <a:off x="1367644" y="3493040"/>
                <a:ext cx="1080120" cy="1080120"/>
              </a:xfrm>
              <a:prstGeom prst="downArrow">
                <a:avLst/>
              </a:prstGeom>
              <a:solidFill>
                <a:srgbClr val="FF99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Arrow: Down 2">
                <a:extLst>
                  <a:ext uri="{FF2B5EF4-FFF2-40B4-BE49-F238E27FC236}">
                    <a16:creationId xmlns:a16="http://schemas.microsoft.com/office/drawing/2014/main" id="{80AFA9E5-56A3-4F45-9B4C-2B729FE0D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4" y="3493040"/>
                <a:ext cx="1080120" cy="1080120"/>
              </a:xfrm>
              <a:prstGeom prst="down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Down 3">
                <a:extLst>
                  <a:ext uri="{FF2B5EF4-FFF2-40B4-BE49-F238E27FC236}">
                    <a16:creationId xmlns:a16="http://schemas.microsoft.com/office/drawing/2014/main" id="{0AF1D50A-E21B-4262-BF90-6D728675FF94}"/>
                  </a:ext>
                </a:extLst>
              </p:cNvPr>
              <p:cNvSpPr/>
              <p:nvPr/>
            </p:nvSpPr>
            <p:spPr>
              <a:xfrm>
                <a:off x="5372472" y="2885164"/>
                <a:ext cx="2295872" cy="2295872"/>
              </a:xfrm>
              <a:prstGeom prst="downArrow">
                <a:avLst/>
              </a:prstGeom>
              <a:solidFill>
                <a:srgbClr val="FF99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Arrow: Down 3">
                <a:extLst>
                  <a:ext uri="{FF2B5EF4-FFF2-40B4-BE49-F238E27FC236}">
                    <a16:creationId xmlns:a16="http://schemas.microsoft.com/office/drawing/2014/main" id="{0AF1D50A-E21B-4262-BF90-6D728675F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472" y="2885164"/>
                <a:ext cx="2295872" cy="2295872"/>
              </a:xfrm>
              <a:prstGeom prst="downArrow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15F69B5-7B90-4B36-B0D4-9C5418B561C9}"/>
              </a:ext>
            </a:extLst>
          </p:cNvPr>
          <p:cNvSpPr txBox="1"/>
          <p:nvPr/>
        </p:nvSpPr>
        <p:spPr>
          <a:xfrm>
            <a:off x="1457654" y="47573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41902A5-1D67-4FD4-BC53-BA415FFF2ACB}"/>
              </a:ext>
            </a:extLst>
          </p:cNvPr>
          <p:cNvCxnSpPr>
            <a:cxnSpLocks/>
          </p:cNvCxnSpPr>
          <p:nvPr/>
        </p:nvCxnSpPr>
        <p:spPr>
          <a:xfrm>
            <a:off x="1331640" y="4757372"/>
            <a:ext cx="111612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2C14FEF-2878-4A96-88A0-011142F87BDC}"/>
              </a:ext>
            </a:extLst>
          </p:cNvPr>
          <p:cNvSpPr txBox="1"/>
          <p:nvPr/>
        </p:nvSpPr>
        <p:spPr>
          <a:xfrm>
            <a:off x="6088360" y="532876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 cm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747955F-1B9B-48EB-8795-8ECF95B36641}"/>
              </a:ext>
            </a:extLst>
          </p:cNvPr>
          <p:cNvCxnSpPr>
            <a:cxnSpLocks/>
          </p:cNvCxnSpPr>
          <p:nvPr/>
        </p:nvCxnSpPr>
        <p:spPr>
          <a:xfrm>
            <a:off x="5390474" y="5333436"/>
            <a:ext cx="227787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CC1DFE2-6F0C-4E2C-B64C-5BC2E884D45B}"/>
              </a:ext>
            </a:extLst>
          </p:cNvPr>
          <p:cNvSpPr txBox="1"/>
          <p:nvPr/>
        </p:nvSpPr>
        <p:spPr>
          <a:xfrm>
            <a:off x="3131840" y="3029180"/>
            <a:ext cx="165618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FC7A481E-75E5-40C2-B3AB-C2F94270BF3B}"/>
              </a:ext>
            </a:extLst>
          </p:cNvPr>
          <p:cNvSpPr/>
          <p:nvPr/>
        </p:nvSpPr>
        <p:spPr>
          <a:xfrm>
            <a:off x="4572000" y="1340768"/>
            <a:ext cx="2448272" cy="792088"/>
          </a:xfrm>
          <a:prstGeom prst="wedgeEllipseCallout">
            <a:avLst>
              <a:gd name="adj1" fmla="val -60405"/>
              <a:gd name="adj2" fmla="val 1428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every time!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5D85D5-C04E-4F93-9DD3-2D79F4A3648D}"/>
              </a:ext>
            </a:extLst>
          </p:cNvPr>
          <p:cNvSpPr txBox="1"/>
          <p:nvPr/>
        </p:nvSpPr>
        <p:spPr>
          <a:xfrm>
            <a:off x="3563888" y="309189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2EEE5D-8FF9-47C7-833F-8ADED1123B72}"/>
              </a:ext>
            </a:extLst>
          </p:cNvPr>
          <p:cNvSpPr txBox="1"/>
          <p:nvPr/>
        </p:nvSpPr>
        <p:spPr>
          <a:xfrm>
            <a:off x="3563888" y="379862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=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2827D6-49D3-4420-8F95-90965C098DE1}"/>
              </a:ext>
            </a:extLst>
          </p:cNvPr>
          <p:cNvSpPr txBox="1"/>
          <p:nvPr/>
        </p:nvSpPr>
        <p:spPr>
          <a:xfrm>
            <a:off x="3563888" y="4521315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0BBB59-61B2-4784-B3C3-1B6DF2555C32}"/>
                  </a:ext>
                </a:extLst>
              </p:cNvPr>
              <p:cNvSpPr txBox="1"/>
              <p:nvPr/>
            </p:nvSpPr>
            <p:spPr>
              <a:xfrm>
                <a:off x="827584" y="5981218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0BBB59-61B2-4784-B3C3-1B6DF2555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81218"/>
                <a:ext cx="2592288" cy="400110"/>
              </a:xfrm>
              <a:prstGeom prst="rect">
                <a:avLst/>
              </a:prstGeom>
              <a:blipFill>
                <a:blip r:embed="rId5"/>
                <a:stretch>
                  <a:fillRect l="-2588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416AF7-EDE4-4440-9739-25C92ECFEE24}"/>
                  </a:ext>
                </a:extLst>
              </p:cNvPr>
              <p:cNvSpPr txBox="1"/>
              <p:nvPr/>
            </p:nvSpPr>
            <p:spPr>
              <a:xfrm>
                <a:off x="2195736" y="5981218"/>
                <a:ext cx="36045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area scale factor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416AF7-EDE4-4440-9739-25C92ECFE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981218"/>
                <a:ext cx="3604592" cy="400110"/>
              </a:xfrm>
              <a:prstGeom prst="rect">
                <a:avLst/>
              </a:prstGeom>
              <a:blipFill>
                <a:blip r:embed="rId6"/>
                <a:stretch>
                  <a:fillRect l="-1692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E24C453-D058-4BAB-8EFF-534D8F4FEE93}"/>
                  </a:ext>
                </a:extLst>
              </p:cNvPr>
              <p:cNvSpPr txBox="1"/>
              <p:nvPr/>
            </p:nvSpPr>
            <p:spPr>
              <a:xfrm>
                <a:off x="5652120" y="5981218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40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E24C453-D058-4BAB-8EFF-534D8F4FE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981218"/>
                <a:ext cx="2592288" cy="400110"/>
              </a:xfrm>
              <a:prstGeom prst="rect">
                <a:avLst/>
              </a:prstGeom>
              <a:blipFill>
                <a:blip r:embed="rId7"/>
                <a:stretch>
                  <a:fillRect l="-2353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6DB6A125-AA41-4E5E-8E14-87844E6FF9A1}"/>
              </a:ext>
            </a:extLst>
          </p:cNvPr>
          <p:cNvSpPr txBox="1"/>
          <p:nvPr/>
        </p:nvSpPr>
        <p:spPr>
          <a:xfrm>
            <a:off x="6876256" y="598121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160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069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/>
      <p:bldP spid="29" grpId="0"/>
      <p:bldP spid="30" grpId="0"/>
      <p:bldP spid="31" grpId="0"/>
      <p:bldP spid="33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be 2">
                <a:extLst>
                  <a:ext uri="{FF2B5EF4-FFF2-40B4-BE49-F238E27FC236}">
                    <a16:creationId xmlns:a16="http://schemas.microsoft.com/office/drawing/2014/main" id="{66312426-BC12-42D0-9DF2-B1FC11779C0F}"/>
                  </a:ext>
                </a:extLst>
              </p:cNvPr>
              <p:cNvSpPr/>
              <p:nvPr/>
            </p:nvSpPr>
            <p:spPr>
              <a:xfrm>
                <a:off x="827584" y="3429000"/>
                <a:ext cx="1512168" cy="1512168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ube 2">
                <a:extLst>
                  <a:ext uri="{FF2B5EF4-FFF2-40B4-BE49-F238E27FC236}">
                    <a16:creationId xmlns:a16="http://schemas.microsoft.com/office/drawing/2014/main" id="{66312426-BC12-42D0-9DF2-B1FC11779C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29000"/>
                <a:ext cx="1512168" cy="1512168"/>
              </a:xfrm>
              <a:prstGeom prst="cub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C059C457-4460-4709-8D9D-1D2CF402A4EE}"/>
                  </a:ext>
                </a:extLst>
              </p:cNvPr>
              <p:cNvSpPr/>
              <p:nvPr/>
            </p:nvSpPr>
            <p:spPr>
              <a:xfrm>
                <a:off x="5516488" y="2564904"/>
                <a:ext cx="2871936" cy="2871936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C059C457-4460-4709-8D9D-1D2CF402A4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488" y="2564904"/>
                <a:ext cx="2871936" cy="2871936"/>
              </a:xfrm>
              <a:prstGeom prst="cub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7DE4A-8AD2-4589-BC46-547BF7A78B0C}"/>
                  </a:ext>
                </a:extLst>
              </p:cNvPr>
              <p:cNvSpPr txBox="1"/>
              <p:nvPr/>
            </p:nvSpPr>
            <p:spPr>
              <a:xfrm>
                <a:off x="179512" y="1052736"/>
                <a:ext cx="879208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Cuboids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similar.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volume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24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surface areas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32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288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respectively.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volume of cuboid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7DE4A-8AD2-4589-BC46-547BF7A78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52736"/>
                <a:ext cx="8792082" cy="1631216"/>
              </a:xfrm>
              <a:prstGeom prst="rect">
                <a:avLst/>
              </a:prstGeom>
              <a:blipFill>
                <a:blip r:embed="rId4"/>
                <a:stretch>
                  <a:fillRect l="-693" t="-1873" b="-6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7D6873F-D480-4B2E-8E36-B6A31A98A88F}"/>
              </a:ext>
            </a:extLst>
          </p:cNvPr>
          <p:cNvSpPr txBox="1"/>
          <p:nvPr/>
        </p:nvSpPr>
        <p:spPr>
          <a:xfrm>
            <a:off x="3131840" y="3029180"/>
            <a:ext cx="165618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755728-B1A0-4789-B9E5-820D7A1C675F}"/>
                  </a:ext>
                </a:extLst>
              </p:cNvPr>
              <p:cNvSpPr txBox="1"/>
              <p:nvPr/>
            </p:nvSpPr>
            <p:spPr>
              <a:xfrm>
                <a:off x="3563888" y="3091896"/>
                <a:ext cx="1080120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755728-B1A0-4789-B9E5-820D7A1C6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091896"/>
                <a:ext cx="1080120" cy="443391"/>
              </a:xfrm>
              <a:prstGeom prst="rect">
                <a:avLst/>
              </a:prstGeom>
              <a:blipFill>
                <a:blip r:embed="rId5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F5010D3-510B-4CED-8DDC-F977B90DD6FD}"/>
              </a:ext>
            </a:extLst>
          </p:cNvPr>
          <p:cNvSpPr txBox="1"/>
          <p:nvPr/>
        </p:nvSpPr>
        <p:spPr>
          <a:xfrm>
            <a:off x="3563888" y="379862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C7F4DB-E6B9-4B87-97CB-B49D8276EE0D}"/>
              </a:ext>
            </a:extLst>
          </p:cNvPr>
          <p:cNvSpPr txBox="1"/>
          <p:nvPr/>
        </p:nvSpPr>
        <p:spPr>
          <a:xfrm>
            <a:off x="3563888" y="4521315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= 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CC7CA0-31F2-45C1-B6AA-6771754E3EA5}"/>
                  </a:ext>
                </a:extLst>
              </p:cNvPr>
              <p:cNvSpPr txBox="1"/>
              <p:nvPr/>
            </p:nvSpPr>
            <p:spPr>
              <a:xfrm>
                <a:off x="611560" y="5549170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Volume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CC7CA0-31F2-45C1-B6AA-6771754E3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49170"/>
                <a:ext cx="2592288" cy="400110"/>
              </a:xfrm>
              <a:prstGeom prst="rect">
                <a:avLst/>
              </a:prstGeom>
              <a:blipFill>
                <a:blip r:embed="rId6"/>
                <a:stretch>
                  <a:fillRect l="-234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07E572-C60B-4E2C-8676-3BC57C5F9675}"/>
                  </a:ext>
                </a:extLst>
              </p:cNvPr>
              <p:cNvSpPr txBox="1"/>
              <p:nvPr/>
            </p:nvSpPr>
            <p:spPr>
              <a:xfrm>
                <a:off x="2195736" y="5549170"/>
                <a:ext cx="43924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Volume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volume scale factor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07E572-C60B-4E2C-8676-3BC57C5F9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549170"/>
                <a:ext cx="4392488" cy="400110"/>
              </a:xfrm>
              <a:prstGeom prst="rect">
                <a:avLst/>
              </a:prstGeom>
              <a:blipFill>
                <a:blip r:embed="rId7"/>
                <a:stretch>
                  <a:fillRect l="-138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26EDA-3214-4AA5-AF02-DFEBDFD065E4}"/>
                  </a:ext>
                </a:extLst>
              </p:cNvPr>
              <p:cNvSpPr txBox="1"/>
              <p:nvPr/>
            </p:nvSpPr>
            <p:spPr>
              <a:xfrm>
                <a:off x="2267744" y="5981218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24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26EDA-3214-4AA5-AF02-DFEBDFD06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981218"/>
                <a:ext cx="2592288" cy="400110"/>
              </a:xfrm>
              <a:prstGeom prst="rect">
                <a:avLst/>
              </a:prstGeom>
              <a:blipFill>
                <a:blip r:embed="rId8"/>
                <a:stretch>
                  <a:fillRect l="-2353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4C72211-0BEC-4931-B220-D6C95CCEC20E}"/>
              </a:ext>
            </a:extLst>
          </p:cNvPr>
          <p:cNvSpPr txBox="1"/>
          <p:nvPr/>
        </p:nvSpPr>
        <p:spPr>
          <a:xfrm>
            <a:off x="3491880" y="598121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648 cm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hought Bubble: Cloud 15">
                <a:extLst>
                  <a:ext uri="{FF2B5EF4-FFF2-40B4-BE49-F238E27FC236}">
                    <a16:creationId xmlns:a16="http://schemas.microsoft.com/office/drawing/2014/main" id="{71C054DB-673C-4544-B6A1-AE09022A7A86}"/>
                  </a:ext>
                </a:extLst>
              </p:cNvPr>
              <p:cNvSpPr/>
              <p:nvPr/>
            </p:nvSpPr>
            <p:spPr>
              <a:xfrm>
                <a:off x="5753644" y="1052736"/>
                <a:ext cx="2389240" cy="645541"/>
              </a:xfrm>
              <a:prstGeom prst="cloudCallout">
                <a:avLst>
                  <a:gd name="adj1" fmla="val -69934"/>
                  <a:gd name="adj2" fmla="val 8725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288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32 = 9</a:t>
                </a:r>
              </a:p>
            </p:txBody>
          </p:sp>
        </mc:Choice>
        <mc:Fallback xmlns="">
          <p:sp>
            <p:nvSpPr>
              <p:cNvPr id="16" name="Thought Bubble: Cloud 15">
                <a:extLst>
                  <a:ext uri="{FF2B5EF4-FFF2-40B4-BE49-F238E27FC236}">
                    <a16:creationId xmlns:a16="http://schemas.microsoft.com/office/drawing/2014/main" id="{71C054DB-673C-4544-B6A1-AE09022A7A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644" y="1052736"/>
                <a:ext cx="2389240" cy="645541"/>
              </a:xfrm>
              <a:prstGeom prst="cloudCallout">
                <a:avLst>
                  <a:gd name="adj1" fmla="val -69934"/>
                  <a:gd name="adj2" fmla="val 87259"/>
                </a:avLst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12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95736" y="4437112"/>
            <a:ext cx="6616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Complete the exam questions</a:t>
            </a:r>
            <a:endParaRPr lang="en-GB" b="1" dirty="0"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58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77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766539"/>
                <a:ext cx="3744416" cy="461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1)	Linear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Area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Volume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2)	Linear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1.5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Area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2.25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Volume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3.375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3)	Linear 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Area 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Volume 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𝟔𝟒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𝟐𝟕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4)	Linear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Area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Volume SF = 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66539"/>
                <a:ext cx="3744416" cy="4614789"/>
              </a:xfrm>
              <a:prstGeom prst="rect">
                <a:avLst/>
              </a:prstGeom>
              <a:blipFill>
                <a:blip r:embed="rId2"/>
                <a:stretch>
                  <a:fillRect l="-1303" t="-793" b="-1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16016" y="1768015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5a)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5b)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3.375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6)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7a)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£17.62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7b)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people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8)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3.9 kg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4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4908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310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2020-11-07T09:55:44Z</dcterms:modified>
</cp:coreProperties>
</file>