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7" r:id="rId2"/>
  </p:sldMasterIdLst>
  <p:notesMasterIdLst>
    <p:notesMasterId r:id="rId18"/>
  </p:notesMasterIdLst>
  <p:sldIdLst>
    <p:sldId id="258" r:id="rId3"/>
    <p:sldId id="271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7" r:id="rId14"/>
    <p:sldId id="280" r:id="rId15"/>
    <p:sldId id="28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D0AA6D-5F8E-4D8E-B60F-CCD8F89D4C07}" v="1056" dt="2020-10-28T21:58:37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94D0AA6D-5F8E-4D8E-B60F-CCD8F89D4C07}"/>
    <pc:docChg chg="undo custSel addSld delSld modSld sldOrd delMainMaster modMainMaster">
      <pc:chgData name="Danielle" userId="e2554c37-e717-43a0-ba79-1183ca921ccd" providerId="ADAL" clId="{94D0AA6D-5F8E-4D8E-B60F-CCD8F89D4C07}" dt="2020-10-28T21:59:17.087" v="2485" actId="115"/>
      <pc:docMkLst>
        <pc:docMk/>
      </pc:docMkLst>
      <pc:sldChg chg="addSp delSp modSp mod modAnim">
        <pc:chgData name="Danielle" userId="e2554c37-e717-43a0-ba79-1183ca921ccd" providerId="ADAL" clId="{94D0AA6D-5F8E-4D8E-B60F-CCD8F89D4C07}" dt="2020-10-28T21:58:02.451" v="2335" actId="20577"/>
        <pc:sldMkLst>
          <pc:docMk/>
          <pc:sldMk cId="855515441" sldId="258"/>
        </pc:sldMkLst>
        <pc:spChg chg="add mod">
          <ac:chgData name="Danielle" userId="e2554c37-e717-43a0-ba79-1183ca921ccd" providerId="ADAL" clId="{94D0AA6D-5F8E-4D8E-B60F-CCD8F89D4C07}" dt="2020-10-28T21:57:21.945" v="2315" actId="403"/>
          <ac:spMkLst>
            <pc:docMk/>
            <pc:sldMk cId="855515441" sldId="258"/>
            <ac:spMk id="2" creationId="{F942D302-F2DA-4846-AD74-EA4EEBBBCF74}"/>
          </ac:spMkLst>
        </pc:spChg>
        <pc:spChg chg="add mod">
          <ac:chgData name="Danielle" userId="e2554c37-e717-43a0-ba79-1183ca921ccd" providerId="ADAL" clId="{94D0AA6D-5F8E-4D8E-B60F-CCD8F89D4C07}" dt="2020-10-28T21:57:26.037" v="2320" actId="1035"/>
          <ac:spMkLst>
            <pc:docMk/>
            <pc:sldMk cId="855515441" sldId="258"/>
            <ac:spMk id="3" creationId="{3163063D-5BF4-4FDF-A99C-0C9497A5E0B3}"/>
          </ac:spMkLst>
        </pc:spChg>
        <pc:spChg chg="del">
          <ac:chgData name="Danielle" userId="e2554c37-e717-43a0-ba79-1183ca921ccd" providerId="ADAL" clId="{94D0AA6D-5F8E-4D8E-B60F-CCD8F89D4C07}" dt="2020-10-28T21:07:45.764" v="667" actId="478"/>
          <ac:spMkLst>
            <pc:docMk/>
            <pc:sldMk cId="855515441" sldId="258"/>
            <ac:spMk id="5" creationId="{00000000-0000-0000-0000-000000000000}"/>
          </ac:spMkLst>
        </pc:spChg>
        <pc:spChg chg="del">
          <ac:chgData name="Danielle" userId="e2554c37-e717-43a0-ba79-1183ca921ccd" providerId="ADAL" clId="{94D0AA6D-5F8E-4D8E-B60F-CCD8F89D4C07}" dt="2020-10-28T21:07:45.764" v="667" actId="478"/>
          <ac:spMkLst>
            <pc:docMk/>
            <pc:sldMk cId="855515441" sldId="258"/>
            <ac:spMk id="6" creationId="{00000000-0000-0000-0000-000000000000}"/>
          </ac:spMkLst>
        </pc:spChg>
        <pc:spChg chg="del">
          <ac:chgData name="Danielle" userId="e2554c37-e717-43a0-ba79-1183ca921ccd" providerId="ADAL" clId="{94D0AA6D-5F8E-4D8E-B60F-CCD8F89D4C07}" dt="2020-10-28T21:07:45.764" v="667" actId="478"/>
          <ac:spMkLst>
            <pc:docMk/>
            <pc:sldMk cId="855515441" sldId="258"/>
            <ac:spMk id="7" creationId="{00000000-0000-0000-0000-000000000000}"/>
          </ac:spMkLst>
        </pc:spChg>
        <pc:spChg chg="add mod">
          <ac:chgData name="Danielle" userId="e2554c37-e717-43a0-ba79-1183ca921ccd" providerId="ADAL" clId="{94D0AA6D-5F8E-4D8E-B60F-CCD8F89D4C07}" dt="2020-10-28T21:57:48.121" v="2329" actId="20577"/>
          <ac:spMkLst>
            <pc:docMk/>
            <pc:sldMk cId="855515441" sldId="258"/>
            <ac:spMk id="8" creationId="{E80EC20E-8036-417A-96EC-3CE726C7DAE1}"/>
          </ac:spMkLst>
        </pc:spChg>
        <pc:spChg chg="add mod">
          <ac:chgData name="Danielle" userId="e2554c37-e717-43a0-ba79-1183ca921ccd" providerId="ADAL" clId="{94D0AA6D-5F8E-4D8E-B60F-CCD8F89D4C07}" dt="2020-10-28T21:58:02.451" v="2335" actId="20577"/>
          <ac:spMkLst>
            <pc:docMk/>
            <pc:sldMk cId="855515441" sldId="258"/>
            <ac:spMk id="9" creationId="{D03D91DC-936F-4879-8E68-F2D1F117AEFA}"/>
          </ac:spMkLst>
        </pc:spChg>
        <pc:picChg chg="del">
          <ac:chgData name="Danielle" userId="e2554c37-e717-43a0-ba79-1183ca921ccd" providerId="ADAL" clId="{94D0AA6D-5F8E-4D8E-B60F-CCD8F89D4C07}" dt="2020-10-28T21:07:45.764" v="667" actId="478"/>
          <ac:picMkLst>
            <pc:docMk/>
            <pc:sldMk cId="855515441" sldId="258"/>
            <ac:picMk id="13314" creationId="{00000000-0000-0000-0000-000000000000}"/>
          </ac:picMkLst>
        </pc:picChg>
      </pc:sldChg>
      <pc:sldChg chg="modSp del mod">
        <pc:chgData name="Danielle" userId="e2554c37-e717-43a0-ba79-1183ca921ccd" providerId="ADAL" clId="{94D0AA6D-5F8E-4D8E-B60F-CCD8F89D4C07}" dt="2020-10-28T21:14:50.450" v="945" actId="47"/>
        <pc:sldMkLst>
          <pc:docMk/>
          <pc:sldMk cId="1785877830" sldId="259"/>
        </pc:sldMkLst>
        <pc:spChg chg="mod">
          <ac:chgData name="Danielle" userId="e2554c37-e717-43a0-ba79-1183ca921ccd" providerId="ADAL" clId="{94D0AA6D-5F8E-4D8E-B60F-CCD8F89D4C07}" dt="2020-10-28T12:58:42.933" v="0" actId="14100"/>
          <ac:spMkLst>
            <pc:docMk/>
            <pc:sldMk cId="1785877830" sldId="259"/>
            <ac:spMk id="3" creationId="{00000000-0000-0000-0000-000000000000}"/>
          </ac:spMkLst>
        </pc:spChg>
      </pc:sldChg>
      <pc:sldChg chg="del">
        <pc:chgData name="Danielle" userId="e2554c37-e717-43a0-ba79-1183ca921ccd" providerId="ADAL" clId="{94D0AA6D-5F8E-4D8E-B60F-CCD8F89D4C07}" dt="2020-10-28T20:39:19.946" v="16" actId="47"/>
        <pc:sldMkLst>
          <pc:docMk/>
          <pc:sldMk cId="3072126366" sldId="260"/>
        </pc:sldMkLst>
      </pc:sldChg>
      <pc:sldChg chg="del">
        <pc:chgData name="Danielle" userId="e2554c37-e717-43a0-ba79-1183ca921ccd" providerId="ADAL" clId="{94D0AA6D-5F8E-4D8E-B60F-CCD8F89D4C07}" dt="2020-10-28T21:14:53.155" v="946" actId="47"/>
        <pc:sldMkLst>
          <pc:docMk/>
          <pc:sldMk cId="3915887198" sldId="261"/>
        </pc:sldMkLst>
      </pc:sldChg>
      <pc:sldChg chg="del">
        <pc:chgData name="Danielle" userId="e2554c37-e717-43a0-ba79-1183ca921ccd" providerId="ADAL" clId="{94D0AA6D-5F8E-4D8E-B60F-CCD8F89D4C07}" dt="2020-10-28T21:26:42.432" v="1334" actId="47"/>
        <pc:sldMkLst>
          <pc:docMk/>
          <pc:sldMk cId="3883675869" sldId="262"/>
        </pc:sldMkLst>
      </pc:sldChg>
      <pc:sldChg chg="del">
        <pc:chgData name="Danielle" userId="e2554c37-e717-43a0-ba79-1183ca921ccd" providerId="ADAL" clId="{94D0AA6D-5F8E-4D8E-B60F-CCD8F89D4C07}" dt="2020-10-28T21:26:42.432" v="1334" actId="47"/>
        <pc:sldMkLst>
          <pc:docMk/>
          <pc:sldMk cId="2769697124" sldId="263"/>
        </pc:sldMkLst>
      </pc:sldChg>
      <pc:sldChg chg="del">
        <pc:chgData name="Danielle" userId="e2554c37-e717-43a0-ba79-1183ca921ccd" providerId="ADAL" clId="{94D0AA6D-5F8E-4D8E-B60F-CCD8F89D4C07}" dt="2020-10-28T21:26:42.432" v="1334" actId="47"/>
        <pc:sldMkLst>
          <pc:docMk/>
          <pc:sldMk cId="2277321912" sldId="264"/>
        </pc:sldMkLst>
      </pc:sldChg>
      <pc:sldChg chg="del">
        <pc:chgData name="Danielle" userId="e2554c37-e717-43a0-ba79-1183ca921ccd" providerId="ADAL" clId="{94D0AA6D-5F8E-4D8E-B60F-CCD8F89D4C07}" dt="2020-10-28T21:26:42.432" v="1334" actId="47"/>
        <pc:sldMkLst>
          <pc:docMk/>
          <pc:sldMk cId="3920444794" sldId="265"/>
        </pc:sldMkLst>
      </pc:sldChg>
      <pc:sldChg chg="del">
        <pc:chgData name="Danielle" userId="e2554c37-e717-43a0-ba79-1183ca921ccd" providerId="ADAL" clId="{94D0AA6D-5F8E-4D8E-B60F-CCD8F89D4C07}" dt="2020-10-28T21:26:42.432" v="1334" actId="47"/>
        <pc:sldMkLst>
          <pc:docMk/>
          <pc:sldMk cId="3842463908" sldId="266"/>
        </pc:sldMkLst>
      </pc:sldChg>
      <pc:sldChg chg="addSp delSp modSp mod modClrScheme modAnim chgLayout">
        <pc:chgData name="Danielle" userId="e2554c37-e717-43a0-ba79-1183ca921ccd" providerId="ADAL" clId="{94D0AA6D-5F8E-4D8E-B60F-CCD8F89D4C07}" dt="2020-10-28T21:59:17.087" v="2485" actId="115"/>
        <pc:sldMkLst>
          <pc:docMk/>
          <pc:sldMk cId="3585865891" sldId="267"/>
        </pc:sldMkLst>
        <pc:spChg chg="del mod">
          <ac:chgData name="Danielle" userId="e2554c37-e717-43a0-ba79-1183ca921ccd" providerId="ADAL" clId="{94D0AA6D-5F8E-4D8E-B60F-CCD8F89D4C07}" dt="2020-10-28T21:58:23.755" v="2344" actId="478"/>
          <ac:spMkLst>
            <pc:docMk/>
            <pc:sldMk cId="3585865891" sldId="267"/>
            <ac:spMk id="2" creationId="{00000000-0000-0000-0000-000000000000}"/>
          </ac:spMkLst>
        </pc:spChg>
        <pc:spChg chg="add mod">
          <ac:chgData name="Danielle" userId="e2554c37-e717-43a0-ba79-1183ca921ccd" providerId="ADAL" clId="{94D0AA6D-5F8E-4D8E-B60F-CCD8F89D4C07}" dt="2020-10-28T21:59:17.087" v="2485" actId="115"/>
          <ac:spMkLst>
            <pc:docMk/>
            <pc:sldMk cId="3585865891" sldId="267"/>
            <ac:spMk id="3" creationId="{20357538-0AF0-4AEE-98E8-DEF798B178E7}"/>
          </ac:spMkLst>
        </pc:spChg>
      </pc:sldChg>
      <pc:sldChg chg="delSp modSp del mod modClrScheme chgLayout">
        <pc:chgData name="Danielle" userId="e2554c37-e717-43a0-ba79-1183ca921ccd" providerId="ADAL" clId="{94D0AA6D-5F8E-4D8E-B60F-CCD8F89D4C07}" dt="2020-10-28T21:28:09.348" v="1363" actId="47"/>
        <pc:sldMkLst>
          <pc:docMk/>
          <pc:sldMk cId="2439348781" sldId="268"/>
        </pc:sldMkLst>
        <pc:spChg chg="del mod">
          <ac:chgData name="Danielle" userId="e2554c37-e717-43a0-ba79-1183ca921ccd" providerId="ADAL" clId="{94D0AA6D-5F8E-4D8E-B60F-CCD8F89D4C07}" dt="2020-10-28T21:27:07.246" v="1355" actId="478"/>
          <ac:spMkLst>
            <pc:docMk/>
            <pc:sldMk cId="2439348781" sldId="268"/>
            <ac:spMk id="4" creationId="{00000000-0000-0000-0000-000000000000}"/>
          </ac:spMkLst>
        </pc:spChg>
        <pc:spChg chg="mod">
          <ac:chgData name="Danielle" userId="e2554c37-e717-43a0-ba79-1183ca921ccd" providerId="ADAL" clId="{94D0AA6D-5F8E-4D8E-B60F-CCD8F89D4C07}" dt="2020-10-28T21:27:27.733" v="1362" actId="403"/>
          <ac:spMkLst>
            <pc:docMk/>
            <pc:sldMk cId="2439348781" sldId="268"/>
            <ac:spMk id="5" creationId="{00000000-0000-0000-0000-000000000000}"/>
          </ac:spMkLst>
        </pc:spChg>
        <pc:picChg chg="mod">
          <ac:chgData name="Danielle" userId="e2554c37-e717-43a0-ba79-1183ca921ccd" providerId="ADAL" clId="{94D0AA6D-5F8E-4D8E-B60F-CCD8F89D4C07}" dt="2020-10-28T21:27:20.289" v="1359" actId="14100"/>
          <ac:picMkLst>
            <pc:docMk/>
            <pc:sldMk cId="2439348781" sldId="268"/>
            <ac:picMk id="10243" creationId="{00000000-0000-0000-0000-000000000000}"/>
          </ac:picMkLst>
        </pc:picChg>
      </pc:sldChg>
      <pc:sldChg chg="addSp delSp modSp new mod ord modClrScheme delAnim modAnim chgLayout">
        <pc:chgData name="Danielle" userId="e2554c37-e717-43a0-ba79-1183ca921ccd" providerId="ADAL" clId="{94D0AA6D-5F8E-4D8E-B60F-CCD8F89D4C07}" dt="2020-10-28T21:06:22.388" v="659" actId="20577"/>
        <pc:sldMkLst>
          <pc:docMk/>
          <pc:sldMk cId="3147017098" sldId="270"/>
        </pc:sldMkLst>
        <pc:spChg chg="add mod">
          <ac:chgData name="Danielle" userId="e2554c37-e717-43a0-ba79-1183ca921ccd" providerId="ADAL" clId="{94D0AA6D-5F8E-4D8E-B60F-CCD8F89D4C07}" dt="2020-10-28T21:06:22.388" v="659" actId="20577"/>
          <ac:spMkLst>
            <pc:docMk/>
            <pc:sldMk cId="3147017098" sldId="270"/>
            <ac:spMk id="2" creationId="{5B556862-5511-4F46-98F4-B6CE2EEFA5A1}"/>
          </ac:spMkLst>
        </pc:spChg>
        <pc:spChg chg="add del mod">
          <ac:chgData name="Danielle" userId="e2554c37-e717-43a0-ba79-1183ca921ccd" providerId="ADAL" clId="{94D0AA6D-5F8E-4D8E-B60F-CCD8F89D4C07}" dt="2020-10-28T20:56:40.996" v="324" actId="478"/>
          <ac:spMkLst>
            <pc:docMk/>
            <pc:sldMk cId="3147017098" sldId="270"/>
            <ac:spMk id="92" creationId="{63C7BE78-1CA5-444E-8BA9-0D0D12A841DF}"/>
          </ac:spMkLst>
        </pc:spChg>
        <pc:grpChg chg="add mod">
          <ac:chgData name="Danielle" userId="e2554c37-e717-43a0-ba79-1183ca921ccd" providerId="ADAL" clId="{94D0AA6D-5F8E-4D8E-B60F-CCD8F89D4C07}" dt="2020-10-28T20:54:54.846" v="279" actId="1036"/>
          <ac:grpSpMkLst>
            <pc:docMk/>
            <pc:sldMk cId="3147017098" sldId="270"/>
            <ac:grpSpMk id="91" creationId="{CE884829-CA90-4E8A-AF15-18356A956805}"/>
          </ac:grpSpMkLst>
        </pc:grp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3" creationId="{AB18F97A-380F-4F35-9C90-3A2849CCFF35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5" creationId="{BAB8EACF-E65D-4ECC-B347-0861D0A68D85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7" creationId="{C1173E20-9F6B-4774-B3E5-A57BC92E04E6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9" creationId="{FF8D863E-F8DE-4175-A47C-AD7DD5F87336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11" creationId="{A30AD7EC-C506-4851-A389-92EF17C48377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13" creationId="{03EF50B5-A264-424F-8BBF-24440F8D05B1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15" creationId="{81A57198-EBDF-4F49-AED9-387025CC96C9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17" creationId="{A6B053DB-3298-4729-A05A-84389B38970A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19" creationId="{76AD0B58-48D6-4632-BD27-29F0612B1605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21" creationId="{3187C7F4-6B5E-491F-BF49-4CA40A4E9FA1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23" creationId="{DBA1EB87-C21C-40B7-9922-5855B1801195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25" creationId="{10413A7D-18A4-4F75-9D6D-EC65F6D5086F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27" creationId="{7D6D6B66-C6BB-4C48-A743-6C2D34455CBC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29" creationId="{9E076221-3CF5-4200-B0D9-034E2EFCD5FA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31" creationId="{7F564334-BF3A-4095-9194-98EA6D060FB0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33" creationId="{49B03B70-868C-429D-8F30-D7BA6F7D2581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35" creationId="{34DE8C35-099B-4DA4-B6C2-AE1C5FE03E9A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37" creationId="{51D4AC65-75FE-4904-9E4F-B7B61C1CE413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39" creationId="{BB04F9C7-BB44-44FB-A186-405998FFF439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41" creationId="{DE94429A-D447-4DF0-B0DE-0FD29A0E9D83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43" creationId="{8230CB58-4652-4CE4-A24D-55C9A024D52D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45" creationId="{CB33CD17-CD0A-455E-BEDE-12C33037D891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47" creationId="{7DD3DD3D-A57E-4FA8-BDD5-17522930BF92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49" creationId="{541E7C5F-5BBC-40D8-B206-00FDD57421D8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51" creationId="{A1C00358-6426-4D5D-B783-4E9FB92D5605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53" creationId="{0591863B-5DB6-4AE1-8FFA-090E7807CF9A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55" creationId="{9E99C563-FA04-44BA-9F1C-62F67C65E480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57" creationId="{666D086B-CD44-4CE3-8A8E-EEB67BC05D35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59" creationId="{CC4D9A31-E103-4228-AB6E-69FAAD8E67FC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61" creationId="{C899D5A8-A743-4884-94BF-3933DF022E94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63" creationId="{6966C2B5-0E8A-4252-9043-2E5A3AFC583B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65" creationId="{EC0C5270-F978-4DF9-B857-FD59523810A6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67" creationId="{8A084DFE-1496-4A8C-84EF-81B9772D7067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69" creationId="{37B62458-47FA-494E-946D-D0983AD698F1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71" creationId="{8B8E5C2F-CC81-4EA7-8DCD-926C420CC70E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73" creationId="{61A2082C-F8E3-4960-9815-136ADA496FD7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75" creationId="{3B7CCABC-F300-436B-B6E7-DD3F5B02C71F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77" creationId="{2E2430D7-2821-4377-B64C-DC3EB9768B7D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79" creationId="{FBF8AC29-EBD8-4ADD-B1E6-9172FDA10F16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81" creationId="{7EA2AF12-3EA2-418D-BD3D-F583077FE932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83" creationId="{DCE2D12E-BC7B-4FD4-8EB5-2568F0A39805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85" creationId="{46C7838F-7CBD-4D80-B9D1-E54D46541DEB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87" creationId="{739351F3-1E5C-4973-9642-C0E44C536081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89" creationId="{5F96A36D-B694-4957-9B43-B8463A51F504}"/>
          </ac:picMkLst>
        </pc:picChg>
        <pc:picChg chg="add mod">
          <ac:chgData name="Danielle" userId="e2554c37-e717-43a0-ba79-1183ca921ccd" providerId="ADAL" clId="{94D0AA6D-5F8E-4D8E-B60F-CCD8F89D4C07}" dt="2020-10-28T20:54:54.846" v="279" actId="1036"/>
          <ac:picMkLst>
            <pc:docMk/>
            <pc:sldMk cId="3147017098" sldId="270"/>
            <ac:picMk id="3074" creationId="{ABC3E1CF-D62E-45D7-BD39-A0A4F1EA6705}"/>
          </ac:picMkLst>
        </pc:picChg>
      </pc:sldChg>
      <pc:sldChg chg="modSp add">
        <pc:chgData name="Danielle" userId="e2554c37-e717-43a0-ba79-1183ca921ccd" providerId="ADAL" clId="{94D0AA6D-5F8E-4D8E-B60F-CCD8F89D4C07}" dt="2020-10-28T21:06:16.058" v="653" actId="113"/>
        <pc:sldMkLst>
          <pc:docMk/>
          <pc:sldMk cId="3426668102" sldId="271"/>
        </pc:sldMkLst>
        <pc:spChg chg="mod">
          <ac:chgData name="Danielle" userId="e2554c37-e717-43a0-ba79-1183ca921ccd" providerId="ADAL" clId="{94D0AA6D-5F8E-4D8E-B60F-CCD8F89D4C07}" dt="2020-10-28T21:06:16.058" v="653" actId="113"/>
          <ac:spMkLst>
            <pc:docMk/>
            <pc:sldMk cId="3426668102" sldId="271"/>
            <ac:spMk id="2" creationId="{5B556862-5511-4F46-98F4-B6CE2EEFA5A1}"/>
          </ac:spMkLst>
        </pc:spChg>
      </pc:sldChg>
      <pc:sldChg chg="addSp delSp modSp add mod modAnim">
        <pc:chgData name="Danielle" userId="e2554c37-e717-43a0-ba79-1183ca921ccd" providerId="ADAL" clId="{94D0AA6D-5F8E-4D8E-B60F-CCD8F89D4C07}" dt="2020-10-28T21:06:29.108" v="665" actId="20577"/>
        <pc:sldMkLst>
          <pc:docMk/>
          <pc:sldMk cId="4151428768" sldId="272"/>
        </pc:sldMkLst>
        <pc:spChg chg="mod">
          <ac:chgData name="Danielle" userId="e2554c37-e717-43a0-ba79-1183ca921ccd" providerId="ADAL" clId="{94D0AA6D-5F8E-4D8E-B60F-CCD8F89D4C07}" dt="2020-10-28T21:06:29.108" v="665" actId="20577"/>
          <ac:spMkLst>
            <pc:docMk/>
            <pc:sldMk cId="4151428768" sldId="272"/>
            <ac:spMk id="2" creationId="{5B556862-5511-4F46-98F4-B6CE2EEFA5A1}"/>
          </ac:spMkLst>
        </pc:spChg>
        <pc:spChg chg="add mod">
          <ac:chgData name="Danielle" userId="e2554c37-e717-43a0-ba79-1183ca921ccd" providerId="ADAL" clId="{94D0AA6D-5F8E-4D8E-B60F-CCD8F89D4C07}" dt="2020-10-28T21:02:11.001" v="435" actId="2085"/>
          <ac:spMkLst>
            <pc:docMk/>
            <pc:sldMk cId="4151428768" sldId="272"/>
            <ac:spMk id="4" creationId="{3D7FD5D5-EA66-40E7-9254-A545C7392268}"/>
          </ac:spMkLst>
        </pc:spChg>
        <pc:spChg chg="add mod">
          <ac:chgData name="Danielle" userId="e2554c37-e717-43a0-ba79-1183ca921ccd" providerId="ADAL" clId="{94D0AA6D-5F8E-4D8E-B60F-CCD8F89D4C07}" dt="2020-10-28T21:02:17.489" v="437" actId="1076"/>
          <ac:spMkLst>
            <pc:docMk/>
            <pc:sldMk cId="4151428768" sldId="272"/>
            <ac:spMk id="6" creationId="{23F5CAE9-4576-4836-9056-D6FD8DD54D32}"/>
          </ac:spMkLst>
        </pc:spChg>
        <pc:spChg chg="add mod">
          <ac:chgData name="Danielle" userId="e2554c37-e717-43a0-ba79-1183ca921ccd" providerId="ADAL" clId="{94D0AA6D-5F8E-4D8E-B60F-CCD8F89D4C07}" dt="2020-10-28T21:02:25.455" v="439" actId="1076"/>
          <ac:spMkLst>
            <pc:docMk/>
            <pc:sldMk cId="4151428768" sldId="272"/>
            <ac:spMk id="8" creationId="{4A730103-B72A-4CA4-B270-132168FBB2E8}"/>
          </ac:spMkLst>
        </pc:spChg>
        <pc:spChg chg="add mod">
          <ac:chgData name="Danielle" userId="e2554c37-e717-43a0-ba79-1183ca921ccd" providerId="ADAL" clId="{94D0AA6D-5F8E-4D8E-B60F-CCD8F89D4C07}" dt="2020-10-28T21:02:33.393" v="441" actId="1076"/>
          <ac:spMkLst>
            <pc:docMk/>
            <pc:sldMk cId="4151428768" sldId="272"/>
            <ac:spMk id="10" creationId="{3B9D2AB1-E6C7-4202-A600-C4A196504708}"/>
          </ac:spMkLst>
        </pc:spChg>
        <pc:spChg chg="add mod">
          <ac:chgData name="Danielle" userId="e2554c37-e717-43a0-ba79-1183ca921ccd" providerId="ADAL" clId="{94D0AA6D-5F8E-4D8E-B60F-CCD8F89D4C07}" dt="2020-10-28T21:02:36.799" v="443" actId="1076"/>
          <ac:spMkLst>
            <pc:docMk/>
            <pc:sldMk cId="4151428768" sldId="272"/>
            <ac:spMk id="12" creationId="{9CC9945A-E30C-4571-BFB2-45F2B04E3343}"/>
          </ac:spMkLst>
        </pc:spChg>
        <pc:spChg chg="add mod">
          <ac:chgData name="Danielle" userId="e2554c37-e717-43a0-ba79-1183ca921ccd" providerId="ADAL" clId="{94D0AA6D-5F8E-4D8E-B60F-CCD8F89D4C07}" dt="2020-10-28T21:02:40.535" v="445" actId="1076"/>
          <ac:spMkLst>
            <pc:docMk/>
            <pc:sldMk cId="4151428768" sldId="272"/>
            <ac:spMk id="14" creationId="{6975CA29-F683-4CF1-8B1A-29011B584023}"/>
          </ac:spMkLst>
        </pc:spChg>
        <pc:spChg chg="add mod">
          <ac:chgData name="Danielle" userId="e2554c37-e717-43a0-ba79-1183ca921ccd" providerId="ADAL" clId="{94D0AA6D-5F8E-4D8E-B60F-CCD8F89D4C07}" dt="2020-10-28T21:02:44.996" v="447" actId="1076"/>
          <ac:spMkLst>
            <pc:docMk/>
            <pc:sldMk cId="4151428768" sldId="272"/>
            <ac:spMk id="16" creationId="{D46AEA84-6EF0-4556-A98E-90C0ED3853D0}"/>
          </ac:spMkLst>
        </pc:spChg>
        <pc:spChg chg="add mod">
          <ac:chgData name="Danielle" userId="e2554c37-e717-43a0-ba79-1183ca921ccd" providerId="ADAL" clId="{94D0AA6D-5F8E-4D8E-B60F-CCD8F89D4C07}" dt="2020-10-28T21:02:52.520" v="449" actId="1076"/>
          <ac:spMkLst>
            <pc:docMk/>
            <pc:sldMk cId="4151428768" sldId="272"/>
            <ac:spMk id="18" creationId="{18B852D7-3635-4911-9FC8-F678613E3358}"/>
          </ac:spMkLst>
        </pc:spChg>
        <pc:spChg chg="add mod">
          <ac:chgData name="Danielle" userId="e2554c37-e717-43a0-ba79-1183ca921ccd" providerId="ADAL" clId="{94D0AA6D-5F8E-4D8E-B60F-CCD8F89D4C07}" dt="2020-10-28T21:02:58.332" v="451" actId="1076"/>
          <ac:spMkLst>
            <pc:docMk/>
            <pc:sldMk cId="4151428768" sldId="272"/>
            <ac:spMk id="20" creationId="{D275A416-59EB-4010-BD78-5435FE0A8510}"/>
          </ac:spMkLst>
        </pc:spChg>
        <pc:spChg chg="add mod">
          <ac:chgData name="Danielle" userId="e2554c37-e717-43a0-ba79-1183ca921ccd" providerId="ADAL" clId="{94D0AA6D-5F8E-4D8E-B60F-CCD8F89D4C07}" dt="2020-10-28T21:04:24.742" v="503" actId="1076"/>
          <ac:spMkLst>
            <pc:docMk/>
            <pc:sldMk cId="4151428768" sldId="272"/>
            <ac:spMk id="66" creationId="{A7584D74-4E4C-4AC6-8CB0-8E6F500EBA6E}"/>
          </ac:spMkLst>
        </pc:spChg>
        <pc:grpChg chg="add del mod">
          <ac:chgData name="Danielle" userId="e2554c37-e717-43a0-ba79-1183ca921ccd" providerId="ADAL" clId="{94D0AA6D-5F8E-4D8E-B60F-CCD8F89D4C07}" dt="2020-10-28T21:03:21.040" v="454" actId="166"/>
          <ac:grpSpMkLst>
            <pc:docMk/>
            <pc:sldMk cId="4151428768" sldId="272"/>
            <ac:grpSpMk id="91" creationId="{CE884829-CA90-4E8A-AF15-18356A956805}"/>
          </ac:grpSpMkLst>
        </pc:grp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3" creationId="{AB18F97A-380F-4F35-9C90-3A2849CCFF35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5" creationId="{BAB8EACF-E65D-4ECC-B347-0861D0A68D85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7" creationId="{C1173E20-9F6B-4774-B3E5-A57BC92E04E6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9" creationId="{FF8D863E-F8DE-4175-A47C-AD7DD5F87336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11" creationId="{A30AD7EC-C506-4851-A389-92EF17C48377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13" creationId="{03EF50B5-A264-424F-8BBF-24440F8D05B1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15" creationId="{81A57198-EBDF-4F49-AED9-387025CC96C9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17" creationId="{A6B053DB-3298-4729-A05A-84389B38970A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19" creationId="{76AD0B58-48D6-4632-BD27-29F0612B1605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21" creationId="{3187C7F4-6B5E-491F-BF49-4CA40A4E9FA1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23" creationId="{DBA1EB87-C21C-40B7-9922-5855B1801195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25" creationId="{10413A7D-18A4-4F75-9D6D-EC65F6D5086F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27" creationId="{7D6D6B66-C6BB-4C48-A743-6C2D34455CBC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29" creationId="{9E076221-3CF5-4200-B0D9-034E2EFCD5FA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31" creationId="{7F564334-BF3A-4095-9194-98EA6D060FB0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33" creationId="{49B03B70-868C-429D-8F30-D7BA6F7D2581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35" creationId="{34DE8C35-099B-4DA4-B6C2-AE1C5FE03E9A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37" creationId="{51D4AC65-75FE-4904-9E4F-B7B61C1CE413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39" creationId="{BB04F9C7-BB44-44FB-A186-405998FFF439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41" creationId="{DE94429A-D447-4DF0-B0DE-0FD29A0E9D83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43" creationId="{8230CB58-4652-4CE4-A24D-55C9A024D52D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45" creationId="{CB33CD17-CD0A-455E-BEDE-12C33037D891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47" creationId="{7DD3DD3D-A57E-4FA8-BDD5-17522930BF92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49" creationId="{541E7C5F-5BBC-40D8-B206-00FDD57421D8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51" creationId="{A1C00358-6426-4D5D-B783-4E9FB92D5605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53" creationId="{0591863B-5DB6-4AE1-8FFA-090E7807CF9A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55" creationId="{9E99C563-FA04-44BA-9F1C-62F67C65E480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57" creationId="{666D086B-CD44-4CE3-8A8E-EEB67BC05D35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59" creationId="{CC4D9A31-E103-4228-AB6E-69FAAD8E67FC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61" creationId="{C899D5A8-A743-4884-94BF-3933DF022E94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63" creationId="{6966C2B5-0E8A-4252-9043-2E5A3AFC583B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65" creationId="{EC0C5270-F978-4DF9-B857-FD59523810A6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67" creationId="{8A084DFE-1496-4A8C-84EF-81B9772D7067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69" creationId="{37B62458-47FA-494E-946D-D0983AD698F1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71" creationId="{8B8E5C2F-CC81-4EA7-8DCD-926C420CC70E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73" creationId="{61A2082C-F8E3-4960-9815-136ADA496FD7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75" creationId="{3B7CCABC-F300-436B-B6E7-DD3F5B02C71F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77" creationId="{2E2430D7-2821-4377-B64C-DC3EB9768B7D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79" creationId="{FBF8AC29-EBD8-4ADD-B1E6-9172FDA10F16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81" creationId="{7EA2AF12-3EA2-418D-BD3D-F583077FE932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83" creationId="{DCE2D12E-BC7B-4FD4-8EB5-2568F0A39805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85" creationId="{46C7838F-7CBD-4D80-B9D1-E54D46541DEB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87" creationId="{739351F3-1E5C-4973-9642-C0E44C536081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89" creationId="{5F96A36D-B694-4957-9B43-B8463A51F504}"/>
          </ac:picMkLst>
        </pc:picChg>
        <pc:picChg chg="mod topLvl">
          <ac:chgData name="Danielle" userId="e2554c37-e717-43a0-ba79-1183ca921ccd" providerId="ADAL" clId="{94D0AA6D-5F8E-4D8E-B60F-CCD8F89D4C07}" dt="2020-10-28T21:01:46.728" v="432" actId="165"/>
          <ac:picMkLst>
            <pc:docMk/>
            <pc:sldMk cId="4151428768" sldId="272"/>
            <ac:picMk id="3074" creationId="{ABC3E1CF-D62E-45D7-BD39-A0A4F1EA6705}"/>
          </ac:picMkLst>
        </pc:picChg>
      </pc:sldChg>
      <pc:sldChg chg="modSp add ord">
        <pc:chgData name="Danielle" userId="e2554c37-e717-43a0-ba79-1183ca921ccd" providerId="ADAL" clId="{94D0AA6D-5F8E-4D8E-B60F-CCD8F89D4C07}" dt="2020-10-28T21:06:04.155" v="643"/>
        <pc:sldMkLst>
          <pc:docMk/>
          <pc:sldMk cId="3827780255" sldId="273"/>
        </pc:sldMkLst>
        <pc:spChg chg="mod">
          <ac:chgData name="Danielle" userId="e2554c37-e717-43a0-ba79-1183ca921ccd" providerId="ADAL" clId="{94D0AA6D-5F8E-4D8E-B60F-CCD8F89D4C07}" dt="2020-10-28T21:06:04.155" v="643"/>
          <ac:spMkLst>
            <pc:docMk/>
            <pc:sldMk cId="3827780255" sldId="273"/>
            <ac:spMk id="2" creationId="{5B556862-5511-4F46-98F4-B6CE2EEFA5A1}"/>
          </ac:spMkLst>
        </pc:spChg>
      </pc:sldChg>
      <pc:sldChg chg="addSp delSp modSp new mod delAnim modAnim">
        <pc:chgData name="Danielle" userId="e2554c37-e717-43a0-ba79-1183ca921ccd" providerId="ADAL" clId="{94D0AA6D-5F8E-4D8E-B60F-CCD8F89D4C07}" dt="2020-10-28T21:25:15.404" v="1310" actId="20577"/>
        <pc:sldMkLst>
          <pc:docMk/>
          <pc:sldMk cId="1622513700" sldId="274"/>
        </pc:sldMkLst>
        <pc:spChg chg="add mod">
          <ac:chgData name="Danielle" userId="e2554c37-e717-43a0-ba79-1183ca921ccd" providerId="ADAL" clId="{94D0AA6D-5F8E-4D8E-B60F-CCD8F89D4C07}" dt="2020-10-28T21:22:10.019" v="1224" actId="20577"/>
          <ac:spMkLst>
            <pc:docMk/>
            <pc:sldMk cId="1622513700" sldId="274"/>
            <ac:spMk id="2" creationId="{5B495FAE-FEBA-4585-85AF-6CF28C5B6CDA}"/>
          </ac:spMkLst>
        </pc:spChg>
        <pc:spChg chg="add del mod">
          <ac:chgData name="Danielle" userId="e2554c37-e717-43a0-ba79-1183ca921ccd" providerId="ADAL" clId="{94D0AA6D-5F8E-4D8E-B60F-CCD8F89D4C07}" dt="2020-10-28T21:16:21.537" v="1047" actId="478"/>
          <ac:spMkLst>
            <pc:docMk/>
            <pc:sldMk cId="1622513700" sldId="274"/>
            <ac:spMk id="4" creationId="{4D676082-D269-4E80-8CAB-1816714DDA87}"/>
          </ac:spMkLst>
        </pc:spChg>
        <pc:graphicFrameChg chg="add mod modGraphic">
          <ac:chgData name="Danielle" userId="e2554c37-e717-43a0-ba79-1183ca921ccd" providerId="ADAL" clId="{94D0AA6D-5F8E-4D8E-B60F-CCD8F89D4C07}" dt="2020-10-28T21:25:15.404" v="1310" actId="20577"/>
          <ac:graphicFrameMkLst>
            <pc:docMk/>
            <pc:sldMk cId="1622513700" sldId="274"/>
            <ac:graphicFrameMk id="3" creationId="{D24CC791-64B1-44B2-9148-1D6227FAD169}"/>
          </ac:graphicFrameMkLst>
        </pc:graphicFrameChg>
      </pc:sldChg>
      <pc:sldChg chg="modSp add mod modAnim">
        <pc:chgData name="Danielle" userId="e2554c37-e717-43a0-ba79-1183ca921ccd" providerId="ADAL" clId="{94D0AA6D-5F8E-4D8E-B60F-CCD8F89D4C07}" dt="2020-10-28T21:25:19.439" v="1314" actId="20577"/>
        <pc:sldMkLst>
          <pc:docMk/>
          <pc:sldMk cId="1823119444" sldId="275"/>
        </pc:sldMkLst>
        <pc:spChg chg="mod">
          <ac:chgData name="Danielle" userId="e2554c37-e717-43a0-ba79-1183ca921ccd" providerId="ADAL" clId="{94D0AA6D-5F8E-4D8E-B60F-CCD8F89D4C07}" dt="2020-10-28T21:22:20.331" v="1230" actId="20577"/>
          <ac:spMkLst>
            <pc:docMk/>
            <pc:sldMk cId="1823119444" sldId="275"/>
            <ac:spMk id="2" creationId="{5B495FAE-FEBA-4585-85AF-6CF28C5B6CDA}"/>
          </ac:spMkLst>
        </pc:spChg>
        <pc:graphicFrameChg chg="mod modGraphic">
          <ac:chgData name="Danielle" userId="e2554c37-e717-43a0-ba79-1183ca921ccd" providerId="ADAL" clId="{94D0AA6D-5F8E-4D8E-B60F-CCD8F89D4C07}" dt="2020-10-28T21:25:19.439" v="1314" actId="20577"/>
          <ac:graphicFrameMkLst>
            <pc:docMk/>
            <pc:sldMk cId="1823119444" sldId="275"/>
            <ac:graphicFrameMk id="3" creationId="{D24CC791-64B1-44B2-9148-1D6227FAD169}"/>
          </ac:graphicFrameMkLst>
        </pc:graphicFrameChg>
      </pc:sldChg>
      <pc:sldChg chg="modSp add mod">
        <pc:chgData name="Danielle" userId="e2554c37-e717-43a0-ba79-1183ca921ccd" providerId="ADAL" clId="{94D0AA6D-5F8E-4D8E-B60F-CCD8F89D4C07}" dt="2020-10-28T21:25:28.937" v="1324" actId="6549"/>
        <pc:sldMkLst>
          <pc:docMk/>
          <pc:sldMk cId="3444981825" sldId="276"/>
        </pc:sldMkLst>
        <pc:spChg chg="mod">
          <ac:chgData name="Danielle" userId="e2554c37-e717-43a0-ba79-1183ca921ccd" providerId="ADAL" clId="{94D0AA6D-5F8E-4D8E-B60F-CCD8F89D4C07}" dt="2020-10-28T21:22:37.561" v="1240" actId="20577"/>
          <ac:spMkLst>
            <pc:docMk/>
            <pc:sldMk cId="3444981825" sldId="276"/>
            <ac:spMk id="2" creationId="{5B495FAE-FEBA-4585-85AF-6CF28C5B6CDA}"/>
          </ac:spMkLst>
        </pc:spChg>
        <pc:graphicFrameChg chg="mod modGraphic">
          <ac:chgData name="Danielle" userId="e2554c37-e717-43a0-ba79-1183ca921ccd" providerId="ADAL" clId="{94D0AA6D-5F8E-4D8E-B60F-CCD8F89D4C07}" dt="2020-10-28T21:25:28.937" v="1324" actId="6549"/>
          <ac:graphicFrameMkLst>
            <pc:docMk/>
            <pc:sldMk cId="3444981825" sldId="276"/>
            <ac:graphicFrameMk id="3" creationId="{D24CC791-64B1-44B2-9148-1D6227FAD169}"/>
          </ac:graphicFrameMkLst>
        </pc:graphicFrameChg>
      </pc:sldChg>
      <pc:sldChg chg="modSp add mod">
        <pc:chgData name="Danielle" userId="e2554c37-e717-43a0-ba79-1183ca921ccd" providerId="ADAL" clId="{94D0AA6D-5F8E-4D8E-B60F-CCD8F89D4C07}" dt="2020-10-28T21:25:41.711" v="1327" actId="20577"/>
        <pc:sldMkLst>
          <pc:docMk/>
          <pc:sldMk cId="1797188937" sldId="277"/>
        </pc:sldMkLst>
        <pc:spChg chg="mod">
          <ac:chgData name="Danielle" userId="e2554c37-e717-43a0-ba79-1183ca921ccd" providerId="ADAL" clId="{94D0AA6D-5F8E-4D8E-B60F-CCD8F89D4C07}" dt="2020-10-28T21:23:00.264" v="1254" actId="20577"/>
          <ac:spMkLst>
            <pc:docMk/>
            <pc:sldMk cId="1797188937" sldId="277"/>
            <ac:spMk id="2" creationId="{5B495FAE-FEBA-4585-85AF-6CF28C5B6CDA}"/>
          </ac:spMkLst>
        </pc:spChg>
        <pc:graphicFrameChg chg="mod modGraphic">
          <ac:chgData name="Danielle" userId="e2554c37-e717-43a0-ba79-1183ca921ccd" providerId="ADAL" clId="{94D0AA6D-5F8E-4D8E-B60F-CCD8F89D4C07}" dt="2020-10-28T21:25:41.711" v="1327" actId="20577"/>
          <ac:graphicFrameMkLst>
            <pc:docMk/>
            <pc:sldMk cId="1797188937" sldId="277"/>
            <ac:graphicFrameMk id="3" creationId="{D24CC791-64B1-44B2-9148-1D6227FAD169}"/>
          </ac:graphicFrameMkLst>
        </pc:graphicFrameChg>
      </pc:sldChg>
      <pc:sldChg chg="modSp add mod">
        <pc:chgData name="Danielle" userId="e2554c37-e717-43a0-ba79-1183ca921ccd" providerId="ADAL" clId="{94D0AA6D-5F8E-4D8E-B60F-CCD8F89D4C07}" dt="2020-10-28T21:25:48.156" v="1330"/>
        <pc:sldMkLst>
          <pc:docMk/>
          <pc:sldMk cId="1013583873" sldId="278"/>
        </pc:sldMkLst>
        <pc:spChg chg="mod">
          <ac:chgData name="Danielle" userId="e2554c37-e717-43a0-ba79-1183ca921ccd" providerId="ADAL" clId="{94D0AA6D-5F8E-4D8E-B60F-CCD8F89D4C07}" dt="2020-10-28T21:23:12.947" v="1260" actId="20577"/>
          <ac:spMkLst>
            <pc:docMk/>
            <pc:sldMk cId="1013583873" sldId="278"/>
            <ac:spMk id="2" creationId="{5B495FAE-FEBA-4585-85AF-6CF28C5B6CDA}"/>
          </ac:spMkLst>
        </pc:spChg>
        <pc:graphicFrameChg chg="mod modGraphic">
          <ac:chgData name="Danielle" userId="e2554c37-e717-43a0-ba79-1183ca921ccd" providerId="ADAL" clId="{94D0AA6D-5F8E-4D8E-B60F-CCD8F89D4C07}" dt="2020-10-28T21:25:48.156" v="1330"/>
          <ac:graphicFrameMkLst>
            <pc:docMk/>
            <pc:sldMk cId="1013583873" sldId="278"/>
            <ac:graphicFrameMk id="3" creationId="{D24CC791-64B1-44B2-9148-1D6227FAD169}"/>
          </ac:graphicFrameMkLst>
        </pc:graphicFrameChg>
      </pc:sldChg>
      <pc:sldChg chg="addSp delSp modSp add mod delAnim modAnim">
        <pc:chgData name="Danielle" userId="e2554c37-e717-43a0-ba79-1183ca921ccd" providerId="ADAL" clId="{94D0AA6D-5F8E-4D8E-B60F-CCD8F89D4C07}" dt="2020-10-28T21:25:54.343" v="1333"/>
        <pc:sldMkLst>
          <pc:docMk/>
          <pc:sldMk cId="3844523456" sldId="279"/>
        </pc:sldMkLst>
        <pc:spChg chg="mod">
          <ac:chgData name="Danielle" userId="e2554c37-e717-43a0-ba79-1183ca921ccd" providerId="ADAL" clId="{94D0AA6D-5F8E-4D8E-B60F-CCD8F89D4C07}" dt="2020-10-28T21:24:12.531" v="1306" actId="20577"/>
          <ac:spMkLst>
            <pc:docMk/>
            <pc:sldMk cId="3844523456" sldId="279"/>
            <ac:spMk id="2" creationId="{5B495FAE-FEBA-4585-85AF-6CF28C5B6CDA}"/>
          </ac:spMkLst>
        </pc:spChg>
        <pc:spChg chg="add mod">
          <ac:chgData name="Danielle" userId="e2554c37-e717-43a0-ba79-1183ca921ccd" providerId="ADAL" clId="{94D0AA6D-5F8E-4D8E-B60F-CCD8F89D4C07}" dt="2020-10-28T21:20:03.077" v="1170" actId="1076"/>
          <ac:spMkLst>
            <pc:docMk/>
            <pc:sldMk cId="3844523456" sldId="279"/>
            <ac:spMk id="4" creationId="{9A27CA90-5C0D-45A2-B932-64302209DB19}"/>
          </ac:spMkLst>
        </pc:spChg>
        <pc:spChg chg="add del mod">
          <ac:chgData name="Danielle" userId="e2554c37-e717-43a0-ba79-1183ca921ccd" providerId="ADAL" clId="{94D0AA6D-5F8E-4D8E-B60F-CCD8F89D4C07}" dt="2020-10-28T21:23:46.965" v="1284" actId="478"/>
          <ac:spMkLst>
            <pc:docMk/>
            <pc:sldMk cId="3844523456" sldId="279"/>
            <ac:spMk id="5" creationId="{22F06503-E902-40BF-A45A-1F1C34E315BC}"/>
          </ac:spMkLst>
        </pc:spChg>
        <pc:spChg chg="add del mod">
          <ac:chgData name="Danielle" userId="e2554c37-e717-43a0-ba79-1183ca921ccd" providerId="ADAL" clId="{94D0AA6D-5F8E-4D8E-B60F-CCD8F89D4C07}" dt="2020-10-28T21:23:46.965" v="1284" actId="478"/>
          <ac:spMkLst>
            <pc:docMk/>
            <pc:sldMk cId="3844523456" sldId="279"/>
            <ac:spMk id="6" creationId="{074F0548-794F-4785-A9B8-01087801696D}"/>
          </ac:spMkLst>
        </pc:spChg>
        <pc:spChg chg="add del mod">
          <ac:chgData name="Danielle" userId="e2554c37-e717-43a0-ba79-1183ca921ccd" providerId="ADAL" clId="{94D0AA6D-5F8E-4D8E-B60F-CCD8F89D4C07}" dt="2020-10-28T21:23:46.965" v="1284" actId="478"/>
          <ac:spMkLst>
            <pc:docMk/>
            <pc:sldMk cId="3844523456" sldId="279"/>
            <ac:spMk id="7" creationId="{858705DE-D0CD-4A3A-A72D-E689ECB63EBC}"/>
          </ac:spMkLst>
        </pc:spChg>
        <pc:graphicFrameChg chg="mod modGraphic">
          <ac:chgData name="Danielle" userId="e2554c37-e717-43a0-ba79-1183ca921ccd" providerId="ADAL" clId="{94D0AA6D-5F8E-4D8E-B60F-CCD8F89D4C07}" dt="2020-10-28T21:25:54.343" v="1333"/>
          <ac:graphicFrameMkLst>
            <pc:docMk/>
            <pc:sldMk cId="3844523456" sldId="279"/>
            <ac:graphicFrameMk id="3" creationId="{D24CC791-64B1-44B2-9148-1D6227FAD169}"/>
          </ac:graphicFrameMkLst>
        </pc:graphicFrameChg>
      </pc:sldChg>
      <pc:sldChg chg="addSp delSp modSp new mod modClrScheme chgLayout">
        <pc:chgData name="Danielle" userId="e2554c37-e717-43a0-ba79-1183ca921ccd" providerId="ADAL" clId="{94D0AA6D-5F8E-4D8E-B60F-CCD8F89D4C07}" dt="2020-10-28T21:42:35.859" v="1614"/>
        <pc:sldMkLst>
          <pc:docMk/>
          <pc:sldMk cId="1449497764" sldId="280"/>
        </pc:sldMkLst>
        <pc:grpChg chg="del mod">
          <ac:chgData name="Danielle" userId="e2554c37-e717-43a0-ba79-1183ca921ccd" providerId="ADAL" clId="{94D0AA6D-5F8E-4D8E-B60F-CCD8F89D4C07}" dt="2020-10-28T21:39:50.148" v="1384"/>
          <ac:grpSpMkLst>
            <pc:docMk/>
            <pc:sldMk cId="1449497764" sldId="280"/>
            <ac:grpSpMk id="7" creationId="{A35FF41B-F16F-4662-A7C6-6D97A62795CA}"/>
          </ac:grpSpMkLst>
        </pc:grpChg>
        <pc:grpChg chg="mod">
          <ac:chgData name="Danielle" userId="e2554c37-e717-43a0-ba79-1183ca921ccd" providerId="ADAL" clId="{94D0AA6D-5F8E-4D8E-B60F-CCD8F89D4C07}" dt="2020-10-28T21:39:57.966" v="1401"/>
          <ac:grpSpMkLst>
            <pc:docMk/>
            <pc:sldMk cId="1449497764" sldId="280"/>
            <ac:grpSpMk id="23" creationId="{181108F0-EE23-4FF5-AC24-9ADE439AD904}"/>
          </ac:grpSpMkLst>
        </pc:grpChg>
        <pc:grpChg chg="mod">
          <ac:chgData name="Danielle" userId="e2554c37-e717-43a0-ba79-1183ca921ccd" providerId="ADAL" clId="{94D0AA6D-5F8E-4D8E-B60F-CCD8F89D4C07}" dt="2020-10-28T21:39:57.966" v="1401"/>
          <ac:grpSpMkLst>
            <pc:docMk/>
            <pc:sldMk cId="1449497764" sldId="280"/>
            <ac:grpSpMk id="24" creationId="{974E4128-2356-453B-96DB-CCE9C26148EF}"/>
          </ac:grpSpMkLst>
        </pc:grpChg>
        <pc:grpChg chg="mod">
          <ac:chgData name="Danielle" userId="e2554c37-e717-43a0-ba79-1183ca921ccd" providerId="ADAL" clId="{94D0AA6D-5F8E-4D8E-B60F-CCD8F89D4C07}" dt="2020-10-28T21:40:04.537" v="1404"/>
          <ac:grpSpMkLst>
            <pc:docMk/>
            <pc:sldMk cId="1449497764" sldId="280"/>
            <ac:grpSpMk id="27" creationId="{66D80049-3A71-4CCD-B7C0-C2B0B5ED7195}"/>
          </ac:grpSpMkLst>
        </pc:grpChg>
        <pc:grpChg chg="mod">
          <ac:chgData name="Danielle" userId="e2554c37-e717-43a0-ba79-1183ca921ccd" providerId="ADAL" clId="{94D0AA6D-5F8E-4D8E-B60F-CCD8F89D4C07}" dt="2020-10-28T21:40:10.709" v="1417"/>
          <ac:grpSpMkLst>
            <pc:docMk/>
            <pc:sldMk cId="1449497764" sldId="280"/>
            <ac:grpSpMk id="40" creationId="{41E560FB-9B48-4752-BCBD-A18211123812}"/>
          </ac:grpSpMkLst>
        </pc:grpChg>
        <pc:grpChg chg="mod">
          <ac:chgData name="Danielle" userId="e2554c37-e717-43a0-ba79-1183ca921ccd" providerId="ADAL" clId="{94D0AA6D-5F8E-4D8E-B60F-CCD8F89D4C07}" dt="2020-10-28T21:40:10.709" v="1417"/>
          <ac:grpSpMkLst>
            <pc:docMk/>
            <pc:sldMk cId="1449497764" sldId="280"/>
            <ac:grpSpMk id="41" creationId="{62683A0D-A2A8-4C2E-B409-D2B822DF1D96}"/>
          </ac:grpSpMkLst>
        </pc:grpChg>
        <pc:grpChg chg="mod">
          <ac:chgData name="Danielle" userId="e2554c37-e717-43a0-ba79-1183ca921ccd" providerId="ADAL" clId="{94D0AA6D-5F8E-4D8E-B60F-CCD8F89D4C07}" dt="2020-10-28T21:40:15.553" v="1422"/>
          <ac:grpSpMkLst>
            <pc:docMk/>
            <pc:sldMk cId="1449497764" sldId="280"/>
            <ac:grpSpMk id="46" creationId="{67BF9C45-9859-4640-A060-AF12C1D61F89}"/>
          </ac:grpSpMkLst>
        </pc:grpChg>
        <pc:grpChg chg="mod">
          <ac:chgData name="Danielle" userId="e2554c37-e717-43a0-ba79-1183ca921ccd" providerId="ADAL" clId="{94D0AA6D-5F8E-4D8E-B60F-CCD8F89D4C07}" dt="2020-10-28T21:40:27.862" v="1435"/>
          <ac:grpSpMkLst>
            <pc:docMk/>
            <pc:sldMk cId="1449497764" sldId="280"/>
            <ac:grpSpMk id="59" creationId="{AD429628-5F1D-490D-963F-D5BC917E6D5D}"/>
          </ac:grpSpMkLst>
        </pc:grpChg>
        <pc:grpChg chg="del mod">
          <ac:chgData name="Danielle" userId="e2554c37-e717-43a0-ba79-1183ca921ccd" providerId="ADAL" clId="{94D0AA6D-5F8E-4D8E-B60F-CCD8F89D4C07}" dt="2020-10-28T21:40:31.036" v="1441"/>
          <ac:grpSpMkLst>
            <pc:docMk/>
            <pc:sldMk cId="1449497764" sldId="280"/>
            <ac:grpSpMk id="62" creationId="{4B1F7451-BE85-4160-9376-828D84B0EC8D}"/>
          </ac:grpSpMkLst>
        </pc:grpChg>
        <pc:grpChg chg="mod">
          <ac:chgData name="Danielle" userId="e2554c37-e717-43a0-ba79-1183ca921ccd" providerId="ADAL" clId="{94D0AA6D-5F8E-4D8E-B60F-CCD8F89D4C07}" dt="2020-10-28T21:40:31.036" v="1441"/>
          <ac:grpSpMkLst>
            <pc:docMk/>
            <pc:sldMk cId="1449497764" sldId="280"/>
            <ac:grpSpMk id="65" creationId="{BEA5976F-D19B-43C1-9979-2C3699348B63}"/>
          </ac:grpSpMkLst>
        </pc:grpChg>
        <pc:grpChg chg="mod">
          <ac:chgData name="Danielle" userId="e2554c37-e717-43a0-ba79-1183ca921ccd" providerId="ADAL" clId="{94D0AA6D-5F8E-4D8E-B60F-CCD8F89D4C07}" dt="2020-10-28T21:40:37.142" v="1454"/>
          <ac:grpSpMkLst>
            <pc:docMk/>
            <pc:sldMk cId="1449497764" sldId="280"/>
            <ac:grpSpMk id="78" creationId="{7F9DA89B-5C9D-44F7-8613-6B3B7F79C7F6}"/>
          </ac:grpSpMkLst>
        </pc:grpChg>
        <pc:grpChg chg="mod">
          <ac:chgData name="Danielle" userId="e2554c37-e717-43a0-ba79-1183ca921ccd" providerId="ADAL" clId="{94D0AA6D-5F8E-4D8E-B60F-CCD8F89D4C07}" dt="2020-10-28T21:40:40.385" v="1459"/>
          <ac:grpSpMkLst>
            <pc:docMk/>
            <pc:sldMk cId="1449497764" sldId="280"/>
            <ac:grpSpMk id="83" creationId="{39F3C195-578F-4BCF-9BC4-CE2058E75E58}"/>
          </ac:grpSpMkLst>
        </pc:grpChg>
        <pc:grpChg chg="mod">
          <ac:chgData name="Danielle" userId="e2554c37-e717-43a0-ba79-1183ca921ccd" providerId="ADAL" clId="{94D0AA6D-5F8E-4D8E-B60F-CCD8F89D4C07}" dt="2020-10-28T21:40:40.385" v="1459"/>
          <ac:grpSpMkLst>
            <pc:docMk/>
            <pc:sldMk cId="1449497764" sldId="280"/>
            <ac:grpSpMk id="84" creationId="{F1D5EFB9-63BE-498C-B6E7-3E075757B467}"/>
          </ac:grpSpMkLst>
        </pc:grpChg>
        <pc:grpChg chg="mod">
          <ac:chgData name="Danielle" userId="e2554c37-e717-43a0-ba79-1183ca921ccd" providerId="ADAL" clId="{94D0AA6D-5F8E-4D8E-B60F-CCD8F89D4C07}" dt="2020-10-28T21:40:45.892" v="1472"/>
          <ac:grpSpMkLst>
            <pc:docMk/>
            <pc:sldMk cId="1449497764" sldId="280"/>
            <ac:grpSpMk id="97" creationId="{8F903A80-7E3D-474A-93A7-6EE8149A9B83}"/>
          </ac:grpSpMkLst>
        </pc:grpChg>
        <pc:grpChg chg="mod">
          <ac:chgData name="Danielle" userId="e2554c37-e717-43a0-ba79-1183ca921ccd" providerId="ADAL" clId="{94D0AA6D-5F8E-4D8E-B60F-CCD8F89D4C07}" dt="2020-10-28T21:40:51.896" v="1477"/>
          <ac:grpSpMkLst>
            <pc:docMk/>
            <pc:sldMk cId="1449497764" sldId="280"/>
            <ac:grpSpMk id="102" creationId="{57E76DAE-30B6-4966-823E-EB35B2F155FA}"/>
          </ac:grpSpMkLst>
        </pc:grpChg>
        <pc:grpChg chg="mod">
          <ac:chgData name="Danielle" userId="e2554c37-e717-43a0-ba79-1183ca921ccd" providerId="ADAL" clId="{94D0AA6D-5F8E-4D8E-B60F-CCD8F89D4C07}" dt="2020-10-28T21:41:04.241" v="1491"/>
          <ac:grpSpMkLst>
            <pc:docMk/>
            <pc:sldMk cId="1449497764" sldId="280"/>
            <ac:grpSpMk id="116" creationId="{D334ED3B-D5C1-4369-8DD8-CEB3CECE7008}"/>
          </ac:grpSpMkLst>
        </pc:grpChg>
        <pc:grpChg chg="del mod">
          <ac:chgData name="Danielle" userId="e2554c37-e717-43a0-ba79-1183ca921ccd" providerId="ADAL" clId="{94D0AA6D-5F8E-4D8E-B60F-CCD8F89D4C07}" dt="2020-10-28T21:41:15.145" v="1501"/>
          <ac:grpSpMkLst>
            <pc:docMk/>
            <pc:sldMk cId="1449497764" sldId="280"/>
            <ac:grpSpMk id="121" creationId="{6A952146-9699-4868-ADBF-E5DE8A093B07}"/>
          </ac:grpSpMkLst>
        </pc:grpChg>
        <pc:grpChg chg="mod">
          <ac:chgData name="Danielle" userId="e2554c37-e717-43a0-ba79-1183ca921ccd" providerId="ADAL" clId="{94D0AA6D-5F8E-4D8E-B60F-CCD8F89D4C07}" dt="2020-10-28T21:41:15.145" v="1501"/>
          <ac:grpSpMkLst>
            <pc:docMk/>
            <pc:sldMk cId="1449497764" sldId="280"/>
            <ac:grpSpMk id="126" creationId="{90B4D5A7-4C82-473D-9655-94AB6BBE1939}"/>
          </ac:grpSpMkLst>
        </pc:grpChg>
        <pc:grpChg chg="mod">
          <ac:chgData name="Danielle" userId="e2554c37-e717-43a0-ba79-1183ca921ccd" providerId="ADAL" clId="{94D0AA6D-5F8E-4D8E-B60F-CCD8F89D4C07}" dt="2020-10-28T21:41:21.179" v="1506"/>
          <ac:grpSpMkLst>
            <pc:docMk/>
            <pc:sldMk cId="1449497764" sldId="280"/>
            <ac:grpSpMk id="131" creationId="{F8367C40-AEB2-4370-83F9-AA810CB99B79}"/>
          </ac:grpSpMkLst>
        </pc:grpChg>
        <pc:grpChg chg="mod">
          <ac:chgData name="Danielle" userId="e2554c37-e717-43a0-ba79-1183ca921ccd" providerId="ADAL" clId="{94D0AA6D-5F8E-4D8E-B60F-CCD8F89D4C07}" dt="2020-10-28T21:41:28.983" v="1520"/>
          <ac:grpSpMkLst>
            <pc:docMk/>
            <pc:sldMk cId="1449497764" sldId="280"/>
            <ac:grpSpMk id="145" creationId="{FBC53B2D-46A3-44AB-B29E-6FB510BA21CB}"/>
          </ac:grpSpMkLst>
        </pc:grpChg>
        <pc:grpChg chg="del mod">
          <ac:chgData name="Danielle" userId="e2554c37-e717-43a0-ba79-1183ca921ccd" providerId="ADAL" clId="{94D0AA6D-5F8E-4D8E-B60F-CCD8F89D4C07}" dt="2020-10-28T21:41:36.261" v="1529"/>
          <ac:grpSpMkLst>
            <pc:docMk/>
            <pc:sldMk cId="1449497764" sldId="280"/>
            <ac:grpSpMk id="148" creationId="{6AEA4ABA-E122-40A9-9EFD-19DA9291B03D}"/>
          </ac:grpSpMkLst>
        </pc:grpChg>
        <pc:grpChg chg="mod">
          <ac:chgData name="Danielle" userId="e2554c37-e717-43a0-ba79-1183ca921ccd" providerId="ADAL" clId="{94D0AA6D-5F8E-4D8E-B60F-CCD8F89D4C07}" dt="2020-10-28T21:41:36.261" v="1529"/>
          <ac:grpSpMkLst>
            <pc:docMk/>
            <pc:sldMk cId="1449497764" sldId="280"/>
            <ac:grpSpMk id="154" creationId="{15B16CBB-BB24-47FC-B1EF-20DC764B4A1A}"/>
          </ac:grpSpMkLst>
        </pc:grpChg>
        <pc:grpChg chg="mod">
          <ac:chgData name="Danielle" userId="e2554c37-e717-43a0-ba79-1183ca921ccd" providerId="ADAL" clId="{94D0AA6D-5F8E-4D8E-B60F-CCD8F89D4C07}" dt="2020-10-28T21:41:38.844" v="1533"/>
          <ac:grpSpMkLst>
            <pc:docMk/>
            <pc:sldMk cId="1449497764" sldId="280"/>
            <ac:grpSpMk id="158" creationId="{A8B9705C-09D7-4110-85A8-C618C0B5DD2B}"/>
          </ac:grpSpMkLst>
        </pc:grpChg>
        <pc:grpChg chg="del mod">
          <ac:chgData name="Danielle" userId="e2554c37-e717-43a0-ba79-1183ca921ccd" providerId="ADAL" clId="{94D0AA6D-5F8E-4D8E-B60F-CCD8F89D4C07}" dt="2020-10-28T21:42:01.437" v="1562"/>
          <ac:grpSpMkLst>
            <pc:docMk/>
            <pc:sldMk cId="1449497764" sldId="280"/>
            <ac:grpSpMk id="174" creationId="{8E554D87-63FA-4153-97BA-D7BF12F33786}"/>
          </ac:grpSpMkLst>
        </pc:grpChg>
        <pc:grpChg chg="mod">
          <ac:chgData name="Danielle" userId="e2554c37-e717-43a0-ba79-1183ca921ccd" providerId="ADAL" clId="{94D0AA6D-5F8E-4D8E-B60F-CCD8F89D4C07}" dt="2020-10-28T21:41:46.122" v="1549"/>
          <ac:grpSpMkLst>
            <pc:docMk/>
            <pc:sldMk cId="1449497764" sldId="280"/>
            <ac:grpSpMk id="175" creationId="{1F697A01-6096-4670-A118-B242423AE25A}"/>
          </ac:grpSpMkLst>
        </pc:grpChg>
        <pc:grpChg chg="mod">
          <ac:chgData name="Danielle" userId="e2554c37-e717-43a0-ba79-1183ca921ccd" providerId="ADAL" clId="{94D0AA6D-5F8E-4D8E-B60F-CCD8F89D4C07}" dt="2020-10-28T21:42:01.437" v="1562"/>
          <ac:grpSpMkLst>
            <pc:docMk/>
            <pc:sldMk cId="1449497764" sldId="280"/>
            <ac:grpSpMk id="188" creationId="{B877A162-EAAB-47B7-BD4E-BDEE52EC48D5}"/>
          </ac:grpSpMkLst>
        </pc:grpChg>
        <pc:grpChg chg="mod">
          <ac:chgData name="Danielle" userId="e2554c37-e717-43a0-ba79-1183ca921ccd" providerId="ADAL" clId="{94D0AA6D-5F8E-4D8E-B60F-CCD8F89D4C07}" dt="2020-10-28T21:42:01.437" v="1562"/>
          <ac:grpSpMkLst>
            <pc:docMk/>
            <pc:sldMk cId="1449497764" sldId="280"/>
            <ac:grpSpMk id="189" creationId="{5A83521B-4304-4793-8797-487AED6884B6}"/>
          </ac:grpSpMkLst>
        </pc:grpChg>
        <pc:grpChg chg="del mod">
          <ac:chgData name="Danielle" userId="e2554c37-e717-43a0-ba79-1183ca921ccd" providerId="ADAL" clId="{94D0AA6D-5F8E-4D8E-B60F-CCD8F89D4C07}" dt="2020-10-28T21:42:32.906" v="1609"/>
          <ac:grpSpMkLst>
            <pc:docMk/>
            <pc:sldMk cId="1449497764" sldId="280"/>
            <ac:grpSpMk id="218" creationId="{2442ADAD-BA88-487F-9BA9-F3665D354388}"/>
          </ac:grpSpMkLst>
        </pc:grpChg>
        <pc:grpChg chg="del mod">
          <ac:chgData name="Danielle" userId="e2554c37-e717-43a0-ba79-1183ca921ccd" providerId="ADAL" clId="{94D0AA6D-5F8E-4D8E-B60F-CCD8F89D4C07}" dt="2020-10-28T21:42:25.450" v="1603"/>
          <ac:grpSpMkLst>
            <pc:docMk/>
            <pc:sldMk cId="1449497764" sldId="280"/>
            <ac:grpSpMk id="219" creationId="{FEA789D6-674B-4A21-B2BD-E4513B36F2DA}"/>
          </ac:grpSpMkLst>
        </pc:grpChg>
        <pc:grpChg chg="mod">
          <ac:chgData name="Danielle" userId="e2554c37-e717-43a0-ba79-1183ca921ccd" providerId="ADAL" clId="{94D0AA6D-5F8E-4D8E-B60F-CCD8F89D4C07}" dt="2020-10-28T21:42:16.974" v="1591"/>
          <ac:grpSpMkLst>
            <pc:docMk/>
            <pc:sldMk cId="1449497764" sldId="280"/>
            <ac:grpSpMk id="220" creationId="{C3CA24B8-0E62-4061-8C22-F30027D8CCDB}"/>
          </ac:grpSpMkLst>
        </pc:grpChg>
        <pc:grpChg chg="mod">
          <ac:chgData name="Danielle" userId="e2554c37-e717-43a0-ba79-1183ca921ccd" providerId="ADAL" clId="{94D0AA6D-5F8E-4D8E-B60F-CCD8F89D4C07}" dt="2020-10-28T21:42:16.974" v="1591"/>
          <ac:grpSpMkLst>
            <pc:docMk/>
            <pc:sldMk cId="1449497764" sldId="280"/>
            <ac:grpSpMk id="221" creationId="{A342F430-6E21-4B6C-A016-DC7F5AF64AA0}"/>
          </ac:grpSpMkLst>
        </pc:grpChg>
        <pc:grpChg chg="mod">
          <ac:chgData name="Danielle" userId="e2554c37-e717-43a0-ba79-1183ca921ccd" providerId="ADAL" clId="{94D0AA6D-5F8E-4D8E-B60F-CCD8F89D4C07}" dt="2020-10-28T21:42:25.450" v="1603"/>
          <ac:grpSpMkLst>
            <pc:docMk/>
            <pc:sldMk cId="1449497764" sldId="280"/>
            <ac:grpSpMk id="233" creationId="{6421F58E-6802-4B39-A66A-A7318DB84DD6}"/>
          </ac:grpSpMkLst>
        </pc:grpChg>
        <pc:grpChg chg="mod">
          <ac:chgData name="Danielle" userId="e2554c37-e717-43a0-ba79-1183ca921ccd" providerId="ADAL" clId="{94D0AA6D-5F8E-4D8E-B60F-CCD8F89D4C07}" dt="2020-10-28T21:42:25.450" v="1603"/>
          <ac:grpSpMkLst>
            <pc:docMk/>
            <pc:sldMk cId="1449497764" sldId="280"/>
            <ac:grpSpMk id="234" creationId="{F7CC0C61-EC83-45DE-8BA6-34787EEB7E36}"/>
          </ac:grpSpMkLst>
        </pc:grpChg>
        <pc:grpChg chg="mod">
          <ac:chgData name="Danielle" userId="e2554c37-e717-43a0-ba79-1183ca921ccd" providerId="ADAL" clId="{94D0AA6D-5F8E-4D8E-B60F-CCD8F89D4C07}" dt="2020-10-28T21:42:32.906" v="1609"/>
          <ac:grpSpMkLst>
            <pc:docMk/>
            <pc:sldMk cId="1449497764" sldId="280"/>
            <ac:grpSpMk id="240" creationId="{9A0567DB-415E-4433-86CE-6CBCA73D617C}"/>
          </ac:grpSpMkLst>
        </pc:grpChg>
        <pc:grpChg chg="mod">
          <ac:chgData name="Danielle" userId="e2554c37-e717-43a0-ba79-1183ca921ccd" providerId="ADAL" clId="{94D0AA6D-5F8E-4D8E-B60F-CCD8F89D4C07}" dt="2020-10-28T21:42:35.859" v="1614"/>
          <ac:grpSpMkLst>
            <pc:docMk/>
            <pc:sldMk cId="1449497764" sldId="280"/>
            <ac:grpSpMk id="245" creationId="{BB5378DA-4CA1-49AD-825C-62CCD48ABE77}"/>
          </ac:grpSpMkLst>
        </pc:grpChg>
        <pc:picChg chg="add mod">
          <ac:chgData name="Danielle" userId="e2554c37-e717-43a0-ba79-1183ca921ccd" providerId="ADAL" clId="{94D0AA6D-5F8E-4D8E-B60F-CCD8F89D4C07}" dt="2020-10-28T21:38:47.059" v="1375" actId="1035"/>
          <ac:picMkLst>
            <pc:docMk/>
            <pc:sldMk cId="1449497764" sldId="280"/>
            <ac:picMk id="2" creationId="{C0109B69-2B20-4F39-9C08-DDF18AEDB7B7}"/>
          </ac:picMkLst>
        </pc:picChg>
        <pc:inkChg chg="add del mod">
          <ac:chgData name="Danielle" userId="e2554c37-e717-43a0-ba79-1183ca921ccd" providerId="ADAL" clId="{94D0AA6D-5F8E-4D8E-B60F-CCD8F89D4C07}" dt="2020-10-28T21:39:50.147" v="1382"/>
          <ac:inkMkLst>
            <pc:docMk/>
            <pc:sldMk cId="1449497764" sldId="280"/>
            <ac:inkMk id="3" creationId="{68320912-BB3B-4297-85AD-37CDB8FC6E46}"/>
          </ac:inkMkLst>
        </pc:inkChg>
        <pc:inkChg chg="add del mod">
          <ac:chgData name="Danielle" userId="e2554c37-e717-43a0-ba79-1183ca921ccd" providerId="ADAL" clId="{94D0AA6D-5F8E-4D8E-B60F-CCD8F89D4C07}" dt="2020-10-28T21:39:50.149" v="1385"/>
          <ac:inkMkLst>
            <pc:docMk/>
            <pc:sldMk cId="1449497764" sldId="280"/>
            <ac:inkMk id="4" creationId="{6EEE920E-1146-47E0-ABB5-3DFA6F6976B8}"/>
          </ac:inkMkLst>
        </pc:inkChg>
        <pc:inkChg chg="add del mod">
          <ac:chgData name="Danielle" userId="e2554c37-e717-43a0-ba79-1183ca921ccd" providerId="ADAL" clId="{94D0AA6D-5F8E-4D8E-B60F-CCD8F89D4C07}" dt="2020-10-28T21:39:50.148" v="1384"/>
          <ac:inkMkLst>
            <pc:docMk/>
            <pc:sldMk cId="1449497764" sldId="280"/>
            <ac:inkMk id="5" creationId="{24816835-AE8C-44BA-9B03-75EE3FC73E72}"/>
          </ac:inkMkLst>
        </pc:inkChg>
        <pc:inkChg chg="add del mod">
          <ac:chgData name="Danielle" userId="e2554c37-e717-43a0-ba79-1183ca921ccd" providerId="ADAL" clId="{94D0AA6D-5F8E-4D8E-B60F-CCD8F89D4C07}" dt="2020-10-28T21:39:50.148" v="1383"/>
          <ac:inkMkLst>
            <pc:docMk/>
            <pc:sldMk cId="1449497764" sldId="280"/>
            <ac:inkMk id="6" creationId="{E6C6AB41-E772-43CB-AC98-CA86BC899222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8" creationId="{4410158A-8CC2-4991-A2AA-E64AF9C71520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9" creationId="{FE64E930-32F7-49D1-B3AC-E46748C81332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10" creationId="{E39D48B2-CC9F-4305-9009-7AB743DCEBAC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11" creationId="{49445B1F-1684-4364-B0C5-504932412EF7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12" creationId="{BF3230DC-844F-4D9D-82E4-855707D1BF74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13" creationId="{C0376EC7-1407-4515-8288-3E1AB277E333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14" creationId="{922D1B22-EF16-4E03-84F7-D519FF341BFA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15" creationId="{C8E197C4-A477-4723-9F73-2D5EBCC58B6B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16" creationId="{B7B84FAF-2829-4327-BC18-B0608224B4B7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17" creationId="{14322BEE-C401-4319-8ED4-FD6170727508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18" creationId="{C293B061-C8AA-400D-A7C0-CD23B6FA7AD3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19" creationId="{4FB8E683-8859-44E1-83B4-8383B2D10C98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20" creationId="{0BE588EC-70D3-4FE1-9D36-B4A8D77975D1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21" creationId="{45265D63-34E1-4049-951B-7E9B16DA4873}"/>
          </ac:inkMkLst>
        </pc:inkChg>
        <pc:inkChg chg="add mod">
          <ac:chgData name="Danielle" userId="e2554c37-e717-43a0-ba79-1183ca921ccd" providerId="ADAL" clId="{94D0AA6D-5F8E-4D8E-B60F-CCD8F89D4C07}" dt="2020-10-28T21:39:57.966" v="1401"/>
          <ac:inkMkLst>
            <pc:docMk/>
            <pc:sldMk cId="1449497764" sldId="280"/>
            <ac:inkMk id="22" creationId="{9D0AE662-DFA1-4089-8BE0-DBA5B68F545B}"/>
          </ac:inkMkLst>
        </pc:inkChg>
        <pc:inkChg chg="add mod">
          <ac:chgData name="Danielle" userId="e2554c37-e717-43a0-ba79-1183ca921ccd" providerId="ADAL" clId="{94D0AA6D-5F8E-4D8E-B60F-CCD8F89D4C07}" dt="2020-10-28T21:40:04.537" v="1404"/>
          <ac:inkMkLst>
            <pc:docMk/>
            <pc:sldMk cId="1449497764" sldId="280"/>
            <ac:inkMk id="25" creationId="{972AB5C5-1BEF-4DCE-BE33-5E9A78FE16EE}"/>
          </ac:inkMkLst>
        </pc:inkChg>
        <pc:inkChg chg="add mod">
          <ac:chgData name="Danielle" userId="e2554c37-e717-43a0-ba79-1183ca921ccd" providerId="ADAL" clId="{94D0AA6D-5F8E-4D8E-B60F-CCD8F89D4C07}" dt="2020-10-28T21:40:04.537" v="1404"/>
          <ac:inkMkLst>
            <pc:docMk/>
            <pc:sldMk cId="1449497764" sldId="280"/>
            <ac:inkMk id="26" creationId="{25C2B8CF-7AB9-477C-AAA3-2D4233842A0A}"/>
          </ac:inkMkLst>
        </pc:inkChg>
        <pc:inkChg chg="add mod">
          <ac:chgData name="Danielle" userId="e2554c37-e717-43a0-ba79-1183ca921ccd" providerId="ADAL" clId="{94D0AA6D-5F8E-4D8E-B60F-CCD8F89D4C07}" dt="2020-10-28T21:40:10.709" v="1417"/>
          <ac:inkMkLst>
            <pc:docMk/>
            <pc:sldMk cId="1449497764" sldId="280"/>
            <ac:inkMk id="28" creationId="{BB53852E-40C4-4DCD-90C4-30221ECE691D}"/>
          </ac:inkMkLst>
        </pc:inkChg>
        <pc:inkChg chg="add mod">
          <ac:chgData name="Danielle" userId="e2554c37-e717-43a0-ba79-1183ca921ccd" providerId="ADAL" clId="{94D0AA6D-5F8E-4D8E-B60F-CCD8F89D4C07}" dt="2020-10-28T21:40:10.709" v="1417"/>
          <ac:inkMkLst>
            <pc:docMk/>
            <pc:sldMk cId="1449497764" sldId="280"/>
            <ac:inkMk id="29" creationId="{A3786EFF-CC83-4571-A9E1-9589222EE38C}"/>
          </ac:inkMkLst>
        </pc:inkChg>
        <pc:inkChg chg="add mod">
          <ac:chgData name="Danielle" userId="e2554c37-e717-43a0-ba79-1183ca921ccd" providerId="ADAL" clId="{94D0AA6D-5F8E-4D8E-B60F-CCD8F89D4C07}" dt="2020-10-28T21:40:10.709" v="1417"/>
          <ac:inkMkLst>
            <pc:docMk/>
            <pc:sldMk cId="1449497764" sldId="280"/>
            <ac:inkMk id="30" creationId="{04EA3BC4-0AC1-4AE9-89A7-B79D6E887924}"/>
          </ac:inkMkLst>
        </pc:inkChg>
        <pc:inkChg chg="add mod">
          <ac:chgData name="Danielle" userId="e2554c37-e717-43a0-ba79-1183ca921ccd" providerId="ADAL" clId="{94D0AA6D-5F8E-4D8E-B60F-CCD8F89D4C07}" dt="2020-10-28T21:40:10.709" v="1417"/>
          <ac:inkMkLst>
            <pc:docMk/>
            <pc:sldMk cId="1449497764" sldId="280"/>
            <ac:inkMk id="31" creationId="{9D48C0BB-4083-4787-9B71-4A7D8122BDC7}"/>
          </ac:inkMkLst>
        </pc:inkChg>
        <pc:inkChg chg="add mod">
          <ac:chgData name="Danielle" userId="e2554c37-e717-43a0-ba79-1183ca921ccd" providerId="ADAL" clId="{94D0AA6D-5F8E-4D8E-B60F-CCD8F89D4C07}" dt="2020-10-28T21:40:10.709" v="1417"/>
          <ac:inkMkLst>
            <pc:docMk/>
            <pc:sldMk cId="1449497764" sldId="280"/>
            <ac:inkMk id="32" creationId="{9D508880-DE6D-4A56-8EB7-8E29666DC1A4}"/>
          </ac:inkMkLst>
        </pc:inkChg>
        <pc:inkChg chg="add mod">
          <ac:chgData name="Danielle" userId="e2554c37-e717-43a0-ba79-1183ca921ccd" providerId="ADAL" clId="{94D0AA6D-5F8E-4D8E-B60F-CCD8F89D4C07}" dt="2020-10-28T21:40:10.709" v="1417"/>
          <ac:inkMkLst>
            <pc:docMk/>
            <pc:sldMk cId="1449497764" sldId="280"/>
            <ac:inkMk id="33" creationId="{23690E5F-E0BE-479D-89B0-6B7601F317ED}"/>
          </ac:inkMkLst>
        </pc:inkChg>
        <pc:inkChg chg="add mod">
          <ac:chgData name="Danielle" userId="e2554c37-e717-43a0-ba79-1183ca921ccd" providerId="ADAL" clId="{94D0AA6D-5F8E-4D8E-B60F-CCD8F89D4C07}" dt="2020-10-28T21:40:10.709" v="1417"/>
          <ac:inkMkLst>
            <pc:docMk/>
            <pc:sldMk cId="1449497764" sldId="280"/>
            <ac:inkMk id="34" creationId="{8AF0C5A9-D504-4135-BC17-CB2F848F0D51}"/>
          </ac:inkMkLst>
        </pc:inkChg>
        <pc:inkChg chg="add mod">
          <ac:chgData name="Danielle" userId="e2554c37-e717-43a0-ba79-1183ca921ccd" providerId="ADAL" clId="{94D0AA6D-5F8E-4D8E-B60F-CCD8F89D4C07}" dt="2020-10-28T21:40:10.709" v="1417"/>
          <ac:inkMkLst>
            <pc:docMk/>
            <pc:sldMk cId="1449497764" sldId="280"/>
            <ac:inkMk id="35" creationId="{28724179-A718-4A05-9738-66E652C31A38}"/>
          </ac:inkMkLst>
        </pc:inkChg>
        <pc:inkChg chg="add mod">
          <ac:chgData name="Danielle" userId="e2554c37-e717-43a0-ba79-1183ca921ccd" providerId="ADAL" clId="{94D0AA6D-5F8E-4D8E-B60F-CCD8F89D4C07}" dt="2020-10-28T21:40:10.709" v="1417"/>
          <ac:inkMkLst>
            <pc:docMk/>
            <pc:sldMk cId="1449497764" sldId="280"/>
            <ac:inkMk id="36" creationId="{A35D6341-1F39-4934-9F54-4A1B4BA6A83D}"/>
          </ac:inkMkLst>
        </pc:inkChg>
        <pc:inkChg chg="add mod">
          <ac:chgData name="Danielle" userId="e2554c37-e717-43a0-ba79-1183ca921ccd" providerId="ADAL" clId="{94D0AA6D-5F8E-4D8E-B60F-CCD8F89D4C07}" dt="2020-10-28T21:40:10.709" v="1417"/>
          <ac:inkMkLst>
            <pc:docMk/>
            <pc:sldMk cId="1449497764" sldId="280"/>
            <ac:inkMk id="37" creationId="{C17C72FF-A02F-429F-B14C-AA8851226574}"/>
          </ac:inkMkLst>
        </pc:inkChg>
        <pc:inkChg chg="add mod">
          <ac:chgData name="Danielle" userId="e2554c37-e717-43a0-ba79-1183ca921ccd" providerId="ADAL" clId="{94D0AA6D-5F8E-4D8E-B60F-CCD8F89D4C07}" dt="2020-10-28T21:40:10.709" v="1417"/>
          <ac:inkMkLst>
            <pc:docMk/>
            <pc:sldMk cId="1449497764" sldId="280"/>
            <ac:inkMk id="38" creationId="{C5C73348-35CB-41AA-BD1B-FA16C4A0A64A}"/>
          </ac:inkMkLst>
        </pc:inkChg>
        <pc:inkChg chg="add mod">
          <ac:chgData name="Danielle" userId="e2554c37-e717-43a0-ba79-1183ca921ccd" providerId="ADAL" clId="{94D0AA6D-5F8E-4D8E-B60F-CCD8F89D4C07}" dt="2020-10-28T21:40:10.709" v="1417"/>
          <ac:inkMkLst>
            <pc:docMk/>
            <pc:sldMk cId="1449497764" sldId="280"/>
            <ac:inkMk id="39" creationId="{990E1169-4CDE-4F6D-BBE7-6A7F0FADFAAA}"/>
          </ac:inkMkLst>
        </pc:inkChg>
        <pc:inkChg chg="add mod">
          <ac:chgData name="Danielle" userId="e2554c37-e717-43a0-ba79-1183ca921ccd" providerId="ADAL" clId="{94D0AA6D-5F8E-4D8E-B60F-CCD8F89D4C07}" dt="2020-10-28T21:40:15.553" v="1422"/>
          <ac:inkMkLst>
            <pc:docMk/>
            <pc:sldMk cId="1449497764" sldId="280"/>
            <ac:inkMk id="42" creationId="{286AA291-A86E-46F1-9B51-74CA869472CF}"/>
          </ac:inkMkLst>
        </pc:inkChg>
        <pc:inkChg chg="add mod">
          <ac:chgData name="Danielle" userId="e2554c37-e717-43a0-ba79-1183ca921ccd" providerId="ADAL" clId="{94D0AA6D-5F8E-4D8E-B60F-CCD8F89D4C07}" dt="2020-10-28T21:40:15.553" v="1422"/>
          <ac:inkMkLst>
            <pc:docMk/>
            <pc:sldMk cId="1449497764" sldId="280"/>
            <ac:inkMk id="43" creationId="{97300F4D-8A7F-4BDA-B6C4-EBBC6A69C8A9}"/>
          </ac:inkMkLst>
        </pc:inkChg>
        <pc:inkChg chg="add mod">
          <ac:chgData name="Danielle" userId="e2554c37-e717-43a0-ba79-1183ca921ccd" providerId="ADAL" clId="{94D0AA6D-5F8E-4D8E-B60F-CCD8F89D4C07}" dt="2020-10-28T21:40:15.553" v="1422"/>
          <ac:inkMkLst>
            <pc:docMk/>
            <pc:sldMk cId="1449497764" sldId="280"/>
            <ac:inkMk id="44" creationId="{2FB20473-67CD-46D5-AB06-8B9B452370C8}"/>
          </ac:inkMkLst>
        </pc:inkChg>
        <pc:inkChg chg="add mod">
          <ac:chgData name="Danielle" userId="e2554c37-e717-43a0-ba79-1183ca921ccd" providerId="ADAL" clId="{94D0AA6D-5F8E-4D8E-B60F-CCD8F89D4C07}" dt="2020-10-28T21:40:15.553" v="1422"/>
          <ac:inkMkLst>
            <pc:docMk/>
            <pc:sldMk cId="1449497764" sldId="280"/>
            <ac:inkMk id="45" creationId="{737508C9-A975-42EA-96D6-69260EC3BB0B}"/>
          </ac:inkMkLst>
        </pc:inkChg>
        <pc:inkChg chg="add mod">
          <ac:chgData name="Danielle" userId="e2554c37-e717-43a0-ba79-1183ca921ccd" providerId="ADAL" clId="{94D0AA6D-5F8E-4D8E-B60F-CCD8F89D4C07}" dt="2020-10-28T21:40:27.862" v="1435"/>
          <ac:inkMkLst>
            <pc:docMk/>
            <pc:sldMk cId="1449497764" sldId="280"/>
            <ac:inkMk id="47" creationId="{8B0CBC94-D47D-4A2B-8CEE-37FA5B547183}"/>
          </ac:inkMkLst>
        </pc:inkChg>
        <pc:inkChg chg="add mod">
          <ac:chgData name="Danielle" userId="e2554c37-e717-43a0-ba79-1183ca921ccd" providerId="ADAL" clId="{94D0AA6D-5F8E-4D8E-B60F-CCD8F89D4C07}" dt="2020-10-28T21:40:27.862" v="1435"/>
          <ac:inkMkLst>
            <pc:docMk/>
            <pc:sldMk cId="1449497764" sldId="280"/>
            <ac:inkMk id="48" creationId="{0C5D137A-0F85-4BBA-B89C-D849064A5762}"/>
          </ac:inkMkLst>
        </pc:inkChg>
        <pc:inkChg chg="add mod">
          <ac:chgData name="Danielle" userId="e2554c37-e717-43a0-ba79-1183ca921ccd" providerId="ADAL" clId="{94D0AA6D-5F8E-4D8E-B60F-CCD8F89D4C07}" dt="2020-10-28T21:40:27.862" v="1435"/>
          <ac:inkMkLst>
            <pc:docMk/>
            <pc:sldMk cId="1449497764" sldId="280"/>
            <ac:inkMk id="49" creationId="{BCDA6489-817B-4EDD-8663-104A568FEAA3}"/>
          </ac:inkMkLst>
        </pc:inkChg>
        <pc:inkChg chg="add mod">
          <ac:chgData name="Danielle" userId="e2554c37-e717-43a0-ba79-1183ca921ccd" providerId="ADAL" clId="{94D0AA6D-5F8E-4D8E-B60F-CCD8F89D4C07}" dt="2020-10-28T21:40:27.862" v="1435"/>
          <ac:inkMkLst>
            <pc:docMk/>
            <pc:sldMk cId="1449497764" sldId="280"/>
            <ac:inkMk id="50" creationId="{41111B0A-64C7-41AC-9E1A-4EF5C1C4F805}"/>
          </ac:inkMkLst>
        </pc:inkChg>
        <pc:inkChg chg="add mod">
          <ac:chgData name="Danielle" userId="e2554c37-e717-43a0-ba79-1183ca921ccd" providerId="ADAL" clId="{94D0AA6D-5F8E-4D8E-B60F-CCD8F89D4C07}" dt="2020-10-28T21:40:27.862" v="1435"/>
          <ac:inkMkLst>
            <pc:docMk/>
            <pc:sldMk cId="1449497764" sldId="280"/>
            <ac:inkMk id="51" creationId="{8F9C3B03-24C0-42CA-8E33-13182E3CC461}"/>
          </ac:inkMkLst>
        </pc:inkChg>
        <pc:inkChg chg="add mod">
          <ac:chgData name="Danielle" userId="e2554c37-e717-43a0-ba79-1183ca921ccd" providerId="ADAL" clId="{94D0AA6D-5F8E-4D8E-B60F-CCD8F89D4C07}" dt="2020-10-28T21:40:27.862" v="1435"/>
          <ac:inkMkLst>
            <pc:docMk/>
            <pc:sldMk cId="1449497764" sldId="280"/>
            <ac:inkMk id="52" creationId="{4BC3ED52-4C51-4ABE-9FC3-FD81BD422123}"/>
          </ac:inkMkLst>
        </pc:inkChg>
        <pc:inkChg chg="add mod">
          <ac:chgData name="Danielle" userId="e2554c37-e717-43a0-ba79-1183ca921ccd" providerId="ADAL" clId="{94D0AA6D-5F8E-4D8E-B60F-CCD8F89D4C07}" dt="2020-10-28T21:40:27.862" v="1435"/>
          <ac:inkMkLst>
            <pc:docMk/>
            <pc:sldMk cId="1449497764" sldId="280"/>
            <ac:inkMk id="53" creationId="{A2CF92A8-929C-475D-A8D0-9ACD0394E4EF}"/>
          </ac:inkMkLst>
        </pc:inkChg>
        <pc:inkChg chg="add mod">
          <ac:chgData name="Danielle" userId="e2554c37-e717-43a0-ba79-1183ca921ccd" providerId="ADAL" clId="{94D0AA6D-5F8E-4D8E-B60F-CCD8F89D4C07}" dt="2020-10-28T21:40:27.862" v="1435"/>
          <ac:inkMkLst>
            <pc:docMk/>
            <pc:sldMk cId="1449497764" sldId="280"/>
            <ac:inkMk id="54" creationId="{9B20F2BC-CA45-468D-A70B-DDC28E807AB5}"/>
          </ac:inkMkLst>
        </pc:inkChg>
        <pc:inkChg chg="add mod">
          <ac:chgData name="Danielle" userId="e2554c37-e717-43a0-ba79-1183ca921ccd" providerId="ADAL" clId="{94D0AA6D-5F8E-4D8E-B60F-CCD8F89D4C07}" dt="2020-10-28T21:40:27.862" v="1435"/>
          <ac:inkMkLst>
            <pc:docMk/>
            <pc:sldMk cId="1449497764" sldId="280"/>
            <ac:inkMk id="55" creationId="{EC68D9E1-D499-47B4-A5BC-C8EF1D8EEAF3}"/>
          </ac:inkMkLst>
        </pc:inkChg>
        <pc:inkChg chg="add mod">
          <ac:chgData name="Danielle" userId="e2554c37-e717-43a0-ba79-1183ca921ccd" providerId="ADAL" clId="{94D0AA6D-5F8E-4D8E-B60F-CCD8F89D4C07}" dt="2020-10-28T21:40:27.862" v="1435"/>
          <ac:inkMkLst>
            <pc:docMk/>
            <pc:sldMk cId="1449497764" sldId="280"/>
            <ac:inkMk id="56" creationId="{B3A09F27-BF97-404A-878E-4E9AA38AC234}"/>
          </ac:inkMkLst>
        </pc:inkChg>
        <pc:inkChg chg="add mod">
          <ac:chgData name="Danielle" userId="e2554c37-e717-43a0-ba79-1183ca921ccd" providerId="ADAL" clId="{94D0AA6D-5F8E-4D8E-B60F-CCD8F89D4C07}" dt="2020-10-28T21:40:27.862" v="1435"/>
          <ac:inkMkLst>
            <pc:docMk/>
            <pc:sldMk cId="1449497764" sldId="280"/>
            <ac:inkMk id="57" creationId="{BBB28A83-EBC1-4492-8094-3ECCC6D6B123}"/>
          </ac:inkMkLst>
        </pc:inkChg>
        <pc:inkChg chg="add mod">
          <ac:chgData name="Danielle" userId="e2554c37-e717-43a0-ba79-1183ca921ccd" providerId="ADAL" clId="{94D0AA6D-5F8E-4D8E-B60F-CCD8F89D4C07}" dt="2020-10-28T21:40:27.862" v="1435"/>
          <ac:inkMkLst>
            <pc:docMk/>
            <pc:sldMk cId="1449497764" sldId="280"/>
            <ac:inkMk id="58" creationId="{DC5925F4-F8A9-49CB-A314-C76F91CA5213}"/>
          </ac:inkMkLst>
        </pc:inkChg>
        <pc:inkChg chg="add mod">
          <ac:chgData name="Danielle" userId="e2554c37-e717-43a0-ba79-1183ca921ccd" providerId="ADAL" clId="{94D0AA6D-5F8E-4D8E-B60F-CCD8F89D4C07}" dt="2020-10-28T21:40:31.036" v="1441"/>
          <ac:inkMkLst>
            <pc:docMk/>
            <pc:sldMk cId="1449497764" sldId="280"/>
            <ac:inkMk id="60" creationId="{CEBB134B-A5D4-4219-89A9-7E7F82F28E22}"/>
          </ac:inkMkLst>
        </pc:inkChg>
        <pc:inkChg chg="add mod">
          <ac:chgData name="Danielle" userId="e2554c37-e717-43a0-ba79-1183ca921ccd" providerId="ADAL" clId="{94D0AA6D-5F8E-4D8E-B60F-CCD8F89D4C07}" dt="2020-10-28T21:40:31.036" v="1441"/>
          <ac:inkMkLst>
            <pc:docMk/>
            <pc:sldMk cId="1449497764" sldId="280"/>
            <ac:inkMk id="61" creationId="{3BFDB69D-9E99-4C8D-92AD-78E4C92D9CE2}"/>
          </ac:inkMkLst>
        </pc:inkChg>
        <pc:inkChg chg="add mod">
          <ac:chgData name="Danielle" userId="e2554c37-e717-43a0-ba79-1183ca921ccd" providerId="ADAL" clId="{94D0AA6D-5F8E-4D8E-B60F-CCD8F89D4C07}" dt="2020-10-28T21:40:31.036" v="1441"/>
          <ac:inkMkLst>
            <pc:docMk/>
            <pc:sldMk cId="1449497764" sldId="280"/>
            <ac:inkMk id="63" creationId="{82313F70-1D25-4457-9097-060B653C6EF4}"/>
          </ac:inkMkLst>
        </pc:inkChg>
        <pc:inkChg chg="add mod">
          <ac:chgData name="Danielle" userId="e2554c37-e717-43a0-ba79-1183ca921ccd" providerId="ADAL" clId="{94D0AA6D-5F8E-4D8E-B60F-CCD8F89D4C07}" dt="2020-10-28T21:40:31.036" v="1441"/>
          <ac:inkMkLst>
            <pc:docMk/>
            <pc:sldMk cId="1449497764" sldId="280"/>
            <ac:inkMk id="64" creationId="{AD91AC4A-AC7B-4D41-949F-840949F68DD4}"/>
          </ac:inkMkLst>
        </pc:inkChg>
        <pc:inkChg chg="add mod">
          <ac:chgData name="Danielle" userId="e2554c37-e717-43a0-ba79-1183ca921ccd" providerId="ADAL" clId="{94D0AA6D-5F8E-4D8E-B60F-CCD8F89D4C07}" dt="2020-10-28T21:40:37.142" v="1454"/>
          <ac:inkMkLst>
            <pc:docMk/>
            <pc:sldMk cId="1449497764" sldId="280"/>
            <ac:inkMk id="66" creationId="{86793A55-558A-4874-B4B2-867E7A4FB984}"/>
          </ac:inkMkLst>
        </pc:inkChg>
        <pc:inkChg chg="add mod">
          <ac:chgData name="Danielle" userId="e2554c37-e717-43a0-ba79-1183ca921ccd" providerId="ADAL" clId="{94D0AA6D-5F8E-4D8E-B60F-CCD8F89D4C07}" dt="2020-10-28T21:40:37.142" v="1454"/>
          <ac:inkMkLst>
            <pc:docMk/>
            <pc:sldMk cId="1449497764" sldId="280"/>
            <ac:inkMk id="67" creationId="{C979CA9E-2AE7-42BD-97DD-D7F89F4A4BD3}"/>
          </ac:inkMkLst>
        </pc:inkChg>
        <pc:inkChg chg="add mod">
          <ac:chgData name="Danielle" userId="e2554c37-e717-43a0-ba79-1183ca921ccd" providerId="ADAL" clId="{94D0AA6D-5F8E-4D8E-B60F-CCD8F89D4C07}" dt="2020-10-28T21:40:37.142" v="1454"/>
          <ac:inkMkLst>
            <pc:docMk/>
            <pc:sldMk cId="1449497764" sldId="280"/>
            <ac:inkMk id="68" creationId="{C25311BF-7D69-4787-B797-A1F47FA20C26}"/>
          </ac:inkMkLst>
        </pc:inkChg>
        <pc:inkChg chg="add mod">
          <ac:chgData name="Danielle" userId="e2554c37-e717-43a0-ba79-1183ca921ccd" providerId="ADAL" clId="{94D0AA6D-5F8E-4D8E-B60F-CCD8F89D4C07}" dt="2020-10-28T21:40:37.142" v="1454"/>
          <ac:inkMkLst>
            <pc:docMk/>
            <pc:sldMk cId="1449497764" sldId="280"/>
            <ac:inkMk id="69" creationId="{A923E497-EF88-4CBF-B689-C2E6A3819593}"/>
          </ac:inkMkLst>
        </pc:inkChg>
        <pc:inkChg chg="add mod">
          <ac:chgData name="Danielle" userId="e2554c37-e717-43a0-ba79-1183ca921ccd" providerId="ADAL" clId="{94D0AA6D-5F8E-4D8E-B60F-CCD8F89D4C07}" dt="2020-10-28T21:40:37.142" v="1454"/>
          <ac:inkMkLst>
            <pc:docMk/>
            <pc:sldMk cId="1449497764" sldId="280"/>
            <ac:inkMk id="70" creationId="{C23D0E07-3BFF-4A46-A97E-52D88CC5980C}"/>
          </ac:inkMkLst>
        </pc:inkChg>
        <pc:inkChg chg="add mod">
          <ac:chgData name="Danielle" userId="e2554c37-e717-43a0-ba79-1183ca921ccd" providerId="ADAL" clId="{94D0AA6D-5F8E-4D8E-B60F-CCD8F89D4C07}" dt="2020-10-28T21:40:37.142" v="1454"/>
          <ac:inkMkLst>
            <pc:docMk/>
            <pc:sldMk cId="1449497764" sldId="280"/>
            <ac:inkMk id="71" creationId="{BFDAC212-F161-4F1A-AB54-FB48AF2B342D}"/>
          </ac:inkMkLst>
        </pc:inkChg>
        <pc:inkChg chg="add mod">
          <ac:chgData name="Danielle" userId="e2554c37-e717-43a0-ba79-1183ca921ccd" providerId="ADAL" clId="{94D0AA6D-5F8E-4D8E-B60F-CCD8F89D4C07}" dt="2020-10-28T21:40:37.142" v="1454"/>
          <ac:inkMkLst>
            <pc:docMk/>
            <pc:sldMk cId="1449497764" sldId="280"/>
            <ac:inkMk id="72" creationId="{D9F8B0D6-C1C3-4D00-AC81-E3D689495D38}"/>
          </ac:inkMkLst>
        </pc:inkChg>
        <pc:inkChg chg="add mod">
          <ac:chgData name="Danielle" userId="e2554c37-e717-43a0-ba79-1183ca921ccd" providerId="ADAL" clId="{94D0AA6D-5F8E-4D8E-B60F-CCD8F89D4C07}" dt="2020-10-28T21:40:37.142" v="1454"/>
          <ac:inkMkLst>
            <pc:docMk/>
            <pc:sldMk cId="1449497764" sldId="280"/>
            <ac:inkMk id="73" creationId="{4372479A-1933-49C3-978E-5DBBB01380CE}"/>
          </ac:inkMkLst>
        </pc:inkChg>
        <pc:inkChg chg="add mod">
          <ac:chgData name="Danielle" userId="e2554c37-e717-43a0-ba79-1183ca921ccd" providerId="ADAL" clId="{94D0AA6D-5F8E-4D8E-B60F-CCD8F89D4C07}" dt="2020-10-28T21:40:37.142" v="1454"/>
          <ac:inkMkLst>
            <pc:docMk/>
            <pc:sldMk cId="1449497764" sldId="280"/>
            <ac:inkMk id="74" creationId="{38FEFC4F-0EF5-401B-B175-D1DE95744C68}"/>
          </ac:inkMkLst>
        </pc:inkChg>
        <pc:inkChg chg="add mod">
          <ac:chgData name="Danielle" userId="e2554c37-e717-43a0-ba79-1183ca921ccd" providerId="ADAL" clId="{94D0AA6D-5F8E-4D8E-B60F-CCD8F89D4C07}" dt="2020-10-28T21:40:37.142" v="1454"/>
          <ac:inkMkLst>
            <pc:docMk/>
            <pc:sldMk cId="1449497764" sldId="280"/>
            <ac:inkMk id="75" creationId="{B9297DBA-60FB-4FB9-81A3-E21E33D81565}"/>
          </ac:inkMkLst>
        </pc:inkChg>
        <pc:inkChg chg="add mod">
          <ac:chgData name="Danielle" userId="e2554c37-e717-43a0-ba79-1183ca921ccd" providerId="ADAL" clId="{94D0AA6D-5F8E-4D8E-B60F-CCD8F89D4C07}" dt="2020-10-28T21:40:37.142" v="1454"/>
          <ac:inkMkLst>
            <pc:docMk/>
            <pc:sldMk cId="1449497764" sldId="280"/>
            <ac:inkMk id="76" creationId="{A2752A73-6D69-4F7C-AF40-562D8B173FB7}"/>
          </ac:inkMkLst>
        </pc:inkChg>
        <pc:inkChg chg="add mod">
          <ac:chgData name="Danielle" userId="e2554c37-e717-43a0-ba79-1183ca921ccd" providerId="ADAL" clId="{94D0AA6D-5F8E-4D8E-B60F-CCD8F89D4C07}" dt="2020-10-28T21:40:37.142" v="1454"/>
          <ac:inkMkLst>
            <pc:docMk/>
            <pc:sldMk cId="1449497764" sldId="280"/>
            <ac:inkMk id="77" creationId="{AB79A60F-314A-43BF-8478-388D15DD152A}"/>
          </ac:inkMkLst>
        </pc:inkChg>
        <pc:inkChg chg="add mod">
          <ac:chgData name="Danielle" userId="e2554c37-e717-43a0-ba79-1183ca921ccd" providerId="ADAL" clId="{94D0AA6D-5F8E-4D8E-B60F-CCD8F89D4C07}" dt="2020-10-28T21:40:40.385" v="1459"/>
          <ac:inkMkLst>
            <pc:docMk/>
            <pc:sldMk cId="1449497764" sldId="280"/>
            <ac:inkMk id="79" creationId="{33C6EE34-804E-4910-A70E-D96CE8DD973F}"/>
          </ac:inkMkLst>
        </pc:inkChg>
        <pc:inkChg chg="add mod">
          <ac:chgData name="Danielle" userId="e2554c37-e717-43a0-ba79-1183ca921ccd" providerId="ADAL" clId="{94D0AA6D-5F8E-4D8E-B60F-CCD8F89D4C07}" dt="2020-10-28T21:40:40.385" v="1459"/>
          <ac:inkMkLst>
            <pc:docMk/>
            <pc:sldMk cId="1449497764" sldId="280"/>
            <ac:inkMk id="80" creationId="{CFA5A16A-F73A-4341-9459-E0D057799232}"/>
          </ac:inkMkLst>
        </pc:inkChg>
        <pc:inkChg chg="add mod">
          <ac:chgData name="Danielle" userId="e2554c37-e717-43a0-ba79-1183ca921ccd" providerId="ADAL" clId="{94D0AA6D-5F8E-4D8E-B60F-CCD8F89D4C07}" dt="2020-10-28T21:40:40.385" v="1459"/>
          <ac:inkMkLst>
            <pc:docMk/>
            <pc:sldMk cId="1449497764" sldId="280"/>
            <ac:inkMk id="81" creationId="{0163A321-A191-4055-85B5-7DD4EE2F7323}"/>
          </ac:inkMkLst>
        </pc:inkChg>
        <pc:inkChg chg="add mod">
          <ac:chgData name="Danielle" userId="e2554c37-e717-43a0-ba79-1183ca921ccd" providerId="ADAL" clId="{94D0AA6D-5F8E-4D8E-B60F-CCD8F89D4C07}" dt="2020-10-28T21:40:40.385" v="1459"/>
          <ac:inkMkLst>
            <pc:docMk/>
            <pc:sldMk cId="1449497764" sldId="280"/>
            <ac:inkMk id="82" creationId="{8B8227D7-7C95-44E1-B6BC-D2696648E8CD}"/>
          </ac:inkMkLst>
        </pc:inkChg>
        <pc:inkChg chg="add mod">
          <ac:chgData name="Danielle" userId="e2554c37-e717-43a0-ba79-1183ca921ccd" providerId="ADAL" clId="{94D0AA6D-5F8E-4D8E-B60F-CCD8F89D4C07}" dt="2020-10-28T21:40:45.892" v="1472"/>
          <ac:inkMkLst>
            <pc:docMk/>
            <pc:sldMk cId="1449497764" sldId="280"/>
            <ac:inkMk id="85" creationId="{2C3C1DE3-84D0-4F04-B888-4B93E9C7FDA7}"/>
          </ac:inkMkLst>
        </pc:inkChg>
        <pc:inkChg chg="add mod">
          <ac:chgData name="Danielle" userId="e2554c37-e717-43a0-ba79-1183ca921ccd" providerId="ADAL" clId="{94D0AA6D-5F8E-4D8E-B60F-CCD8F89D4C07}" dt="2020-10-28T21:40:45.892" v="1472"/>
          <ac:inkMkLst>
            <pc:docMk/>
            <pc:sldMk cId="1449497764" sldId="280"/>
            <ac:inkMk id="86" creationId="{31EAFF66-D7DC-4B34-8912-4AA62FDA0840}"/>
          </ac:inkMkLst>
        </pc:inkChg>
        <pc:inkChg chg="add mod">
          <ac:chgData name="Danielle" userId="e2554c37-e717-43a0-ba79-1183ca921ccd" providerId="ADAL" clId="{94D0AA6D-5F8E-4D8E-B60F-CCD8F89D4C07}" dt="2020-10-28T21:40:45.892" v="1472"/>
          <ac:inkMkLst>
            <pc:docMk/>
            <pc:sldMk cId="1449497764" sldId="280"/>
            <ac:inkMk id="87" creationId="{96F08122-5D31-4E30-87C3-B83C1DDA991F}"/>
          </ac:inkMkLst>
        </pc:inkChg>
        <pc:inkChg chg="add mod">
          <ac:chgData name="Danielle" userId="e2554c37-e717-43a0-ba79-1183ca921ccd" providerId="ADAL" clId="{94D0AA6D-5F8E-4D8E-B60F-CCD8F89D4C07}" dt="2020-10-28T21:40:45.892" v="1472"/>
          <ac:inkMkLst>
            <pc:docMk/>
            <pc:sldMk cId="1449497764" sldId="280"/>
            <ac:inkMk id="88" creationId="{3AF73EF7-0BB7-4E6C-8005-942D65775983}"/>
          </ac:inkMkLst>
        </pc:inkChg>
        <pc:inkChg chg="add mod">
          <ac:chgData name="Danielle" userId="e2554c37-e717-43a0-ba79-1183ca921ccd" providerId="ADAL" clId="{94D0AA6D-5F8E-4D8E-B60F-CCD8F89D4C07}" dt="2020-10-28T21:40:45.892" v="1472"/>
          <ac:inkMkLst>
            <pc:docMk/>
            <pc:sldMk cId="1449497764" sldId="280"/>
            <ac:inkMk id="89" creationId="{2ABCD07B-8E9B-48C9-9629-07C31802282E}"/>
          </ac:inkMkLst>
        </pc:inkChg>
        <pc:inkChg chg="add mod">
          <ac:chgData name="Danielle" userId="e2554c37-e717-43a0-ba79-1183ca921ccd" providerId="ADAL" clId="{94D0AA6D-5F8E-4D8E-B60F-CCD8F89D4C07}" dt="2020-10-28T21:40:45.892" v="1472"/>
          <ac:inkMkLst>
            <pc:docMk/>
            <pc:sldMk cId="1449497764" sldId="280"/>
            <ac:inkMk id="90" creationId="{3ADB4023-C492-4F75-A706-7FAFAB2BF72D}"/>
          </ac:inkMkLst>
        </pc:inkChg>
        <pc:inkChg chg="add mod">
          <ac:chgData name="Danielle" userId="e2554c37-e717-43a0-ba79-1183ca921ccd" providerId="ADAL" clId="{94D0AA6D-5F8E-4D8E-B60F-CCD8F89D4C07}" dt="2020-10-28T21:40:45.892" v="1472"/>
          <ac:inkMkLst>
            <pc:docMk/>
            <pc:sldMk cId="1449497764" sldId="280"/>
            <ac:inkMk id="91" creationId="{73B06578-4D20-4DEC-BEB4-28403678A1A3}"/>
          </ac:inkMkLst>
        </pc:inkChg>
        <pc:inkChg chg="add mod">
          <ac:chgData name="Danielle" userId="e2554c37-e717-43a0-ba79-1183ca921ccd" providerId="ADAL" clId="{94D0AA6D-5F8E-4D8E-B60F-CCD8F89D4C07}" dt="2020-10-28T21:40:45.892" v="1472"/>
          <ac:inkMkLst>
            <pc:docMk/>
            <pc:sldMk cId="1449497764" sldId="280"/>
            <ac:inkMk id="92" creationId="{B99DB270-C63F-4F7A-804E-361AE5EBEA32}"/>
          </ac:inkMkLst>
        </pc:inkChg>
        <pc:inkChg chg="add mod">
          <ac:chgData name="Danielle" userId="e2554c37-e717-43a0-ba79-1183ca921ccd" providerId="ADAL" clId="{94D0AA6D-5F8E-4D8E-B60F-CCD8F89D4C07}" dt="2020-10-28T21:40:45.892" v="1472"/>
          <ac:inkMkLst>
            <pc:docMk/>
            <pc:sldMk cId="1449497764" sldId="280"/>
            <ac:inkMk id="93" creationId="{D3F30C12-73E0-44C9-BAB8-33B3CEF55B45}"/>
          </ac:inkMkLst>
        </pc:inkChg>
        <pc:inkChg chg="add mod">
          <ac:chgData name="Danielle" userId="e2554c37-e717-43a0-ba79-1183ca921ccd" providerId="ADAL" clId="{94D0AA6D-5F8E-4D8E-B60F-CCD8F89D4C07}" dt="2020-10-28T21:40:45.892" v="1472"/>
          <ac:inkMkLst>
            <pc:docMk/>
            <pc:sldMk cId="1449497764" sldId="280"/>
            <ac:inkMk id="94" creationId="{C9921E98-C8FD-4B68-98F1-5727D6E4A03E}"/>
          </ac:inkMkLst>
        </pc:inkChg>
        <pc:inkChg chg="add mod">
          <ac:chgData name="Danielle" userId="e2554c37-e717-43a0-ba79-1183ca921ccd" providerId="ADAL" clId="{94D0AA6D-5F8E-4D8E-B60F-CCD8F89D4C07}" dt="2020-10-28T21:40:45.892" v="1472"/>
          <ac:inkMkLst>
            <pc:docMk/>
            <pc:sldMk cId="1449497764" sldId="280"/>
            <ac:inkMk id="95" creationId="{29D3CE6F-B00A-48AC-BB78-3F773F46CF15}"/>
          </ac:inkMkLst>
        </pc:inkChg>
        <pc:inkChg chg="add mod">
          <ac:chgData name="Danielle" userId="e2554c37-e717-43a0-ba79-1183ca921ccd" providerId="ADAL" clId="{94D0AA6D-5F8E-4D8E-B60F-CCD8F89D4C07}" dt="2020-10-28T21:40:45.892" v="1472"/>
          <ac:inkMkLst>
            <pc:docMk/>
            <pc:sldMk cId="1449497764" sldId="280"/>
            <ac:inkMk id="96" creationId="{7886C438-92E1-4084-A1C0-EC47FF3B5B6A}"/>
          </ac:inkMkLst>
        </pc:inkChg>
        <pc:inkChg chg="add mod">
          <ac:chgData name="Danielle" userId="e2554c37-e717-43a0-ba79-1183ca921ccd" providerId="ADAL" clId="{94D0AA6D-5F8E-4D8E-B60F-CCD8F89D4C07}" dt="2020-10-28T21:40:51.896" v="1477"/>
          <ac:inkMkLst>
            <pc:docMk/>
            <pc:sldMk cId="1449497764" sldId="280"/>
            <ac:inkMk id="98" creationId="{F7165CAF-9386-465A-9777-53AB74415AB9}"/>
          </ac:inkMkLst>
        </pc:inkChg>
        <pc:inkChg chg="add mod">
          <ac:chgData name="Danielle" userId="e2554c37-e717-43a0-ba79-1183ca921ccd" providerId="ADAL" clId="{94D0AA6D-5F8E-4D8E-B60F-CCD8F89D4C07}" dt="2020-10-28T21:40:51.896" v="1477"/>
          <ac:inkMkLst>
            <pc:docMk/>
            <pc:sldMk cId="1449497764" sldId="280"/>
            <ac:inkMk id="99" creationId="{E79ED13A-7CB8-4859-A6EF-F0F7F1302DFD}"/>
          </ac:inkMkLst>
        </pc:inkChg>
        <pc:inkChg chg="add mod">
          <ac:chgData name="Danielle" userId="e2554c37-e717-43a0-ba79-1183ca921ccd" providerId="ADAL" clId="{94D0AA6D-5F8E-4D8E-B60F-CCD8F89D4C07}" dt="2020-10-28T21:40:51.896" v="1477"/>
          <ac:inkMkLst>
            <pc:docMk/>
            <pc:sldMk cId="1449497764" sldId="280"/>
            <ac:inkMk id="100" creationId="{A23C0FC5-C2D4-404C-B408-97C8C3B1BD0B}"/>
          </ac:inkMkLst>
        </pc:inkChg>
        <pc:inkChg chg="add mod">
          <ac:chgData name="Danielle" userId="e2554c37-e717-43a0-ba79-1183ca921ccd" providerId="ADAL" clId="{94D0AA6D-5F8E-4D8E-B60F-CCD8F89D4C07}" dt="2020-10-28T21:40:51.896" v="1477"/>
          <ac:inkMkLst>
            <pc:docMk/>
            <pc:sldMk cId="1449497764" sldId="280"/>
            <ac:inkMk id="101" creationId="{113DD15C-6809-4941-A517-87C4F87B43B5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03" creationId="{1E54CCC6-E79E-4381-9BB7-3AEA190A9F9B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04" creationId="{BB4CE4F7-4B42-4FEB-A356-9227891C05EC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05" creationId="{DFE06A59-84BA-4EAE-BF5F-7EC3CC605988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06" creationId="{F1DFE966-E691-44EB-B503-98C3FDA502B1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07" creationId="{D369A88B-3509-401B-A925-F9EBE77F893D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08" creationId="{15C7E006-9F9A-4480-B446-C4272143B391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09" creationId="{37DAC1B7-D04C-4036-A08B-677F21D9DEEE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10" creationId="{B3741C53-18DE-42D8-B6A2-4D55AB449810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11" creationId="{3AAFAB35-76CF-49A2-88D7-029A22E88798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12" creationId="{A1F84937-1717-4209-A877-B53F4C60A845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13" creationId="{EF748FEF-CA39-4061-8770-38C4880F3E57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14" creationId="{948BA4DB-F248-46C4-95A7-F3536C9CDFDC}"/>
          </ac:inkMkLst>
        </pc:inkChg>
        <pc:inkChg chg="add mod">
          <ac:chgData name="Danielle" userId="e2554c37-e717-43a0-ba79-1183ca921ccd" providerId="ADAL" clId="{94D0AA6D-5F8E-4D8E-B60F-CCD8F89D4C07}" dt="2020-10-28T21:41:04.241" v="1491"/>
          <ac:inkMkLst>
            <pc:docMk/>
            <pc:sldMk cId="1449497764" sldId="280"/>
            <ac:inkMk id="115" creationId="{88EBD6B6-4C9B-4824-BB1A-C65FBE57FA1E}"/>
          </ac:inkMkLst>
        </pc:inkChg>
        <pc:inkChg chg="add mod">
          <ac:chgData name="Danielle" userId="e2554c37-e717-43a0-ba79-1183ca921ccd" providerId="ADAL" clId="{94D0AA6D-5F8E-4D8E-B60F-CCD8F89D4C07}" dt="2020-10-28T21:41:15.145" v="1501"/>
          <ac:inkMkLst>
            <pc:docMk/>
            <pc:sldMk cId="1449497764" sldId="280"/>
            <ac:inkMk id="117" creationId="{301B5F63-AA5B-41B9-98F1-6D8DA575BA25}"/>
          </ac:inkMkLst>
        </pc:inkChg>
        <pc:inkChg chg="add mod">
          <ac:chgData name="Danielle" userId="e2554c37-e717-43a0-ba79-1183ca921ccd" providerId="ADAL" clId="{94D0AA6D-5F8E-4D8E-B60F-CCD8F89D4C07}" dt="2020-10-28T21:41:15.145" v="1501"/>
          <ac:inkMkLst>
            <pc:docMk/>
            <pc:sldMk cId="1449497764" sldId="280"/>
            <ac:inkMk id="118" creationId="{2A19CE6B-1A70-43C7-B802-32665B67771F}"/>
          </ac:inkMkLst>
        </pc:inkChg>
        <pc:inkChg chg="add mod">
          <ac:chgData name="Danielle" userId="e2554c37-e717-43a0-ba79-1183ca921ccd" providerId="ADAL" clId="{94D0AA6D-5F8E-4D8E-B60F-CCD8F89D4C07}" dt="2020-10-28T21:41:15.145" v="1501"/>
          <ac:inkMkLst>
            <pc:docMk/>
            <pc:sldMk cId="1449497764" sldId="280"/>
            <ac:inkMk id="119" creationId="{D90329DB-8E20-4565-B894-122AF77DC3F0}"/>
          </ac:inkMkLst>
        </pc:inkChg>
        <pc:inkChg chg="add mod">
          <ac:chgData name="Danielle" userId="e2554c37-e717-43a0-ba79-1183ca921ccd" providerId="ADAL" clId="{94D0AA6D-5F8E-4D8E-B60F-CCD8F89D4C07}" dt="2020-10-28T21:41:15.145" v="1501"/>
          <ac:inkMkLst>
            <pc:docMk/>
            <pc:sldMk cId="1449497764" sldId="280"/>
            <ac:inkMk id="120" creationId="{7EAD9613-2EA8-45A9-989B-0797DB17D836}"/>
          </ac:inkMkLst>
        </pc:inkChg>
        <pc:inkChg chg="add mod">
          <ac:chgData name="Danielle" userId="e2554c37-e717-43a0-ba79-1183ca921ccd" providerId="ADAL" clId="{94D0AA6D-5F8E-4D8E-B60F-CCD8F89D4C07}" dt="2020-10-28T21:41:15.145" v="1501"/>
          <ac:inkMkLst>
            <pc:docMk/>
            <pc:sldMk cId="1449497764" sldId="280"/>
            <ac:inkMk id="122" creationId="{1F2BDAFB-A9A7-40A6-B8E4-05C42B49D9EC}"/>
          </ac:inkMkLst>
        </pc:inkChg>
        <pc:inkChg chg="add mod">
          <ac:chgData name="Danielle" userId="e2554c37-e717-43a0-ba79-1183ca921ccd" providerId="ADAL" clId="{94D0AA6D-5F8E-4D8E-B60F-CCD8F89D4C07}" dt="2020-10-28T21:41:15.145" v="1501"/>
          <ac:inkMkLst>
            <pc:docMk/>
            <pc:sldMk cId="1449497764" sldId="280"/>
            <ac:inkMk id="123" creationId="{E2F2D69A-1564-4EFA-91ED-366F750B1FE9}"/>
          </ac:inkMkLst>
        </pc:inkChg>
        <pc:inkChg chg="add mod">
          <ac:chgData name="Danielle" userId="e2554c37-e717-43a0-ba79-1183ca921ccd" providerId="ADAL" clId="{94D0AA6D-5F8E-4D8E-B60F-CCD8F89D4C07}" dt="2020-10-28T21:41:15.145" v="1501"/>
          <ac:inkMkLst>
            <pc:docMk/>
            <pc:sldMk cId="1449497764" sldId="280"/>
            <ac:inkMk id="124" creationId="{E066BA8E-C4D6-4F99-BD2D-27180D1C26B2}"/>
          </ac:inkMkLst>
        </pc:inkChg>
        <pc:inkChg chg="add mod">
          <ac:chgData name="Danielle" userId="e2554c37-e717-43a0-ba79-1183ca921ccd" providerId="ADAL" clId="{94D0AA6D-5F8E-4D8E-B60F-CCD8F89D4C07}" dt="2020-10-28T21:41:15.145" v="1501"/>
          <ac:inkMkLst>
            <pc:docMk/>
            <pc:sldMk cId="1449497764" sldId="280"/>
            <ac:inkMk id="125" creationId="{DF9A54EF-E4DA-4ED6-A48D-C63C6AC284EA}"/>
          </ac:inkMkLst>
        </pc:inkChg>
        <pc:inkChg chg="add mod">
          <ac:chgData name="Danielle" userId="e2554c37-e717-43a0-ba79-1183ca921ccd" providerId="ADAL" clId="{94D0AA6D-5F8E-4D8E-B60F-CCD8F89D4C07}" dt="2020-10-28T21:41:21.179" v="1506"/>
          <ac:inkMkLst>
            <pc:docMk/>
            <pc:sldMk cId="1449497764" sldId="280"/>
            <ac:inkMk id="127" creationId="{3962C1FE-AE71-42E5-A3A5-3D0B0E818F5B}"/>
          </ac:inkMkLst>
        </pc:inkChg>
        <pc:inkChg chg="add mod">
          <ac:chgData name="Danielle" userId="e2554c37-e717-43a0-ba79-1183ca921ccd" providerId="ADAL" clId="{94D0AA6D-5F8E-4D8E-B60F-CCD8F89D4C07}" dt="2020-10-28T21:41:21.179" v="1506"/>
          <ac:inkMkLst>
            <pc:docMk/>
            <pc:sldMk cId="1449497764" sldId="280"/>
            <ac:inkMk id="128" creationId="{5ECED8C9-9F67-478E-BF30-748B0D12B3C4}"/>
          </ac:inkMkLst>
        </pc:inkChg>
        <pc:inkChg chg="add mod">
          <ac:chgData name="Danielle" userId="e2554c37-e717-43a0-ba79-1183ca921ccd" providerId="ADAL" clId="{94D0AA6D-5F8E-4D8E-B60F-CCD8F89D4C07}" dt="2020-10-28T21:41:21.179" v="1506"/>
          <ac:inkMkLst>
            <pc:docMk/>
            <pc:sldMk cId="1449497764" sldId="280"/>
            <ac:inkMk id="129" creationId="{2F3D8127-507E-4E4E-8381-DDF92F6F5F60}"/>
          </ac:inkMkLst>
        </pc:inkChg>
        <pc:inkChg chg="add mod">
          <ac:chgData name="Danielle" userId="e2554c37-e717-43a0-ba79-1183ca921ccd" providerId="ADAL" clId="{94D0AA6D-5F8E-4D8E-B60F-CCD8F89D4C07}" dt="2020-10-28T21:41:21.179" v="1506"/>
          <ac:inkMkLst>
            <pc:docMk/>
            <pc:sldMk cId="1449497764" sldId="280"/>
            <ac:inkMk id="130" creationId="{7BAD078A-8F3D-48C8-88A2-6D4390809471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32" creationId="{E1C1EEEB-6178-448D-A310-A0754B87B7FD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33" creationId="{5CBB137A-E743-43D2-A2F3-264DD69CD287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34" creationId="{D14C1AD5-8CA4-4016-B9C0-F907389BB4F4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35" creationId="{5DF7A6AF-6311-4548-9535-D98A720B767C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36" creationId="{47CC2B5A-2399-4494-B24C-614BC17C85C2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37" creationId="{AA27FC16-2B48-4CD0-B9E8-A73DF580F4B3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38" creationId="{4BFD8CD0-B5F0-45FE-A53A-07E14F38E6DA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39" creationId="{3CF31FC3-A66B-470E-842F-B90509FC6A3B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40" creationId="{AAF06E93-4D86-4090-A1D2-3EB311549CBF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41" creationId="{3D91B700-44E5-499A-ADE4-4CF6622246AB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42" creationId="{B5C7F8B3-2505-485A-A314-614A8BB54A99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43" creationId="{9FC7356B-0127-4F6C-84F5-0639317060F0}"/>
          </ac:inkMkLst>
        </pc:inkChg>
        <pc:inkChg chg="add mod">
          <ac:chgData name="Danielle" userId="e2554c37-e717-43a0-ba79-1183ca921ccd" providerId="ADAL" clId="{94D0AA6D-5F8E-4D8E-B60F-CCD8F89D4C07}" dt="2020-10-28T21:41:28.983" v="1520"/>
          <ac:inkMkLst>
            <pc:docMk/>
            <pc:sldMk cId="1449497764" sldId="280"/>
            <ac:inkMk id="144" creationId="{C739E60E-6113-407C-9448-EC40783C9F09}"/>
          </ac:inkMkLst>
        </pc:inkChg>
        <pc:inkChg chg="add mod">
          <ac:chgData name="Danielle" userId="e2554c37-e717-43a0-ba79-1183ca921ccd" providerId="ADAL" clId="{94D0AA6D-5F8E-4D8E-B60F-CCD8F89D4C07}" dt="2020-10-28T21:41:36.261" v="1529"/>
          <ac:inkMkLst>
            <pc:docMk/>
            <pc:sldMk cId="1449497764" sldId="280"/>
            <ac:inkMk id="146" creationId="{14CC0335-91EC-469F-B42A-7BFA711A8394}"/>
          </ac:inkMkLst>
        </pc:inkChg>
        <pc:inkChg chg="add mod">
          <ac:chgData name="Danielle" userId="e2554c37-e717-43a0-ba79-1183ca921ccd" providerId="ADAL" clId="{94D0AA6D-5F8E-4D8E-B60F-CCD8F89D4C07}" dt="2020-10-28T21:41:36.261" v="1529"/>
          <ac:inkMkLst>
            <pc:docMk/>
            <pc:sldMk cId="1449497764" sldId="280"/>
            <ac:inkMk id="147" creationId="{8E9F81F7-2B70-4071-AE6A-3282E1B7DFFD}"/>
          </ac:inkMkLst>
        </pc:inkChg>
        <pc:inkChg chg="add mod">
          <ac:chgData name="Danielle" userId="e2554c37-e717-43a0-ba79-1183ca921ccd" providerId="ADAL" clId="{94D0AA6D-5F8E-4D8E-B60F-CCD8F89D4C07}" dt="2020-10-28T21:41:36.261" v="1529"/>
          <ac:inkMkLst>
            <pc:docMk/>
            <pc:sldMk cId="1449497764" sldId="280"/>
            <ac:inkMk id="149" creationId="{87A2EBAC-0B18-4B12-8B3B-2CDA0D540DF9}"/>
          </ac:inkMkLst>
        </pc:inkChg>
        <pc:inkChg chg="add mod">
          <ac:chgData name="Danielle" userId="e2554c37-e717-43a0-ba79-1183ca921ccd" providerId="ADAL" clId="{94D0AA6D-5F8E-4D8E-B60F-CCD8F89D4C07}" dt="2020-10-28T21:41:36.261" v="1529"/>
          <ac:inkMkLst>
            <pc:docMk/>
            <pc:sldMk cId="1449497764" sldId="280"/>
            <ac:inkMk id="150" creationId="{D7AFAFAC-2DD3-47C3-8497-A0B048746D45}"/>
          </ac:inkMkLst>
        </pc:inkChg>
        <pc:inkChg chg="add mod">
          <ac:chgData name="Danielle" userId="e2554c37-e717-43a0-ba79-1183ca921ccd" providerId="ADAL" clId="{94D0AA6D-5F8E-4D8E-B60F-CCD8F89D4C07}" dt="2020-10-28T21:41:36.261" v="1529"/>
          <ac:inkMkLst>
            <pc:docMk/>
            <pc:sldMk cId="1449497764" sldId="280"/>
            <ac:inkMk id="151" creationId="{6F6F83FC-F687-4BF2-B693-182786611B59}"/>
          </ac:inkMkLst>
        </pc:inkChg>
        <pc:inkChg chg="add mod">
          <ac:chgData name="Danielle" userId="e2554c37-e717-43a0-ba79-1183ca921ccd" providerId="ADAL" clId="{94D0AA6D-5F8E-4D8E-B60F-CCD8F89D4C07}" dt="2020-10-28T21:41:36.261" v="1529"/>
          <ac:inkMkLst>
            <pc:docMk/>
            <pc:sldMk cId="1449497764" sldId="280"/>
            <ac:inkMk id="152" creationId="{AFA1C0FB-EE6F-4CFB-AD73-A8B5ADFE6112}"/>
          </ac:inkMkLst>
        </pc:inkChg>
        <pc:inkChg chg="add mod">
          <ac:chgData name="Danielle" userId="e2554c37-e717-43a0-ba79-1183ca921ccd" providerId="ADAL" clId="{94D0AA6D-5F8E-4D8E-B60F-CCD8F89D4C07}" dt="2020-10-28T21:41:36.261" v="1529"/>
          <ac:inkMkLst>
            <pc:docMk/>
            <pc:sldMk cId="1449497764" sldId="280"/>
            <ac:inkMk id="153" creationId="{583751E0-8128-449D-B0D4-9406AA969C76}"/>
          </ac:inkMkLst>
        </pc:inkChg>
        <pc:inkChg chg="add mod">
          <ac:chgData name="Danielle" userId="e2554c37-e717-43a0-ba79-1183ca921ccd" providerId="ADAL" clId="{94D0AA6D-5F8E-4D8E-B60F-CCD8F89D4C07}" dt="2020-10-28T21:41:38.844" v="1533"/>
          <ac:inkMkLst>
            <pc:docMk/>
            <pc:sldMk cId="1449497764" sldId="280"/>
            <ac:inkMk id="155" creationId="{AA945162-A3CF-48E3-8B0C-3407E9674392}"/>
          </ac:inkMkLst>
        </pc:inkChg>
        <pc:inkChg chg="add mod">
          <ac:chgData name="Danielle" userId="e2554c37-e717-43a0-ba79-1183ca921ccd" providerId="ADAL" clId="{94D0AA6D-5F8E-4D8E-B60F-CCD8F89D4C07}" dt="2020-10-28T21:41:38.844" v="1533"/>
          <ac:inkMkLst>
            <pc:docMk/>
            <pc:sldMk cId="1449497764" sldId="280"/>
            <ac:inkMk id="156" creationId="{C9C704FD-6ECA-45FB-9CD0-F43D516223E8}"/>
          </ac:inkMkLst>
        </pc:inkChg>
        <pc:inkChg chg="add mod">
          <ac:chgData name="Danielle" userId="e2554c37-e717-43a0-ba79-1183ca921ccd" providerId="ADAL" clId="{94D0AA6D-5F8E-4D8E-B60F-CCD8F89D4C07}" dt="2020-10-28T21:41:38.844" v="1533"/>
          <ac:inkMkLst>
            <pc:docMk/>
            <pc:sldMk cId="1449497764" sldId="280"/>
            <ac:inkMk id="157" creationId="{32097B2E-C5A3-4E44-8E64-5B8DC3C05310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59" creationId="{D71BE621-799F-443B-A054-855C7A4F47D2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60" creationId="{FFD998C0-CAAD-4A61-A58A-37E280213A05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61" creationId="{072F722D-9605-46E8-9E04-F0053EFB9929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62" creationId="{CAA9DEEA-5F2D-4A20-9F79-04F2F2506AE9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63" creationId="{A6019B1F-5A9D-4D32-99A0-2117D28D845E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64" creationId="{1C13DA75-2DCE-481B-9A41-FBED1AFF00DF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65" creationId="{557DEAE0-6E41-4CE2-BA78-A6DC4EBBA4A0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66" creationId="{E50E7385-D565-48A7-9DE9-CD77DACB9C66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67" creationId="{37EF0E1A-AE08-4CD4-8DE4-7B6EA0519A78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68" creationId="{D4E1610B-D7B5-437A-9D14-BB32A2712495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69" creationId="{13A32F00-6CDC-444C-B107-7A12F70520D4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70" creationId="{84E2535D-684A-49E0-BA01-0D163F93939C}"/>
          </ac:inkMkLst>
        </pc:inkChg>
        <pc:inkChg chg="add mod">
          <ac:chgData name="Danielle" userId="e2554c37-e717-43a0-ba79-1183ca921ccd" providerId="ADAL" clId="{94D0AA6D-5F8E-4D8E-B60F-CCD8F89D4C07}" dt="2020-10-28T21:41:46.122" v="1549"/>
          <ac:inkMkLst>
            <pc:docMk/>
            <pc:sldMk cId="1449497764" sldId="280"/>
            <ac:inkMk id="171" creationId="{A9B673B5-AF41-4A3C-89DA-8D373A0E4BF0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72" creationId="{898EB8A1-1168-4849-9610-12E66791FC17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73" creationId="{01C57FC8-CDB5-4F18-B86B-7385C04AC277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76" creationId="{90E77F3F-FCA8-4DEE-B446-D0DEE63B4841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77" creationId="{FB9E0D39-D8EE-4A31-9D5E-5DB3E8D83119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78" creationId="{41FB56E5-0A47-4BC0-9442-DA9D177166D0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79" creationId="{CA3DB480-56EE-4233-B19E-69CB68CAD8A6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80" creationId="{33FA3344-7841-42B7-9112-4435EF287D4D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81" creationId="{68AD2C82-3543-41C1-BD81-DFBECC097CEA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82" creationId="{B7099D35-779D-4481-BAAE-BADF814CDD22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83" creationId="{4B8BB72B-6A46-4D48-84CF-359EAF9CDD11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84" creationId="{8FC5425C-0FE5-44B9-9372-A59F4C7C9025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85" creationId="{443BB20C-5B42-4552-9A6B-CE27FB8BB5B4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86" creationId="{B33B0C4E-77EE-486D-8C55-A1B17B933CF8}"/>
          </ac:inkMkLst>
        </pc:inkChg>
        <pc:inkChg chg="add mod">
          <ac:chgData name="Danielle" userId="e2554c37-e717-43a0-ba79-1183ca921ccd" providerId="ADAL" clId="{94D0AA6D-5F8E-4D8E-B60F-CCD8F89D4C07}" dt="2020-10-28T21:42:01.437" v="1562"/>
          <ac:inkMkLst>
            <pc:docMk/>
            <pc:sldMk cId="1449497764" sldId="280"/>
            <ac:inkMk id="187" creationId="{633420A8-5DAA-4E5B-BC92-6C0B9A93013C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190" creationId="{E53AAB0B-1BD6-4413-8311-8E2239104F2E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191" creationId="{B781BEBB-8B0C-46B0-83D0-9C8422C5EA51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192" creationId="{4F15AB11-B7F6-4FA1-97C2-C39EEE2E16C0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193" creationId="{74FEBE23-FE28-411B-80E2-58F9E7BBC362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194" creationId="{0B0954D3-EE9E-4192-8F04-4DCC4FD932F0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195" creationId="{47B64820-9B6B-43A1-8416-487A2BAC467C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196" creationId="{A808F8B5-2D66-41EB-9B1D-4BBEC9605CD9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197" creationId="{1DF8BFD5-7943-41F4-9AA4-C1BB774231D3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198" creationId="{13DB9383-3647-4ED8-9066-A6D0AA034F95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199" creationId="{AF70805D-1979-4C2D-8D31-5E94141FB1CA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00" creationId="{BB9EC3B7-F51A-40E9-97F4-577CD0F40E2B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01" creationId="{40AD63FC-C295-44D9-B404-72CAFE9ECC28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02" creationId="{2B158AB1-3442-4DCA-B3D5-B0B095414F8C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03" creationId="{1335AF60-D134-432E-8CDC-5C22EE96F469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04" creationId="{69D040FA-FC86-4B42-96B7-CDFB159ADA0D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05" creationId="{CD75C1A8-8B1C-4AE1-96AD-9FAD4CF7D85D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06" creationId="{70485A9B-DF06-4BD9-89B3-203203EEFD46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07" creationId="{81065917-C0A4-4023-B453-AD67758B9792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08" creationId="{B9306279-7550-494B-A3D5-D1ADBE2308C8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09" creationId="{8C79F0CF-E5CB-4883-8590-42138F686849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10" creationId="{ACB37391-20F2-4891-A192-FA9C81D060CC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11" creationId="{4E767882-05E4-4BE0-BCD7-8FB5669E1CED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12" creationId="{3ED2B006-4F44-4BA8-AC80-DB612DDD59BF}"/>
          </ac:inkMkLst>
        </pc:inkChg>
        <pc:inkChg chg="add mod">
          <ac:chgData name="Danielle" userId="e2554c37-e717-43a0-ba79-1183ca921ccd" providerId="ADAL" clId="{94D0AA6D-5F8E-4D8E-B60F-CCD8F89D4C07}" dt="2020-10-28T21:42:16.974" v="1591"/>
          <ac:inkMkLst>
            <pc:docMk/>
            <pc:sldMk cId="1449497764" sldId="280"/>
            <ac:inkMk id="213" creationId="{126AD13F-2AB5-45E2-9249-52AF635AA8A9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14" creationId="{7FAC50B8-E456-4F48-9DC4-0203484EC81E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15" creationId="{9C49156B-2E9F-409C-8AAA-256EB9D79103}"/>
          </ac:inkMkLst>
        </pc:inkChg>
        <pc:inkChg chg="add mod">
          <ac:chgData name="Danielle" userId="e2554c37-e717-43a0-ba79-1183ca921ccd" providerId="ADAL" clId="{94D0AA6D-5F8E-4D8E-B60F-CCD8F89D4C07}" dt="2020-10-28T21:42:32.906" v="1609"/>
          <ac:inkMkLst>
            <pc:docMk/>
            <pc:sldMk cId="1449497764" sldId="280"/>
            <ac:inkMk id="216" creationId="{08C70E0D-D940-4D08-966E-F69321F43C96}"/>
          </ac:inkMkLst>
        </pc:inkChg>
        <pc:inkChg chg="add mod">
          <ac:chgData name="Danielle" userId="e2554c37-e717-43a0-ba79-1183ca921ccd" providerId="ADAL" clId="{94D0AA6D-5F8E-4D8E-B60F-CCD8F89D4C07}" dt="2020-10-28T21:42:32.906" v="1609"/>
          <ac:inkMkLst>
            <pc:docMk/>
            <pc:sldMk cId="1449497764" sldId="280"/>
            <ac:inkMk id="217" creationId="{BE56DCEE-A69B-4BB2-BE42-80DDC7E9D529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22" creationId="{0BAC8E5C-93BE-44A1-8376-5BF036357E6C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23" creationId="{3925E2B7-8C13-4C5E-8387-D3AD8F13936B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24" creationId="{FF885205-856B-400A-9341-0AC90C498488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25" creationId="{97B59B67-B2B4-4FA1-9E80-4E8FF2AC056A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26" creationId="{D7D35197-440A-4E27-AB14-49C965B28841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27" creationId="{2C0A51A1-BBD9-45D9-B1CC-A2A8583A2403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28" creationId="{934843BD-F1B2-46DB-86A1-20587658713F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29" creationId="{317C0D36-B9C8-43AB-A551-1240234F7381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30" creationId="{94352926-6F19-4CAB-87A5-3677092C7644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31" creationId="{B972ED9D-BFCD-447D-8042-608F9E81FEC9}"/>
          </ac:inkMkLst>
        </pc:inkChg>
        <pc:inkChg chg="add mod">
          <ac:chgData name="Danielle" userId="e2554c37-e717-43a0-ba79-1183ca921ccd" providerId="ADAL" clId="{94D0AA6D-5F8E-4D8E-B60F-CCD8F89D4C07}" dt="2020-10-28T21:42:25.450" v="1603"/>
          <ac:inkMkLst>
            <pc:docMk/>
            <pc:sldMk cId="1449497764" sldId="280"/>
            <ac:inkMk id="232" creationId="{5370C9CA-EDE9-4764-BECE-01D956720F16}"/>
          </ac:inkMkLst>
        </pc:inkChg>
        <pc:inkChg chg="add mod">
          <ac:chgData name="Danielle" userId="e2554c37-e717-43a0-ba79-1183ca921ccd" providerId="ADAL" clId="{94D0AA6D-5F8E-4D8E-B60F-CCD8F89D4C07}" dt="2020-10-28T21:42:32.906" v="1609"/>
          <ac:inkMkLst>
            <pc:docMk/>
            <pc:sldMk cId="1449497764" sldId="280"/>
            <ac:inkMk id="235" creationId="{7FEA2184-E96A-4C92-8672-2607DFD6619F}"/>
          </ac:inkMkLst>
        </pc:inkChg>
        <pc:inkChg chg="add mod">
          <ac:chgData name="Danielle" userId="e2554c37-e717-43a0-ba79-1183ca921ccd" providerId="ADAL" clId="{94D0AA6D-5F8E-4D8E-B60F-CCD8F89D4C07}" dt="2020-10-28T21:42:32.906" v="1609"/>
          <ac:inkMkLst>
            <pc:docMk/>
            <pc:sldMk cId="1449497764" sldId="280"/>
            <ac:inkMk id="236" creationId="{09F10314-31B9-4AF2-9CC9-9F58426244DD}"/>
          </ac:inkMkLst>
        </pc:inkChg>
        <pc:inkChg chg="add mod">
          <ac:chgData name="Danielle" userId="e2554c37-e717-43a0-ba79-1183ca921ccd" providerId="ADAL" clId="{94D0AA6D-5F8E-4D8E-B60F-CCD8F89D4C07}" dt="2020-10-28T21:42:32.906" v="1609"/>
          <ac:inkMkLst>
            <pc:docMk/>
            <pc:sldMk cId="1449497764" sldId="280"/>
            <ac:inkMk id="237" creationId="{260B2C5A-4E47-4BD6-9B14-1E0368B2E052}"/>
          </ac:inkMkLst>
        </pc:inkChg>
        <pc:inkChg chg="add mod">
          <ac:chgData name="Danielle" userId="e2554c37-e717-43a0-ba79-1183ca921ccd" providerId="ADAL" clId="{94D0AA6D-5F8E-4D8E-B60F-CCD8F89D4C07}" dt="2020-10-28T21:42:32.906" v="1609"/>
          <ac:inkMkLst>
            <pc:docMk/>
            <pc:sldMk cId="1449497764" sldId="280"/>
            <ac:inkMk id="238" creationId="{C4898F4D-8995-4181-8586-D80BE3F06D33}"/>
          </ac:inkMkLst>
        </pc:inkChg>
        <pc:inkChg chg="add mod">
          <ac:chgData name="Danielle" userId="e2554c37-e717-43a0-ba79-1183ca921ccd" providerId="ADAL" clId="{94D0AA6D-5F8E-4D8E-B60F-CCD8F89D4C07}" dt="2020-10-28T21:42:32.906" v="1609"/>
          <ac:inkMkLst>
            <pc:docMk/>
            <pc:sldMk cId="1449497764" sldId="280"/>
            <ac:inkMk id="239" creationId="{E597CF25-EBFD-42CD-847B-AA52BD5195AC}"/>
          </ac:inkMkLst>
        </pc:inkChg>
        <pc:inkChg chg="add mod">
          <ac:chgData name="Danielle" userId="e2554c37-e717-43a0-ba79-1183ca921ccd" providerId="ADAL" clId="{94D0AA6D-5F8E-4D8E-B60F-CCD8F89D4C07}" dt="2020-10-28T21:42:35.859" v="1614"/>
          <ac:inkMkLst>
            <pc:docMk/>
            <pc:sldMk cId="1449497764" sldId="280"/>
            <ac:inkMk id="241" creationId="{A8B8DEE6-77DB-493F-809E-B6E6560004EE}"/>
          </ac:inkMkLst>
        </pc:inkChg>
        <pc:inkChg chg="add mod">
          <ac:chgData name="Danielle" userId="e2554c37-e717-43a0-ba79-1183ca921ccd" providerId="ADAL" clId="{94D0AA6D-5F8E-4D8E-B60F-CCD8F89D4C07}" dt="2020-10-28T21:42:35.859" v="1614"/>
          <ac:inkMkLst>
            <pc:docMk/>
            <pc:sldMk cId="1449497764" sldId="280"/>
            <ac:inkMk id="242" creationId="{4B79F1D2-E982-4821-AE52-11D1B5125E6D}"/>
          </ac:inkMkLst>
        </pc:inkChg>
        <pc:inkChg chg="add mod">
          <ac:chgData name="Danielle" userId="e2554c37-e717-43a0-ba79-1183ca921ccd" providerId="ADAL" clId="{94D0AA6D-5F8E-4D8E-B60F-CCD8F89D4C07}" dt="2020-10-28T21:42:35.859" v="1614"/>
          <ac:inkMkLst>
            <pc:docMk/>
            <pc:sldMk cId="1449497764" sldId="280"/>
            <ac:inkMk id="243" creationId="{73C1C0AB-9744-485E-AB96-FE886693324D}"/>
          </ac:inkMkLst>
        </pc:inkChg>
        <pc:inkChg chg="add mod">
          <ac:chgData name="Danielle" userId="e2554c37-e717-43a0-ba79-1183ca921ccd" providerId="ADAL" clId="{94D0AA6D-5F8E-4D8E-B60F-CCD8F89D4C07}" dt="2020-10-28T21:42:35.859" v="1614"/>
          <ac:inkMkLst>
            <pc:docMk/>
            <pc:sldMk cId="1449497764" sldId="280"/>
            <ac:inkMk id="244" creationId="{679CD158-3B37-4934-8653-1493A17345F7}"/>
          </ac:inkMkLst>
        </pc:inkChg>
      </pc:sldChg>
      <pc:sldChg chg="addSp delSp modSp add mod">
        <pc:chgData name="Danielle" userId="e2554c37-e717-43a0-ba79-1183ca921ccd" providerId="ADAL" clId="{94D0AA6D-5F8E-4D8E-B60F-CCD8F89D4C07}" dt="2020-10-28T21:50:21.263" v="2145"/>
        <pc:sldMkLst>
          <pc:docMk/>
          <pc:sldMk cId="1081883174" sldId="281"/>
        </pc:sldMkLst>
        <pc:grpChg chg="mod">
          <ac:chgData name="Danielle" userId="e2554c37-e717-43a0-ba79-1183ca921ccd" providerId="ADAL" clId="{94D0AA6D-5F8E-4D8E-B60F-CCD8F89D4C07}" dt="2020-10-28T21:42:54.969" v="1623"/>
          <ac:grpSpMkLst>
            <pc:docMk/>
            <pc:sldMk cId="1081883174" sldId="281"/>
            <ac:grpSpMk id="11" creationId="{C0521EAA-900A-4EAD-89F3-C5761185A060}"/>
          </ac:grpSpMkLst>
        </pc:grpChg>
        <pc:grpChg chg="del mod">
          <ac:chgData name="Danielle" userId="e2554c37-e717-43a0-ba79-1183ca921ccd" providerId="ADAL" clId="{94D0AA6D-5F8E-4D8E-B60F-CCD8F89D4C07}" dt="2020-10-28T21:43:26.780" v="1685"/>
          <ac:grpSpMkLst>
            <pc:docMk/>
            <pc:sldMk cId="1081883174" sldId="281"/>
            <ac:grpSpMk id="29" creationId="{367997A4-8517-4864-A39C-54ABC774FDA3}"/>
          </ac:grpSpMkLst>
        </pc:grpChg>
        <pc:grpChg chg="del mod">
          <ac:chgData name="Danielle" userId="e2554c37-e717-43a0-ba79-1183ca921ccd" providerId="ADAL" clId="{94D0AA6D-5F8E-4D8E-B60F-CCD8F89D4C07}" dt="2020-10-28T21:43:26.780" v="1685"/>
          <ac:grpSpMkLst>
            <pc:docMk/>
            <pc:sldMk cId="1081883174" sldId="281"/>
            <ac:grpSpMk id="30" creationId="{3EBA32B6-949F-4933-A98B-0F0EFEBF99E0}"/>
          </ac:grpSpMkLst>
        </pc:grpChg>
        <pc:grpChg chg="mod">
          <ac:chgData name="Danielle" userId="e2554c37-e717-43a0-ba79-1183ca921ccd" providerId="ADAL" clId="{94D0AA6D-5F8E-4D8E-B60F-CCD8F89D4C07}" dt="2020-10-28T21:43:10.982" v="1650"/>
          <ac:grpSpMkLst>
            <pc:docMk/>
            <pc:sldMk cId="1081883174" sldId="281"/>
            <ac:grpSpMk id="39" creationId="{B7964C2C-19A1-4415-B0FE-6C7B12FEC471}"/>
          </ac:grpSpMkLst>
        </pc:grpChg>
        <pc:grpChg chg="del mod">
          <ac:chgData name="Danielle" userId="e2554c37-e717-43a0-ba79-1183ca921ccd" providerId="ADAL" clId="{94D0AA6D-5F8E-4D8E-B60F-CCD8F89D4C07}" dt="2020-10-28T21:43:30.418" v="1692"/>
          <ac:grpSpMkLst>
            <pc:docMk/>
            <pc:sldMk cId="1081883174" sldId="281"/>
            <ac:grpSpMk id="49" creationId="{895A4D4C-1D54-4377-84FA-A3AFB8A8573C}"/>
          </ac:grpSpMkLst>
        </pc:grpChg>
        <pc:grpChg chg="mod">
          <ac:chgData name="Danielle" userId="e2554c37-e717-43a0-ba79-1183ca921ccd" providerId="ADAL" clId="{94D0AA6D-5F8E-4D8E-B60F-CCD8F89D4C07}" dt="2020-10-28T21:43:26.780" v="1685"/>
          <ac:grpSpMkLst>
            <pc:docMk/>
            <pc:sldMk cId="1081883174" sldId="281"/>
            <ac:grpSpMk id="74" creationId="{77D8BD83-FFE6-4376-805D-FB9469C12409}"/>
          </ac:grpSpMkLst>
        </pc:grpChg>
        <pc:grpChg chg="mod">
          <ac:chgData name="Danielle" userId="e2554c37-e717-43a0-ba79-1183ca921ccd" providerId="ADAL" clId="{94D0AA6D-5F8E-4D8E-B60F-CCD8F89D4C07}" dt="2020-10-28T21:43:26.780" v="1685"/>
          <ac:grpSpMkLst>
            <pc:docMk/>
            <pc:sldMk cId="1081883174" sldId="281"/>
            <ac:grpSpMk id="75" creationId="{40B70087-81DC-4BE3-92A1-946525F5FE22}"/>
          </ac:grpSpMkLst>
        </pc:grpChg>
        <pc:grpChg chg="mod">
          <ac:chgData name="Danielle" userId="e2554c37-e717-43a0-ba79-1183ca921ccd" providerId="ADAL" clId="{94D0AA6D-5F8E-4D8E-B60F-CCD8F89D4C07}" dt="2020-10-28T21:43:26.780" v="1685"/>
          <ac:grpSpMkLst>
            <pc:docMk/>
            <pc:sldMk cId="1081883174" sldId="281"/>
            <ac:grpSpMk id="76" creationId="{713E9182-259A-4FC3-85C9-1170A55C148F}"/>
          </ac:grpSpMkLst>
        </pc:grpChg>
        <pc:grpChg chg="mod">
          <ac:chgData name="Danielle" userId="e2554c37-e717-43a0-ba79-1183ca921ccd" providerId="ADAL" clId="{94D0AA6D-5F8E-4D8E-B60F-CCD8F89D4C07}" dt="2020-10-28T21:43:30.418" v="1692"/>
          <ac:grpSpMkLst>
            <pc:docMk/>
            <pc:sldMk cId="1081883174" sldId="281"/>
            <ac:grpSpMk id="83" creationId="{76348796-FB3B-421A-A067-16F0A35B8F58}"/>
          </ac:grpSpMkLst>
        </pc:grpChg>
        <pc:grpChg chg="del mod">
          <ac:chgData name="Danielle" userId="e2554c37-e717-43a0-ba79-1183ca921ccd" providerId="ADAL" clId="{94D0AA6D-5F8E-4D8E-B60F-CCD8F89D4C07}" dt="2020-10-28T21:43:39.049" v="1708"/>
          <ac:grpSpMkLst>
            <pc:docMk/>
            <pc:sldMk cId="1081883174" sldId="281"/>
            <ac:grpSpMk id="84" creationId="{FA8AFDDF-8616-4FBC-BE10-D9B3BEACCB51}"/>
          </ac:grpSpMkLst>
        </pc:grpChg>
        <pc:grpChg chg="del mod">
          <ac:chgData name="Danielle" userId="e2554c37-e717-43a0-ba79-1183ca921ccd" providerId="ADAL" clId="{94D0AA6D-5F8E-4D8E-B60F-CCD8F89D4C07}" dt="2020-10-28T21:44:31.129" v="1742"/>
          <ac:grpSpMkLst>
            <pc:docMk/>
            <pc:sldMk cId="1081883174" sldId="281"/>
            <ac:grpSpMk id="100" creationId="{5265EAE1-04C6-4869-9ABE-EB88035345B0}"/>
          </ac:grpSpMkLst>
        </pc:grpChg>
        <pc:grpChg chg="del mod">
          <ac:chgData name="Danielle" userId="e2554c37-e717-43a0-ba79-1183ca921ccd" providerId="ADAL" clId="{94D0AA6D-5F8E-4D8E-B60F-CCD8F89D4C07}" dt="2020-10-28T21:43:39.049" v="1708"/>
          <ac:grpSpMkLst>
            <pc:docMk/>
            <pc:sldMk cId="1081883174" sldId="281"/>
            <ac:grpSpMk id="101" creationId="{CDEA725E-E236-459F-8B7A-6C19B0EDAF44}"/>
          </ac:grpSpMkLst>
        </pc:grpChg>
        <pc:grpChg chg="del mod">
          <ac:chgData name="Danielle" userId="e2554c37-e717-43a0-ba79-1183ca921ccd" providerId="ADAL" clId="{94D0AA6D-5F8E-4D8E-B60F-CCD8F89D4C07}" dt="2020-10-28T21:44:05.972" v="1720"/>
          <ac:grpSpMkLst>
            <pc:docMk/>
            <pc:sldMk cId="1081883174" sldId="281"/>
            <ac:grpSpMk id="102" creationId="{CC0BCA96-0645-4245-8734-61021B32923C}"/>
          </ac:grpSpMkLst>
        </pc:grpChg>
        <pc:grpChg chg="del mod">
          <ac:chgData name="Danielle" userId="e2554c37-e717-43a0-ba79-1183ca921ccd" providerId="ADAL" clId="{94D0AA6D-5F8E-4D8E-B60F-CCD8F89D4C07}" dt="2020-10-28T21:43:51.515" v="1711"/>
          <ac:grpSpMkLst>
            <pc:docMk/>
            <pc:sldMk cId="1081883174" sldId="281"/>
            <ac:grpSpMk id="103" creationId="{E57F7787-55CE-43B2-85AB-6DAF838D9BAC}"/>
          </ac:grpSpMkLst>
        </pc:grpChg>
        <pc:grpChg chg="del mod">
          <ac:chgData name="Danielle" userId="e2554c37-e717-43a0-ba79-1183ca921ccd" providerId="ADAL" clId="{94D0AA6D-5F8E-4D8E-B60F-CCD8F89D4C07}" dt="2020-10-28T21:44:18.427" v="1731"/>
          <ac:grpSpMkLst>
            <pc:docMk/>
            <pc:sldMk cId="1081883174" sldId="281"/>
            <ac:grpSpMk id="104" creationId="{65CD486A-EC00-4038-BA11-359086BDB78A}"/>
          </ac:grpSpMkLst>
        </pc:grpChg>
        <pc:grpChg chg="mod">
          <ac:chgData name="Danielle" userId="e2554c37-e717-43a0-ba79-1183ca921ccd" providerId="ADAL" clId="{94D0AA6D-5F8E-4D8E-B60F-CCD8F89D4C07}" dt="2020-10-28T21:43:51.515" v="1711"/>
          <ac:grpSpMkLst>
            <pc:docMk/>
            <pc:sldMk cId="1081883174" sldId="281"/>
            <ac:grpSpMk id="107" creationId="{DEE2F4C8-F9ED-45AB-A007-220333718B79}"/>
          </ac:grpSpMkLst>
        </pc:grpChg>
        <pc:grpChg chg="del mod">
          <ac:chgData name="Danielle" userId="e2554c37-e717-43a0-ba79-1183ca921ccd" providerId="ADAL" clId="{94D0AA6D-5F8E-4D8E-B60F-CCD8F89D4C07}" dt="2020-10-28T21:44:09.340" v="1723"/>
          <ac:grpSpMkLst>
            <pc:docMk/>
            <pc:sldMk cId="1081883174" sldId="281"/>
            <ac:grpSpMk id="116" creationId="{7FC221BF-CF24-4CEB-B548-4130422603AA}"/>
          </ac:grpSpMkLst>
        </pc:grpChg>
        <pc:grpChg chg="mod">
          <ac:chgData name="Danielle" userId="e2554c37-e717-43a0-ba79-1183ca921ccd" providerId="ADAL" clId="{94D0AA6D-5F8E-4D8E-B60F-CCD8F89D4C07}" dt="2020-10-28T21:44:05.972" v="1720"/>
          <ac:grpSpMkLst>
            <pc:docMk/>
            <pc:sldMk cId="1081883174" sldId="281"/>
            <ac:grpSpMk id="117" creationId="{759599CC-94C2-4B01-9899-A24E7B59BC67}"/>
          </ac:grpSpMkLst>
        </pc:grpChg>
        <pc:grpChg chg="mod">
          <ac:chgData name="Danielle" userId="e2554c37-e717-43a0-ba79-1183ca921ccd" providerId="ADAL" clId="{94D0AA6D-5F8E-4D8E-B60F-CCD8F89D4C07}" dt="2020-10-28T21:44:09.340" v="1723"/>
          <ac:grpSpMkLst>
            <pc:docMk/>
            <pc:sldMk cId="1081883174" sldId="281"/>
            <ac:grpSpMk id="120" creationId="{33C3256C-B2C1-46D0-874A-A77A4F631AC6}"/>
          </ac:grpSpMkLst>
        </pc:grpChg>
        <pc:grpChg chg="del mod">
          <ac:chgData name="Danielle" userId="e2554c37-e717-43a0-ba79-1183ca921ccd" providerId="ADAL" clId="{94D0AA6D-5F8E-4D8E-B60F-CCD8F89D4C07}" dt="2020-10-28T21:44:20.230" v="1733"/>
          <ac:grpSpMkLst>
            <pc:docMk/>
            <pc:sldMk cId="1081883174" sldId="281"/>
            <ac:grpSpMk id="128" creationId="{88DA1BDA-9634-4CD5-B2D2-34AA1696B8EC}"/>
          </ac:grpSpMkLst>
        </pc:grpChg>
        <pc:grpChg chg="mod">
          <ac:chgData name="Danielle" userId="e2554c37-e717-43a0-ba79-1183ca921ccd" providerId="ADAL" clId="{94D0AA6D-5F8E-4D8E-B60F-CCD8F89D4C07}" dt="2020-10-28T21:44:18.427" v="1731"/>
          <ac:grpSpMkLst>
            <pc:docMk/>
            <pc:sldMk cId="1081883174" sldId="281"/>
            <ac:grpSpMk id="129" creationId="{CAA031C9-F4F9-4518-9C61-F9C707725D90}"/>
          </ac:grpSpMkLst>
        </pc:grpChg>
        <pc:grpChg chg="mod">
          <ac:chgData name="Danielle" userId="e2554c37-e717-43a0-ba79-1183ca921ccd" providerId="ADAL" clId="{94D0AA6D-5F8E-4D8E-B60F-CCD8F89D4C07}" dt="2020-10-28T21:44:20.230" v="1733"/>
          <ac:grpSpMkLst>
            <pc:docMk/>
            <pc:sldMk cId="1081883174" sldId="281"/>
            <ac:grpSpMk id="131" creationId="{614AC8E9-023C-43DF-A487-7492658EBD8D}"/>
          </ac:grpSpMkLst>
        </pc:grpChg>
        <pc:grpChg chg="del mod">
          <ac:chgData name="Danielle" userId="e2554c37-e717-43a0-ba79-1183ca921ccd" providerId="ADAL" clId="{94D0AA6D-5F8E-4D8E-B60F-CCD8F89D4C07}" dt="2020-10-28T21:44:35.259" v="1745"/>
          <ac:grpSpMkLst>
            <pc:docMk/>
            <pc:sldMk cId="1081883174" sldId="281"/>
            <ac:grpSpMk id="140" creationId="{9DE12062-2BE7-4B99-B4EB-17878286A39E}"/>
          </ac:grpSpMkLst>
        </pc:grpChg>
        <pc:grpChg chg="mod">
          <ac:chgData name="Danielle" userId="e2554c37-e717-43a0-ba79-1183ca921ccd" providerId="ADAL" clId="{94D0AA6D-5F8E-4D8E-B60F-CCD8F89D4C07}" dt="2020-10-28T21:44:31.129" v="1742"/>
          <ac:grpSpMkLst>
            <pc:docMk/>
            <pc:sldMk cId="1081883174" sldId="281"/>
            <ac:grpSpMk id="141" creationId="{9B467D7B-0F84-40B4-83A6-1A0CDA0B10BF}"/>
          </ac:grpSpMkLst>
        </pc:grpChg>
        <pc:grpChg chg="mod">
          <ac:chgData name="Danielle" userId="e2554c37-e717-43a0-ba79-1183ca921ccd" providerId="ADAL" clId="{94D0AA6D-5F8E-4D8E-B60F-CCD8F89D4C07}" dt="2020-10-28T21:44:35.259" v="1745"/>
          <ac:grpSpMkLst>
            <pc:docMk/>
            <pc:sldMk cId="1081883174" sldId="281"/>
            <ac:grpSpMk id="144" creationId="{AC26394B-76CA-4687-AB25-1B74853D9059}"/>
          </ac:grpSpMkLst>
        </pc:grpChg>
        <pc:grpChg chg="del mod">
          <ac:chgData name="Danielle" userId="e2554c37-e717-43a0-ba79-1183ca921ccd" providerId="ADAL" clId="{94D0AA6D-5F8E-4D8E-B60F-CCD8F89D4C07}" dt="2020-10-28T21:44:50.798" v="1757"/>
          <ac:grpSpMkLst>
            <pc:docMk/>
            <pc:sldMk cId="1081883174" sldId="281"/>
            <ac:grpSpMk id="151" creationId="{DE0C40B8-78DC-4E7D-A07F-2B2337072533}"/>
          </ac:grpSpMkLst>
        </pc:grpChg>
        <pc:grpChg chg="del mod">
          <ac:chgData name="Danielle" userId="e2554c37-e717-43a0-ba79-1183ca921ccd" providerId="ADAL" clId="{94D0AA6D-5F8E-4D8E-B60F-CCD8F89D4C07}" dt="2020-10-28T21:44:55.283" v="1760"/>
          <ac:grpSpMkLst>
            <pc:docMk/>
            <pc:sldMk cId="1081883174" sldId="281"/>
            <ac:grpSpMk id="156" creationId="{60CD5A5D-3F35-4DF6-8B3D-9431900377B3}"/>
          </ac:grpSpMkLst>
        </pc:grpChg>
        <pc:grpChg chg="mod">
          <ac:chgData name="Danielle" userId="e2554c37-e717-43a0-ba79-1183ca921ccd" providerId="ADAL" clId="{94D0AA6D-5F8E-4D8E-B60F-CCD8F89D4C07}" dt="2020-10-28T21:44:55.283" v="1760"/>
          <ac:grpSpMkLst>
            <pc:docMk/>
            <pc:sldMk cId="1081883174" sldId="281"/>
            <ac:grpSpMk id="158" creationId="{7DC3C003-FBE5-4957-83F6-0ADE4728A562}"/>
          </ac:grpSpMkLst>
        </pc:grpChg>
        <pc:grpChg chg="mod">
          <ac:chgData name="Danielle" userId="e2554c37-e717-43a0-ba79-1183ca921ccd" providerId="ADAL" clId="{94D0AA6D-5F8E-4D8E-B60F-CCD8F89D4C07}" dt="2020-10-28T21:45:14.789" v="1779"/>
          <ac:grpSpMkLst>
            <pc:docMk/>
            <pc:sldMk cId="1081883174" sldId="281"/>
            <ac:grpSpMk id="177" creationId="{B6915152-9DBB-427E-9E5B-7192E4FFF1BD}"/>
          </ac:grpSpMkLst>
        </pc:grpChg>
        <pc:grpChg chg="mod">
          <ac:chgData name="Danielle" userId="e2554c37-e717-43a0-ba79-1183ca921ccd" providerId="ADAL" clId="{94D0AA6D-5F8E-4D8E-B60F-CCD8F89D4C07}" dt="2020-10-28T21:45:22.486" v="1786"/>
          <ac:grpSpMkLst>
            <pc:docMk/>
            <pc:sldMk cId="1081883174" sldId="281"/>
            <ac:grpSpMk id="184" creationId="{85122384-E95F-4F75-BAC0-1185B892572A}"/>
          </ac:grpSpMkLst>
        </pc:grpChg>
        <pc:grpChg chg="mod">
          <ac:chgData name="Danielle" userId="e2554c37-e717-43a0-ba79-1183ca921ccd" providerId="ADAL" clId="{94D0AA6D-5F8E-4D8E-B60F-CCD8F89D4C07}" dt="2020-10-28T21:45:22.486" v="1786"/>
          <ac:grpSpMkLst>
            <pc:docMk/>
            <pc:sldMk cId="1081883174" sldId="281"/>
            <ac:grpSpMk id="185" creationId="{6D3F346F-5820-4DF2-9B9E-A88A05CEC4C5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199" creationId="{1FFCCDEC-2F0B-4039-A42B-648B0393DABD}"/>
          </ac:grpSpMkLst>
        </pc:grpChg>
        <pc:grpChg chg="del mod">
          <ac:chgData name="Danielle" userId="e2554c37-e717-43a0-ba79-1183ca921ccd" providerId="ADAL" clId="{94D0AA6D-5F8E-4D8E-B60F-CCD8F89D4C07}" dt="2020-10-28T21:45:59.444" v="1832"/>
          <ac:grpSpMkLst>
            <pc:docMk/>
            <pc:sldMk cId="1081883174" sldId="281"/>
            <ac:grpSpMk id="204" creationId="{B20415D2-A1DA-44C7-8EC4-1EAA456D91CE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230" creationId="{AFE3DA24-A93F-4B39-98EE-025F952F59EF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240" creationId="{5084FFF2-4BF0-4415-9958-45C33138C713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266" creationId="{52A3F250-689B-4BE3-ACA6-DF21D9F1EFC6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267" creationId="{5C463671-A09D-4DAE-8183-167285EF7399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268" creationId="{967B4099-85AE-48F1-A8E7-7983F07D80C4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269" creationId="{A3FD1747-85B0-4A66-BCA4-4FACC0EF6905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270" creationId="{312C352D-6C01-49EA-8CBC-D02907C332F5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286" creationId="{41A8A9E1-C87C-4CFE-A44F-02AD67FF8866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287" creationId="{6F62519A-4B88-45F8-B1AF-760D8AC3A704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288" creationId="{E79064ED-0C5A-4FE4-AB95-CEB1726E6ACA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289" creationId="{D94BA72A-8602-420C-9429-937D5907D027}"/>
          </ac:grpSpMkLst>
        </pc:grpChg>
        <pc:grpChg chg="del mod">
          <ac:chgData name="Danielle" userId="e2554c37-e717-43a0-ba79-1183ca921ccd" providerId="ADAL" clId="{94D0AA6D-5F8E-4D8E-B60F-CCD8F89D4C07}" dt="2020-10-28T21:47:26.826" v="1924"/>
          <ac:grpSpMkLst>
            <pc:docMk/>
            <pc:sldMk cId="1081883174" sldId="281"/>
            <ac:grpSpMk id="300" creationId="{6E4E7B69-3E24-42B3-92E8-4B23F8C246D8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01" creationId="{8134AB04-A1B5-48A3-BEB8-7B26BC60A068}"/>
          </ac:grpSpMkLst>
        </pc:grpChg>
        <pc:grpChg chg="del mod">
          <ac:chgData name="Danielle" userId="e2554c37-e717-43a0-ba79-1183ca921ccd" providerId="ADAL" clId="{94D0AA6D-5F8E-4D8E-B60F-CCD8F89D4C07}" dt="2020-10-28T21:47:41.983" v="1935"/>
          <ac:grpSpMkLst>
            <pc:docMk/>
            <pc:sldMk cId="1081883174" sldId="281"/>
            <ac:grpSpMk id="307" creationId="{5C7F8E50-9414-40D1-8B46-C988A500EC6F}"/>
          </ac:grpSpMkLst>
        </pc:grpChg>
        <pc:grpChg chg="del mod">
          <ac:chgData name="Danielle" userId="e2554c37-e717-43a0-ba79-1183ca921ccd" providerId="ADAL" clId="{94D0AA6D-5F8E-4D8E-B60F-CCD8F89D4C07}" dt="2020-10-28T21:46:51.248" v="1910"/>
          <ac:grpSpMkLst>
            <pc:docMk/>
            <pc:sldMk cId="1081883174" sldId="281"/>
            <ac:grpSpMk id="311" creationId="{4D911081-C412-45BD-8A45-3672ECF00057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16" creationId="{8AA4F908-95E4-4454-8ED1-DE606EAD1B7F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22" creationId="{82C3D4DE-7C3E-4E02-AC09-95FD0027EA7B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30" creationId="{29C34652-CD9D-453F-92D6-5B5189802448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37" creationId="{916A7FA6-949D-4B87-900F-E6CE8A6CA19A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41" creationId="{DCBBDB15-9C63-4449-818E-F4419D236BD9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51" creationId="{491266E7-BCE2-46B6-B72E-5CFE40292B06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52" creationId="{1F3D3974-F1DD-4379-A3AE-B78384479F7A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53" creationId="{01959955-A7D9-4F2E-8C01-F941F5882FA0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62" creationId="{FE3A5449-AD32-45D7-90D2-DA08DC16C2E3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63" creationId="{38077B08-8736-4314-BFC7-77540CA3081E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64" creationId="{9F8CBC12-976D-4693-8B4A-B3B05FEBF47A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70" creationId="{5AE5A73A-AB5D-4CFA-B3B2-FE5AA2D0EF03}"/>
          </ac:grpSpMkLst>
        </pc:grpChg>
        <pc:grpChg chg="del 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71" creationId="{4319E53F-1292-45F9-BDE9-D6B5728A03E6}"/>
          </ac:grpSpMkLst>
        </pc:grpChg>
        <pc:grpChg chg="mod">
          <ac:chgData name="Danielle" userId="e2554c37-e717-43a0-ba79-1183ca921ccd" providerId="ADAL" clId="{94D0AA6D-5F8E-4D8E-B60F-CCD8F89D4C07}" dt="2020-10-28T21:47:54.794" v="1961"/>
          <ac:grpSpMkLst>
            <pc:docMk/>
            <pc:sldMk cId="1081883174" sldId="281"/>
            <ac:grpSpMk id="372" creationId="{59D58304-14EE-483D-B25C-5996612FDC2D}"/>
          </ac:grpSpMkLst>
        </pc:grpChg>
        <pc:grpChg chg="del mod">
          <ac:chgData name="Danielle" userId="e2554c37-e717-43a0-ba79-1183ca921ccd" providerId="ADAL" clId="{94D0AA6D-5F8E-4D8E-B60F-CCD8F89D4C07}" dt="2020-10-28T21:49:14.165" v="2080"/>
          <ac:grpSpMkLst>
            <pc:docMk/>
            <pc:sldMk cId="1081883174" sldId="281"/>
            <ac:grpSpMk id="415" creationId="{B3CC9A73-2504-4C10-BF8F-B4803A6141D4}"/>
          </ac:grpSpMkLst>
        </pc:grpChg>
        <pc:grpChg chg="del mod">
          <ac:chgData name="Danielle" userId="e2554c37-e717-43a0-ba79-1183ca921ccd" providerId="ADAL" clId="{94D0AA6D-5F8E-4D8E-B60F-CCD8F89D4C07}" dt="2020-10-28T21:49:49.278" v="2107"/>
          <ac:grpSpMkLst>
            <pc:docMk/>
            <pc:sldMk cId="1081883174" sldId="281"/>
            <ac:grpSpMk id="416" creationId="{568069BF-5DBF-4616-BB71-6B5089B0C2CE}"/>
          </ac:grpSpMkLst>
        </pc:grpChg>
        <pc:grpChg chg="del mod">
          <ac:chgData name="Danielle" userId="e2554c37-e717-43a0-ba79-1183ca921ccd" providerId="ADAL" clId="{94D0AA6D-5F8E-4D8E-B60F-CCD8F89D4C07}" dt="2020-10-28T21:48:59.440" v="2052"/>
          <ac:grpSpMkLst>
            <pc:docMk/>
            <pc:sldMk cId="1081883174" sldId="281"/>
            <ac:grpSpMk id="417" creationId="{30C0F596-0D2A-4729-9F36-897623D4AC18}"/>
          </ac:grpSpMkLst>
        </pc:grpChg>
        <pc:grpChg chg="del mod">
          <ac:chgData name="Danielle" userId="e2554c37-e717-43a0-ba79-1183ca921ccd" providerId="ADAL" clId="{94D0AA6D-5F8E-4D8E-B60F-CCD8F89D4C07}" dt="2020-10-28T21:48:52.937" v="2037"/>
          <ac:grpSpMkLst>
            <pc:docMk/>
            <pc:sldMk cId="1081883174" sldId="281"/>
            <ac:grpSpMk id="418" creationId="{6356B685-9859-4163-A332-7D3D8BF76167}"/>
          </ac:grpSpMkLst>
        </pc:grpChg>
        <pc:grpChg chg="del mod">
          <ac:chgData name="Danielle" userId="e2554c37-e717-43a0-ba79-1183ca921ccd" providerId="ADAL" clId="{94D0AA6D-5F8E-4D8E-B60F-CCD8F89D4C07}" dt="2020-10-28T21:48:52.937" v="2037"/>
          <ac:grpSpMkLst>
            <pc:docMk/>
            <pc:sldMk cId="1081883174" sldId="281"/>
            <ac:grpSpMk id="419" creationId="{8A9C2C77-085F-4532-8D6B-72FC1A597F61}"/>
          </ac:grpSpMkLst>
        </pc:grpChg>
        <pc:grpChg chg="del mod">
          <ac:chgData name="Danielle" userId="e2554c37-e717-43a0-ba79-1183ca921ccd" providerId="ADAL" clId="{94D0AA6D-5F8E-4D8E-B60F-CCD8F89D4C07}" dt="2020-10-28T21:48:44.248" v="2016"/>
          <ac:grpSpMkLst>
            <pc:docMk/>
            <pc:sldMk cId="1081883174" sldId="281"/>
            <ac:grpSpMk id="424" creationId="{D6DC82F5-481E-4971-9C4F-A8E0C5A59515}"/>
          </ac:grpSpMkLst>
        </pc:grpChg>
        <pc:grpChg chg="del mod">
          <ac:chgData name="Danielle" userId="e2554c37-e717-43a0-ba79-1183ca921ccd" providerId="ADAL" clId="{94D0AA6D-5F8E-4D8E-B60F-CCD8F89D4C07}" dt="2020-10-28T21:48:52.937" v="2037"/>
          <ac:grpSpMkLst>
            <pc:docMk/>
            <pc:sldMk cId="1081883174" sldId="281"/>
            <ac:grpSpMk id="431" creationId="{1AFAEED8-313F-401E-8643-9788F7F68DE2}"/>
          </ac:grpSpMkLst>
        </pc:grpChg>
        <pc:grpChg chg="del mod">
          <ac:chgData name="Danielle" userId="e2554c37-e717-43a0-ba79-1183ca921ccd" providerId="ADAL" clId="{94D0AA6D-5F8E-4D8E-B60F-CCD8F89D4C07}" dt="2020-10-28T21:49:31.381" v="2092"/>
          <ac:grpSpMkLst>
            <pc:docMk/>
            <pc:sldMk cId="1081883174" sldId="281"/>
            <ac:grpSpMk id="452" creationId="{836CFE3A-3D71-4CE2-94A2-C31E9C96951D}"/>
          </ac:grpSpMkLst>
        </pc:grpChg>
        <pc:grpChg chg="del mod">
          <ac:chgData name="Danielle" userId="e2554c37-e717-43a0-ba79-1183ca921ccd" providerId="ADAL" clId="{94D0AA6D-5F8E-4D8E-B60F-CCD8F89D4C07}" dt="2020-10-28T21:49:49.278" v="2107"/>
          <ac:grpSpMkLst>
            <pc:docMk/>
            <pc:sldMk cId="1081883174" sldId="281"/>
            <ac:grpSpMk id="467" creationId="{765530D7-A541-4A39-9A04-E11F51EBFC06}"/>
          </ac:grpSpMkLst>
        </pc:grpChg>
        <pc:grpChg chg="del mod">
          <ac:chgData name="Danielle" userId="e2554c37-e717-43a0-ba79-1183ca921ccd" providerId="ADAL" clId="{94D0AA6D-5F8E-4D8E-B60F-CCD8F89D4C07}" dt="2020-10-28T21:49:49.278" v="2107"/>
          <ac:grpSpMkLst>
            <pc:docMk/>
            <pc:sldMk cId="1081883174" sldId="281"/>
            <ac:grpSpMk id="481" creationId="{49B17D18-7969-4CFB-8C31-5B6EFC0AF8B4}"/>
          </ac:grpSpMkLst>
        </pc:grpChg>
        <pc:grpChg chg="del mod">
          <ac:chgData name="Danielle" userId="e2554c37-e717-43a0-ba79-1183ca921ccd" providerId="ADAL" clId="{94D0AA6D-5F8E-4D8E-B60F-CCD8F89D4C07}" dt="2020-10-28T21:49:49.278" v="2107"/>
          <ac:grpSpMkLst>
            <pc:docMk/>
            <pc:sldMk cId="1081883174" sldId="281"/>
            <ac:grpSpMk id="495" creationId="{9FA23F1E-E128-4385-B348-9063C14A6EFA}"/>
          </ac:grpSpMkLst>
        </pc:grpChg>
        <pc:grpChg chg="del mod">
          <ac:chgData name="Danielle" userId="e2554c37-e717-43a0-ba79-1183ca921ccd" providerId="ADAL" clId="{94D0AA6D-5F8E-4D8E-B60F-CCD8F89D4C07}" dt="2020-10-28T21:49:31.381" v="2092"/>
          <ac:grpSpMkLst>
            <pc:docMk/>
            <pc:sldMk cId="1081883174" sldId="281"/>
            <ac:grpSpMk id="504" creationId="{67A1444F-55DA-4C3E-84DE-A99E220ACD5B}"/>
          </ac:grpSpMkLst>
        </pc:grpChg>
        <pc:grpChg chg="del mod">
          <ac:chgData name="Danielle" userId="e2554c37-e717-43a0-ba79-1183ca921ccd" providerId="ADAL" clId="{94D0AA6D-5F8E-4D8E-B60F-CCD8F89D4C07}" dt="2020-10-28T21:49:49.278" v="2107"/>
          <ac:grpSpMkLst>
            <pc:docMk/>
            <pc:sldMk cId="1081883174" sldId="281"/>
            <ac:grpSpMk id="507" creationId="{28DDCDBA-01D1-4D89-86C3-6E4D29E3DDAF}"/>
          </ac:grpSpMkLst>
        </pc:grpChg>
        <pc:grpChg chg="del mod">
          <ac:chgData name="Danielle" userId="e2554c37-e717-43a0-ba79-1183ca921ccd" providerId="ADAL" clId="{94D0AA6D-5F8E-4D8E-B60F-CCD8F89D4C07}" dt="2020-10-28T21:49:49.278" v="2107"/>
          <ac:grpSpMkLst>
            <pc:docMk/>
            <pc:sldMk cId="1081883174" sldId="281"/>
            <ac:grpSpMk id="514" creationId="{73974941-0FF8-405A-B073-2E80BB311E5C}"/>
          </ac:grpSpMkLst>
        </pc:grpChg>
        <pc:grpChg chg="del mod">
          <ac:chgData name="Danielle" userId="e2554c37-e717-43a0-ba79-1183ca921ccd" providerId="ADAL" clId="{94D0AA6D-5F8E-4D8E-B60F-CCD8F89D4C07}" dt="2020-10-28T21:49:49.278" v="2107"/>
          <ac:grpSpMkLst>
            <pc:docMk/>
            <pc:sldMk cId="1081883174" sldId="281"/>
            <ac:grpSpMk id="519" creationId="{A8BCACB5-07D9-45FC-983A-984978C549B2}"/>
          </ac:grpSpMkLst>
        </pc:grpChg>
        <pc:grpChg chg="del mod">
          <ac:chgData name="Danielle" userId="e2554c37-e717-43a0-ba79-1183ca921ccd" providerId="ADAL" clId="{94D0AA6D-5F8E-4D8E-B60F-CCD8F89D4C07}" dt="2020-10-28T21:49:58.491" v="2110"/>
          <ac:grpSpMkLst>
            <pc:docMk/>
            <pc:sldMk cId="1081883174" sldId="281"/>
            <ac:grpSpMk id="522" creationId="{87EB9C84-AEA6-4162-B25A-BFB95C2FED71}"/>
          </ac:grpSpMkLst>
        </pc:grpChg>
        <pc:grpChg chg="mod">
          <ac:chgData name="Danielle" userId="e2554c37-e717-43a0-ba79-1183ca921ccd" providerId="ADAL" clId="{94D0AA6D-5F8E-4D8E-B60F-CCD8F89D4C07}" dt="2020-10-28T21:49:58.491" v="2110"/>
          <ac:grpSpMkLst>
            <pc:docMk/>
            <pc:sldMk cId="1081883174" sldId="281"/>
            <ac:grpSpMk id="525" creationId="{F2E8AF9F-CC5A-4254-B343-2E73699AB6CB}"/>
          </ac:grpSpMkLst>
        </pc:grpChg>
        <pc:grpChg chg="del mod">
          <ac:chgData name="Danielle" userId="e2554c37-e717-43a0-ba79-1183ca921ccd" providerId="ADAL" clId="{94D0AA6D-5F8E-4D8E-B60F-CCD8F89D4C07}" dt="2020-10-28T21:50:06.190" v="2118"/>
          <ac:grpSpMkLst>
            <pc:docMk/>
            <pc:sldMk cId="1081883174" sldId="281"/>
            <ac:grpSpMk id="528" creationId="{C98FEDF9-75D1-426C-B520-A68F8F6694ED}"/>
          </ac:grpSpMkLst>
        </pc:grpChg>
        <pc:grpChg chg="del mod">
          <ac:chgData name="Danielle" userId="e2554c37-e717-43a0-ba79-1183ca921ccd" providerId="ADAL" clId="{94D0AA6D-5F8E-4D8E-B60F-CCD8F89D4C07}" dt="2020-10-28T21:50:09.300" v="2123"/>
          <ac:grpSpMkLst>
            <pc:docMk/>
            <pc:sldMk cId="1081883174" sldId="281"/>
            <ac:grpSpMk id="533" creationId="{5003D6D9-AEF9-46CA-9E3F-15217592ACAB}"/>
          </ac:grpSpMkLst>
        </pc:grpChg>
        <pc:grpChg chg="mod">
          <ac:chgData name="Danielle" userId="e2554c37-e717-43a0-ba79-1183ca921ccd" providerId="ADAL" clId="{94D0AA6D-5F8E-4D8E-B60F-CCD8F89D4C07}" dt="2020-10-28T21:50:06.190" v="2118"/>
          <ac:grpSpMkLst>
            <pc:docMk/>
            <pc:sldMk cId="1081883174" sldId="281"/>
            <ac:grpSpMk id="534" creationId="{10896DC5-5863-498D-95E8-3C315C4CB506}"/>
          </ac:grpSpMkLst>
        </pc:grpChg>
        <pc:grpChg chg="mod">
          <ac:chgData name="Danielle" userId="e2554c37-e717-43a0-ba79-1183ca921ccd" providerId="ADAL" clId="{94D0AA6D-5F8E-4D8E-B60F-CCD8F89D4C07}" dt="2020-10-28T21:50:09.300" v="2123"/>
          <ac:grpSpMkLst>
            <pc:docMk/>
            <pc:sldMk cId="1081883174" sldId="281"/>
            <ac:grpSpMk id="539" creationId="{18760127-7D50-4D05-8A17-25ED03CA1CCE}"/>
          </ac:grpSpMkLst>
        </pc:grpChg>
        <pc:grpChg chg="mod">
          <ac:chgData name="Danielle" userId="e2554c37-e717-43a0-ba79-1183ca921ccd" providerId="ADAL" clId="{94D0AA6D-5F8E-4D8E-B60F-CCD8F89D4C07}" dt="2020-10-28T21:50:09.300" v="2123"/>
          <ac:grpSpMkLst>
            <pc:docMk/>
            <pc:sldMk cId="1081883174" sldId="281"/>
            <ac:grpSpMk id="540" creationId="{A1B79FCE-4C57-4B10-9632-0B9E4A19179C}"/>
          </ac:grpSpMkLst>
        </pc:grpChg>
        <pc:grpChg chg="mod">
          <ac:chgData name="Danielle" userId="e2554c37-e717-43a0-ba79-1183ca921ccd" providerId="ADAL" clId="{94D0AA6D-5F8E-4D8E-B60F-CCD8F89D4C07}" dt="2020-10-28T21:50:17.727" v="2139"/>
          <ac:grpSpMkLst>
            <pc:docMk/>
            <pc:sldMk cId="1081883174" sldId="281"/>
            <ac:grpSpMk id="553" creationId="{DD3BCC60-54C2-40A3-9CDE-0E0E8086DE19}"/>
          </ac:grpSpMkLst>
        </pc:grpChg>
        <pc:grpChg chg="mod">
          <ac:chgData name="Danielle" userId="e2554c37-e717-43a0-ba79-1183ca921ccd" providerId="ADAL" clId="{94D0AA6D-5F8E-4D8E-B60F-CCD8F89D4C07}" dt="2020-10-28T21:50:16.495" v="2136"/>
          <ac:grpSpMkLst>
            <pc:docMk/>
            <pc:sldMk cId="1081883174" sldId="281"/>
            <ac:grpSpMk id="554" creationId="{86B0D206-12AD-4168-8B9F-CD1EC0913F3D}"/>
          </ac:grpSpMkLst>
        </pc:grpChg>
        <pc:grpChg chg="mod">
          <ac:chgData name="Danielle" userId="e2554c37-e717-43a0-ba79-1183ca921ccd" providerId="ADAL" clId="{94D0AA6D-5F8E-4D8E-B60F-CCD8F89D4C07}" dt="2020-10-28T21:50:21.263" v="2145"/>
          <ac:grpSpMkLst>
            <pc:docMk/>
            <pc:sldMk cId="1081883174" sldId="281"/>
            <ac:grpSpMk id="560" creationId="{AFF3322C-CF79-4EC0-B614-684B5A6D80AE}"/>
          </ac:grpSpMkLst>
        </pc:grpChg>
        <pc:picChg chg="add">
          <ac:chgData name="Danielle" userId="e2554c37-e717-43a0-ba79-1183ca921ccd" providerId="ADAL" clId="{94D0AA6D-5F8E-4D8E-B60F-CCD8F89D4C07}" dt="2020-10-28T21:39:17.845" v="1376"/>
          <ac:picMkLst>
            <pc:docMk/>
            <pc:sldMk cId="1081883174" sldId="281"/>
            <ac:picMk id="2" creationId="{1B0ED689-79EA-466D-9459-3A968E1EE10E}"/>
          </ac:picMkLst>
        </pc:picChg>
        <pc:inkChg chg="add mod">
          <ac:chgData name="Danielle" userId="e2554c37-e717-43a0-ba79-1183ca921ccd" providerId="ADAL" clId="{94D0AA6D-5F8E-4D8E-B60F-CCD8F89D4C07}" dt="2020-10-28T21:42:54.969" v="1623"/>
          <ac:inkMkLst>
            <pc:docMk/>
            <pc:sldMk cId="1081883174" sldId="281"/>
            <ac:inkMk id="3" creationId="{96688CC7-DA33-480E-B4D7-BDC4659DB5A1}"/>
          </ac:inkMkLst>
        </pc:inkChg>
        <pc:inkChg chg="add mod">
          <ac:chgData name="Danielle" userId="e2554c37-e717-43a0-ba79-1183ca921ccd" providerId="ADAL" clId="{94D0AA6D-5F8E-4D8E-B60F-CCD8F89D4C07}" dt="2020-10-28T21:42:54.969" v="1623"/>
          <ac:inkMkLst>
            <pc:docMk/>
            <pc:sldMk cId="1081883174" sldId="281"/>
            <ac:inkMk id="4" creationId="{FF259EEC-8AD4-4F78-A2BC-5F2F7F917E3B}"/>
          </ac:inkMkLst>
        </pc:inkChg>
        <pc:inkChg chg="add mod">
          <ac:chgData name="Danielle" userId="e2554c37-e717-43a0-ba79-1183ca921ccd" providerId="ADAL" clId="{94D0AA6D-5F8E-4D8E-B60F-CCD8F89D4C07}" dt="2020-10-28T21:42:54.969" v="1623"/>
          <ac:inkMkLst>
            <pc:docMk/>
            <pc:sldMk cId="1081883174" sldId="281"/>
            <ac:inkMk id="5" creationId="{09173DB4-3D48-49CC-94A3-93CAE8A16B53}"/>
          </ac:inkMkLst>
        </pc:inkChg>
        <pc:inkChg chg="add mod">
          <ac:chgData name="Danielle" userId="e2554c37-e717-43a0-ba79-1183ca921ccd" providerId="ADAL" clId="{94D0AA6D-5F8E-4D8E-B60F-CCD8F89D4C07}" dt="2020-10-28T21:42:54.969" v="1623"/>
          <ac:inkMkLst>
            <pc:docMk/>
            <pc:sldMk cId="1081883174" sldId="281"/>
            <ac:inkMk id="6" creationId="{767001DA-6A9F-46EF-B21A-F097FFE9172E}"/>
          </ac:inkMkLst>
        </pc:inkChg>
        <pc:inkChg chg="add mod">
          <ac:chgData name="Danielle" userId="e2554c37-e717-43a0-ba79-1183ca921ccd" providerId="ADAL" clId="{94D0AA6D-5F8E-4D8E-B60F-CCD8F89D4C07}" dt="2020-10-28T21:42:54.969" v="1623"/>
          <ac:inkMkLst>
            <pc:docMk/>
            <pc:sldMk cId="1081883174" sldId="281"/>
            <ac:inkMk id="7" creationId="{8EF5C859-83C2-4C33-8837-028EAB55DCE0}"/>
          </ac:inkMkLst>
        </pc:inkChg>
        <pc:inkChg chg="add mod">
          <ac:chgData name="Danielle" userId="e2554c37-e717-43a0-ba79-1183ca921ccd" providerId="ADAL" clId="{94D0AA6D-5F8E-4D8E-B60F-CCD8F89D4C07}" dt="2020-10-28T21:42:54.969" v="1623"/>
          <ac:inkMkLst>
            <pc:docMk/>
            <pc:sldMk cId="1081883174" sldId="281"/>
            <ac:inkMk id="8" creationId="{E94DBF12-474B-4EF1-87A3-16C04EA80832}"/>
          </ac:inkMkLst>
        </pc:inkChg>
        <pc:inkChg chg="add mod">
          <ac:chgData name="Danielle" userId="e2554c37-e717-43a0-ba79-1183ca921ccd" providerId="ADAL" clId="{94D0AA6D-5F8E-4D8E-B60F-CCD8F89D4C07}" dt="2020-10-28T21:42:54.969" v="1623"/>
          <ac:inkMkLst>
            <pc:docMk/>
            <pc:sldMk cId="1081883174" sldId="281"/>
            <ac:inkMk id="9" creationId="{F0566EC3-D67C-400F-ABD1-383E215B5602}"/>
          </ac:inkMkLst>
        </pc:inkChg>
        <pc:inkChg chg="add mod">
          <ac:chgData name="Danielle" userId="e2554c37-e717-43a0-ba79-1183ca921ccd" providerId="ADAL" clId="{94D0AA6D-5F8E-4D8E-B60F-CCD8F89D4C07}" dt="2020-10-28T21:42:54.969" v="1623"/>
          <ac:inkMkLst>
            <pc:docMk/>
            <pc:sldMk cId="1081883174" sldId="281"/>
            <ac:inkMk id="10" creationId="{820607AD-866A-4CFB-9C6E-F4216180F683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12" creationId="{8C6E8D82-5FAA-4590-A502-FCE849D687E7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13" creationId="{5857B9EF-8793-4AD1-A03A-6F08ADE9CDE7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14" creationId="{3E03D702-C1DD-44A8-9625-548D3991B901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15" creationId="{9783A962-DA2F-4B6C-AC56-AA0834A528C5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16" creationId="{ABD18F4B-22EE-429F-8831-5685C25CEBDB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17" creationId="{A76B7380-02DE-4768-8BCC-985762F7FB40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18" creationId="{6B587F40-A084-4E39-8E90-CAEF816EB562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19" creationId="{E3145EF9-6416-49E7-9253-35DE2E956FE4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20" creationId="{43B03F63-4F0F-4611-A585-9FAF7A7EBF00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21" creationId="{780CA7BF-420C-46CA-89D3-735534931EFB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22" creationId="{95A6C095-B34B-4D6F-B001-6F85E3AB07C2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23" creationId="{9C6E3FAA-E15E-43BF-A9BA-A50541D70480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24" creationId="{D2B34E78-9DC7-4BF3-A184-A319B47AD3D9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25" creationId="{5F8C22DF-6AF2-44C1-9DEB-79939551E5BD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26" creationId="{44DAD983-C6DF-4111-8C28-42E964791F0B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27" creationId="{1679C9EB-B3E1-49A4-A301-61A55B2D554D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28" creationId="{F539F459-1011-44DA-A5D6-ECA83F763802}"/>
          </ac:inkMkLst>
        </pc:inkChg>
        <pc:inkChg chg="add mod">
          <ac:chgData name="Danielle" userId="e2554c37-e717-43a0-ba79-1183ca921ccd" providerId="ADAL" clId="{94D0AA6D-5F8E-4D8E-B60F-CCD8F89D4C07}" dt="2020-10-28T21:43:10.982" v="1650"/>
          <ac:inkMkLst>
            <pc:docMk/>
            <pc:sldMk cId="1081883174" sldId="281"/>
            <ac:inkMk id="31" creationId="{3D22B7AB-17C0-4983-942D-C0D365084BE0}"/>
          </ac:inkMkLst>
        </pc:inkChg>
        <pc:inkChg chg="add mod">
          <ac:chgData name="Danielle" userId="e2554c37-e717-43a0-ba79-1183ca921ccd" providerId="ADAL" clId="{94D0AA6D-5F8E-4D8E-B60F-CCD8F89D4C07}" dt="2020-10-28T21:43:10.982" v="1650"/>
          <ac:inkMkLst>
            <pc:docMk/>
            <pc:sldMk cId="1081883174" sldId="281"/>
            <ac:inkMk id="32" creationId="{200CE2FF-86C7-4E7A-B592-494A124ACD5C}"/>
          </ac:inkMkLst>
        </pc:inkChg>
        <pc:inkChg chg="add mod">
          <ac:chgData name="Danielle" userId="e2554c37-e717-43a0-ba79-1183ca921ccd" providerId="ADAL" clId="{94D0AA6D-5F8E-4D8E-B60F-CCD8F89D4C07}" dt="2020-10-28T21:43:10.982" v="1650"/>
          <ac:inkMkLst>
            <pc:docMk/>
            <pc:sldMk cId="1081883174" sldId="281"/>
            <ac:inkMk id="33" creationId="{24578BDF-EB7F-405A-953E-30A132DED29A}"/>
          </ac:inkMkLst>
        </pc:inkChg>
        <pc:inkChg chg="add mod">
          <ac:chgData name="Danielle" userId="e2554c37-e717-43a0-ba79-1183ca921ccd" providerId="ADAL" clId="{94D0AA6D-5F8E-4D8E-B60F-CCD8F89D4C07}" dt="2020-10-28T21:43:10.982" v="1650"/>
          <ac:inkMkLst>
            <pc:docMk/>
            <pc:sldMk cId="1081883174" sldId="281"/>
            <ac:inkMk id="34" creationId="{821636AD-30A9-4ACB-AEFA-6AAF8817640A}"/>
          </ac:inkMkLst>
        </pc:inkChg>
        <pc:inkChg chg="add mod">
          <ac:chgData name="Danielle" userId="e2554c37-e717-43a0-ba79-1183ca921ccd" providerId="ADAL" clId="{94D0AA6D-5F8E-4D8E-B60F-CCD8F89D4C07}" dt="2020-10-28T21:43:10.982" v="1650"/>
          <ac:inkMkLst>
            <pc:docMk/>
            <pc:sldMk cId="1081883174" sldId="281"/>
            <ac:inkMk id="35" creationId="{55B05787-4259-4D09-A8E0-D6ED72EDA36C}"/>
          </ac:inkMkLst>
        </pc:inkChg>
        <pc:inkChg chg="add mod">
          <ac:chgData name="Danielle" userId="e2554c37-e717-43a0-ba79-1183ca921ccd" providerId="ADAL" clId="{94D0AA6D-5F8E-4D8E-B60F-CCD8F89D4C07}" dt="2020-10-28T21:43:10.982" v="1650"/>
          <ac:inkMkLst>
            <pc:docMk/>
            <pc:sldMk cId="1081883174" sldId="281"/>
            <ac:inkMk id="36" creationId="{AFE758CF-D7CD-4097-916A-109C92D63841}"/>
          </ac:inkMkLst>
        </pc:inkChg>
        <pc:inkChg chg="add mod">
          <ac:chgData name="Danielle" userId="e2554c37-e717-43a0-ba79-1183ca921ccd" providerId="ADAL" clId="{94D0AA6D-5F8E-4D8E-B60F-CCD8F89D4C07}" dt="2020-10-28T21:43:10.982" v="1650"/>
          <ac:inkMkLst>
            <pc:docMk/>
            <pc:sldMk cId="1081883174" sldId="281"/>
            <ac:inkMk id="37" creationId="{38122CB1-C5FA-43E1-9CFA-AA2500DAE4A8}"/>
          </ac:inkMkLst>
        </pc:inkChg>
        <pc:inkChg chg="add mod">
          <ac:chgData name="Danielle" userId="e2554c37-e717-43a0-ba79-1183ca921ccd" providerId="ADAL" clId="{94D0AA6D-5F8E-4D8E-B60F-CCD8F89D4C07}" dt="2020-10-28T21:43:10.982" v="1650"/>
          <ac:inkMkLst>
            <pc:docMk/>
            <pc:sldMk cId="1081883174" sldId="281"/>
            <ac:inkMk id="38" creationId="{4046C3EE-2E66-4163-A1AB-10977FF79641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40" creationId="{D9EF548D-774E-4268-BAE5-3250B38BEE15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41" creationId="{848B324E-C850-463B-BF87-CE391FB1A642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42" creationId="{91CF37E9-1BFC-44E3-8CD2-D48F501DDE84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43" creationId="{58097E4B-E899-4B6E-8CF7-980A17D2CBCC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44" creationId="{0E505B40-63C2-4665-BBC1-DF8329DBC777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45" creationId="{6C7F36AF-20CE-4FB5-AFE8-8578B6764FDB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46" creationId="{E18192AC-18B2-4709-A7D1-21F9D5BB376A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47" creationId="{E7B931DF-CD78-441B-AFD3-6A378E426A58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48" creationId="{8A4D0EA3-D8C5-4606-9273-CC07CA0AF91D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50" creationId="{CBE22D23-F294-428E-B5A6-7E8AF0A947A5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51" creationId="{58F967C6-DDE8-465F-9257-97FD5EC2F42B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52" creationId="{BB039870-B28B-4597-BEC5-BFBA6B895604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53" creationId="{76EF9101-39D9-4DFD-BEE9-91732F244E93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54" creationId="{D43AD992-D30F-461D-BBEF-3CB641F674AE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55" creationId="{AB1A9D83-EF98-4428-9148-440F5D32FD36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56" creationId="{85FD2FC5-B0E9-43F6-B498-2CB229443E94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57" creationId="{D8607E69-F396-41BD-B493-A1FCDF936B0F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58" creationId="{E9A0D452-012E-49CE-808E-D3C534D2EBD9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59" creationId="{60D6B919-9D12-4964-A6C4-D2CDC5CDA1B7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60" creationId="{90CE9715-E0C7-4E01-83C0-81BCCAFD9107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61" creationId="{006207CE-9182-4727-9939-0E23040E6026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62" creationId="{053B94C0-ED19-4171-8777-FC8046914667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63" creationId="{BE59D77D-26CC-42B6-92A4-86978748820A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64" creationId="{F3D47BEA-BB58-4D73-BDDE-EC4E91C2DABF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65" creationId="{494AD1D8-A781-43DE-BA55-3AB36A206230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66" creationId="{AB0FF8DD-7E0C-4324-8B2B-758426121BDD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67" creationId="{1AA42EC7-9145-44A9-AC58-B4CD2C39B105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68" creationId="{534B310A-6BDE-47D1-B127-7D6C69130C32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69" creationId="{5FBE8F1E-E5D4-4CFE-91D9-4195224C92F5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70" creationId="{E132F0DD-80F3-4C6C-8A6E-AD38755CB9CE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71" creationId="{C11DFA54-5589-4547-8230-7BEF15AF6B22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72" creationId="{06131DB9-BEBD-43FF-AC82-7CB54932E5C2}"/>
          </ac:inkMkLst>
        </pc:inkChg>
        <pc:inkChg chg="add mod">
          <ac:chgData name="Danielle" userId="e2554c37-e717-43a0-ba79-1183ca921ccd" providerId="ADAL" clId="{94D0AA6D-5F8E-4D8E-B60F-CCD8F89D4C07}" dt="2020-10-28T21:43:26.780" v="1685"/>
          <ac:inkMkLst>
            <pc:docMk/>
            <pc:sldMk cId="1081883174" sldId="281"/>
            <ac:inkMk id="73" creationId="{6E932AFB-3D3B-4355-9253-75A279DFC251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77" creationId="{0F0BE29B-DECB-4C07-8B77-886FE777C2C9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78" creationId="{DD3C4FA3-97F6-482A-8754-B2D90C0AD6F4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79" creationId="{0342AE65-2B03-4162-BAE2-43EFCE6CE75C}"/>
          </ac:inkMkLst>
        </pc:inkChg>
        <pc:inkChg chg="add mod">
          <ac:chgData name="Danielle" userId="e2554c37-e717-43a0-ba79-1183ca921ccd" providerId="ADAL" clId="{94D0AA6D-5F8E-4D8E-B60F-CCD8F89D4C07}" dt="2020-10-28T21:43:30.418" v="1692"/>
          <ac:inkMkLst>
            <pc:docMk/>
            <pc:sldMk cId="1081883174" sldId="281"/>
            <ac:inkMk id="80" creationId="{8CD8A2F1-2F46-4991-ADBE-09BB3B9CBD50}"/>
          </ac:inkMkLst>
        </pc:inkChg>
        <pc:inkChg chg="add mod">
          <ac:chgData name="Danielle" userId="e2554c37-e717-43a0-ba79-1183ca921ccd" providerId="ADAL" clId="{94D0AA6D-5F8E-4D8E-B60F-CCD8F89D4C07}" dt="2020-10-28T21:43:30.418" v="1692"/>
          <ac:inkMkLst>
            <pc:docMk/>
            <pc:sldMk cId="1081883174" sldId="281"/>
            <ac:inkMk id="81" creationId="{2DD21336-78DF-4258-85EA-5DE3B6C57D89}"/>
          </ac:inkMkLst>
        </pc:inkChg>
        <pc:inkChg chg="add mod">
          <ac:chgData name="Danielle" userId="e2554c37-e717-43a0-ba79-1183ca921ccd" providerId="ADAL" clId="{94D0AA6D-5F8E-4D8E-B60F-CCD8F89D4C07}" dt="2020-10-28T21:43:30.418" v="1692"/>
          <ac:inkMkLst>
            <pc:docMk/>
            <pc:sldMk cId="1081883174" sldId="281"/>
            <ac:inkMk id="82" creationId="{03EB3F0A-475D-4B1F-8DD2-193899259BB6}"/>
          </ac:inkMkLst>
        </pc:inkChg>
        <pc:inkChg chg="add mod">
          <ac:chgData name="Danielle" userId="e2554c37-e717-43a0-ba79-1183ca921ccd" providerId="ADAL" clId="{94D0AA6D-5F8E-4D8E-B60F-CCD8F89D4C07}" dt="2020-10-28T21:44:18.427" v="1731"/>
          <ac:inkMkLst>
            <pc:docMk/>
            <pc:sldMk cId="1081883174" sldId="281"/>
            <ac:inkMk id="85" creationId="{3F085D02-8FAC-48A6-B44C-6FC8807A7771}"/>
          </ac:inkMkLst>
        </pc:inkChg>
        <pc:inkChg chg="add mod">
          <ac:chgData name="Danielle" userId="e2554c37-e717-43a0-ba79-1183ca921ccd" providerId="ADAL" clId="{94D0AA6D-5F8E-4D8E-B60F-CCD8F89D4C07}" dt="2020-10-28T21:44:18.427" v="1731"/>
          <ac:inkMkLst>
            <pc:docMk/>
            <pc:sldMk cId="1081883174" sldId="281"/>
            <ac:inkMk id="86" creationId="{74A6DF17-017F-40D0-A220-E61C7F5CFD11}"/>
          </ac:inkMkLst>
        </pc:inkChg>
        <pc:inkChg chg="add mod">
          <ac:chgData name="Danielle" userId="e2554c37-e717-43a0-ba79-1183ca921ccd" providerId="ADAL" clId="{94D0AA6D-5F8E-4D8E-B60F-CCD8F89D4C07}" dt="2020-10-28T21:44:18.427" v="1731"/>
          <ac:inkMkLst>
            <pc:docMk/>
            <pc:sldMk cId="1081883174" sldId="281"/>
            <ac:inkMk id="87" creationId="{D19BE8CC-F0AD-4045-B9D8-797FA3EA4A0C}"/>
          </ac:inkMkLst>
        </pc:inkChg>
        <pc:inkChg chg="add mod">
          <ac:chgData name="Danielle" userId="e2554c37-e717-43a0-ba79-1183ca921ccd" providerId="ADAL" clId="{94D0AA6D-5F8E-4D8E-B60F-CCD8F89D4C07}" dt="2020-10-28T21:44:18.427" v="1731"/>
          <ac:inkMkLst>
            <pc:docMk/>
            <pc:sldMk cId="1081883174" sldId="281"/>
            <ac:inkMk id="88" creationId="{E6080544-1570-4691-B0B7-F54B6B20EA1D}"/>
          </ac:inkMkLst>
        </pc:inkChg>
        <pc:inkChg chg="add mod">
          <ac:chgData name="Danielle" userId="e2554c37-e717-43a0-ba79-1183ca921ccd" providerId="ADAL" clId="{94D0AA6D-5F8E-4D8E-B60F-CCD8F89D4C07}" dt="2020-10-28T21:44:31.129" v="1742"/>
          <ac:inkMkLst>
            <pc:docMk/>
            <pc:sldMk cId="1081883174" sldId="281"/>
            <ac:inkMk id="89" creationId="{773BF26B-76BA-44DE-9132-D662642BAEF4}"/>
          </ac:inkMkLst>
        </pc:inkChg>
        <pc:inkChg chg="add mod">
          <ac:chgData name="Danielle" userId="e2554c37-e717-43a0-ba79-1183ca921ccd" providerId="ADAL" clId="{94D0AA6D-5F8E-4D8E-B60F-CCD8F89D4C07}" dt="2020-10-28T21:44:31.129" v="1742"/>
          <ac:inkMkLst>
            <pc:docMk/>
            <pc:sldMk cId="1081883174" sldId="281"/>
            <ac:inkMk id="90" creationId="{007397A4-19E8-4F32-9370-743C1B5E8721}"/>
          </ac:inkMkLst>
        </pc:inkChg>
        <pc:inkChg chg="add mod">
          <ac:chgData name="Danielle" userId="e2554c37-e717-43a0-ba79-1183ca921ccd" providerId="ADAL" clId="{94D0AA6D-5F8E-4D8E-B60F-CCD8F89D4C07}" dt="2020-10-28T21:44:31.129" v="1742"/>
          <ac:inkMkLst>
            <pc:docMk/>
            <pc:sldMk cId="1081883174" sldId="281"/>
            <ac:inkMk id="91" creationId="{584C2435-9F93-435C-9DEE-38179914E736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92" creationId="{141D03A6-F9D9-492B-A1EF-89E3C1CA25F1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93" creationId="{3D85836F-6ED7-40AB-B49C-5AD3F9E03A78}"/>
          </ac:inkMkLst>
        </pc:inkChg>
        <pc:inkChg chg="add mod">
          <ac:chgData name="Danielle" userId="e2554c37-e717-43a0-ba79-1183ca921ccd" providerId="ADAL" clId="{94D0AA6D-5F8E-4D8E-B60F-CCD8F89D4C07}" dt="2020-10-28T21:44:05.972" v="1720"/>
          <ac:inkMkLst>
            <pc:docMk/>
            <pc:sldMk cId="1081883174" sldId="281"/>
            <ac:inkMk id="94" creationId="{722F929B-1E61-4664-ADF7-B70535CD6BE4}"/>
          </ac:inkMkLst>
        </pc:inkChg>
        <pc:inkChg chg="add mod">
          <ac:chgData name="Danielle" userId="e2554c37-e717-43a0-ba79-1183ca921ccd" providerId="ADAL" clId="{94D0AA6D-5F8E-4D8E-B60F-CCD8F89D4C07}" dt="2020-10-28T21:44:05.972" v="1720"/>
          <ac:inkMkLst>
            <pc:docMk/>
            <pc:sldMk cId="1081883174" sldId="281"/>
            <ac:inkMk id="95" creationId="{CDAB6853-E08C-4A27-86B0-61030A765BA1}"/>
          </ac:inkMkLst>
        </pc:inkChg>
        <pc:inkChg chg="add mod">
          <ac:chgData name="Danielle" userId="e2554c37-e717-43a0-ba79-1183ca921ccd" providerId="ADAL" clId="{94D0AA6D-5F8E-4D8E-B60F-CCD8F89D4C07}" dt="2020-10-28T21:44:18.427" v="1731"/>
          <ac:inkMkLst>
            <pc:docMk/>
            <pc:sldMk cId="1081883174" sldId="281"/>
            <ac:inkMk id="96" creationId="{D9D39678-E228-4CBA-9ED6-1D63AC0984B5}"/>
          </ac:inkMkLst>
        </pc:inkChg>
        <pc:inkChg chg="add mod">
          <ac:chgData name="Danielle" userId="e2554c37-e717-43a0-ba79-1183ca921ccd" providerId="ADAL" clId="{94D0AA6D-5F8E-4D8E-B60F-CCD8F89D4C07}" dt="2020-10-28T21:44:18.427" v="1731"/>
          <ac:inkMkLst>
            <pc:docMk/>
            <pc:sldMk cId="1081883174" sldId="281"/>
            <ac:inkMk id="97" creationId="{80469DF7-4E45-46EE-9D67-651F62F0B37C}"/>
          </ac:inkMkLst>
        </pc:inkChg>
        <pc:inkChg chg="add mod">
          <ac:chgData name="Danielle" userId="e2554c37-e717-43a0-ba79-1183ca921ccd" providerId="ADAL" clId="{94D0AA6D-5F8E-4D8E-B60F-CCD8F89D4C07}" dt="2020-10-28T21:44:31.129" v="1742"/>
          <ac:inkMkLst>
            <pc:docMk/>
            <pc:sldMk cId="1081883174" sldId="281"/>
            <ac:inkMk id="98" creationId="{935BE6AD-9407-4A6A-A3BA-73188DCAC39E}"/>
          </ac:inkMkLst>
        </pc:inkChg>
        <pc:inkChg chg="add mod">
          <ac:chgData name="Danielle" userId="e2554c37-e717-43a0-ba79-1183ca921ccd" providerId="ADAL" clId="{94D0AA6D-5F8E-4D8E-B60F-CCD8F89D4C07}" dt="2020-10-28T21:44:31.129" v="1742"/>
          <ac:inkMkLst>
            <pc:docMk/>
            <pc:sldMk cId="1081883174" sldId="281"/>
            <ac:inkMk id="99" creationId="{9894DA32-7229-4AFF-BAC9-1B97058689A9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105" creationId="{172497A0-E57D-414F-A0BC-A5E7EB91D1F4}"/>
          </ac:inkMkLst>
        </pc:inkChg>
        <pc:inkChg chg="add mod">
          <ac:chgData name="Danielle" userId="e2554c37-e717-43a0-ba79-1183ca921ccd" providerId="ADAL" clId="{94D0AA6D-5F8E-4D8E-B60F-CCD8F89D4C07}" dt="2020-10-28T21:43:51.515" v="1711"/>
          <ac:inkMkLst>
            <pc:docMk/>
            <pc:sldMk cId="1081883174" sldId="281"/>
            <ac:inkMk id="106" creationId="{D99BE79B-0310-4600-9670-3A414302319D}"/>
          </ac:inkMkLst>
        </pc:inkChg>
        <pc:inkChg chg="add mod">
          <ac:chgData name="Danielle" userId="e2554c37-e717-43a0-ba79-1183ca921ccd" providerId="ADAL" clId="{94D0AA6D-5F8E-4D8E-B60F-CCD8F89D4C07}" dt="2020-10-28T21:44:05.972" v="1720"/>
          <ac:inkMkLst>
            <pc:docMk/>
            <pc:sldMk cId="1081883174" sldId="281"/>
            <ac:inkMk id="108" creationId="{A3339A2E-69FD-4260-BA00-41379CA8E91A}"/>
          </ac:inkMkLst>
        </pc:inkChg>
        <pc:inkChg chg="add mod">
          <ac:chgData name="Danielle" userId="e2554c37-e717-43a0-ba79-1183ca921ccd" providerId="ADAL" clId="{94D0AA6D-5F8E-4D8E-B60F-CCD8F89D4C07}" dt="2020-10-28T21:44:05.972" v="1720"/>
          <ac:inkMkLst>
            <pc:docMk/>
            <pc:sldMk cId="1081883174" sldId="281"/>
            <ac:inkMk id="109" creationId="{D2BFD3C3-28D6-4547-BC52-5BAEC5D03DCC}"/>
          </ac:inkMkLst>
        </pc:inkChg>
        <pc:inkChg chg="add mod">
          <ac:chgData name="Danielle" userId="e2554c37-e717-43a0-ba79-1183ca921ccd" providerId="ADAL" clId="{94D0AA6D-5F8E-4D8E-B60F-CCD8F89D4C07}" dt="2020-10-28T21:44:05.972" v="1720"/>
          <ac:inkMkLst>
            <pc:docMk/>
            <pc:sldMk cId="1081883174" sldId="281"/>
            <ac:inkMk id="110" creationId="{14612902-58F8-4001-BF99-B33F87B184B2}"/>
          </ac:inkMkLst>
        </pc:inkChg>
        <pc:inkChg chg="add mod">
          <ac:chgData name="Danielle" userId="e2554c37-e717-43a0-ba79-1183ca921ccd" providerId="ADAL" clId="{94D0AA6D-5F8E-4D8E-B60F-CCD8F89D4C07}" dt="2020-10-28T21:44:05.972" v="1720"/>
          <ac:inkMkLst>
            <pc:docMk/>
            <pc:sldMk cId="1081883174" sldId="281"/>
            <ac:inkMk id="111" creationId="{34E94106-5DD2-486C-9BFA-6B8CA920E1BD}"/>
          </ac:inkMkLst>
        </pc:inkChg>
        <pc:inkChg chg="add mod">
          <ac:chgData name="Danielle" userId="e2554c37-e717-43a0-ba79-1183ca921ccd" providerId="ADAL" clId="{94D0AA6D-5F8E-4D8E-B60F-CCD8F89D4C07}" dt="2020-10-28T21:44:09.340" v="1723"/>
          <ac:inkMkLst>
            <pc:docMk/>
            <pc:sldMk cId="1081883174" sldId="281"/>
            <ac:inkMk id="112" creationId="{470D76FB-5CF8-4100-996D-B64F2D143681}"/>
          </ac:inkMkLst>
        </pc:inkChg>
        <pc:inkChg chg="add mod">
          <ac:chgData name="Danielle" userId="e2554c37-e717-43a0-ba79-1183ca921ccd" providerId="ADAL" clId="{94D0AA6D-5F8E-4D8E-B60F-CCD8F89D4C07}" dt="2020-10-28T21:44:09.340" v="1723"/>
          <ac:inkMkLst>
            <pc:docMk/>
            <pc:sldMk cId="1081883174" sldId="281"/>
            <ac:inkMk id="113" creationId="{B73A1196-DF1F-4DFF-9005-1A02A2733A5D}"/>
          </ac:inkMkLst>
        </pc:inkChg>
        <pc:inkChg chg="add mod">
          <ac:chgData name="Danielle" userId="e2554c37-e717-43a0-ba79-1183ca921ccd" providerId="ADAL" clId="{94D0AA6D-5F8E-4D8E-B60F-CCD8F89D4C07}" dt="2020-10-28T21:44:09.340" v="1723"/>
          <ac:inkMkLst>
            <pc:docMk/>
            <pc:sldMk cId="1081883174" sldId="281"/>
            <ac:inkMk id="114" creationId="{E3D0E987-D018-4D55-BDD4-BAC1973C6567}"/>
          </ac:inkMkLst>
        </pc:inkChg>
        <pc:inkChg chg="add mod">
          <ac:chgData name="Danielle" userId="e2554c37-e717-43a0-ba79-1183ca921ccd" providerId="ADAL" clId="{94D0AA6D-5F8E-4D8E-B60F-CCD8F89D4C07}" dt="2020-10-28T21:44:09.340" v="1723"/>
          <ac:inkMkLst>
            <pc:docMk/>
            <pc:sldMk cId="1081883174" sldId="281"/>
            <ac:inkMk id="115" creationId="{AE54DD38-A88D-4842-B92E-0CBD6C1043C2}"/>
          </ac:inkMkLst>
        </pc:inkChg>
        <pc:inkChg chg="add">
          <ac:chgData name="Danielle" userId="e2554c37-e717-43a0-ba79-1183ca921ccd" providerId="ADAL" clId="{94D0AA6D-5F8E-4D8E-B60F-CCD8F89D4C07}" dt="2020-10-28T21:44:07.306" v="1721" actId="9405"/>
          <ac:inkMkLst>
            <pc:docMk/>
            <pc:sldMk cId="1081883174" sldId="281"/>
            <ac:inkMk id="118" creationId="{0528038D-96F2-48DA-8E91-562D70D38CDE}"/>
          </ac:inkMkLst>
        </pc:inkChg>
        <pc:inkChg chg="add mod">
          <ac:chgData name="Danielle" userId="e2554c37-e717-43a0-ba79-1183ca921ccd" providerId="ADAL" clId="{94D0AA6D-5F8E-4D8E-B60F-CCD8F89D4C07}" dt="2020-10-28T21:44:09.340" v="1723"/>
          <ac:inkMkLst>
            <pc:docMk/>
            <pc:sldMk cId="1081883174" sldId="281"/>
            <ac:inkMk id="119" creationId="{28729467-C03E-4C23-8165-8673CE2D406B}"/>
          </ac:inkMkLst>
        </pc:inkChg>
        <pc:inkChg chg="add mod">
          <ac:chgData name="Danielle" userId="e2554c37-e717-43a0-ba79-1183ca921ccd" providerId="ADAL" clId="{94D0AA6D-5F8E-4D8E-B60F-CCD8F89D4C07}" dt="2020-10-28T21:44:18.427" v="1731"/>
          <ac:inkMkLst>
            <pc:docMk/>
            <pc:sldMk cId="1081883174" sldId="281"/>
            <ac:inkMk id="121" creationId="{D730D3F1-ECD1-4427-9CBC-AED254D58269}"/>
          </ac:inkMkLst>
        </pc:inkChg>
        <pc:inkChg chg="add mod">
          <ac:chgData name="Danielle" userId="e2554c37-e717-43a0-ba79-1183ca921ccd" providerId="ADAL" clId="{94D0AA6D-5F8E-4D8E-B60F-CCD8F89D4C07}" dt="2020-10-28T21:44:18.427" v="1731"/>
          <ac:inkMkLst>
            <pc:docMk/>
            <pc:sldMk cId="1081883174" sldId="281"/>
            <ac:inkMk id="122" creationId="{821A3FA5-6E27-42A1-9C0B-43EEFB29FE55}"/>
          </ac:inkMkLst>
        </pc:inkChg>
        <pc:inkChg chg="add mod">
          <ac:chgData name="Danielle" userId="e2554c37-e717-43a0-ba79-1183ca921ccd" providerId="ADAL" clId="{94D0AA6D-5F8E-4D8E-B60F-CCD8F89D4C07}" dt="2020-10-28T21:44:18.427" v="1731"/>
          <ac:inkMkLst>
            <pc:docMk/>
            <pc:sldMk cId="1081883174" sldId="281"/>
            <ac:inkMk id="123" creationId="{793A1AD3-3A7A-4544-B5A3-873D06C2DEBE}"/>
          </ac:inkMkLst>
        </pc:inkChg>
        <pc:inkChg chg="add mod">
          <ac:chgData name="Danielle" userId="e2554c37-e717-43a0-ba79-1183ca921ccd" providerId="ADAL" clId="{94D0AA6D-5F8E-4D8E-B60F-CCD8F89D4C07}" dt="2020-10-28T21:44:18.427" v="1731"/>
          <ac:inkMkLst>
            <pc:docMk/>
            <pc:sldMk cId="1081883174" sldId="281"/>
            <ac:inkMk id="124" creationId="{C42704E1-3AB3-44E7-BCB0-2374960EAEF9}"/>
          </ac:inkMkLst>
        </pc:inkChg>
        <pc:inkChg chg="add mod">
          <ac:chgData name="Danielle" userId="e2554c37-e717-43a0-ba79-1183ca921ccd" providerId="ADAL" clId="{94D0AA6D-5F8E-4D8E-B60F-CCD8F89D4C07}" dt="2020-10-28T21:44:18.427" v="1731"/>
          <ac:inkMkLst>
            <pc:docMk/>
            <pc:sldMk cId="1081883174" sldId="281"/>
            <ac:inkMk id="125" creationId="{C37D3B6E-4286-4D7D-A4CE-09FDB2FA5677}"/>
          </ac:inkMkLst>
        </pc:inkChg>
        <pc:inkChg chg="add mod">
          <ac:chgData name="Danielle" userId="e2554c37-e717-43a0-ba79-1183ca921ccd" providerId="ADAL" clId="{94D0AA6D-5F8E-4D8E-B60F-CCD8F89D4C07}" dt="2020-10-28T21:44:20.230" v="1733"/>
          <ac:inkMkLst>
            <pc:docMk/>
            <pc:sldMk cId="1081883174" sldId="281"/>
            <ac:inkMk id="126" creationId="{92E5F3B5-24D7-47B5-8DCF-B85E21D28DA7}"/>
          </ac:inkMkLst>
        </pc:inkChg>
        <pc:inkChg chg="add mod">
          <ac:chgData name="Danielle" userId="e2554c37-e717-43a0-ba79-1183ca921ccd" providerId="ADAL" clId="{94D0AA6D-5F8E-4D8E-B60F-CCD8F89D4C07}" dt="2020-10-28T21:44:20.230" v="1733"/>
          <ac:inkMkLst>
            <pc:docMk/>
            <pc:sldMk cId="1081883174" sldId="281"/>
            <ac:inkMk id="127" creationId="{69B1E0A5-6FFE-4E93-A392-C09BE0C6F5CC}"/>
          </ac:inkMkLst>
        </pc:inkChg>
        <pc:inkChg chg="add mod">
          <ac:chgData name="Danielle" userId="e2554c37-e717-43a0-ba79-1183ca921ccd" providerId="ADAL" clId="{94D0AA6D-5F8E-4D8E-B60F-CCD8F89D4C07}" dt="2020-10-28T21:44:20.230" v="1733"/>
          <ac:inkMkLst>
            <pc:docMk/>
            <pc:sldMk cId="1081883174" sldId="281"/>
            <ac:inkMk id="130" creationId="{EA56F323-113B-4155-BD0D-A24C8D7FD624}"/>
          </ac:inkMkLst>
        </pc:inkChg>
        <pc:inkChg chg="add mod">
          <ac:chgData name="Danielle" userId="e2554c37-e717-43a0-ba79-1183ca921ccd" providerId="ADAL" clId="{94D0AA6D-5F8E-4D8E-B60F-CCD8F89D4C07}" dt="2020-10-28T21:44:31.129" v="1742"/>
          <ac:inkMkLst>
            <pc:docMk/>
            <pc:sldMk cId="1081883174" sldId="281"/>
            <ac:inkMk id="132" creationId="{EEFAABCD-6E18-4E5E-AD44-C7C4CBB82170}"/>
          </ac:inkMkLst>
        </pc:inkChg>
        <pc:inkChg chg="add mod">
          <ac:chgData name="Danielle" userId="e2554c37-e717-43a0-ba79-1183ca921ccd" providerId="ADAL" clId="{94D0AA6D-5F8E-4D8E-B60F-CCD8F89D4C07}" dt="2020-10-28T21:44:31.129" v="1742"/>
          <ac:inkMkLst>
            <pc:docMk/>
            <pc:sldMk cId="1081883174" sldId="281"/>
            <ac:inkMk id="133" creationId="{C9860F31-BA24-4981-8448-2E3E01136437}"/>
          </ac:inkMkLst>
        </pc:inkChg>
        <pc:inkChg chg="add mod">
          <ac:chgData name="Danielle" userId="e2554c37-e717-43a0-ba79-1183ca921ccd" providerId="ADAL" clId="{94D0AA6D-5F8E-4D8E-B60F-CCD8F89D4C07}" dt="2020-10-28T21:44:31.129" v="1742"/>
          <ac:inkMkLst>
            <pc:docMk/>
            <pc:sldMk cId="1081883174" sldId="281"/>
            <ac:inkMk id="134" creationId="{FD9E26AF-8127-4403-A72A-191D79D3B468}"/>
          </ac:inkMkLst>
        </pc:inkChg>
        <pc:inkChg chg="add mod">
          <ac:chgData name="Danielle" userId="e2554c37-e717-43a0-ba79-1183ca921ccd" providerId="ADAL" clId="{94D0AA6D-5F8E-4D8E-B60F-CCD8F89D4C07}" dt="2020-10-28T21:44:31.129" v="1742"/>
          <ac:inkMkLst>
            <pc:docMk/>
            <pc:sldMk cId="1081883174" sldId="281"/>
            <ac:inkMk id="135" creationId="{08167309-F777-46EE-8E34-C3E7C2B1F21E}"/>
          </ac:inkMkLst>
        </pc:inkChg>
        <pc:inkChg chg="add mod">
          <ac:chgData name="Danielle" userId="e2554c37-e717-43a0-ba79-1183ca921ccd" providerId="ADAL" clId="{94D0AA6D-5F8E-4D8E-B60F-CCD8F89D4C07}" dt="2020-10-28T21:44:31.129" v="1742"/>
          <ac:inkMkLst>
            <pc:docMk/>
            <pc:sldMk cId="1081883174" sldId="281"/>
            <ac:inkMk id="136" creationId="{A9BD1FF3-5A71-4D75-86D9-6C3E0E51CB84}"/>
          </ac:inkMkLst>
        </pc:inkChg>
        <pc:inkChg chg="add mod">
          <ac:chgData name="Danielle" userId="e2554c37-e717-43a0-ba79-1183ca921ccd" providerId="ADAL" clId="{94D0AA6D-5F8E-4D8E-B60F-CCD8F89D4C07}" dt="2020-10-28T21:44:35.259" v="1745"/>
          <ac:inkMkLst>
            <pc:docMk/>
            <pc:sldMk cId="1081883174" sldId="281"/>
            <ac:inkMk id="137" creationId="{C7E221CB-66A0-41D5-8EEF-E60934980831}"/>
          </ac:inkMkLst>
        </pc:inkChg>
        <pc:inkChg chg="add mod">
          <ac:chgData name="Danielle" userId="e2554c37-e717-43a0-ba79-1183ca921ccd" providerId="ADAL" clId="{94D0AA6D-5F8E-4D8E-B60F-CCD8F89D4C07}" dt="2020-10-28T21:44:35.259" v="1745"/>
          <ac:inkMkLst>
            <pc:docMk/>
            <pc:sldMk cId="1081883174" sldId="281"/>
            <ac:inkMk id="138" creationId="{B71967A3-191E-490E-9E0E-108CEF9EB08E}"/>
          </ac:inkMkLst>
        </pc:inkChg>
        <pc:inkChg chg="add mod">
          <ac:chgData name="Danielle" userId="e2554c37-e717-43a0-ba79-1183ca921ccd" providerId="ADAL" clId="{94D0AA6D-5F8E-4D8E-B60F-CCD8F89D4C07}" dt="2020-10-28T21:44:35.259" v="1745"/>
          <ac:inkMkLst>
            <pc:docMk/>
            <pc:sldMk cId="1081883174" sldId="281"/>
            <ac:inkMk id="139" creationId="{01031D7B-C85A-4153-823A-437CAA3A0843}"/>
          </ac:inkMkLst>
        </pc:inkChg>
        <pc:inkChg chg="add">
          <ac:chgData name="Danielle" userId="e2554c37-e717-43a0-ba79-1183ca921ccd" providerId="ADAL" clId="{94D0AA6D-5F8E-4D8E-B60F-CCD8F89D4C07}" dt="2020-10-28T21:44:33.797" v="1743" actId="9405"/>
          <ac:inkMkLst>
            <pc:docMk/>
            <pc:sldMk cId="1081883174" sldId="281"/>
            <ac:inkMk id="142" creationId="{FFE56BAB-264B-4ED1-8C5E-90BEAE9C0AF5}"/>
          </ac:inkMkLst>
        </pc:inkChg>
        <pc:inkChg chg="add mod">
          <ac:chgData name="Danielle" userId="e2554c37-e717-43a0-ba79-1183ca921ccd" providerId="ADAL" clId="{94D0AA6D-5F8E-4D8E-B60F-CCD8F89D4C07}" dt="2020-10-28T21:44:35.259" v="1745"/>
          <ac:inkMkLst>
            <pc:docMk/>
            <pc:sldMk cId="1081883174" sldId="281"/>
            <ac:inkMk id="143" creationId="{CED6C258-3DCD-48ED-9CCE-92591A483CBA}"/>
          </ac:inkMkLst>
        </pc:inkChg>
        <pc:inkChg chg="add mod">
          <ac:chgData name="Danielle" userId="e2554c37-e717-43a0-ba79-1183ca921ccd" providerId="ADAL" clId="{94D0AA6D-5F8E-4D8E-B60F-CCD8F89D4C07}" dt="2020-10-28T21:44:55.283" v="1760"/>
          <ac:inkMkLst>
            <pc:docMk/>
            <pc:sldMk cId="1081883174" sldId="281"/>
            <ac:inkMk id="145" creationId="{25E1E4CB-510F-4956-81AD-80CB2C68F416}"/>
          </ac:inkMkLst>
        </pc:inkChg>
        <pc:inkChg chg="add mod">
          <ac:chgData name="Danielle" userId="e2554c37-e717-43a0-ba79-1183ca921ccd" providerId="ADAL" clId="{94D0AA6D-5F8E-4D8E-B60F-CCD8F89D4C07}" dt="2020-10-28T21:44:55.283" v="1760"/>
          <ac:inkMkLst>
            <pc:docMk/>
            <pc:sldMk cId="1081883174" sldId="281"/>
            <ac:inkMk id="146" creationId="{C5BD1822-0759-4441-AC40-331E61924548}"/>
          </ac:inkMkLst>
        </pc:inkChg>
        <pc:inkChg chg="add mod">
          <ac:chgData name="Danielle" userId="e2554c37-e717-43a0-ba79-1183ca921ccd" providerId="ADAL" clId="{94D0AA6D-5F8E-4D8E-B60F-CCD8F89D4C07}" dt="2020-10-28T21:44:55.283" v="1760"/>
          <ac:inkMkLst>
            <pc:docMk/>
            <pc:sldMk cId="1081883174" sldId="281"/>
            <ac:inkMk id="147" creationId="{8F8F6E84-FDB1-4498-BE07-54E98C44E89B}"/>
          </ac:inkMkLst>
        </pc:inkChg>
        <pc:inkChg chg="add mod">
          <ac:chgData name="Danielle" userId="e2554c37-e717-43a0-ba79-1183ca921ccd" providerId="ADAL" clId="{94D0AA6D-5F8E-4D8E-B60F-CCD8F89D4C07}" dt="2020-10-28T21:44:55.283" v="1760"/>
          <ac:inkMkLst>
            <pc:docMk/>
            <pc:sldMk cId="1081883174" sldId="281"/>
            <ac:inkMk id="148" creationId="{A6883901-8800-4F90-9318-F00BC1165B00}"/>
          </ac:inkMkLst>
        </pc:inkChg>
        <pc:inkChg chg="add mod">
          <ac:chgData name="Danielle" userId="e2554c37-e717-43a0-ba79-1183ca921ccd" providerId="ADAL" clId="{94D0AA6D-5F8E-4D8E-B60F-CCD8F89D4C07}" dt="2020-10-28T21:44:55.283" v="1760"/>
          <ac:inkMkLst>
            <pc:docMk/>
            <pc:sldMk cId="1081883174" sldId="281"/>
            <ac:inkMk id="149" creationId="{E104A447-3DF1-4D48-A47B-1BFAC37515F5}"/>
          </ac:inkMkLst>
        </pc:inkChg>
        <pc:inkChg chg="add mod">
          <ac:chgData name="Danielle" userId="e2554c37-e717-43a0-ba79-1183ca921ccd" providerId="ADAL" clId="{94D0AA6D-5F8E-4D8E-B60F-CCD8F89D4C07}" dt="2020-10-28T21:44:55.283" v="1760"/>
          <ac:inkMkLst>
            <pc:docMk/>
            <pc:sldMk cId="1081883174" sldId="281"/>
            <ac:inkMk id="150" creationId="{5E1D414E-B544-4133-95F0-FA054932C15F}"/>
          </ac:inkMkLst>
        </pc:inkChg>
        <pc:inkChg chg="add mod">
          <ac:chgData name="Danielle" userId="e2554c37-e717-43a0-ba79-1183ca921ccd" providerId="ADAL" clId="{94D0AA6D-5F8E-4D8E-B60F-CCD8F89D4C07}" dt="2020-10-28T21:44:55.283" v="1760"/>
          <ac:inkMkLst>
            <pc:docMk/>
            <pc:sldMk cId="1081883174" sldId="281"/>
            <ac:inkMk id="152" creationId="{0DC41079-2EE1-4AAD-9403-90BF2CEE5B0B}"/>
          </ac:inkMkLst>
        </pc:inkChg>
        <pc:inkChg chg="add mod">
          <ac:chgData name="Danielle" userId="e2554c37-e717-43a0-ba79-1183ca921ccd" providerId="ADAL" clId="{94D0AA6D-5F8E-4D8E-B60F-CCD8F89D4C07}" dt="2020-10-28T21:44:55.283" v="1760"/>
          <ac:inkMkLst>
            <pc:docMk/>
            <pc:sldMk cId="1081883174" sldId="281"/>
            <ac:inkMk id="153" creationId="{B735A42A-E4CB-4985-923C-C342F58A1360}"/>
          </ac:inkMkLst>
        </pc:inkChg>
        <pc:inkChg chg="add del mod">
          <ac:chgData name="Danielle" userId="e2554c37-e717-43a0-ba79-1183ca921ccd" providerId="ADAL" clId="{94D0AA6D-5F8E-4D8E-B60F-CCD8F89D4C07}" dt="2020-10-28T21:44:52.174" v="1758"/>
          <ac:inkMkLst>
            <pc:docMk/>
            <pc:sldMk cId="1081883174" sldId="281"/>
            <ac:inkMk id="154" creationId="{8596E8F1-35A4-4E54-890C-23670DCEAE49}"/>
          </ac:inkMkLst>
        </pc:inkChg>
        <pc:inkChg chg="add mod">
          <ac:chgData name="Danielle" userId="e2554c37-e717-43a0-ba79-1183ca921ccd" providerId="ADAL" clId="{94D0AA6D-5F8E-4D8E-B60F-CCD8F89D4C07}" dt="2020-10-28T21:44:55.283" v="1760"/>
          <ac:inkMkLst>
            <pc:docMk/>
            <pc:sldMk cId="1081883174" sldId="281"/>
            <ac:inkMk id="155" creationId="{26A2D5D2-A417-4B03-A523-41231E15CB5D}"/>
          </ac:inkMkLst>
        </pc:inkChg>
        <pc:inkChg chg="add mod">
          <ac:chgData name="Danielle" userId="e2554c37-e717-43a0-ba79-1183ca921ccd" providerId="ADAL" clId="{94D0AA6D-5F8E-4D8E-B60F-CCD8F89D4C07}" dt="2020-10-28T21:44:55.283" v="1760"/>
          <ac:inkMkLst>
            <pc:docMk/>
            <pc:sldMk cId="1081883174" sldId="281"/>
            <ac:inkMk id="157" creationId="{D6A1CE31-6A70-41E0-B519-DC2691AC0923}"/>
          </ac:inkMkLst>
        </pc:inkChg>
        <pc:inkChg chg="add">
          <ac:chgData name="Danielle" userId="e2554c37-e717-43a0-ba79-1183ca921ccd" providerId="ADAL" clId="{94D0AA6D-5F8E-4D8E-B60F-CCD8F89D4C07}" dt="2020-10-28T21:45:00.844" v="1761" actId="9405"/>
          <ac:inkMkLst>
            <pc:docMk/>
            <pc:sldMk cId="1081883174" sldId="281"/>
            <ac:inkMk id="159" creationId="{9A41D0B6-19CE-4CA9-942C-ADA82029F1F2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60" creationId="{87E98633-282B-48D0-8DB6-CF62A7AAB3EC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61" creationId="{C5A38799-8F85-4A34-9F44-9F88AE63B3BD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62" creationId="{93266D8E-7D86-4D49-8935-AAC13C74D57C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63" creationId="{7CF33414-63FD-4A84-B9A8-A350F5776724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64" creationId="{44F6F998-78B0-4497-8748-7FE437C229BE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65" creationId="{D92BF0A3-F70A-4E91-A08B-6E0602A177E5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66" creationId="{78A31189-6419-4899-8F42-29EC0D05B0B4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67" creationId="{AABF33E8-7A63-4655-ADC1-C3A1EAFB0581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68" creationId="{8D8B721C-2B1B-4AFC-A17C-89FAF06F6A62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69" creationId="{B66A49F7-FF82-43A5-A428-26CBCEC5BB41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70" creationId="{C2B6F9C3-F675-4556-885E-4BAB1437074A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71" creationId="{9F65FD54-6180-4033-9760-4C89315F4EF6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72" creationId="{DF4E6475-B579-41CF-89EE-2DEE74E6A3F9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73" creationId="{DD40C6BB-973C-4BA6-9A50-BF2805ED6384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74" creationId="{76EF9700-74CE-4CF5-9FCB-A3FAA7258B4B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75" creationId="{1E1C2ECC-64F6-4580-97F4-AADFE0F3C759}"/>
          </ac:inkMkLst>
        </pc:inkChg>
        <pc:inkChg chg="add mod">
          <ac:chgData name="Danielle" userId="e2554c37-e717-43a0-ba79-1183ca921ccd" providerId="ADAL" clId="{94D0AA6D-5F8E-4D8E-B60F-CCD8F89D4C07}" dt="2020-10-28T21:45:14.789" v="1779"/>
          <ac:inkMkLst>
            <pc:docMk/>
            <pc:sldMk cId="1081883174" sldId="281"/>
            <ac:inkMk id="176" creationId="{8E231D74-E8F0-4907-BA84-816D1AF3CF83}"/>
          </ac:inkMkLst>
        </pc:inkChg>
        <pc:inkChg chg="add mod">
          <ac:chgData name="Danielle" userId="e2554c37-e717-43a0-ba79-1183ca921ccd" providerId="ADAL" clId="{94D0AA6D-5F8E-4D8E-B60F-CCD8F89D4C07}" dt="2020-10-28T21:45:22.486" v="1786"/>
          <ac:inkMkLst>
            <pc:docMk/>
            <pc:sldMk cId="1081883174" sldId="281"/>
            <ac:inkMk id="178" creationId="{0CBEBED6-CBCE-4822-91D5-1C9FA2D2371C}"/>
          </ac:inkMkLst>
        </pc:inkChg>
        <pc:inkChg chg="add mod">
          <ac:chgData name="Danielle" userId="e2554c37-e717-43a0-ba79-1183ca921ccd" providerId="ADAL" clId="{94D0AA6D-5F8E-4D8E-B60F-CCD8F89D4C07}" dt="2020-10-28T21:45:22.486" v="1786"/>
          <ac:inkMkLst>
            <pc:docMk/>
            <pc:sldMk cId="1081883174" sldId="281"/>
            <ac:inkMk id="179" creationId="{F74722B3-5A22-4AF4-9578-1ADC56C0FC89}"/>
          </ac:inkMkLst>
        </pc:inkChg>
        <pc:inkChg chg="add mod">
          <ac:chgData name="Danielle" userId="e2554c37-e717-43a0-ba79-1183ca921ccd" providerId="ADAL" clId="{94D0AA6D-5F8E-4D8E-B60F-CCD8F89D4C07}" dt="2020-10-28T21:45:22.486" v="1786"/>
          <ac:inkMkLst>
            <pc:docMk/>
            <pc:sldMk cId="1081883174" sldId="281"/>
            <ac:inkMk id="180" creationId="{E41EEBDB-07EB-47AB-B29C-F76FF508E31D}"/>
          </ac:inkMkLst>
        </pc:inkChg>
        <pc:inkChg chg="add mod">
          <ac:chgData name="Danielle" userId="e2554c37-e717-43a0-ba79-1183ca921ccd" providerId="ADAL" clId="{94D0AA6D-5F8E-4D8E-B60F-CCD8F89D4C07}" dt="2020-10-28T21:45:22.486" v="1786"/>
          <ac:inkMkLst>
            <pc:docMk/>
            <pc:sldMk cId="1081883174" sldId="281"/>
            <ac:inkMk id="181" creationId="{0C085DA0-5677-46B4-ADED-4CF430445737}"/>
          </ac:inkMkLst>
        </pc:inkChg>
        <pc:inkChg chg="add">
          <ac:chgData name="Danielle" userId="e2554c37-e717-43a0-ba79-1183ca921ccd" providerId="ADAL" clId="{94D0AA6D-5F8E-4D8E-B60F-CCD8F89D4C07}" dt="2020-10-28T21:45:20.746" v="1784" actId="9405"/>
          <ac:inkMkLst>
            <pc:docMk/>
            <pc:sldMk cId="1081883174" sldId="281"/>
            <ac:inkMk id="182" creationId="{E3EFEE72-7B7B-4A52-9758-BAAD3DD5A76A}"/>
          </ac:inkMkLst>
        </pc:inkChg>
        <pc:inkChg chg="add">
          <ac:chgData name="Danielle" userId="e2554c37-e717-43a0-ba79-1183ca921ccd" providerId="ADAL" clId="{94D0AA6D-5F8E-4D8E-B60F-CCD8F89D4C07}" dt="2020-10-28T21:45:21.536" v="1785" actId="9405"/>
          <ac:inkMkLst>
            <pc:docMk/>
            <pc:sldMk cId="1081883174" sldId="281"/>
            <ac:inkMk id="183" creationId="{EEF2AE2D-0695-44B1-B06E-F74D9F3596D3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86" creationId="{A3DF664C-127C-4565-85AF-01AE47976DD3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87" creationId="{6865F25B-42BF-4C16-9A45-A2D3068F71FD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88" creationId="{BBCD5F85-C990-42BE-A5BA-A6705F08224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89" creationId="{7579C984-0274-48D7-8B00-31D445194992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90" creationId="{40487961-CE20-4A48-A0EB-78C323CF3A72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91" creationId="{4B02D79F-135A-44A7-AA31-1CE3A63CFAD0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92" creationId="{CE281ADE-EF78-499F-A342-B710C942CA6C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93" creationId="{D7A7BC12-6631-4FF6-B7DA-5ACB82CD5EFC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94" creationId="{5D36F5CE-2E00-4F0B-A022-A05B84F4A4A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95" creationId="{23A9602E-DACB-4CD9-A3E5-6CB78FCD93D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96" creationId="{45392A6F-AD49-4A15-8AEE-89ECAEB05E4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97" creationId="{F4B085DF-17F8-49C1-8094-E1694EF00935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198" creationId="{2E8E5D96-D51C-4C1A-AE9A-0A917D9F21E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00" creationId="{1559F99C-49AC-4D54-817C-C8D244A867F9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01" creationId="{8769AE54-6B77-4EDF-81DE-63B9428B1809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02" creationId="{96D1191D-B003-4F24-B450-569F63AC8649}"/>
          </ac:inkMkLst>
        </pc:inkChg>
        <pc:inkChg chg="add del mod">
          <ac:chgData name="Danielle" userId="e2554c37-e717-43a0-ba79-1183ca921ccd" providerId="ADAL" clId="{94D0AA6D-5F8E-4D8E-B60F-CCD8F89D4C07}" dt="2020-10-28T21:45:47.122" v="1806"/>
          <ac:inkMkLst>
            <pc:docMk/>
            <pc:sldMk cId="1081883174" sldId="281"/>
            <ac:inkMk id="203" creationId="{C046D739-3F95-4368-9643-514947A838D7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05" creationId="{1194D314-B605-44A5-AF78-D7F64F2C857E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06" creationId="{60661F7A-03B4-4F67-8387-A71822E7CEBB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07" creationId="{6E4E431B-5E5C-4240-9309-6E4815E2FFF0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08" creationId="{0D2D4A34-5565-4A4D-93C5-2A6F9E6DB057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09" creationId="{A4E20E36-8487-4135-8738-D196512B2112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10" creationId="{25CA2D45-339F-42C9-BC03-2CFE74039B26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11" creationId="{71B5DB4D-21A1-4198-9F16-75A096BCD325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12" creationId="{DB712AD5-6A00-4437-9742-FDB962DC316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13" creationId="{3F861F84-BCE0-4033-BBC8-C5948E476D29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14" creationId="{42689907-63CB-4D13-BEF2-532929EFEB28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15" creationId="{2EDA2146-2310-424B-ABD2-59FAAD74052E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16" creationId="{404677AD-0DF0-45A3-925D-1A9AEBCD816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17" creationId="{40D65BC8-84EC-43A0-8359-036AC46AD6ED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18" creationId="{F83C7297-65C5-4412-899A-2AFA9C071625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19" creationId="{534DC728-1812-4A15-B1DD-5B81E614B830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20" creationId="{F8791212-B0BE-47D6-B373-BE0C055EFA07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21" creationId="{A871551B-53DC-4967-9FFA-D44166B5137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22" creationId="{83583D3E-16CE-4075-8774-6D0E4110A916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23" creationId="{B4EB49F5-3740-40E3-8CA6-46E53F2915D9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24" creationId="{CCE883B6-8A43-4785-953E-8DAB07D75F1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25" creationId="{BFAB75A0-3CBF-462F-9B5D-1E6AC24A0215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26" creationId="{C3FA1874-6BDD-4C6A-9C34-21EFA5A53651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27" creationId="{48A63469-389E-4A1A-81CC-44370E280D0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28" creationId="{FD945D35-844D-4F50-995D-3D44FC34F1A1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29" creationId="{27D8F4AB-69AD-412B-8E05-2EF4D963D98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31" creationId="{BE2DB4C8-90B7-4C90-A3CC-DA6B86B9227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32" creationId="{34EE0C3E-6F8E-48A9-B6D9-0E7865B5FB5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33" creationId="{1A0D2054-0819-4FFE-AAB3-3EFE223F1A3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34" creationId="{E4F3E700-87C3-430A-A95E-8420CA4E6F85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35" creationId="{AE5E1A4C-6AAC-4474-A5C6-8066EF026DA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36" creationId="{5972A372-E4A7-47E4-9A80-4DA736613C4E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37" creationId="{3F156A61-FB0B-4229-986B-1730D7623F37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38" creationId="{05A644A0-17A2-4751-8B72-12A43ADDFC1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39" creationId="{E6B578F3-A1D4-4E05-99EA-514CC3334AB9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41" creationId="{77F0F567-A2DC-43F5-AEEC-E55DAA76CB69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42" creationId="{B69013D0-E67E-403A-B547-932B30BA8171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43" creationId="{08D6BBB1-82CF-4A32-9F8D-596773AE3D50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44" creationId="{727C763E-D14C-4EF2-BE15-E9C7CA6BF2E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45" creationId="{222560F5-7422-4D17-AB7A-A90558C5808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46" creationId="{7A0A9EFC-F1ED-4A4D-874C-1A4D3ADB657B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47" creationId="{4E1F66FE-CD95-4F54-8C78-8035DA1D32A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48" creationId="{CAE1A115-E742-44F2-8EA3-76384E0B9E47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49" creationId="{F01A4280-89B8-4146-9B8D-5CDC0523FD22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50" creationId="{835E462D-3227-47EE-B95F-B7971D6FE7AE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51" creationId="{B021E944-71F2-4937-975F-4C5DBB1B4B4D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52" creationId="{A16ED5A2-3EAC-4E41-82ED-07316058DB1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53" creationId="{6AC48511-6570-4F57-8D4C-A2DAE128D3D9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54" creationId="{3D4DB2D7-BB50-46BE-B94A-0F9E638D7438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55" creationId="{D21846D8-F299-4FBA-BE46-B87AD68FAE9E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56" creationId="{C4015829-DE10-449F-8F64-7046A286ADC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57" creationId="{34F66021-F970-40CF-9823-59B996FA98BE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58" creationId="{FD5D8DC2-D4A2-43BA-81D1-DFF109FB0D8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59" creationId="{57391439-4701-4AB5-A528-094F1E0FFD46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60" creationId="{6C137359-B728-49CB-BCFB-9B754CF97B0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61" creationId="{F3830373-CBB9-410D-9AD5-0602B2958635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62" creationId="{554E8279-6D0D-4909-ABC0-3BF09FED14D5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63" creationId="{6E76547D-5B29-4760-84B3-1D3C5A33F3A2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64" creationId="{509E43E4-F577-46B4-8C9D-6E462A3848A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65" creationId="{D97E68DD-93E8-4C0A-8651-2D46A33F047C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71" creationId="{71A82FA1-ADC8-4E04-8FB4-835C353E737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72" creationId="{C4725BB5-95A8-4F97-BE87-D0B23D4FB318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73" creationId="{CB66D422-B40B-456E-B51C-FE85F462C27B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74" creationId="{6389BA7A-70F7-44E7-921B-6F523D74E618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75" creationId="{3F52828B-C276-4D89-884B-F25112D329AC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76" creationId="{508CA76A-7462-4FFE-9CDB-320E131802E1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77" creationId="{2C1CDD34-E52B-42FF-AADA-4FCD2029EC46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78" creationId="{CBB3C640-CEFE-47F4-A779-52EF0F67FE3B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79" creationId="{9E26EC10-1563-40B5-87F5-FE9FFA103DB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80" creationId="{BB6D03A1-A323-43FC-AFE7-20A11F0A1426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81" creationId="{D8EF9AA3-6498-4341-81A5-2B8CC3B75A8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82" creationId="{397A59F8-BAF8-4FF5-8085-C7A9F32822AB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83" creationId="{FD7EDCD0-2CC9-414B-8B69-6C4B53FFBB22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84" creationId="{E22FAA78-B57B-44EF-B895-22901F4CF9C6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85" creationId="{4DFFEF78-F3DD-41C1-8F54-9A0C4F6097A6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90" creationId="{9D49589E-D335-4A7A-9071-E40DC31DF6D2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91" creationId="{B52AE833-85A1-4616-9AD1-C76CD3951822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92" creationId="{1C9BC6CF-6CCC-4631-9299-CADCFCFD004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93" creationId="{36C844B2-703E-4EE2-BC40-BDDDF9808CE5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94" creationId="{5BC807CA-D135-4130-A544-97E05E816B75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95" creationId="{D6F40BCD-CA8F-4DA3-84AD-C265D95ABB77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96" creationId="{4C8C6E7C-C74D-4136-BFEE-8FB8213674EC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97" creationId="{5B11A792-B0CE-4AA8-B28A-9D916D73A5D7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98" creationId="{D0C2E067-11BC-459E-81C8-DD6C775A1938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299" creationId="{28A38B6E-9D21-4AEF-AEF5-B22BAF6FF8E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02" creationId="{4CB8E15F-48C8-4181-AF05-D08191C15DDE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03" creationId="{C943D002-592D-4099-989A-ACC922CCA5E2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04" creationId="{27505ACE-430D-464C-A0A2-39CC0DA60E2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05" creationId="{3AA2AA78-8E88-468F-B343-DFE8ADFA3BD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06" creationId="{AF3531D7-935D-4D42-BD26-56CC96EE343D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08" creationId="{A038EC24-ABC2-4538-847F-AE81F42CA667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09" creationId="{0DA450F0-A550-47CC-9A2D-8D685A79806E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10" creationId="{9D586995-C217-48A7-A09B-44E85F3F8932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12" creationId="{CB9DFAD1-BC51-4702-93C0-A2F92D3E1DB8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13" creationId="{7F3F4D84-4888-4945-B5FE-5286D0B3B13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14" creationId="{5514F5EB-1DAB-4415-BEF3-1E999BEB8C8D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15" creationId="{3EB9E363-50CE-43EF-8E45-EC9FD655373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17" creationId="{CA478BE7-A40B-4CE7-A25E-6522138671D1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18" creationId="{186417ED-445D-42FB-9089-083C38F12FF8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19" creationId="{C6A84ACD-40F8-4252-987A-9CD8B8E592F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20" creationId="{5979C147-B2B2-4ACB-8C49-734D8A30F7DB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21" creationId="{D6E3A04C-8C6E-4007-B7A5-DA29FD66703C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23" creationId="{03E9F5A9-2BC2-434F-A3EA-EBD777A33050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24" creationId="{02C65AC3-2249-43B9-B5AB-08BCA04E84DC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25" creationId="{740AE724-07E7-4E53-8FB6-A5ECDD431C87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26" creationId="{E8D3C186-4F23-417B-BBEF-FFB661F5733D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27" creationId="{EE17E4DE-049C-4F56-BF89-04B8380963A8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28" creationId="{927BE952-47BF-4472-8DA9-BE5C93BA0305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29" creationId="{EA0D7E88-0CB7-474B-AFF2-3469A6B07851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31" creationId="{B0C4CC19-72A0-4FE9-A0C1-97F71DC18341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32" creationId="{E5D9AD39-C8B6-4142-A074-7EC8DBADF9A6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33" creationId="{A55C62BC-2E70-401D-BCFE-94F3B0A31167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34" creationId="{8EA11119-D4D2-4925-A355-C25D0C882B57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35" creationId="{1616B6C0-F51F-4962-908A-EDC2ABB87243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36" creationId="{E0EEFE19-7BF8-4367-B00B-667D429FF22C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38" creationId="{58A8D81D-CB5F-437F-843B-C8DC150EEBF6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39" creationId="{B0738A9F-BBF7-4352-8F68-009B7368A71C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40" creationId="{868A9CEF-EBAF-4928-8A5A-DF9439979F2E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42" creationId="{12A9B422-526A-4259-90F3-6D118626AF2B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43" creationId="{AB70C5FA-69E0-4B80-A261-F240DDC19AF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44" creationId="{5E0B6CF2-60A1-4ED2-8853-8A18391714C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45" creationId="{2953B3A3-0EA1-45AD-8524-10922DACBDD6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46" creationId="{48D05BCF-5EC6-4DCC-B8D8-9C7F46C6C9D9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47" creationId="{28EB1D97-16FA-4511-BA87-165A08C1BA6B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48" creationId="{CB94720F-268C-4081-82B3-AFEE2636281D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49" creationId="{45719AD1-4A84-41D6-839F-5C3D734EFEA5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50" creationId="{C02936F7-605A-460B-9137-CE64F7A688B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54" creationId="{B107E904-1866-4A0A-A9BB-582D38A343BB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55" creationId="{5B5EE89F-33AF-4463-A9D1-3B6FF5CC7A9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56" creationId="{216064BC-38B2-4BAB-B254-C78AA198267F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57" creationId="{23344C0E-57E6-4A60-86C4-09949EF66A72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58" creationId="{0304453D-B450-4AD3-82B1-8C388B94FA8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59" creationId="{2120AB83-B8A7-4EC2-8C25-64B4EA62952A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60" creationId="{E7893668-C44C-48B6-839C-F4885C9C1188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61" creationId="{4FC4116E-654C-4831-ABCD-E24C8467EFB1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65" creationId="{C4EFAB37-977D-4F92-9B31-B3E78A041B00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66" creationId="{1B0FCB8F-79F0-4C45-BF8F-7600625B6935}"/>
          </ac:inkMkLst>
        </pc:inkChg>
        <pc:inkChg chg="add del">
          <ac:chgData name="Danielle" userId="e2554c37-e717-43a0-ba79-1183ca921ccd" providerId="ADAL" clId="{94D0AA6D-5F8E-4D8E-B60F-CCD8F89D4C07}" dt="2020-10-28T21:47:54.279" v="1960"/>
          <ac:inkMkLst>
            <pc:docMk/>
            <pc:sldMk cId="1081883174" sldId="281"/>
            <ac:inkMk id="367" creationId="{C4FF81AA-E807-414C-B62B-338F738FE806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68" creationId="{396B2A8A-61BB-4CB8-A581-B35613EC41C4}"/>
          </ac:inkMkLst>
        </pc:inkChg>
        <pc:inkChg chg="add mod">
          <ac:chgData name="Danielle" userId="e2554c37-e717-43a0-ba79-1183ca921ccd" providerId="ADAL" clId="{94D0AA6D-5F8E-4D8E-B60F-CCD8F89D4C07}" dt="2020-10-28T21:47:54.794" v="1961"/>
          <ac:inkMkLst>
            <pc:docMk/>
            <pc:sldMk cId="1081883174" sldId="281"/>
            <ac:inkMk id="369" creationId="{E14D4699-B2C8-42B4-9801-D94EBE5043BE}"/>
          </ac:inkMkLst>
        </pc:inkChg>
        <pc:inkChg chg="add">
          <ac:chgData name="Danielle" userId="e2554c37-e717-43a0-ba79-1183ca921ccd" providerId="ADAL" clId="{94D0AA6D-5F8E-4D8E-B60F-CCD8F89D4C07}" dt="2020-10-28T21:47:55.938" v="1962" actId="9405"/>
          <ac:inkMkLst>
            <pc:docMk/>
            <pc:sldMk cId="1081883174" sldId="281"/>
            <ac:inkMk id="373" creationId="{0EE711DD-D8D4-4009-AC36-29B64E4D8977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74" creationId="{BB2BD180-0380-4A55-B56A-070D565B6FCE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75" creationId="{920A205A-DB0E-41AC-BF12-08FC3C8442B1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76" creationId="{20046725-3C3A-4A35-A4DB-AA79A74C1520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77" creationId="{61B16CCF-75E1-4682-8ADB-E7E1D4748BB6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78" creationId="{23B1D4C6-281F-4039-87B9-AC278B3C7E96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79" creationId="{96776AC5-A479-42C2-B3E4-947200B1EF78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80" creationId="{4CF6E0E6-AA32-4067-BADC-6A70848D824D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81" creationId="{31B311A4-04D4-4F87-B7CF-35B66C4CA0E8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82" creationId="{BD15EA8A-E55E-4C46-9244-9191271E355A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83" creationId="{41583032-8796-4C83-BC76-1140E0702A30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84" creationId="{0E31F98E-70CD-49D0-B50F-EE4DE6D234BA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85" creationId="{5817C2BB-3E20-40EE-9E6B-6C74877AF115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86" creationId="{ED7F2FCB-F4B1-47F3-B3A6-D055BCFE5749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87" creationId="{D1224654-584C-4E3C-834C-178AB83F360D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88" creationId="{04F746A2-BDFC-4DFC-BA93-80997DA8DEB0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89" creationId="{F66DF098-A62B-403A-A48B-038CA1082765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90" creationId="{8ADC1E08-E826-4F4F-817C-702C95BB338E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91" creationId="{2C5B1C9D-A3FE-422C-A7EF-5A34B4DB688D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92" creationId="{73DCF01E-F5F4-4C21-9964-49424FAF16F9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93" creationId="{514D3E54-C073-4B11-9B1F-182672C169C2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94" creationId="{FA71FBC2-D1EB-46BB-A374-5147AE5BADCB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95" creationId="{9EE8CA24-7E2F-401D-9654-250A0F11B85C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96" creationId="{4CB13B4A-15A7-458B-8F9C-7E0B83D9AA49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97" creationId="{8C9B13B0-F444-466E-8F2D-18CDDE41845B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98" creationId="{95BFCE52-CD2A-4C9D-8830-9DF9DAC3F589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399" creationId="{A941305B-47D2-424B-B1FD-5D2E9C57D96A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00" creationId="{9A1BE8FE-924C-4EC4-83AB-0A8C78AED126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01" creationId="{98461F02-CA5C-46D6-8850-CD38D3EC8F30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02" creationId="{B9332148-ABE0-46EA-8419-0C14DC737590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03" creationId="{4842EB05-74CF-49AC-8A43-98557B1FA367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04" creationId="{C58A1FC8-464D-4CA8-8F66-74A0FE7BF421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05" creationId="{834718D4-9FC2-4F8C-8A35-BD5CCEEC2E03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06" creationId="{9569618E-CD08-4327-A933-EFE0B8EA658B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07" creationId="{8E3F7A94-3F74-41C9-9235-48CC3F3DBF7D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08" creationId="{D503F56E-3144-4FC6-BD21-6D4BB397E6C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09" creationId="{F8685AAF-5015-4B02-AAAF-D21C6EF88E4D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10" creationId="{8453221D-046E-437B-882D-C70A9555D69A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11" creationId="{80A11CBA-0A8E-4BD1-9519-72848FBE53FF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12" creationId="{6716DCF7-F919-4D85-95D1-B1BE2A9FDC8C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13" creationId="{0A9282A2-C8F5-409F-A9DC-07FC2567C9FA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14" creationId="{2E1001D8-C6CB-448D-8573-F7D9BB01596D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20" creationId="{AFE94CE8-455C-4688-8D8E-06E01D65EB67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21" creationId="{06AD2187-78D5-4400-B401-43A70F3D7DA9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22" creationId="{0B60953F-272D-4DDA-ABBC-0CA6BA23F63B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23" creationId="{B18964B9-BA18-41F1-93B2-C7AF4CB3A518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25" creationId="{95180CD9-D6D5-4056-9170-B67F8DD1B725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26" creationId="{E91C1253-6FA9-47BD-8D95-3F0E5C8BEDD9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27" creationId="{E89C378E-35DA-4BA4-895C-18A0625DF3D7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28" creationId="{92583AED-FAB6-4058-851E-AA2F30B98D41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29" creationId="{64F4172F-FD92-4787-9E61-83E6E1E2E251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30" creationId="{B53AA2E1-F292-493C-A121-23045F40349B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32" creationId="{DC4A8F72-5DD4-4940-AC13-5029A1690A96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33" creationId="{1A5349D1-2277-4311-9830-F14F2CB2AF11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34" creationId="{084D2A08-84A2-4AAC-862A-8AE2D64C1F2A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35" creationId="{B29C0DA1-2FC9-4542-955E-D6D48EBDCCEF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36" creationId="{6A283598-2A5C-4626-A1FE-99BA1E1943CC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37" creationId="{B67D0BA8-6665-47D5-B84E-6622CE0DB34F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38" creationId="{E44AECB6-1B90-47B0-8A98-D2D386B87F00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39" creationId="{98E852E1-B45C-401C-BEB9-123C2E99CB4E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40" creationId="{8F351186-6741-4F09-8F74-C8A9CA3F651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41" creationId="{CFFF48C1-546E-4385-B77D-FAA54685608F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42" creationId="{B40E0C58-E925-4246-998F-E2C5A53CD5BA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43" creationId="{E053085F-EE28-4560-A03E-D208068FE327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44" creationId="{BC59A4FD-A81F-441D-970C-95BC1AB8FEDF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45" creationId="{920226BB-5E1B-4B2B-93A3-A673983B51DC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46" creationId="{DFC5D6B7-FEF8-4B94-976D-4449E84CF0C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47" creationId="{E2E531DC-2A26-43C3-B028-86019B88814B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48" creationId="{0A14823B-DF48-4F62-A793-50C5EC77A6F7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49" creationId="{13B5EB27-72BE-40CF-B2A7-E45E3E03496B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50" creationId="{51F2887A-B142-4467-8742-CBEFFDCAF120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51" creationId="{D7233445-5C63-47CA-8EF1-529646DF0FE8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53" creationId="{9A776336-B7C5-4A44-A6C2-E88E91920281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54" creationId="{BD50112E-3357-4287-9306-28979C36C682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55" creationId="{4648A2D0-49BC-4743-8FB5-C7D3D7DDF3F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56" creationId="{B8E127F8-7833-4D32-8B8B-B45DFB613288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57" creationId="{26CEC48E-40BD-4C81-9D00-588F09620DD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58" creationId="{42764864-C887-4A61-850C-AC682F5474F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59" creationId="{D8051073-9E6C-4A54-9D84-1E449CAB99A9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60" creationId="{013C6F8B-B52C-4518-A3DD-48506B2FC086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61" creationId="{574882C4-D713-47B5-A044-517559A51680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62" creationId="{605D2AB3-62C6-4B15-9AB1-E96B8A4A2ACE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63" creationId="{FDECD40D-BDE8-487F-95C8-D38033D6E80E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64" creationId="{D989B5C2-5234-41E3-8E2A-562F35E0A68A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65" creationId="{64EE6B9D-9732-4E14-AD38-1B3FE959043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66" creationId="{4E7254B3-8959-4221-A4BB-977C85178E63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68" creationId="{FF22E908-FAE7-4762-9EF0-4CB5CA0FC961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69" creationId="{7746DAC3-BC7A-4E1D-BD3C-5BE40417950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70" creationId="{06C5A683-1DDE-4219-8384-98B914B620F0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71" creationId="{26DF6F04-22AD-4D86-8AEE-87A2E28432A3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72" creationId="{33FAA03F-F36F-4C57-9F03-3E18C924A75E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73" creationId="{66C989FE-6EDF-49B3-9F3A-4141103C537C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74" creationId="{6813FEED-D0B8-4137-A480-A6C510D28ED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75" creationId="{4768EF7E-F79B-43FC-A667-D0E7DBE9CA7A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76" creationId="{0CFE6B6F-9171-4AEC-B945-66C4A22FF730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77" creationId="{F6CB24DB-5520-4ACD-8E64-03CC04319915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78" creationId="{9B681C52-3FD8-45EA-8DA0-4F8A6C0BFF83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79" creationId="{B908766E-676D-40BA-AB80-6381B7B88C20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80" creationId="{26F3CA3F-1C75-4957-9E93-8F1621981641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82" creationId="{503FC061-C8E4-4B32-B2CF-44041A7380B0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83" creationId="{67BDB85A-5D26-440F-935E-F97B3579E1AB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84" creationId="{5DA3DD35-F73F-4846-82C6-474E131730F3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85" creationId="{6A9175DA-B94C-4B7D-A734-06CCBA413B39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86" creationId="{FF34CDAD-CCCE-4B09-B1C4-64D3005C08EB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87" creationId="{ABAE8AA0-5CCD-4609-9809-79899BCC610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88" creationId="{876BDD40-19E0-4E38-9E94-C80B509B1C9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89" creationId="{C35D0850-D0E9-47DB-B908-2F546FA4631B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90" creationId="{A1BBE0D2-415B-4987-8B86-FABEDB77A87A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91" creationId="{5A7D1499-ECA0-4CDC-8480-6E0E5F1DA475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92" creationId="{97EC299D-0FC4-49B6-86C7-B098497BCA9F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93" creationId="{406F5312-401D-4B8A-B343-B501B0C33EF1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94" creationId="{9D09BDA3-DAFC-483E-8DEE-D575B0355C95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96" creationId="{CDEE5916-5F77-4F47-A85B-5B3E724AF88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97" creationId="{57881D1B-9562-49F0-B574-016939895B56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98" creationId="{0C8F573C-3EFA-4FC1-BFC3-AD54DC75A488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499" creationId="{B2B2ADB8-8CEC-4DB8-B31A-89B11008BF5E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00" creationId="{D5CED1D3-2E72-441B-BB36-7AF6257CC85F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01" creationId="{617A25C5-AA5A-41E1-AE9C-3BBD2D0D601E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02" creationId="{D92F3724-D430-4D69-967F-7270C0D01DFD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03" creationId="{6B52F2B2-7583-4FD4-BE7C-8B3DDD1F660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05" creationId="{772B2F50-2C91-4E6C-ABD9-06C6F82CE479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06" creationId="{EEAF97A5-0390-4848-BD6C-AFB24A4B8B4D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08" creationId="{B3DDBB17-610F-4D95-A5B0-6598E7331811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09" creationId="{B6B2F12E-B3E9-44F2-848E-057A77626DBF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10" creationId="{6A2DFE20-8006-4087-9FEC-28C9E9B53CAF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11" creationId="{6C75F032-4238-4808-9A04-CB93363DD284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12" creationId="{2D76FDCC-EDD5-4341-9ACD-F07391800FA5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13" creationId="{EB444F31-8343-43CD-B97B-716D6D1E33DC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15" creationId="{4807924D-4CF9-42AB-88B9-394FA9C97A95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16" creationId="{C48F649C-8BC5-429B-9272-BAFA2B294521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17" creationId="{2C3F040B-A974-4508-979E-A32129B4AD8E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18" creationId="{85AA59F5-8B9C-4FF9-8FF4-FEA7FD2952D1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20" creationId="{8C5DAB81-71B1-45DF-ADDB-55253EEF839C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21" creationId="{E451205F-D915-4FD3-974B-1CAABE315CF2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23" creationId="{AA41E15E-B1B8-4C1E-A879-A5B063118F1D}"/>
          </ac:inkMkLst>
        </pc:inkChg>
        <pc:inkChg chg="add mod">
          <ac:chgData name="Danielle" userId="e2554c37-e717-43a0-ba79-1183ca921ccd" providerId="ADAL" clId="{94D0AA6D-5F8E-4D8E-B60F-CCD8F89D4C07}" dt="2020-10-28T21:49:58.491" v="2110"/>
          <ac:inkMkLst>
            <pc:docMk/>
            <pc:sldMk cId="1081883174" sldId="281"/>
            <ac:inkMk id="524" creationId="{0552486C-E3EB-4043-B6C3-FCBC2718F5F0}"/>
          </ac:inkMkLst>
        </pc:inkChg>
        <pc:inkChg chg="add mod">
          <ac:chgData name="Danielle" userId="e2554c37-e717-43a0-ba79-1183ca921ccd" providerId="ADAL" clId="{94D0AA6D-5F8E-4D8E-B60F-CCD8F89D4C07}" dt="2020-10-28T21:50:06.190" v="2118"/>
          <ac:inkMkLst>
            <pc:docMk/>
            <pc:sldMk cId="1081883174" sldId="281"/>
            <ac:inkMk id="526" creationId="{5F8F012A-E63A-475D-B6A8-4100CC40219A}"/>
          </ac:inkMkLst>
        </pc:inkChg>
        <pc:inkChg chg="add mod">
          <ac:chgData name="Danielle" userId="e2554c37-e717-43a0-ba79-1183ca921ccd" providerId="ADAL" clId="{94D0AA6D-5F8E-4D8E-B60F-CCD8F89D4C07}" dt="2020-10-28T21:50:06.190" v="2118"/>
          <ac:inkMkLst>
            <pc:docMk/>
            <pc:sldMk cId="1081883174" sldId="281"/>
            <ac:inkMk id="527" creationId="{C3E93ADC-3D74-49AB-9EEA-0541705178C6}"/>
          </ac:inkMkLst>
        </pc:inkChg>
        <pc:inkChg chg="add mod">
          <ac:chgData name="Danielle" userId="e2554c37-e717-43a0-ba79-1183ca921ccd" providerId="ADAL" clId="{94D0AA6D-5F8E-4D8E-B60F-CCD8F89D4C07}" dt="2020-10-28T21:50:06.190" v="2118"/>
          <ac:inkMkLst>
            <pc:docMk/>
            <pc:sldMk cId="1081883174" sldId="281"/>
            <ac:inkMk id="529" creationId="{1FD4BD5F-992C-46E7-B4F3-0197BA6C8B92}"/>
          </ac:inkMkLst>
        </pc:inkChg>
        <pc:inkChg chg="add mod">
          <ac:chgData name="Danielle" userId="e2554c37-e717-43a0-ba79-1183ca921ccd" providerId="ADAL" clId="{94D0AA6D-5F8E-4D8E-B60F-CCD8F89D4C07}" dt="2020-10-28T21:50:06.190" v="2118"/>
          <ac:inkMkLst>
            <pc:docMk/>
            <pc:sldMk cId="1081883174" sldId="281"/>
            <ac:inkMk id="530" creationId="{14C2AF34-E23B-4025-8F8A-2FB6FE928105}"/>
          </ac:inkMkLst>
        </pc:inkChg>
        <pc:inkChg chg="add mod">
          <ac:chgData name="Danielle" userId="e2554c37-e717-43a0-ba79-1183ca921ccd" providerId="ADAL" clId="{94D0AA6D-5F8E-4D8E-B60F-CCD8F89D4C07}" dt="2020-10-28T21:50:09.300" v="2123"/>
          <ac:inkMkLst>
            <pc:docMk/>
            <pc:sldMk cId="1081883174" sldId="281"/>
            <ac:inkMk id="531" creationId="{DD0022C5-B96E-479D-B5B2-8954778E1235}"/>
          </ac:inkMkLst>
        </pc:inkChg>
        <pc:inkChg chg="add mod">
          <ac:chgData name="Danielle" userId="e2554c37-e717-43a0-ba79-1183ca921ccd" providerId="ADAL" clId="{94D0AA6D-5F8E-4D8E-B60F-CCD8F89D4C07}" dt="2020-10-28T21:50:09.300" v="2123"/>
          <ac:inkMkLst>
            <pc:docMk/>
            <pc:sldMk cId="1081883174" sldId="281"/>
            <ac:inkMk id="532" creationId="{C6031F51-6338-4FA7-8999-95098DDC261A}"/>
          </ac:inkMkLst>
        </pc:inkChg>
        <pc:inkChg chg="add mod">
          <ac:chgData name="Danielle" userId="e2554c37-e717-43a0-ba79-1183ca921ccd" providerId="ADAL" clId="{94D0AA6D-5F8E-4D8E-B60F-CCD8F89D4C07}" dt="2020-10-28T21:50:09.300" v="2123"/>
          <ac:inkMkLst>
            <pc:docMk/>
            <pc:sldMk cId="1081883174" sldId="281"/>
            <ac:inkMk id="535" creationId="{F6E846E3-E567-4E23-AEC9-8AE4C8F6CED9}"/>
          </ac:inkMkLst>
        </pc:inkChg>
        <pc:inkChg chg="add mod">
          <ac:chgData name="Danielle" userId="e2554c37-e717-43a0-ba79-1183ca921ccd" providerId="ADAL" clId="{94D0AA6D-5F8E-4D8E-B60F-CCD8F89D4C07}" dt="2020-10-28T21:50:09.300" v="2123"/>
          <ac:inkMkLst>
            <pc:docMk/>
            <pc:sldMk cId="1081883174" sldId="281"/>
            <ac:inkMk id="536" creationId="{9FAB151B-ECBF-44A0-B9D0-7C962CEE3383}"/>
          </ac:inkMkLst>
        </pc:inkChg>
        <pc:inkChg chg="add mod">
          <ac:chgData name="Danielle" userId="e2554c37-e717-43a0-ba79-1183ca921ccd" providerId="ADAL" clId="{94D0AA6D-5F8E-4D8E-B60F-CCD8F89D4C07}" dt="2020-10-28T21:50:09.300" v="2123"/>
          <ac:inkMkLst>
            <pc:docMk/>
            <pc:sldMk cId="1081883174" sldId="281"/>
            <ac:inkMk id="537" creationId="{96377830-22FA-48F1-8ADF-A6426FE013DD}"/>
          </ac:inkMkLst>
        </pc:inkChg>
        <pc:inkChg chg="add mod">
          <ac:chgData name="Danielle" userId="e2554c37-e717-43a0-ba79-1183ca921ccd" providerId="ADAL" clId="{94D0AA6D-5F8E-4D8E-B60F-CCD8F89D4C07}" dt="2020-10-28T21:50:09.300" v="2123"/>
          <ac:inkMkLst>
            <pc:docMk/>
            <pc:sldMk cId="1081883174" sldId="281"/>
            <ac:inkMk id="538" creationId="{BB5F4105-7010-4828-9315-D25548DA4034}"/>
          </ac:inkMkLst>
        </pc:inkChg>
        <pc:inkChg chg="add mod">
          <ac:chgData name="Danielle" userId="e2554c37-e717-43a0-ba79-1183ca921ccd" providerId="ADAL" clId="{94D0AA6D-5F8E-4D8E-B60F-CCD8F89D4C07}" dt="2020-10-28T21:50:16.495" v="2136"/>
          <ac:inkMkLst>
            <pc:docMk/>
            <pc:sldMk cId="1081883174" sldId="281"/>
            <ac:inkMk id="541" creationId="{B42C8555-E25D-4684-8725-2327DC382C74}"/>
          </ac:inkMkLst>
        </pc:inkChg>
        <pc:inkChg chg="add mod">
          <ac:chgData name="Danielle" userId="e2554c37-e717-43a0-ba79-1183ca921ccd" providerId="ADAL" clId="{94D0AA6D-5F8E-4D8E-B60F-CCD8F89D4C07}" dt="2020-10-28T21:50:16.495" v="2136"/>
          <ac:inkMkLst>
            <pc:docMk/>
            <pc:sldMk cId="1081883174" sldId="281"/>
            <ac:inkMk id="542" creationId="{2C7FCB48-2A34-457D-85E6-56AFDDEB40F0}"/>
          </ac:inkMkLst>
        </pc:inkChg>
        <pc:inkChg chg="add mod">
          <ac:chgData name="Danielle" userId="e2554c37-e717-43a0-ba79-1183ca921ccd" providerId="ADAL" clId="{94D0AA6D-5F8E-4D8E-B60F-CCD8F89D4C07}" dt="2020-10-28T21:50:17.727" v="2139"/>
          <ac:inkMkLst>
            <pc:docMk/>
            <pc:sldMk cId="1081883174" sldId="281"/>
            <ac:inkMk id="543" creationId="{3B71C26C-6C7D-480B-BA61-F79E4CBC0505}"/>
          </ac:inkMkLst>
        </pc:inkChg>
        <pc:inkChg chg="add mod">
          <ac:chgData name="Danielle" userId="e2554c37-e717-43a0-ba79-1183ca921ccd" providerId="ADAL" clId="{94D0AA6D-5F8E-4D8E-B60F-CCD8F89D4C07}" dt="2020-10-28T21:50:17.727" v="2139"/>
          <ac:inkMkLst>
            <pc:docMk/>
            <pc:sldMk cId="1081883174" sldId="281"/>
            <ac:inkMk id="544" creationId="{13F72F12-2759-4A21-8628-13E4C1B0801D}"/>
          </ac:inkMkLst>
        </pc:inkChg>
        <pc:inkChg chg="add mod">
          <ac:chgData name="Danielle" userId="e2554c37-e717-43a0-ba79-1183ca921ccd" providerId="ADAL" clId="{94D0AA6D-5F8E-4D8E-B60F-CCD8F89D4C07}" dt="2020-10-28T21:50:17.727" v="2139"/>
          <ac:inkMkLst>
            <pc:docMk/>
            <pc:sldMk cId="1081883174" sldId="281"/>
            <ac:inkMk id="545" creationId="{17595F36-56F3-4349-ADD9-3542B0AE8CE1}"/>
          </ac:inkMkLst>
        </pc:inkChg>
        <pc:inkChg chg="add mod">
          <ac:chgData name="Danielle" userId="e2554c37-e717-43a0-ba79-1183ca921ccd" providerId="ADAL" clId="{94D0AA6D-5F8E-4D8E-B60F-CCD8F89D4C07}" dt="2020-10-28T21:50:17.727" v="2139"/>
          <ac:inkMkLst>
            <pc:docMk/>
            <pc:sldMk cId="1081883174" sldId="281"/>
            <ac:inkMk id="546" creationId="{6DB8B75C-B0C8-4916-A338-836089502A2C}"/>
          </ac:inkMkLst>
        </pc:inkChg>
        <pc:inkChg chg="add mod">
          <ac:chgData name="Danielle" userId="e2554c37-e717-43a0-ba79-1183ca921ccd" providerId="ADAL" clId="{94D0AA6D-5F8E-4D8E-B60F-CCD8F89D4C07}" dt="2020-10-28T21:50:17.727" v="2139"/>
          <ac:inkMkLst>
            <pc:docMk/>
            <pc:sldMk cId="1081883174" sldId="281"/>
            <ac:inkMk id="547" creationId="{2B681B82-7AF1-4153-B682-16B16F905988}"/>
          </ac:inkMkLst>
        </pc:inkChg>
        <pc:inkChg chg="add mod">
          <ac:chgData name="Danielle" userId="e2554c37-e717-43a0-ba79-1183ca921ccd" providerId="ADAL" clId="{94D0AA6D-5F8E-4D8E-B60F-CCD8F89D4C07}" dt="2020-10-28T21:50:17.727" v="2139"/>
          <ac:inkMkLst>
            <pc:docMk/>
            <pc:sldMk cId="1081883174" sldId="281"/>
            <ac:inkMk id="548" creationId="{3A2AEA24-5888-44AF-8561-10AE8A01D9BB}"/>
          </ac:inkMkLst>
        </pc:inkChg>
        <pc:inkChg chg="add mod">
          <ac:chgData name="Danielle" userId="e2554c37-e717-43a0-ba79-1183ca921ccd" providerId="ADAL" clId="{94D0AA6D-5F8E-4D8E-B60F-CCD8F89D4C07}" dt="2020-10-28T21:50:17.727" v="2139"/>
          <ac:inkMkLst>
            <pc:docMk/>
            <pc:sldMk cId="1081883174" sldId="281"/>
            <ac:inkMk id="549" creationId="{2783F4B3-D2DB-435E-9AEA-A55DE9105A5F}"/>
          </ac:inkMkLst>
        </pc:inkChg>
        <pc:inkChg chg="add del mod">
          <ac:chgData name="Danielle" userId="e2554c37-e717-43a0-ba79-1183ca921ccd" providerId="ADAL" clId="{94D0AA6D-5F8E-4D8E-B60F-CCD8F89D4C07}" dt="2020-10-28T21:50:17.723" v="2137"/>
          <ac:inkMkLst>
            <pc:docMk/>
            <pc:sldMk cId="1081883174" sldId="281"/>
            <ac:inkMk id="550" creationId="{D8195454-C8B9-44EE-909C-03885507FA27}"/>
          </ac:inkMkLst>
        </pc:inkChg>
        <pc:inkChg chg="add del mod">
          <ac:chgData name="Danielle" userId="e2554c37-e717-43a0-ba79-1183ca921ccd" providerId="ADAL" clId="{94D0AA6D-5F8E-4D8E-B60F-CCD8F89D4C07}" dt="2020-10-28T21:50:17.727" v="2139"/>
          <ac:inkMkLst>
            <pc:docMk/>
            <pc:sldMk cId="1081883174" sldId="281"/>
            <ac:inkMk id="551" creationId="{0208D225-166D-4F71-8641-094A6DE49287}"/>
          </ac:inkMkLst>
        </pc:inkChg>
        <pc:inkChg chg="add del mod">
          <ac:chgData name="Danielle" userId="e2554c37-e717-43a0-ba79-1183ca921ccd" providerId="ADAL" clId="{94D0AA6D-5F8E-4D8E-B60F-CCD8F89D4C07}" dt="2020-10-28T21:50:17.726" v="2138"/>
          <ac:inkMkLst>
            <pc:docMk/>
            <pc:sldMk cId="1081883174" sldId="281"/>
            <ac:inkMk id="552" creationId="{9C4DC6AC-1DC6-4B94-80CB-77BAA9C37B7A}"/>
          </ac:inkMkLst>
        </pc:inkChg>
        <pc:inkChg chg="add mod">
          <ac:chgData name="Danielle" userId="e2554c37-e717-43a0-ba79-1183ca921ccd" providerId="ADAL" clId="{94D0AA6D-5F8E-4D8E-B60F-CCD8F89D4C07}" dt="2020-10-28T21:50:21.263" v="2145"/>
          <ac:inkMkLst>
            <pc:docMk/>
            <pc:sldMk cId="1081883174" sldId="281"/>
            <ac:inkMk id="555" creationId="{113E5D98-5F23-4734-994A-6BAA90AEB95B}"/>
          </ac:inkMkLst>
        </pc:inkChg>
        <pc:inkChg chg="add mod">
          <ac:chgData name="Danielle" userId="e2554c37-e717-43a0-ba79-1183ca921ccd" providerId="ADAL" clId="{94D0AA6D-5F8E-4D8E-B60F-CCD8F89D4C07}" dt="2020-10-28T21:50:21.263" v="2145"/>
          <ac:inkMkLst>
            <pc:docMk/>
            <pc:sldMk cId="1081883174" sldId="281"/>
            <ac:inkMk id="556" creationId="{78A029D2-D990-4FB2-9FD1-39C52D2AD28A}"/>
          </ac:inkMkLst>
        </pc:inkChg>
        <pc:inkChg chg="add mod">
          <ac:chgData name="Danielle" userId="e2554c37-e717-43a0-ba79-1183ca921ccd" providerId="ADAL" clId="{94D0AA6D-5F8E-4D8E-B60F-CCD8F89D4C07}" dt="2020-10-28T21:50:21.263" v="2145"/>
          <ac:inkMkLst>
            <pc:docMk/>
            <pc:sldMk cId="1081883174" sldId="281"/>
            <ac:inkMk id="557" creationId="{F720523E-FB58-4815-B617-2FA6724F5969}"/>
          </ac:inkMkLst>
        </pc:inkChg>
        <pc:inkChg chg="add mod">
          <ac:chgData name="Danielle" userId="e2554c37-e717-43a0-ba79-1183ca921ccd" providerId="ADAL" clId="{94D0AA6D-5F8E-4D8E-B60F-CCD8F89D4C07}" dt="2020-10-28T21:50:21.263" v="2145"/>
          <ac:inkMkLst>
            <pc:docMk/>
            <pc:sldMk cId="1081883174" sldId="281"/>
            <ac:inkMk id="558" creationId="{385458FA-2534-4221-AEEB-DB5E1AE8ED2A}"/>
          </ac:inkMkLst>
        </pc:inkChg>
        <pc:inkChg chg="add mod">
          <ac:chgData name="Danielle" userId="e2554c37-e717-43a0-ba79-1183ca921ccd" providerId="ADAL" clId="{94D0AA6D-5F8E-4D8E-B60F-CCD8F89D4C07}" dt="2020-10-28T21:50:21.263" v="2145"/>
          <ac:inkMkLst>
            <pc:docMk/>
            <pc:sldMk cId="1081883174" sldId="281"/>
            <ac:inkMk id="559" creationId="{0655CEAB-E252-49F4-AEF0-57E0FDA61D64}"/>
          </ac:inkMkLst>
        </pc:inkChg>
      </pc:sldChg>
      <pc:sldMasterChg chg="modSp del delSldLayout modSldLayout">
        <pc:chgData name="Danielle" userId="e2554c37-e717-43a0-ba79-1183ca921ccd" providerId="ADAL" clId="{94D0AA6D-5F8E-4D8E-B60F-CCD8F89D4C07}" dt="2020-10-28T20:39:19.946" v="16" actId="47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94D0AA6D-5F8E-4D8E-B60F-CCD8F89D4C07}" dt="2020-10-28T20:32:26.713" v="4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94D0AA6D-5F8E-4D8E-B60F-CCD8F89D4C07}" dt="2020-10-28T20:32:26.713" v="4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94D0AA6D-5F8E-4D8E-B60F-CCD8F89D4C07}" dt="2020-10-28T20:32:26.713" v="4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94D0AA6D-5F8E-4D8E-B60F-CCD8F89D4C07}" dt="2020-10-28T20:32:26.713" v="4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94D0AA6D-5F8E-4D8E-B60F-CCD8F89D4C07}" dt="2020-10-28T20:32:26.713" v="4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94D0AA6D-5F8E-4D8E-B60F-CCD8F89D4C07}" dt="2020-10-28T20:32:26.713" v="4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94D0AA6D-5F8E-4D8E-B60F-CCD8F89D4C07}" dt="2020-10-28T20:32:26.713" v="4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del">
          <pc:chgData name="Danielle" userId="e2554c37-e717-43a0-ba79-1183ca921ccd" providerId="ADAL" clId="{94D0AA6D-5F8E-4D8E-B60F-CCD8F89D4C07}" dt="2020-10-28T20:39:19.946" v="16" actId="47"/>
          <pc:sldLayoutMkLst>
            <pc:docMk/>
            <pc:sldMasterMk cId="3484405657" sldId="2147483648"/>
            <pc:sldLayoutMk cId="3982161519" sldId="2147483649"/>
          </pc:sldLayoutMkLst>
        </pc:sldLayoutChg>
        <pc:sldLayoutChg chg="modSp del mod">
          <pc:chgData name="Danielle" userId="e2554c37-e717-43a0-ba79-1183ca921ccd" providerId="ADAL" clId="{94D0AA6D-5F8E-4D8E-B60F-CCD8F89D4C07}" dt="2020-10-28T20:39:19.946" v="16" actId="47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94D0AA6D-5F8E-4D8E-B60F-CCD8F89D4C07}" dt="2020-10-28T20:32:22.066" v="3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94D0AA6D-5F8E-4D8E-B60F-CCD8F89D4C07}" dt="2020-10-28T20:32:55.447" v="15" actId="1035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94D0AA6D-5F8E-4D8E-B60F-CCD8F89D4C07}" dt="2020-10-28T20:32:15.540" v="2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94D0AA6D-5F8E-4D8E-B60F-CCD8F89D4C07}" dt="2020-10-28T20:32:15.540" v="2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94D0AA6D-5F8E-4D8E-B60F-CCD8F89D4C07}" dt="2020-10-28T20:32:15.540" v="2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94D0AA6D-5F8E-4D8E-B60F-CCD8F89D4C07}" dt="2020-10-28T20:32:15.540" v="2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94D0AA6D-5F8E-4D8E-B60F-CCD8F89D4C07}" dt="2020-10-28T20:32:15.540" v="2" actId="2711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94D0AA6D-5F8E-4D8E-B60F-CCD8F89D4C07}" dt="2020-10-28T20:32:15.540" v="2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94D0AA6D-5F8E-4D8E-B60F-CCD8F89D4C07}" dt="2020-10-28T20:32:15.540" v="2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94D0AA6D-5F8E-4D8E-B60F-CCD8F89D4C07}" dt="2020-10-28T20:32:15.540" v="2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94D0AA6D-5F8E-4D8E-B60F-CCD8F89D4C07}" dt="2020-10-28T20:32:15.540" v="2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94D0AA6D-5F8E-4D8E-B60F-CCD8F89D4C07}" dt="2020-10-28T20:32:15.540" v="2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94D0AA6D-5F8E-4D8E-B60F-CCD8F89D4C07}" dt="2020-10-28T20:32:15.540" v="2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94D0AA6D-5F8E-4D8E-B60F-CCD8F89D4C07}" dt="2020-10-28T20:32:15.540" v="2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94D0AA6D-5F8E-4D8E-B60F-CCD8F89D4C07}" dt="2020-10-28T20:32:47.989" v="10" actId="1035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94D0AA6D-5F8E-4D8E-B60F-CCD8F89D4C07}" dt="2020-10-28T20:32:41.071" v="7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94D0AA6D-5F8E-4D8E-B60F-CCD8F89D4C07}" dt="2020-10-28T20:32:41.071" v="7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94D0AA6D-5F8E-4D8E-B60F-CCD8F89D4C07}" dt="2020-10-28T20:32:47.989" v="10" actId="1035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94D0AA6D-5F8E-4D8E-B60F-CCD8F89D4C07}" dt="2020-10-28T20:32:45.525" v="9" actId="1036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94D0AA6D-5F8E-4D8E-B60F-CCD8F89D4C07}" dt="2020-10-28T20:32:41.071" v="7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94D0AA6D-5F8E-4D8E-B60F-CCD8F89D4C07}" dt="2020-10-28T20:32:41.071" v="7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94D0AA6D-5F8E-4D8E-B60F-CCD8F89D4C07}" dt="2020-10-28T20:32:41.071" v="7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94D0AA6D-5F8E-4D8E-B60F-CCD8F89D4C07}" dt="2020-10-28T20:32:41.071" v="7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94D0AA6D-5F8E-4D8E-B60F-CCD8F89D4C07}" dt="2020-10-28T20:32:41.071" v="7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94D0AA6D-5F8E-4D8E-B60F-CCD8F89D4C07}" dt="2020-10-28T20:32:55.447" v="15" actId="1035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94D0AA6D-5F8E-4D8E-B60F-CCD8F89D4C07}" dt="2020-10-28T20:32:55.447" v="15" actId="1035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94D0AA6D-5F8E-4D8E-B60F-CCD8F89D4C07}" dt="2020-10-28T20:32:55.447" v="15" actId="1035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94D0AA6D-5F8E-4D8E-B60F-CCD8F89D4C07}" dt="2020-10-28T20:32:31.598" v="5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94D0AA6D-5F8E-4D8E-B60F-CCD8F89D4C07}" dt="2020-10-28T20:32:31.598" v="5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94D0AA6D-5F8E-4D8E-B60F-CCD8F89D4C07}" dt="2020-10-28T20:32:06.679" v="1" actId="478"/>
          <pc:sldLayoutMkLst>
            <pc:docMk/>
            <pc:sldMasterMk cId="2492940549" sldId="2147483650"/>
            <pc:sldLayoutMk cId="3984365368" sldId="2147483666"/>
          </pc:sldLayoutMkLst>
          <pc:spChg chg="del">
            <ac:chgData name="Danielle" userId="e2554c37-e717-43a0-ba79-1183ca921ccd" providerId="ADAL" clId="{94D0AA6D-5F8E-4D8E-B60F-CCD8F89D4C07}" dt="2020-10-28T20:32:06.679" v="1" actId="478"/>
            <ac:spMkLst>
              <pc:docMk/>
              <pc:sldMasterMk cId="2492940549" sldId="2147483650"/>
              <pc:sldLayoutMk cId="3984365368" sldId="2147483666"/>
              <ac:spMk id="2" creationId="{00000000-0000-0000-0000-000000000000}"/>
            </ac:spMkLst>
          </pc:spChg>
          <pc:spChg chg="del">
            <ac:chgData name="Danielle" userId="e2554c37-e717-43a0-ba79-1183ca921ccd" providerId="ADAL" clId="{94D0AA6D-5F8E-4D8E-B60F-CCD8F89D4C07}" dt="2020-10-28T20:32:06.679" v="1" actId="478"/>
            <ac:spMkLst>
              <pc:docMk/>
              <pc:sldMasterMk cId="2492940549" sldId="2147483650"/>
              <pc:sldLayoutMk cId="3984365368" sldId="2147483666"/>
              <ac:spMk id="3" creationId="{00000000-0000-0000-0000-000000000000}"/>
            </ac:spMkLst>
          </pc:spChg>
          <pc:spChg chg="del">
            <ac:chgData name="Danielle" userId="e2554c37-e717-43a0-ba79-1183ca921ccd" providerId="ADAL" clId="{94D0AA6D-5F8E-4D8E-B60F-CCD8F89D4C07}" dt="2020-10-28T20:32:06.679" v="1" actId="478"/>
            <ac:spMkLst>
              <pc:docMk/>
              <pc:sldMasterMk cId="2492940549" sldId="2147483650"/>
              <pc:sldLayoutMk cId="3984365368" sldId="2147483666"/>
              <ac:spMk id="4" creationId="{00000000-0000-0000-0000-000000000000}"/>
            </ac:spMkLst>
          </pc:spChg>
          <pc:spChg chg="del">
            <ac:chgData name="Danielle" userId="e2554c37-e717-43a0-ba79-1183ca921ccd" providerId="ADAL" clId="{94D0AA6D-5F8E-4D8E-B60F-CCD8F89D4C07}" dt="2020-10-28T20:32:06.679" v="1" actId="478"/>
            <ac:spMkLst>
              <pc:docMk/>
              <pc:sldMasterMk cId="2492940549" sldId="2147483650"/>
              <pc:sldLayoutMk cId="3984365368" sldId="2147483666"/>
              <ac:spMk id="5" creationId="{00000000-0000-0000-0000-000000000000}"/>
            </ac:spMkLst>
          </pc:spChg>
          <pc:spChg chg="del">
            <ac:chgData name="Danielle" userId="e2554c37-e717-43a0-ba79-1183ca921ccd" providerId="ADAL" clId="{94D0AA6D-5F8E-4D8E-B60F-CCD8F89D4C07}" dt="2020-10-28T20:32:06.679" v="1" actId="478"/>
            <ac:spMkLst>
              <pc:docMk/>
              <pc:sldMasterMk cId="2492940549" sldId="2147483650"/>
              <pc:sldLayoutMk cId="3984365368" sldId="2147483666"/>
              <ac:spMk id="6" creationId="{00000000-0000-0000-0000-000000000000}"/>
            </ac:spMkLst>
          </pc:spChg>
        </pc:sldLayoutChg>
      </pc:sldMasterChg>
      <pc:sldMasterChg chg="delSp modSp delSldLayout">
        <pc:chgData name="Danielle" userId="e2554c37-e717-43a0-ba79-1183ca921ccd" providerId="ADAL" clId="{94D0AA6D-5F8E-4D8E-B60F-CCD8F89D4C07}" dt="2020-10-28T20:43:06.810" v="26" actId="14100"/>
        <pc:sldMasterMkLst>
          <pc:docMk/>
          <pc:sldMasterMk cId="3790751167" sldId="2147483667"/>
        </pc:sldMasterMkLst>
        <pc:spChg chg="del">
          <ac:chgData name="Danielle" userId="e2554c37-e717-43a0-ba79-1183ca921ccd" providerId="ADAL" clId="{94D0AA6D-5F8E-4D8E-B60F-CCD8F89D4C07}" dt="2020-10-28T20:42:53.866" v="21" actId="478"/>
          <ac:spMkLst>
            <pc:docMk/>
            <pc:sldMasterMk cId="3790751167" sldId="2147483667"/>
            <ac:spMk id="16" creationId="{00000000-0000-0000-0000-000000000000}"/>
          </ac:spMkLst>
        </pc:spChg>
        <pc:spChg chg="del">
          <ac:chgData name="Danielle" userId="e2554c37-e717-43a0-ba79-1183ca921ccd" providerId="ADAL" clId="{94D0AA6D-5F8E-4D8E-B60F-CCD8F89D4C07}" dt="2020-10-28T20:42:56.348" v="22" actId="478"/>
          <ac:spMkLst>
            <pc:docMk/>
            <pc:sldMasterMk cId="3790751167" sldId="2147483667"/>
            <ac:spMk id="17" creationId="{00000000-0000-0000-0000-000000000000}"/>
          </ac:spMkLst>
        </pc:spChg>
        <pc:spChg chg="del">
          <ac:chgData name="Danielle" userId="e2554c37-e717-43a0-ba79-1183ca921ccd" providerId="ADAL" clId="{94D0AA6D-5F8E-4D8E-B60F-CCD8F89D4C07}" dt="2020-10-28T20:42:53.866" v="21" actId="478"/>
          <ac:spMkLst>
            <pc:docMk/>
            <pc:sldMasterMk cId="3790751167" sldId="2147483667"/>
            <ac:spMk id="18" creationId="{00000000-0000-0000-0000-000000000000}"/>
          </ac:spMkLst>
        </pc:spChg>
        <pc:picChg chg="del">
          <ac:chgData name="Danielle" userId="e2554c37-e717-43a0-ba79-1183ca921ccd" providerId="ADAL" clId="{94D0AA6D-5F8E-4D8E-B60F-CCD8F89D4C07}" dt="2020-10-28T20:42:56.348" v="22" actId="478"/>
          <ac:picMkLst>
            <pc:docMk/>
            <pc:sldMasterMk cId="3790751167" sldId="2147483667"/>
            <ac:picMk id="29" creationId="{00000000-0000-0000-0000-000000000000}"/>
          </ac:picMkLst>
        </pc:picChg>
        <pc:picChg chg="mod">
          <ac:chgData name="Danielle" userId="e2554c37-e717-43a0-ba79-1183ca921ccd" providerId="ADAL" clId="{94D0AA6D-5F8E-4D8E-B60F-CCD8F89D4C07}" dt="2020-10-28T20:43:06.810" v="26" actId="14100"/>
          <ac:picMkLst>
            <pc:docMk/>
            <pc:sldMasterMk cId="3790751167" sldId="2147483667"/>
            <ac:picMk id="31" creationId="{00000000-0000-0000-0000-000000000000}"/>
          </ac:picMkLst>
        </pc:picChg>
        <pc:picChg chg="del">
          <ac:chgData name="Danielle" userId="e2554c37-e717-43a0-ba79-1183ca921ccd" providerId="ADAL" clId="{94D0AA6D-5F8E-4D8E-B60F-CCD8F89D4C07}" dt="2020-10-28T20:42:53.866" v="21" actId="478"/>
          <ac:picMkLst>
            <pc:docMk/>
            <pc:sldMasterMk cId="3790751167" sldId="2147483667"/>
            <ac:picMk id="33" creationId="{00000000-0000-0000-0000-000000000000}"/>
          </ac:picMkLst>
        </pc:picChg>
        <pc:picChg chg="mod">
          <ac:chgData name="Danielle" userId="e2554c37-e717-43a0-ba79-1183ca921ccd" providerId="ADAL" clId="{94D0AA6D-5F8E-4D8E-B60F-CCD8F89D4C07}" dt="2020-10-28T20:43:00.340" v="23" actId="14100"/>
          <ac:picMkLst>
            <pc:docMk/>
            <pc:sldMasterMk cId="3790751167" sldId="2147483667"/>
            <ac:picMk id="35" creationId="{00000000-0000-0000-0000-000000000000}"/>
          </ac:picMkLst>
        </pc:picChg>
        <pc:sldLayoutChg chg="del">
          <pc:chgData name="Danielle" userId="e2554c37-e717-43a0-ba79-1183ca921ccd" providerId="ADAL" clId="{94D0AA6D-5F8E-4D8E-B60F-CCD8F89D4C07}" dt="2020-10-28T20:42:48.461" v="18" actId="2696"/>
          <pc:sldLayoutMkLst>
            <pc:docMk/>
            <pc:sldMasterMk cId="3790751167" sldId="2147483667"/>
            <pc:sldLayoutMk cId="833623063" sldId="2147483669"/>
          </pc:sldLayoutMkLst>
        </pc:sldLayoutChg>
        <pc:sldLayoutChg chg="del">
          <pc:chgData name="Danielle" userId="e2554c37-e717-43a0-ba79-1183ca921ccd" providerId="ADAL" clId="{94D0AA6D-5F8E-4D8E-B60F-CCD8F89D4C07}" dt="2020-10-28T20:42:48.774" v="19" actId="2696"/>
          <pc:sldLayoutMkLst>
            <pc:docMk/>
            <pc:sldMasterMk cId="3790751167" sldId="2147483667"/>
            <pc:sldLayoutMk cId="3076175785" sldId="2147483670"/>
          </pc:sldLayoutMkLst>
        </pc:sldLayoutChg>
        <pc:sldLayoutChg chg="del">
          <pc:chgData name="Danielle" userId="e2554c37-e717-43a0-ba79-1183ca921ccd" providerId="ADAL" clId="{94D0AA6D-5F8E-4D8E-B60F-CCD8F89D4C07}" dt="2020-10-28T20:42:49.449" v="20" actId="2696"/>
          <pc:sldLayoutMkLst>
            <pc:docMk/>
            <pc:sldMasterMk cId="3790751167" sldId="2147483667"/>
            <pc:sldLayoutMk cId="2019655620" sldId="2147483671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1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2760 0 0,'0'0'12344'0'0,"6"12"-9922"0"0,-5 5-1661 0 0,0-1 0 0 0,-1 0-1 0 0,0 1 1 0 0,-6 27 0 0 0,8-28-304 0 0,-1-12-1999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5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0 10592 0 0,'-1'8'1037'0'0,"1"-1"0"0"0,-2 1 1 0 0,1-1-1 0 0,-5 14 0 0 0,0 1 374 0 0,-22 75 2253 0 0,13-44-3480 0 0,15-53-198 0 0,-1 1 0 0 0,1-1 1 0 0,0 0-1 0 0,0 0 0 0 0,0 0 0 0 0,0 0 1 0 0,0 1-1 0 0,0-1 0 0 0,0 0 1 0 0,0 0-1 0 0,0 0 0 0 0,0 0 0 0 0,0 1 1 0 0,-1-1-1 0 0,1 0 0 0 0,0 0 0 0 0,0 0 1 0 0,0 1-1 0 0,0-1 0 0 0,0 0 1 0 0,1 0-1 0 0,-1 0 0 0 0,0 1 0 0 0,0-1 1 0 0,0 0-1 0 0,0 0 0 0 0,0 0 1 0 0,0 0-1 0 0,0 1 0 0 0,0-1 0 0 0,0 0 1 0 0,0 0-1 0 0,1 0 0 0 0,-1 0 1 0 0,0 1-1 0 0,0-1 0 0 0,0 0 0 0 0,0 0 1 0 0,0 0-1 0 0,1 0 0 0 0,-1 0 1 0 0,0 0-1 0 0,0 0 0 0 0,0 1 0 0 0,3 0-1532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13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10736 0 0,'0'0'496'0'0,"0"-1"-14"0"0,3-1-318 0 0,1 0 0 0 0,-1 0 0 0 0,0 0 0 0 0,1 0 0 0 0,-1 0 1 0 0,1 1-1 0 0,0 0 0 0 0,0-1 0 0 0,-1 1 0 0 0,1 1 0 0 0,0-1 0 0 0,0 0 0 0 0,0 1 0 0 0,0 0 0 0 0,7 0 0 0 0,9-1 441 0 0,-14 1-421 0 0,0 0 1 0 0,0 1 0 0 0,0 0 0 0 0,0 0 0 0 0,0 0 0 0 0,-1 0 0 0 0,7 3 0 0 0,2 0 471 0 0,-11-3-605 0 0,0 0-1 0 0,0 0 1 0 0,-1 0-1 0 0,1 0 0 0 0,0 0 1 0 0,-1 0-1 0 0,1 1 1 0 0,-1-1-1 0 0,0 1 0 0 0,0 0 1 0 0,1-1-1 0 0,-1 1 0 0 0,0 0 1 0 0,0 1-1 0 0,-1-1 1 0 0,1 0-1 0 0,0 0 0 0 0,-1 1 1 0 0,1-1-1 0 0,-1 1 0 0 0,0-1 1 0 0,0 1-1 0 0,0 0 1 0 0,0 0-1 0 0,0-1 0 0 0,-1 1 1 0 0,1 0-1 0 0,-1 0 0 0 0,0 0 1 0 0,1-1-1 0 0,-1 1 1 0 0,-1 0-1 0 0,1 0 0 0 0,0 0 1 0 0,-1 0-1 0 0,-1 5 0 0 0,0-5-5 0 0,1 3 80 0 0,-1-1 0 0 0,-1 1 1 0 0,1-1-1 0 0,-1 0 0 0 0,0 0 1 0 0,0 0-1 0 0,0-1 0 0 0,-8 9 0 0 0,1-3 12 0 0,0 1-1 0 0,-9 13 1 0 0,-7 8-136 0 0,25-31-253 0 0,-13 12-173 0 0,9-10-5170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13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9616 0 0,'18'-2'953'0'0,"94"-17"-228"0"0,-105 18-947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14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 5984 0 0,'-10'4'733'0'0,"-3"8"4887"0"0,12-11-5273 0 0,1 0 0 0 0,-1 0 0 0 0,0 0 0 0 0,1 0 0 0 0,-1 0-1 0 0,1 0 1 0 0,0 0 0 0 0,-1 0 0 0 0,1 0 0 0 0,0 0 0 0 0,-1 0 0 0 0,1 2-1 0 0,3 6-1588 0 0,-1-7 1521 0 0,-1 0 0 0 0,1-1 0 0 0,-1 1 0 0 0,1 0 0 0 0,0-1 0 0 0,0 1 0 0 0,0-1 0 0 0,0 0 0 0 0,0 1 0 0 0,0-1 0 0 0,0 0 0 0 0,4 1 0 0 0,4 2 73 0 0,-1-1-1 0 0,1-1 1 0 0,17 3-1 0 0,-15-3-194 0 0,-1 0 0 0 0,18 6 1 0 0,-6 0-151 0 0,-18-7-10 0 0,0 0-1 0 0,-1 0 0 0 0,1 1 0 0 0,-1-1 0 0 0,0 1 0 0 0,1 0 0 0 0,-1 1 0 0 0,0-1 1 0 0,0 1-1 0 0,0-1 0 0 0,0 1 0 0 0,4 5 0 0 0,6 6-22 0 0,-11-12 20 0 0,0 0 0 0 0,-1 0 0 0 0,1 0 0 0 0,-1 1-1 0 0,0-1 1 0 0,0 1 0 0 0,3 4 0 0 0,-5-6 16 0 0,1 1 0 0 0,0-1-1 0 0,-1 1 1 0 0,1 0-1 0 0,-1-1 1 0 0,1 1 0 0 0,-1 0-1 0 0,0-1 1 0 0,0 1-1 0 0,0 0 1 0 0,0-1 0 0 0,0 1-1 0 0,0 0 1 0 0,0-1-1 0 0,0 1 1 0 0,-1 0 0 0 0,1-1-1 0 0,0 1 1 0 0,-1-1-1 0 0,0 1 1 0 0,1-1 0 0 0,-1 1-1 0 0,0-1 1 0 0,0 1-1 0 0,0-1 1 0 0,0 1 0 0 0,0-1-1 0 0,0 0 1 0 0,0 0-1 0 0,0 0 1 0 0,-1 1 0 0 0,1-1-1 0 0,0 0 1 0 0,-3 1-1 0 0,-3 1 326 0 0,0-1 0 0 0,0 1 0 0 0,0-1-1 0 0,0-1 1 0 0,0 1 0 0 0,-1-1 0 0 0,-13 0-1 0 0,11-1 64 0 0,-10 1 230 0 0,0-1 1 0 0,1-1-1 0 0,-37-6 0 0 0,18-1-2276 0 0,3-3-3550 0 0,26 8 2991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18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1 111 8376 0 0,'0'0'2612'0'0,"18"-10"1292"0"0,45-29-978 0 0,-32 20-1843 0 0,39-20-1 0 0,-68 39-1076 0 0,-1-1-1 0 0,1 1 0 0 0,-1-1 1 0 0,1 1-1 0 0,-1-1 0 0 0,1 1 1 0 0,-1 0-1 0 0,1 0 0 0 0,-1 0 1 0 0,1 0-1 0 0,-1 0 0 0 0,1 0 1 0 0,-1 0-1 0 0,1 1 0 0 0,-1-1 1 0 0,3 1-1 0 0,-3 0 2 0 0,-1-1-1 0 0,1 1 0 0 0,-1 0 1 0 0,1-1-1 0 0,-1 1 1 0 0,1 0-1 0 0,-1-1 1 0 0,1 1-1 0 0,-1 0 1 0 0,1 0-1 0 0,-1-1 1 0 0,0 1-1 0 0,0 0 1 0 0,1 0-1 0 0,-1 0 1 0 0,0 0-1 0 0,0-1 1 0 0,0 1-1 0 0,0 0 1 0 0,0 0-1 0 0,0 0 0 0 0,0 0 1 0 0,0 0-1 0 0,0-1 1 0 0,-1 1-1 0 0,1 1 1 0 0,-1 1 70 0 0,1 20 134 0 0,-1-16-104 0 0,1 1 1 0 0,0-1 0 0 0,0 1 0 0 0,1-1 0 0 0,1 10-1 0 0,1-6 25 0 0,-3-9-93 0 0,0 1 0 0 0,1 0-1 0 0,0-1 1 0 0,0 1 0 0 0,0-1 0 0 0,1 4 0 0 0,-2-6-7 0 0,1 1 1 0 0,-1 0-1 0 0,1 0 1 0 0,0-1-1 0 0,-1 1 0 0 0,1 0 1 0 0,0-1-1 0 0,-1 1 1 0 0,1-1-1 0 0,0 1 1 0 0,0-1-1 0 0,0 1 1 0 0,-1-1-1 0 0,1 0 1 0 0,0 1-1 0 0,0-1 1 0 0,0 0-1 0 0,0 0 1 0 0,0 0-1 0 0,0 0 1 0 0,-1 1-1 0 0,1-1 1 0 0,1 0-1 0 0,2 0 96 0 0,-1-1-1 0 0,1 1 1 0 0,-1 0 0 0 0,1-1-1 0 0,-1 0 1 0 0,1 0 0 0 0,-1 0-1 0 0,0 0 1 0 0,0 0 0 0 0,1-1-1 0 0,-1 1 1 0 0,0-1 0 0 0,0 0-1 0 0,-1 0 1 0 0,1 0 0 0 0,0 0 0 0 0,-1-1-1 0 0,1 1 1 0 0,-1-1 0 0 0,4-4-1 0 0,-4 5-115 0 0,-1 0 1 0 0,1 0-1 0 0,0 0 0 0 0,0 1 0 0 0,0-1 1 0 0,0 0-1 0 0,0 1 0 0 0,0 0 0 0 0,3-2 1 0 0,14-10 20 0 0,9-12-454 0 0,-26 24-295 0 0,0-1 0 0 0,0 1 0 0 0,0-1 0 0 0,1 1 0 0 0,-1 0 0 0 0,5-2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19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98 5064 0 0,'-1'3'9724'0'0,"18"-12"-5994"0"0,-3-2-2718 0 0,2 0-1 0 0,31-16 1 0 0,-43 25-955 0 0,-1 1 1 0 0,1 0 0 0 0,-1-1 0 0 0,1 1-1 0 0,0 0 1 0 0,-1 1 0 0 0,1-1 0 0 0,6 0 0 0 0,-8 1-58 0 0,-1 1 0 0 0,1-1 0 0 0,-1 0 0 0 0,0 0 1 0 0,1 1-1 0 0,-1-1 0 0 0,0 1 0 0 0,1-1 1 0 0,-1 1-1 0 0,0 0 0 0 0,0-1 0 0 0,0 1 1 0 0,0 0-1 0 0,0 0 0 0 0,1 0 0 0 0,-1 0 1 0 0,-1 0-1 0 0,1 0 0 0 0,0 0 0 0 0,0 0 1 0 0,0 0-1 0 0,-1 1 0 0 0,1-1 0 0 0,0 0 1 0 0,-1 0-1 0 0,1 1 0 0 0,0 0 0 0 0,1 4 14 0 0,1 0 1 0 0,0 0-1 0 0,7 9 0 0 0,2 2 224 0 0,-11-15-143 0 0,0-1 0 0 0,0 1 0 0 0,1-1 1 0 0,-1 1-1 0 0,1-1 0 0 0,-1 0 0 0 0,1 0 0 0 0,-1 0 0 0 0,1 0 0 0 0,0 0 1 0 0,-1 0-1 0 0,1 0 0 0 0,0 0 0 0 0,0-1 0 0 0,0 1 0 0 0,-1-1 0 0 0,4 1 1 0 0,-2 0 40 0 0,0-1 0 0 0,0 0 0 0 0,0 0 0 0 0,1 0 0 0 0,-1 0 0 0 0,0 0 0 0 0,0 0 0 0 0,1-1 0 0 0,4-1 0 0 0,1-2 37 0 0,0 0 0 0 0,0 0 0 0 0,-1-1 1 0 0,1 0-1 0 0,-1-1 0 0 0,0 1 0 0 0,-1-2 0 0 0,0 1 0 0 0,0-1 0 0 0,11-13 0 0 0,24-27-8342 0 0,-39 44 6410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19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0 6912 0 0,'0'0'528'0'0,"-3"11"2344"0"0,3-10-2622 0 0,0 0 0 0 0,0 0-1 0 0,0 0 1 0 0,0 0 0 0 0,0 0 0 0 0,0 1 0 0 0,0-1 0 0 0,0 0 0 0 0,-1 0 0 0 0,1 0 0 0 0,-1 0 0 0 0,1 0 0 0 0,-1 0 0 0 0,0 1 0 0 0,-5 12 911 0 0,5-9-900 0 0,-1-1 0 0 0,1 0 0 0 0,-1 0 0 0 0,-4 6 0 0 0,-5 13 585 0 0,8-15-551 0 0,0-1 1 0 0,0-1 0 0 0,-1 1-1 0 0,-7 10 1 0 0,-1 2 292 0 0,5-8-206 0 0,-1-1 0 0 0,0 1 0 0 0,-12 9-1 0 0,-5 9 652 0 0,13-16-554 0 0,10-10-381 0 0,-1-1-1 0 0,1 1 0 0 0,-1 0 0 0 0,1 0 0 0 0,0 0 0 0 0,0 1 0 0 0,-2 5 0 0 0,3-8-58 0 0,0 2 36 0 0,0 1 1 0 0,0-1-1 0 0,0 0 0 0 0,0 0 1 0 0,0 1-1 0 0,1-1 1 0 0,-1 0-1 0 0,1 4 0 0 0,0-6-62 0 0,0 1 1 0 0,1-1-1 0 0,-1 0 0 0 0,1 0 0 0 0,-1 0 0 0 0,1 0 0 0 0,-1 0 1 0 0,1 0-1 0 0,0 0 0 0 0,-1 0 0 0 0,1 0 0 0 0,0 0 0 0 0,0 0 0 0 0,0 0 1 0 0,0 0-1 0 0,0 0 0 0 0,0-1 0 0 0,0 1 0 0 0,0 0 0 0 0,0-1 1 0 0,0 1-1 0 0,0-1 0 0 0,0 1 0 0 0,0-1 0 0 0,0 0 0 0 0,1 1 0 0 0,1-1 1 0 0,11 3 180 0 0,1 0 0 0 0,-1-1 1 0 0,1-1-1 0 0,23 0 0 0 0,60-8 411 0 0,-85 6-616 0 0,113-21-106 0 0,-3 2-4741 0 0,-119 19 4329 0 0,-4 1 327 0 0,1 0-1 0 0,0 0 1 0 0,0 0-1 0 0,0 0 0 0 0,-1 0 1 0 0,1 0-1 0 0,0 0 1 0 0,-1 0-1 0 0,1-1 0 0 0,0 1 1 0 0,0 0-1 0 0,-1-1 1 0 0,2 0-1 0 0,0-2-1515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0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15664 0 0,'0'0'1417'0'0,"7"7"-1139"0"0,-2-4-251 0 0,-4-2 133 0 0,-1-1 0 0 0,1 1 0 0 0,0 0-1 0 0,0-1 1 0 0,0 1 0 0 0,0 0 0 0 0,-1-1 0 0 0,1 1 0 0 0,0 0 0 0 0,0 0 0 0 0,-1 0 0 0 0,1 0 0 0 0,-1 0 0 0 0,1-1 0 0 0,-1 1 0 0 0,1 0 0 0 0,-1 0 0 0 0,0 0 0 0 0,1 1 0 0 0,-1-1 0 0 0,0 1 0 0 0,5 13 1297 0 0,-4-13-1453 0 0,0-1 1 0 0,0 1-1 0 0,0 0 1 0 0,-1-1-1 0 0,1 1 1 0 0,-1 0 0 0 0,0 0-1 0 0,1 0 1 0 0,-1 2-1 0 0,0 7 48 0 0,0 0-1 0 0,-1 0 0 0 0,-5 20 1 0 0,-2 14 345 0 0,7-37-692 0 0,-1 1 1 0 0,2 0-1 0 0,-1-1 0 0 0,1 1 1 0 0,2 13-1 0 0,0-14-7323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3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2304 0 0,'0'0'309'0'0,"17"1"4980"0"0,23-8-1032 0 0,21-6-2442 0 0,-13 3-1773 0 0,14 2-1556 0 0,-58 7 740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3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6912 0 0,'-1'0'259'0'0,"1"1"0"0"0,0-1-1 0 0,-1 1 1 0 0,1-1 0 0 0,0 1 0 0 0,-1-1 0 0 0,1 1 0 0 0,0-1 0 0 0,0 1-1 0 0,0 0 1 0 0,-1-1 0 0 0,1 1 0 0 0,0-1 0 0 0,0 1 0 0 0,0 0 0 0 0,0-1-1 0 0,0 1 1 0 0,0-1 0 0 0,0 2 0 0 0,5 15 1508 0 0,-4-15-1667 0 0,-1-1-1 0 0,1 1 1 0 0,0 0-1 0 0,0-1 1 0 0,0 1-1 0 0,1 0 1 0 0,-1-1-1 0 0,0 1 0 0 0,0-1 1 0 0,1 0-1 0 0,-1 0 1 0 0,1 1-1 0 0,-1-1 1 0 0,1 0-1 0 0,2 1 1 0 0,26 4 820 0 0,-19-4-419 0 0,-1 0 0 0 0,14 5 0 0 0,5 2-257 0 0,-22-8-252 0 0,-1 1 0 0 0,0 0 0 0 0,0 0-1 0 0,0 0 1 0 0,0 1 0 0 0,0 0 0 0 0,0 0-1 0 0,-1 0 1 0 0,0 1 0 0 0,9 6 0 0 0,-14-9 31 0 0,1-1 1 0 0,0 1-1 0 0,-1 0 0 0 0,1 0 1 0 0,0-1-1 0 0,-1 1 0 0 0,1 0 1 0 0,-1 0-1 0 0,1 0 1 0 0,-1 0-1 0 0,0 0 0 0 0,1 0 1 0 0,-1 0-1 0 0,0 0 1 0 0,1 0-1 0 0,-1 0 0 0 0,0 0 1 0 0,0 0-1 0 0,0 0 1 0 0,0 0-1 0 0,0 0 0 0 0,0 0 1 0 0,0 0-1 0 0,-1 0 0 0 0,1 0 1 0 0,0 0-1 0 0,0-1 1 0 0,-1 1-1 0 0,1 0 0 0 0,-1 0 1 0 0,1 0-1 0 0,-1 0 1 0 0,1 0-1 0 0,-1 0 0 0 0,1-1 1 0 0,-1 1-1 0 0,0 0 0 0 0,1 0 1 0 0,-1-1-1 0 0,0 1 1 0 0,0-1-1 0 0,0 1 0 0 0,1 0 1 0 0,-3 0-1 0 0,-2 2-168 0 0,-1 0 1 0 0,0 0-1 0 0,1 0 0 0 0,-1-1 1 0 0,-9 2-1 0 0,1 0 705 0 0,0 0 0 0 0,-26 1 1 0 0,34-4-719 0 0,1-1 0 0 0,0 0 0 0 0,-1-1 0 0 0,1 1 0 0 0,-1-1 0 0 0,1 0 0 0 0,0-1 0 0 0,0 1 1 0 0,-1-1-1 0 0,-7-4 0 0 0,12 6 10 0 0,1 0 1 0 0,-1-1 0 0 0,1 1-1 0 0,-1-1 1 0 0,1 1 0 0 0,0 0-1 0 0,-1-1 1 0 0,1 1 0 0 0,-1-1-1 0 0,1 1 1 0 0,0-1-1 0 0,0 1 1 0 0,-1-1 0 0 0,1 1-1 0 0,0-1 1 0 0,0 0 0 0 0,-1 1-1 0 0,1-1 1 0 0,0 1 0 0 0,0-1-1 0 0,0 1 1 0 0,0-2 0 0 0,1-1-825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4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2304 0 0,'11'-4'4965'0'0,"-10"9"1521"0"0,-1 4-4879 0 0,-1-6-1412 0 0,1 0 0 0 0,-1 0 1 0 0,1-1-1 0 0,0 1 0 0 0,0 0 0 0 0,0 0 0 0 0,0-1 0 0 0,0 1 0 0 0,1 0 1 0 0,-1 0-1 0 0,1-1 0 0 0,0 1 0 0 0,0 0 0 0 0,1 2 0 0 0,0 0-241 0 0,0-1 0 0 0,-1 0 0 0 0,2 0 0 0 0,-1-1 0 0 0,0 1 0 0 0,1 0 0 0 0,0-1 0 0 0,5 6 0 0 0,-1-4 131 0 0,0-1-1 0 0,0 1 0 0 0,1-1 1 0 0,-1-1-1 0 0,1 1 0 0 0,0-1 0 0 0,0-1 1 0 0,0 1-1 0 0,0-2 0 0 0,0 1 1 0 0,1-1-1 0 0,-1 0 0 0 0,14 0 0 0 0,-15-1-47 0 0,1-1 0 0 0,-1 1-1 0 0,0-1 1 0 0,0 0-1 0 0,1-1 1 0 0,-1 0-1 0 0,0 0 1 0 0,-1 0-1 0 0,1-1 1 0 0,0 0-1 0 0,-1-1 1 0 0,1 1 0 0 0,-1-1-1 0 0,0 0 1 0 0,0-1-1 0 0,5-5 1 0 0,-9 8 29 0 0,-1 0 1 0 0,1 0-1 0 0,-1 0 0 0 0,0-1 1 0 0,0 1-1 0 0,0 0 1 0 0,0-1-1 0 0,-1 1 1 0 0,1-1-1 0 0,0 1 1 0 0,-1-1-1 0 0,0 1 0 0 0,0-1 1 0 0,0 0-1 0 0,0 1 1 0 0,0-1-1 0 0,0 1 1 0 0,-1-5-1 0 0,0 4 74 0 0,1 0 0 0 0,-1 0 0 0 0,0 0 0 0 0,0 1 0 0 0,0-1 0 0 0,0 0 0 0 0,-1 0 0 0 0,1 1-1 0 0,-1-1 1 0 0,1 1 0 0 0,-1-1 0 0 0,0 1 0 0 0,0 0 0 0 0,0 0 0 0 0,0 0 0 0 0,-3-3 0 0 0,0 3-54 0 0,0-1 0 0 0,0 1-1 0 0,-1 0 1 0 0,1 0 0 0 0,0 0 0 0 0,-1 1-1 0 0,1 0 1 0 0,-1 0 0 0 0,0 0 0 0 0,-6 1-1 0 0,-7 0-83 0 0,-32 5 0 0 0,29-2-109 0 0,12-2-163 0 0,0 1 0 0 0,0 0 0 0 0,-17 7-1 0 0,21-7-493 0 0,1 1 0 0 0,0-1 0 0 0,0 1 0 0 0,-8 5 0 0 0,8-3-822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5.5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13592 0 0,'0'0'621'0'0,"9"17"352"0"0,-7-14-603 0 0,-1 0 0 0 0,0 0 1 0 0,0 1-1 0 0,0-1 0 0 0,0 1 0 0 0,-1-1 0 0 0,0 1 0 0 0,1-1 0 0 0,-1 1 0 0 0,0-1 1 0 0,-1 1-1 0 0,0 6 0 0 0,-2 4 647 0 0,-9 24 0 0 0,11-34-822 0 0,-7 14 130 0 0,6-13-498 0 0,0 0-1 0 0,0 0 0 0 0,0 0 1 0 0,1 0-1 0 0,0 0 0 0 0,-1 10 1 0 0,1-11-1043 0 0,-1 1-58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4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9672 0 0,'0'0'748'0'0,"14"0"-82"0"0,127-15 2529 0 0,77-2 2362 0 0,74-9-4730 0 0,-208 24-1272 0 0,-73 2-642 0 0,0 1 0 0 0,20 5 0 0 0,-30-6 288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5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 13216 0 0,'0'0'1194'0'0,"-14"11"-886"0"0,-1 5 92 0 0,12-14-221 0 0,0 1-1 0 0,0 0 0 0 0,1 0 0 0 0,-1 0 1 0 0,1 1-1 0 0,-1-1 0 0 0,1 0 0 0 0,0 1 1 0 0,-2 5-1 0 0,1-1 403 0 0,-2 10 559 0 0,5-18-1113 0 0,0 1 0 0 0,0 0 0 0 0,0-1 0 0 0,0 1 0 0 0,0-1 0 0 0,0 1 0 0 0,0 0 0 0 0,0-1 0 0 0,1 1 0 0 0,-1 0 0 0 0,0-1 0 0 0,0 1 0 0 0,1-1 0 0 0,-1 1 0 0 0,0-1 0 0 0,1 1 0 0 0,-1-1 0 0 0,0 1 0 0 0,1-1 0 0 0,-1 1 0 0 0,1-1 0 0 0,-1 1 0 0 0,1-1 0 0 0,-1 1 0 0 0,1-1 0 0 0,0 1 0 0 0,5 1 29 0 0,0 0 0 0 0,1 0 0 0 0,-1 0 0 0 0,1-1 0 0 0,-1 1-1 0 0,13-1 1 0 0,7 2-55 0 0,-5 0-272 0 0,0-2 0 0 0,28 0 0 0 0,-11-3-4934 0 0,-25 1-688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5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14280 0 0,'0'0'3010'0'0,"6"16"-1293"0"0,4 21-1874 0 0,-9-32-353 0 0,0-1 0 0 0,0 1 0 0 0,0-1-1 0 0,0 0 1 0 0,1 0 0 0 0,0 0 0 0 0,2 5 0 0 0,8-4-1875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5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6448 0 0,'0'1'11318'0'0,"4"8"-10115"0"0,17 30-827 0 0,-19-36-377 0 0,0 1 0 0 0,1 0 0 0 0,0-1 0 0 0,-1 0 0 0 0,1 0 0 0 0,1 0 0 0 0,-1 0-1 0 0,5 3 1 0 0,-5-5 126 0 0,0 1-1 0 0,1-1 0 0 0,-1 0 1 0 0,0 0-1 0 0,1 0 0 0 0,0 0 0 0 0,-1-1 1 0 0,1 0-1 0 0,-1 1 0 0 0,1-1 1 0 0,0 0-1 0 0,-1-1 0 0 0,1 1 1 0 0,-1-1-1 0 0,1 0 0 0 0,6-2 0 0 0,3-1 149 0 0,-2-1 0 0 0,1 0 0 0 0,15-10-1 0 0,-22 12-269 0 0,-1 0 0 0 0,1 0-1 0 0,-1 0 1 0 0,7-8-1 0 0,-9 9-2 0 0,-1 1 0 0 0,1-1 0 0 0,-1 0 0 0 0,0 0 0 0 0,0 0 0 0 0,0 0 0 0 0,0 0 0 0 0,0 0 0 0 0,0 0 0 0 0,0 0 0 0 0,-1 0 0 0 0,1 0-1 0 0,-1 0 1 0 0,1-4 0 0 0,-1 5 9 0 0,0 0-1 0 0,-1 0 0 0 0,1 0 0 0 0,0 0 1 0 0,0 0-1 0 0,-1 0 0 0 0,1 0 0 0 0,-1 0 1 0 0,1 0-1 0 0,-1 0 0 0 0,1 0 0 0 0,-1 0 1 0 0,0 1-1 0 0,1-1 0 0 0,-1 0 0 0 0,0 0 1 0 0,0 1-1 0 0,0-1 0 0 0,1 0 0 0 0,-3 0 1 0 0,-20-10 335 0 0,19 10-206 0 0,-1-1-3 0 0,0 0-1 0 0,0 0 1 0 0,-1 1-1 0 0,1 0 1 0 0,-1 0-1 0 0,1 1 1 0 0,-1 0-1 0 0,-9 0 1 0 0,-1 2 0 0 0,-26 6 0 0 0,8 0-589 0 0,20-3-350 0 0,14-5 728 0 0,-1 0 0 0 0,1 1-1 0 0,-1-1 1 0 0,1 0 0 0 0,0 1 0 0 0,-1-1-1 0 0,1 0 1 0 0,0 1 0 0 0,0-1-1 0 0,-1 0 1 0 0,1 1 0 0 0,0-1 0 0 0,0 0-1 0 0,-1 1 1 0 0,1-1 0 0 0,0 1-1 0 0,0-1 1 0 0,0 0 0 0 0,0 1 0 0 0,0-1-1 0 0,0 1 1 0 0,-1-1 0 0 0,1 1-1 0 0,0-1 1 0 0,0 1 0 0 0,0-1 0 0 0,1 0-1 0 0,-1 1 1 0 0,0 0-1195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6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53 11976 0 0,'0'0'1082'0'0,"-1"0"-890"0"0,-1 0 11 0 0,0 2 535 0 0,1-1 0 0 0,0 1 1 0 0,0 0-1 0 0,0 1 0 0 0,0-1 1 0 0,-1 3-1 0 0,3-2-714 0 0,1 0 1 0 0,-1-1-1 0 0,1 1 1 0 0,-1-1-1 0 0,1 1 0 0 0,0-1 1 0 0,0 0-1 0 0,0 0 1 0 0,0 0-1 0 0,0 0 1 0 0,1 0-1 0 0,-1-1 1 0 0,5 3-1 0 0,4 2 239 0 0,24 8 1 0 0,-19-8 75 0 0,-6-3-159 0 0,1 0 0 0 0,0-1 1 0 0,0 0-1 0 0,0-1 0 0 0,0-1 1 0 0,0 0-1 0 0,0 0 0 0 0,0-1 0 0 0,0 0 1 0 0,0-1-1 0 0,0 0 0 0 0,17-6 1 0 0,-22 5-141 0 0,1 1 1 0 0,-1-1-1 0 0,11-7 0 0 0,-15 9-18 0 0,0 0-1 0 0,0-1 0 0 0,-1 1 0 0 0,1-1 1 0 0,-1 1-1 0 0,1-1 0 0 0,-1 1 0 0 0,0-1 1 0 0,0 0-1 0 0,0 1 0 0 0,0-1 0 0 0,0 0 0 0 0,0 0 1 0 0,0 0-1 0 0,0 0 0 0 0,0-4 0 0 0,-1 4 11 0 0,0 1 0 0 0,0-1 0 0 0,0 1 0 0 0,-1-1 0 0 0,1 0 0 0 0,0 1 0 0 0,-1-1 0 0 0,0 1-1 0 0,1-1 1 0 0,-1 1 0 0 0,0-1 0 0 0,0 1 0 0 0,0-1 0 0 0,0 1 0 0 0,0 0 0 0 0,0-1 0 0 0,0 1 0 0 0,0 0-1 0 0,-3-2 1 0 0,-28-20 1502 0 0,28 21-1103 0 0,-2-1-303 0 0,0 0 1 0 0,0 0-1 0 0,0 1 0 0 0,0 0 1 0 0,0 0-1 0 0,-1 1 0 0 0,1 0 1 0 0,-1 0-1 0 0,-12 0 0 0 0,-2 1-359 0 0,-36 5 0 0 0,51-4 139 0 0,-1 0 0 0 0,1 1 0 0 0,0-1 0 0 0,0 1 0 0 0,0 1 0 0 0,-8 3 0 0 0,-3 7-4898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6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11976 0 0,'0'0'1082'0'0,"19"-2"816"0"0,16 20 1020 0 0,-27-15-2548 0 0,0 1 1 0 0,0 0-1 0 0,0 1 1 0 0,8 6-1 0 0,20 14-1019 0 0,3 2-114 0 0,-18-7-1174 0 0,-17-16 400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7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0 139 18831 0 0,'14'-12'2047'0'0,"30"-13"-2820"0"0,50-40 0 0 0,-72 49-1550 0 0,-6 5-2041 0 0,1 2-1105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7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10104 0 0,'0'0'44'0'0,"0"-1"-1"0"0,0 1 1 0 0,0 0 0 0 0,0-1 0 0 0,1 1 0 0 0,-1-1-1 0 0,0 1 1 0 0,0-1 0 0 0,1 1 0 0 0,-1-1 0 0 0,0 1-1 0 0,0 0 1 0 0,1-1 0 0 0,-1 1 0 0 0,0 0 0 0 0,1-1-1 0 0,-1 1 1 0 0,1 0 0 0 0,-1-1 0 0 0,0 1 0 0 0,1 0-1 0 0,-1 0 1 0 0,1 0 0 0 0,-1-1 0 0 0,1 1 0 0 0,-1 0 0 0 0,0 0-1 0 0,1 0 1 0 0,-1 0 0 0 0,1 0 0 0 0,-1 0 0 0 0,1 0-1 0 0,0 0 1 0 0,24-4 766 0 0,-18 3-653 0 0,2-1-27 0 0,-8 2-98 0 0,0-1-1 0 0,1 1 1 0 0,-1 0 0 0 0,0 0-1 0 0,1-1 1 0 0,-1 1-1 0 0,0 0 1 0 0,0 0 0 0 0,1 0-1 0 0,-1 0 1 0 0,0 1-1 0 0,3-1 1 0 0,0 1 143 0 0,0-1-1 0 0,0 1 1 0 0,-1-1 0 0 0,1 0 0 0 0,0-1 0 0 0,0 1-1 0 0,5-2 1 0 0,11 0 302 0 0,-8 2-42 0 0,-3-1-214 0 0,0 1-1 0 0,0 0 0 0 0,10 2 1 0 0,-10-1-1893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7.8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17015 0 0,'0'0'1543'0'0,"0"3"-1238"0"0,0 0-469 0 0,-1-1-1 0 0,1 1 0 0 0,-1 0 0 0 0,1 0 0 0 0,0-1 0 0 0,0 1 0 0 0,1 2 0 0 0,-1 10-72 0 0,-1-5 170 0 0,1-9 60 0 0,0 0 0 0 0,0 0 0 0 0,0-1 1 0 0,0 1-1 0 0,0 0 0 0 0,0 0 0 0 0,-1 0 0 0 0,1 0 0 0 0,0 0 0 0 0,0 0 0 0 0,-1-1 0 0 0,1 1 0 0 0,-1 0 0 0 0,1 0 0 0 0,-1 0 1 0 0,1-1-1 0 0,-1 1 0 0 0,0 1 0 0 0,-1 0-9 0 0,2-1 149 0 0,0 0-11 0 0,0 0 1 0 0,0 0-1 0 0,0-1 0 0 0,0 1 1 0 0,1 0-1 0 0,-1 0 0 0 0,0 0 1 0 0,0 0-1 0 0,1 0 0 0 0,-1-1 0 0 0,0 1 1 0 0,1 0-1 0 0,-1 0 0 0 0,1 0 1 0 0,-1-1-1 0 0,1 1 0 0 0,-1 0 1 0 0,1-1-1 0 0,0 1 0 0 0,-1 0 1 0 0,1-1-1 0 0,0 1 0 0 0,0-1 0 0 0,-1 1 1 0 0,1-1-1 0 0,0 0 0 0 0,0 1 1 0 0,1 0-1 0 0,32 8 359 0 0,-18-5-364 0 0,16 6-184 0 0,-21-8-146 0 0,-1 1 1 0 0,0 0-1 0 0,0 1 0 0 0,0 0 1 0 0,-1 1-1 0 0,16 10 0 0 0,-10-5-176 0 0,-12-9 336 0 0,-1 0 0 0 0,1 1 0 0 0,-1 0 0 0 0,1-1 0 0 0,-1 1 0 0 0,1 0 0 0 0,-1 0-1 0 0,0 0 1 0 0,0 0 0 0 0,0 1 0 0 0,0-1 0 0 0,-1 1 0 0 0,1-1 0 0 0,-1 1-1 0 0,1-1 1 0 0,-1 1 0 0 0,2 5 0 0 0,-3-7 48 0 0,0 1 1 0 0,0-1-1 0 0,0 1 0 0 0,0 0 1 0 0,0-1-1 0 0,0 1 0 0 0,0-1 1 0 0,0 1-1 0 0,-1-1 0 0 0,1 1 1 0 0,-1-1-1 0 0,1 1 0 0 0,-1-1 0 0 0,0 1 1 0 0,1-1-1 0 0,-1 1 0 0 0,0-1 1 0 0,0 0-1 0 0,-1 2 0 0 0,-1-1 55 0 0,1 0 0 0 0,-1 0-1 0 0,1 0 1 0 0,-1 0 0 0 0,0 0 0 0 0,0 0-1 0 0,0-1 1 0 0,-5 3 0 0 0,-2-1 136 0 0,0 0 0 0 0,-1-1 0 0 0,1 0 0 0 0,-21 1 0 0 0,11-2 160 0 0,-34-3 0 0 0,45 1-258 0 0,1 0 1 0 0,-1-1-1 0 0,1 0 0 0 0,-1-1 0 0 0,1 0 0 0 0,-12-6 0 0 0,17 7-196 0 0,0 1-1 0 0,0-1 0 0 0,1 0 0 0 0,-1-1 0 0 0,-3-3 1 0 0,6 6-48 0 0,-1 0 1 0 0,0-1 0 0 0,1 1 0 0 0,0-1 0 0 0,-1 1-1 0 0,1-1 1 0 0,-1 0 0 0 0,1 1 0 0 0,0-1-1 0 0,-1 1 1 0 0,1-1 0 0 0,0 0 0 0 0,-1 1-1 0 0,1-1 1 0 0,0 0 0 0 0,0 1 0 0 0,0-1 0 0 0,0 0-1 0 0,0 1 1 0 0,0-1 0 0 0,0 0 0 0 0,0 1-1 0 0,0-1 1 0 0,0 0 0 0 0,0 1 0 0 0,0-1-1 0 0,0 0 1 0 0,0 1 0 0 0,1-1 0 0 0,-1 0 0 0 0,0 1-1 0 0,1-1 1 0 0,-1 0 0 0 0,11-9-2042 0 0,2 2-11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8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53 10136 0 0,'0'0'777'0'0,"-6"-12"1075"0"0,-23-4 3601 0 0,20 11-4964 0 0,-1 1 1 0 0,0 0-1 0 0,-13-3 0 0 0,19 6-375 0 0,0 0 0 0 0,-1 0-1 0 0,1 0 1 0 0,-1 1-1 0 0,1-1 1 0 0,-1 1 0 0 0,1 0-1 0 0,-1 0 1 0 0,1 1 0 0 0,-1-1-1 0 0,1 1 1 0 0,-1 0 0 0 0,1 1-1 0 0,0-1 1 0 0,-1 1-1 0 0,1-1 1 0 0,-5 5 0 0 0,8-6-74 0 0,0 1 0 0 0,0-1 0 0 0,1 1 0 0 0,-1 0 0 0 0,1 0 0 0 0,-1-1 0 0 0,0 1 0 0 0,1 0 0 0 0,0 0 0 0 0,-1 0 0 0 0,1-1 0 0 0,-1 1 0 0 0,1 0 0 0 0,0 0 0 0 0,0 0 0 0 0,-1 0 0 0 0,1 0 0 0 0,0 0 0 0 0,0 0 0 0 0,0 0 0 0 0,0 0 0 0 0,0 0 0 0 0,0 0 0 0 0,1 0 0 0 0,-1-1 0 0 0,0 1 0 0 0,0 0 0 0 0,1 0 0 0 0,-1 0 0 0 0,0 0 0 0 0,1 0 0 0 0,0 1 0 0 0,2 4-19 0 0,1-1 0 0 0,-1 0-1 0 0,8 9 1 0 0,-8-11-6 0 0,35 41-5 0 0,-20-26-157 0 0,-2 1-1 0 0,24 36 0 0 0,-39-53 133 0 0,5 7-229 0 0,-1 1 0 0 0,0-1-1 0 0,6 18 1 0 0,-10-24 178 0 0,0 0 0 0 0,0 0 0 0 0,-1 0 0 0 0,1 0 0 0 0,-1 0 0 0 0,0 0 0 0 0,0 0 0 0 0,0 0-1 0 0,0 0 1 0 0,0 0 0 0 0,-1 0 0 0 0,0 0 0 0 0,1 0 0 0 0,-1 0 0 0 0,0 0 0 0 0,0 0 0 0 0,-3 4 0 0 0,2-4 90 0 0,0 0-1 0 0,-1 0 1 0 0,1 0 0 0 0,-1 0 0 0 0,0-1 0 0 0,0 1 0 0 0,0-1 0 0 0,0 0 0 0 0,0 1 0 0 0,0-1 0 0 0,0-1-1 0 0,-1 1 1 0 0,1-1 0 0 0,-1 1 0 0 0,0-1 0 0 0,1 0 0 0 0,-1 0 0 0 0,0 0 0 0 0,1-1 0 0 0,-8 1-1 0 0,8-1 55 0 0,0 0 0 0 0,1 0 0 0 0,-1 0 0 0 0,0-1 0 0 0,0 1 0 0 0,1-1 0 0 0,-1 1 0 0 0,0-1-1 0 0,1 0 1 0 0,-1 0 0 0 0,1 0 0 0 0,-1-1 0 0 0,1 1 0 0 0,-1 0 0 0 0,1-1 0 0 0,0 0 0 0 0,0 0 0 0 0,0 1-1 0 0,0-1 1 0 0,0 0 0 0 0,0 0 0 0 0,0-1 0 0 0,1 1 0 0 0,-1 0 0 0 0,1-1 0 0 0,-1 1 0 0 0,1-1-1 0 0,0 1 1 0 0,-1-4 0 0 0,1 2 21 0 0,0 0 0 0 0,0 0 0 0 0,1-1 0 0 0,0 1 0 0 0,0 0 0 0 0,0 0 0 0 0,0 0 0 0 0,0 0 0 0 0,1-1-1 0 0,0 1 1 0 0,-1 0 0 0 0,2 0 0 0 0,-1 0 0 0 0,0 0 0 0 0,4-5 0 0 0,2-4 119 0 0,0 1 0 0 0,2 0 0 0 0,10-13 0 0 0,-11 17-191 0 0,0 0 0 0 0,1 1 0 0 0,0 0 0 0 0,0 0 0 0 0,1 1 0 0 0,12-6 0 0 0,-15 8-286 0 0,-1 1-345 0 0,0 0 0 0 0,-1 0 0 0 0,1-1-1 0 0,5-5 1 0 0,-7 6-1368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5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 13104 0 0,'0'0'297'0'0,"-6"7"715"0"0,3-5-775 0 0,0 0-1 0 0,0 0 1 0 0,0 0 0 0 0,0 1-1 0 0,1-1 1 0 0,-1 0 0 0 0,1 1 0 0 0,-1 0-1 0 0,-3 5 1 0 0,2-2 928 0 0,3-5-1052 0 0,1 0 0 0 0,-1 0 1 0 0,1 0-1 0 0,-1 0 0 0 0,1 0 0 0 0,0 0 1 0 0,-1 0-1 0 0,1 0 0 0 0,0 0 0 0 0,0 0 1 0 0,0 0-1 0 0,0 1 0 0 0,0-1 1 0 0,0 0-1 0 0,0 2 0 0 0,-1 13 303 0 0,0-14-344 0 0,1 0-1 0 0,-1 0 1 0 0,1 0 0 0 0,-1 0 0 0 0,1 0 0 0 0,0 0 0 0 0,0 0-1 0 0,0 0 1 0 0,0 0 0 0 0,0 0 0 0 0,0 0 0 0 0,0 1 0 0 0,1-1-1 0 0,-1 0 1 0 0,1 0 0 0 0,0 0 0 0 0,-1 0 0 0 0,1 0 0 0 0,0-1-1 0 0,0 1 1 0 0,0 0 0 0 0,0 0 0 0 0,1-1 0 0 0,-1 1 0 0 0,0 0-1 0 0,1-1 1 0 0,-1 1 0 0 0,1-1 0 0 0,0 0 0 0 0,-1 1 0 0 0,4 0-1 0 0,4 2-79 0 0,0 0 0 0 0,1-1 0 0 0,0 0 0 0 0,0 0 0 0 0,0-1 0 0 0,0 0 0 0 0,0-1 0 0 0,0-1 0 0 0,0 1 0 0 0,0-1 0 0 0,0-1 0 0 0,15-2 0 0 0,-20 2-335 0 0,20-6-852 0 0,-9-1-2617 0 0,-11 5 2027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9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11288 0 0,'19'-2'1224'0'0,"57"-5"-495"0"0,-21 1-198 0 0,4-1-1269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29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14280 0 0,'11'2'1528'0'0,"6"-1"-790"0"0,1-1 0 0 0,0 0 1 0 0,-1-1-1 0 0,31-7 0 0 0,-25 4-1025 0 0,41-1 0 0 0,-51 5-1192 0 0,0 0-4807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33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12352 0 0,'9'2'340'0'0,"-1"-1"0"0"0,1 0 0 0 0,-1-1 0 0 0,1 0-1 0 0,-1 0 1 0 0,1-1 0 0 0,-1 0 0 0 0,16-4 0 0 0,11-1 571 0 0,-5 2-704 0 0,56-4-70 0 0,-75 8-114 0 0,1 0 0 0 0,0 1 0 0 0,0 0 0 0 0,-1 1 1 0 0,14 3-1 0 0,-6 4 1298 0 0,-18-9-1251 0 0,-1 0 0 0 0,1 1 0 0 0,-1-1-1 0 0,1 0 1 0 0,-1 1 0 0 0,1-1 0 0 0,-1 0 0 0 0,0 1 0 0 0,1-1 0 0 0,-1 1 0 0 0,1-1-1 0 0,-1 1 1 0 0,0-1 0 0 0,1 1 0 0 0,-1-1 0 0 0,0 1 0 0 0,0-1 0 0 0,0 1 0 0 0,1 0 0 0 0,-1-1-1 0 0,0 1 1 0 0,0-1 0 0 0,0 1 0 0 0,0-1 0 0 0,0 1 0 0 0,0 0 0 0 0,0-1 0 0 0,0 1-1 0 0,0-1 1 0 0,0 1 0 0 0,-1 0 0 0 0,1 0-98 0 0,-1 1 0 0 0,0-1 0 0 0,1 0 0 0 0,-1 0 0 0 0,1 0 0 0 0,0 0 0 0 0,-1 0 0 0 0,1 1 0 0 0,0-1 0 0 0,0 0 0 0 0,0 0-1 0 0,-1 0 1 0 0,1 1 0 0 0,1-1 0 0 0,-1 0 0 0 0,0 0 0 0 0,0 0 0 0 0,0 1 0 0 0,1-1 0 0 0,-1 0 0 0 0,0 0 0 0 0,1 0 0 0 0,-1 0 0 0 0,1 1 0 0 0,-1-1 0 0 0,2 1 0 0 0,-1 0-2 0 0,0 1 1 0 0,-1-1 0 0 0,1 0 0 0 0,-1 1 0 0 0,0-1-1 0 0,0 0 1 0 0,0 1 0 0 0,0-1 0 0 0,0 0-1 0 0,0 1 1 0 0,-1-1 0 0 0,1 1 0 0 0,-1-1-1 0 0,1 0 1 0 0,-1 0 0 0 0,0 1 0 0 0,0-1-1 0 0,0 0 1 0 0,0 0 0 0 0,0 0 0 0 0,-3 3-1 0 0,-4 6 337 0 0,-1 0 0 0 0,-15 15-1 0 0,17-20-213 0 0,-4 5 127 0 0,-23 16-1 0 0,24-20-578 0 0,1 0 0 0 0,0 0-1 0 0,0 1 1 0 0,-13 16 0 0 0,20-19-1667 0 0,0-1-4101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34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15200 0 0,'-3'1'1578'0'0,"-1"1"-1469"0"0,1-1 98 0 0,-1 1-1 0 0,1-1 0 0 0,-1 0 0 0 0,1-1 0 0 0,-7 2 0 0 0,-9-1-4116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34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16 14224 0 0,'9'-3'1076'0'0,"-1"0"-790"0"0,0 0 1 0 0,1 1 0 0 0,-1 0 0 0 0,0 1 0 0 0,1 0 0 0 0,-1 0 0 0 0,1 1 0 0 0,14 1 0 0 0,-18 0-142 0 0,-1 0 0 0 0,1 0-1 0 0,-1 0 1 0 0,0 0 0 0 0,1 1-1 0 0,-1 0 1 0 0,0-1 0 0 0,0 2 0 0 0,7 4-1 0 0,-8-5-437 0 0,0 0 0 0 0,-1 1-1 0 0,1-1 1 0 0,-1 1-1 0 0,0 0 1 0 0,0 0 0 0 0,0 0-1 0 0,2 4 1 0 0,-2-3 307 0 0,-1 1 0 0 0,0-1 1 0 0,0 1-1 0 0,0-1 0 0 0,-1 0 0 0 0,0 1 1 0 0,0-1-1 0 0,0 1 0 0 0,0-1 1 0 0,0 1-1 0 0,-1-1 0 0 0,0 1 0 0 0,-2 4 1 0 0,0 6 137 0 0,1-7-19 0 0,0 0 0 0 0,-1 0 0 0 0,0-1 0 0 0,0 1 0 0 0,-1-1 0 0 0,0 0 1 0 0,-6 8-1 0 0,2-3 138 0 0,0-1 0 0 0,-1-1 0 0 0,-15 14 0 0 0,16-16-123 0 0,-10 7 464 0 0,0 0-1 0 0,-32 21 1 0 0,49-36-504 0 0,14-6 276 0 0,1 0-348 0 0,0 0 1 0 0,0 1-1 0 0,0 1 1 0 0,1 1-1 0 0,30-4 1 0 0,76 2 158 0 0,-90 5-803 0 0,65-1 1483 0 0,-32-3-8833 0 0,-56 2 1746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34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6448 0 0,'0'0'297'0'0,"13"1"102"0"0,51-3 3731 0 0,68-10 1 0 0,-121 13-6101 0 0,-11 1-858 0 0,-7 0 1349 0 0,-3 0 868 0 0,4-2 414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35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7832 0 0,'-5'0'167'0'0,"1"0"0"0"0,0 0 0 0 0,-1 0 1 0 0,1 1-1 0 0,-1 0 0 0 0,1 0 0 0 0,0 0 1 0 0,0 1-1 0 0,0-1 0 0 0,-8 5 0 0 0,8-4 567 0 0,0 0-1 0 0,0 1 0 0 0,0 0 1 0 0,1 0-1 0 0,-7 5 1 0 0,10-7-616 0 0,-1 0 1 0 0,1 0 0 0 0,-1 0 0 0 0,1 0 0 0 0,0-1-1 0 0,-1 1 1 0 0,1 0 0 0 0,0 0 0 0 0,0 0 0 0 0,0 0-1 0 0,0 0 1 0 0,0 0 0 0 0,0 0 0 0 0,0 0 0 0 0,0 0-1 0 0,0 0 1 0 0,0-1 0 0 0,1 1 0 0 0,-1 0 0 0 0,0 0-1 0 0,1 0 1 0 0,-1 0 0 0 0,0 0 0 0 0,1-1 0 0 0,-1 1-1 0 0,1 0 1 0 0,-1 0 0 0 0,1-1 0 0 0,0 1 0 0 0,-1 0-1 0 0,1-1 1 0 0,1 2 0 0 0,1 1 63 0 0,1 1-1 0 0,-1-1 1 0 0,1-1 0 0 0,0 1-1 0 0,5 3 1 0 0,9 2-371 0 0,36 10 0 0 0,-37-13 345 0 0,-1 0 0 0 0,0 2-1 0 0,19 9 1 0 0,-26-11-105 0 0,1 1-35 0 0,0 0 0 0 0,0 0-1 0 0,10 10 1 0 0,-18-14-3 0 0,0-1 0 0 0,0 1 0 0 0,0 0 0 0 0,0 0-1 0 0,-1 0 1 0 0,1 0 0 0 0,-1 0 0 0 0,1 1 0 0 0,-1-1 0 0 0,0 0 0 0 0,0 1 0 0 0,0-1-1 0 0,0 1 1 0 0,-1-1 0 0 0,1 1 0 0 0,0-1 0 0 0,-1 1 0 0 0,0-1 0 0 0,0 1 0 0 0,0 2-1 0 0,0-3 48 0 0,-1-1 0 0 0,1 1-1 0 0,-1-1 1 0 0,0 1 0 0 0,0-1 0 0 0,1 0-1 0 0,-1 1 1 0 0,0-1 0 0 0,0 0-1 0 0,0 0 1 0 0,-1 1 0 0 0,1-1-1 0 0,0 0 1 0 0,0 0 0 0 0,-1 0-1 0 0,1-1 1 0 0,0 1 0 0 0,-1 0-1 0 0,1 0 1 0 0,-1-1 0 0 0,1 1 0 0 0,-1-1-1 0 0,1 1 1 0 0,-2-1 0 0 0,-7 3 374 0 0,0-1 0 0 0,-14 2 0 0 0,24-4-421 0 0,-20 1 433 0 0,0 0-1 0 0,1-1 1 0 0,-33-4-1 0 0,5-4-7297 0 0,34 5-653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36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1 118 2760 0 0,'7'-12'248'0'0,"-1"4"3019"0"0,1 0 1 0 0,0 0-1 0 0,13-12 0 0 0,-11 13-2289 0 0,1-1 0 0 0,18-11 0 0 0,-19 15-962 0 0,0-1-1 0 0,-1 1 0 0 0,1 1 0 0 0,0 0 1 0 0,15-3-1 0 0,-22 5-16 0 0,1 1 1 0 0,0-1 0 0 0,-1 1 0 0 0,1 0-1 0 0,-1 0 1 0 0,1 0 0 0 0,0 0-1 0 0,-1 1 1 0 0,1-1 0 0 0,0 1 0 0 0,-1-1-1 0 0,1 1 1 0 0,-1 0 0 0 0,1 0-1 0 0,-1 0 1 0 0,0 0 0 0 0,1 1-1 0 0,-1-1 1 0 0,0 1 0 0 0,0-1 0 0 0,0 1-1 0 0,0 0 1 0 0,0-1 0 0 0,2 5-1 0 0,5 6 36 0 0,-1 2-1 0 0,11 21 0 0 0,-18-33 44 0 0,0 0-1 0 0,0 0 0 0 0,0 0 1 0 0,1 0-1 0 0,-1-1 1 0 0,0 1-1 0 0,1 0 0 0 0,0-1 1 0 0,-1 1-1 0 0,1-1 1 0 0,0 1-1 0 0,-1-1 1 0 0,1 0-1 0 0,0 0 0 0 0,0 1 1 0 0,0-2-1 0 0,0 1 1 0 0,1 0-1 0 0,-1 0 1 0 0,0-1-1 0 0,0 1 0 0 0,0-1 1 0 0,0 1-1 0 0,1-1 1 0 0,-1 0-1 0 0,0 0 1 0 0,0 0-1 0 0,1 0 0 0 0,-1-1 1 0 0,0 1-1 0 0,3-1 1 0 0,2-1 142 0 0,-1 0 1 0 0,0 0 0 0 0,0-1-1 0 0,0 1 1 0 0,-1-1 0 0 0,1 0 0 0 0,0-1-1 0 0,-1 0 1 0 0,0 1 0 0 0,5-6-1 0 0,9-7-687 0 0,-15 13 226 0 0,1 0 0 0 0,-1-1 0 0 0,0 0 0 0 0,-1 1 0 0 0,7-9 0 0 0,-5 7-528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37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78 14280 0 0,'0'0'1432'0'0,"3"-11"-1280"0"0,1 5 166 0 0,1 1 1 0 0,-1-1-1 0 0,1 1 1 0 0,0 0 0 0 0,1 0-1 0 0,-1 1 1 0 0,1 0-1 0 0,0 0 1 0 0,8-4 0 0 0,-11 6-250 0 0,1 0 0 0 0,0 0 0 0 0,0 0 0 0 0,-1 1 1 0 0,1 0-1 0 0,0 0 0 0 0,0 0 0 0 0,1 0 0 0 0,-1 0 1 0 0,0 1-1 0 0,0 0 0 0 0,0 0 0 0 0,0 0 1 0 0,0 1-1 0 0,0-1 0 0 0,1 1 0 0 0,3 1 0 0 0,-5-1-68 0 0,0 1 1 0 0,0 0-1 0 0,0 0 0 0 0,0 0 0 0 0,-1 0 0 0 0,1 0 0 0 0,-1 0 0 0 0,1 1 0 0 0,-1-1 0 0 0,3 5 0 0 0,-4-5 116 0 0,1 1 0 0 0,1-1-1 0 0,-1 1 1 0 0,0-1 0 0 0,0 0 0 0 0,1 0-1 0 0,0 0 1 0 0,-1 0 0 0 0,1 0 0 0 0,5 2-1 0 0,0-1 304 0 0,-1-1 0 0 0,1 0 0 0 0,13 2 0 0 0,-17-3-317 0 0,-1-1-1 0 0,1 0 0 0 0,-1 0 1 0 0,0-1-1 0 0,1 1 0 0 0,-1-1 1 0 0,0 1-1 0 0,1-1 0 0 0,-1 0 1 0 0,0 0-1 0 0,5-3 0 0 0,38-22 470 0 0,-19 6-2171 0 0,-19 13-6103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37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13536 0 0,'0'0'1224'0'0,"21"1"967"0"0,3 0-722 0 0,1-2 0 0 0,35-4 0 0 0,-14 1-660 0 0,1 0 52 0 0,131-3 890 0 0,-131 12-1648 0 0,-43-4-95 0 0,0-1 0 0 0,0 1-1 0 0,-1 1 1 0 0,1-1 0 0 0,0 0 0 0 0,-1 1-1 0 0,1 0 1 0 0,-1 0 0 0 0,0 0 0 0 0,5 3-1 0 0,-8-4-1 0 0,1 0-1 0 0,0 0 0 0 0,0 0 1 0 0,-1 0-1 0 0,1 1 0 0 0,0-1 1 0 0,-1 0-1 0 0,1 0 0 0 0,-1 1 1 0 0,0-1-1 0 0,1 0 0 0 0,-1 1 1 0 0,0-1-1 0 0,0 0 0 0 0,0 1 1 0 0,0-1-1 0 0,0 0 0 0 0,0 1 1 0 0,0-1-1 0 0,-1 0 0 0 0,1 1 1 0 0,0-1-1 0 0,-1 0 0 0 0,1 0 1 0 0,-1 1-1 0 0,0 1 0 0 0,-2 2 30 0 0,0 1 1 0 0,0 0-1 0 0,-1-1 0 0 0,-4 6 0 0 0,-16 17 274 0 0,-44 38-1 0 0,42-43-108 0 0,1 1 0 0 0,-21 29-1 0 0,41-46-258 0 0,0 0 1 0 0,1 1-1 0 0,0 0 0 0 0,0 0 1 0 0,1 0-1 0 0,0 0 0 0 0,-2 11 0 0 0,-3 14-8345 0 0,6-24 807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6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2304 0 0,'-1'0'1'0'0,"0"1"1"0"0,0-1-1 0 0,1 1 1 0 0,-1 0-1 0 0,0-1 1 0 0,1 1-1 0 0,-1 0 1 0 0,0 0-1 0 0,1-1 1 0 0,-1 1-1 0 0,1 0 1 0 0,0 0-1 0 0,-1 0 1 0 0,1 0-1 0 0,-1-1 1 0 0,1 1-1 0 0,0 0 1 0 0,0 2-1 0 0,-5 24 5836 0 0,2-7 3440 0 0,1-11-8485 0 0,0-1 0 0 0,1 1 0 0 0,-1 10 0 0 0,1 27-2391 0 0,1-46 1562 0 0,0 9-870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39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2304 0 0,'20'3'7169'0'0,"15"-4"-1347"0"0,-13 0-5041 0 0,63-6-60 0 0,-27 0-3944 0 0,-50 6 1705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0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0 13792 0 0,'0'0'1496'0'0,"-4"16"-914"0"0,1-4-558 0 0,2-8 113 0 0,0-1 1 0 0,1 1-1 0 0,-1 0 1 0 0,1 0 0 0 0,-1 5-1 0 0,2-7 236 0 0,-1 0 1 0 0,0 0-1 0 0,1 0 0 0 0,-1 0 0 0 0,1 0 0 0 0,0 0 1 0 0,-1-1-1 0 0,3 4 0 0 0,-2-4-406 0 0,0 0 0 0 0,1 0 1 0 0,-1 0-1 0 0,0-1 0 0 0,1 1 0 0 0,-1-1 0 0 0,1 1 0 0 0,-1-1 1 0 0,0 1-1 0 0,1-1 0 0 0,-1 0 0 0 0,1 0 0 0 0,-1 1 1 0 0,1-1-1 0 0,-1 0 0 0 0,1-1 0 0 0,-1 1 0 0 0,3 0 0 0 0,5 0 412 0 0,7 0-305 0 0,1 2 0 0 0,-1 0 0 0 0,0 1 0 0 0,0 0 0 0 0,0 2 0 0 0,18 7 0 0 0,-29-10-266 0 0,0 0-1 0 0,0 1 0 0 0,0 0 0 0 0,8 6 0 0 0,-12-8 194 0 0,-1 0 0 0 0,1-1 0 0 0,0 1 0 0 0,0 0 0 0 0,0-1 0 0 0,-1 1 0 0 0,1 0 0 0 0,-1 0 0 0 0,1 0 0 0 0,0-1 0 0 0,-1 1 0 0 0,1 0 0 0 0,-1 0 0 0 0,0 0 0 0 0,1 0 0 0 0,-1 0 0 0 0,0 0 0 0 0,0 0 0 0 0,1 0 0 0 0,-1 0 0 0 0,0 0 0 0 0,0 0 0 0 0,0 0 0 0 0,0 0 0 0 0,0 0 0 0 0,0 0 0 0 0,-1 0 0 0 0,1 0 0 0 0,0 0 0 0 0,0 0 0 0 0,-1 0 0 0 0,1 0 0 0 0,-1 1 0 0 0,-2 1-4 0 0,0 0 1 0 0,1 0-1 0 0,-1-1 1 0 0,0 1-1 0 0,0-1 1 0 0,0 0 0 0 0,0 0-1 0 0,-1 0 1 0 0,1 0-1 0 0,-1 0 1 0 0,1-1-1 0 0,-1 0 1 0 0,1 0-1 0 0,-1 0 1 0 0,0 0-1 0 0,0 0 1 0 0,-5 0 0 0 0,-9 0 638 0 0,-1 0 1 0 0,-21-2-1 0 0,38 1-635 0 0,-6 0-422 0 0,-28-3 1948 0 0,19-2-3520 0 0,6-3-5198 0 0,9 4 1470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0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70 7368 0 0,'-8'16'2896'0'0,"7"-14"-2172"0"0,0-1-1 0 0,0 1 1 0 0,0 0 0 0 0,0 0 0 0 0,0 0 0 0 0,1 0 0 0 0,-1 0 0 0 0,1 0 0 0 0,-1 0 0 0 0,1 0-1 0 0,0 4 1 0 0,0-3-696 0 0,0-1 0 0 0,1 1-1 0 0,-1-1 1 0 0,1 1-1 0 0,-1-1 1 0 0,1 1 0 0 0,0-1-1 0 0,0 1 1 0 0,0-1-1 0 0,0 0 1 0 0,1 1 0 0 0,-1-1-1 0 0,1 0 1 0 0,-1 0-1 0 0,1 0 1 0 0,0 0 0 0 0,-1 0-1 0 0,1-1 1 0 0,0 1-1 0 0,0 0 1 0 0,0-1 0 0 0,1 1-1 0 0,2 0 1 0 0,-1 0-16 0 0,0 1 14 0 0,1-1 1 0 0,0 1-1 0 0,1-1 0 0 0,-1-1 0 0 0,0 1 0 0 0,0-1 1 0 0,1 1-1 0 0,-1-2 0 0 0,1 1 0 0 0,-1 0 1 0 0,1-1-1 0 0,9-1 0 0 0,-2-1 140 0 0,6-1 172 0 0,0 0-1 0 0,26-9 1 0 0,-40 11-217 0 0,1-1 0 0 0,-1-1 0 0 0,0 1 0 0 0,0-1 0 0 0,0 0 1 0 0,-1 0-1 0 0,1 0 0 0 0,-1-1 0 0 0,1 1 0 0 0,-1-1 0 0 0,0 0 0 0 0,6-9 0 0 0,-8 10-24 0 0,-1 0 1 0 0,1-1-1 0 0,-1 1 0 0 0,1 0 0 0 0,-1-1 0 0 0,0 1 1 0 0,0-1-1 0 0,-1 0 0 0 0,1 1 0 0 0,-1-1 0 0 0,0 0 0 0 0,0 1 1 0 0,0-1-1 0 0,0 0 0 0 0,0 1 0 0 0,-2-5 0 0 0,2 5-36 0 0,-1 1 0 0 0,0-1-1 0 0,1 1 1 0 0,-1 0-1 0 0,0 0 1 0 0,0-1 0 0 0,0 1-1 0 0,-1 0 1 0 0,1 0 0 0 0,-1 0-1 0 0,1 0 1 0 0,-1 0 0 0 0,1 0-1 0 0,-1 1 1 0 0,0-1-1 0 0,0 1 1 0 0,0-1 0 0 0,0 1-1 0 0,0-1 1 0 0,0 1 0 0 0,0 0-1 0 0,0 0 1 0 0,-1 0 0 0 0,-2-1-1 0 0,-9 0-110 0 0,1 0-1 0 0,-1 1 0 0 0,1 0 1 0 0,-1 1-1 0 0,1 1 1 0 0,-1 0-1 0 0,1 1 0 0 0,-18 4 1 0 0,18-3-665 0 0,1 1 1 0 0,0 1-1 0 0,0 0 1 0 0,0 0-1 0 0,-12 9 1 0 0,11-6-952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10592 0 0,'0'0'488'0'0,"15"0"176"0"0,356-15 8435 0 0,-367 14-9087 0 0,182-4 1102 0 0,114 4-1212 0 0,-256 5-2620 0 0,-35-3 1364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1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9672 0 0,'-5'2'1452'0'0,"-1"1"1"0"0,1-1 0 0 0,-8 8 0 0 0,8-6-1030 0 0,0 0 0 0 0,0 0 0 0 0,1 0 0 0 0,-5 6 0 0 0,8-8-347 0 0,-1 0-1 0 0,0 0 1 0 0,1 0 0 0 0,-1 0 0 0 0,1 1-1 0 0,0-1 1 0 0,0 0 0 0 0,0 1 0 0 0,0-1-1 0 0,0 1 1 0 0,0-1 0 0 0,1 1 0 0 0,-1-1-1 0 0,1 1 1 0 0,0-1 0 0 0,0 1 0 0 0,0 0-1 0 0,0-1 1 0 0,0 1 0 0 0,0-1 0 0 0,1 1-1 0 0,-1-1 1 0 0,1 1 0 0 0,0-1 0 0 0,1 4-1 0 0,-1-5 5 0 0,0 1 0 0 0,0-1 0 0 0,0 1 0 0 0,0-1 0 0 0,0 1 0 0 0,1-1 0 0 0,-1 0 0 0 0,0 0 0 0 0,1 0 0 0 0,-1 1 0 0 0,1-2 0 0 0,-1 1 0 0 0,1 0 0 0 0,-1 0 0 0 0,1 0 0 0 0,0-1-1 0 0,0 1 1 0 0,2 0 0 0 0,3 0 72 0 0,0 0 0 0 0,0-1 0 0 0,11 0 0 0 0,9 1 113 0 0,-6 0-523 0 0,0-1 0 0 0,25-2 0 0 0,7 0-1181 0 0,-21 0-1816 0 0,-11-1-2194 0 0,-12 1 655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1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5984 0 0,'-7'12'490'0'0,"6"-10"550"0"0,0 0 0 0 0,1 0 0 0 0,0 1 0 0 0,-1-1 0 0 0,1 0 0 0 0,0 1 0 0 0,0-1 0 0 0,0 0 0 0 0,1 1-1 0 0,-1-1 1 0 0,0 0 0 0 0,1 0 0 0 0,0 3 0 0 0,5 5-1486 0 0,0 7-113 0 0,-6-15 356 0 0,1-1-1 0 0,-1 1 1 0 0,1-1-1 0 0,-1 1 1 0 0,1-1-1 0 0,-1 1 0 0 0,1-1 1 0 0,0 1-1 0 0,0-1 1 0 0,-1 0-1 0 0,1 0 0 0 0,0 1 1 0 0,2 1-1 0 0,6 6-4473 0 0,-5-4-208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2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2304 0 0,'3'3'13593'0'0,"3"7"-9051"0"0,-4-5-4511 0 0,0 0-1 0 0,0 0 0 0 0,1 0 1 0 0,-1 0-1 0 0,1 0 1 0 0,1 0-1 0 0,-1-1 0 0 0,1 0 1 0 0,0 1-1 0 0,-1-1 0 0 0,2-1 1 0 0,-1 1-1 0 0,0-1 0 0 0,10 6 1 0 0,-8-5 19 0 0,-1-1-1 0 0,1-1 1 0 0,0 1 0 0 0,0-1 0 0 0,0 0-1 0 0,0 0 1 0 0,0-1 0 0 0,0 0 0 0 0,0 0-1 0 0,1 0 1 0 0,-1-1 0 0 0,0 0 0 0 0,7-1-1 0 0,-4 0 92 0 0,5-1 17 0 0,-1 0-1 0 0,23-7 0 0 0,-32 8-138 0 0,-1 0 0 0 0,1-1 0 0 0,-1 0 0 0 0,1 1 0 0 0,-1-1-1 0 0,0 0 1 0 0,0-1 0 0 0,1 1 0 0 0,-2-1 0 0 0,1 1 0 0 0,0-1 0 0 0,0 0 0 0 0,-1 0-1 0 0,4-5 1 0 0,-5 6 53 0 0,0 0-1 0 0,0 0 0 0 0,-1-1 1 0 0,1 1-1 0 0,0 0 0 0 0,-1 0 0 0 0,0-1 1 0 0,1 1-1 0 0,-1-1 0 0 0,0 1 1 0 0,0 0-1 0 0,0-1 0 0 0,-1 1 1 0 0,1 0-1 0 0,0-1 0 0 0,-1 1 0 0 0,0 0 1 0 0,1-1-1 0 0,-1 1 0 0 0,0 0 1 0 0,0 0-1 0 0,0 0 0 0 0,-1 0 1 0 0,1 0-1 0 0,0 0 0 0 0,-1 0 1 0 0,0 0-1 0 0,-3-3 0 0 0,0 0 72 0 0,0 0-1 0 0,0 1 1 0 0,-1-1 0 0 0,0 1 0 0 0,0 0-1 0 0,0 1 1 0 0,0 0 0 0 0,-11-4-1 0 0,8 3-120 0 0,0 2 1 0 0,-1 0-1 0 0,0 0 0 0 0,1 0 0 0 0,-1 1 1 0 0,0 1-1 0 0,1 0 0 0 0,-1 0 0 0 0,0 1 0 0 0,0 0 1 0 0,-12 3-1 0 0,13-2-225 0 0,3-1-3 0 0,0 0 0 0 0,1 0-1 0 0,-1 1 1 0 0,-9 4-1 0 0,14-5 10 0 0,0-1 0 0 0,0 1 0 0 0,0-1 0 0 0,0 1 0 0 0,0 0 0 0 0,1-1 0 0 0,-1 1 0 0 0,0 0 0 0 0,0-1 0 0 0,1 1 0 0 0,-1 0 0 0 0,1 0-1 0 0,-1 0 1 0 0,0 0 0 0 0,1 0 0 0 0,0 0 0 0 0,-1 0 0 0 0,1 0 0 0 0,-1 0 0 0 0,1 0 0 0 0,0 0 0 0 0,0 0 0 0 0,0 0 0 0 0,0 0 0 0 0,0 0 0 0 0,0 0 0 0 0,0 0 0 0 0,0 0 0 0 0,0 0 0 0 0,0 0 0 0 0,0 0 0 0 0,0 0 0 0 0,1 1-1 0 0,1 4-6581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2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20071 0 0,'0'0'971'0'0,"5"14"258"0"0,-2-10-1228 0 0,0 0-1 0 0,1 0 0 0 0,-1 0 0 0 0,1-1 1 0 0,0 1-1 0 0,-1-1 0 0 0,2 0 1 0 0,4 3-1 0 0,39 18-275 0 0,-35-18 163 0 0,-1-1 197 0 0,1-1-1 0 0,0 0 0 0 0,0 0 1 0 0,1-1-1 0 0,-1-1 1 0 0,0-1-1 0 0,1 0 0 0 0,-1 0 1 0 0,1-1-1 0 0,15-3 0 0 0,-26 3-30 0 0,0-1 0 0 0,0 0 0 0 0,0 1 0 0 0,0-1 0 0 0,0-1 0 0 0,0 1 0 0 0,0 0 0 0 0,-1-1 0 0 0,1 1-1 0 0,0-1 1 0 0,-1 0 0 0 0,1 0 0 0 0,-1 0 0 0 0,0 0 0 0 0,1 0 0 0 0,-1-1 0 0 0,0 1 0 0 0,0 0 0 0 0,-1-1 0 0 0,1 0-1 0 0,-1 1 1 0 0,3-6 0 0 0,-4 6 1 0 0,0 0-1 0 0,0 0 0 0 0,0 0 0 0 0,0 0 0 0 0,0 0 1 0 0,0 0-1 0 0,-1 0 0 0 0,1 0 0 0 0,-1 0 1 0 0,1 0-1 0 0,-1 0 0 0 0,-1-2 0 0 0,-13-22 629 0 0,13 22-581 0 0,-1 1 0 0 0,0 0-1 0 0,0 0 1 0 0,0 0-1 0 0,-1 0 1 0 0,1 0 0 0 0,-1 1-1 0 0,0-1 1 0 0,1 1 0 0 0,-1 0-1 0 0,0 0 1 0 0,-8-2 0 0 0,-6-1 127 0 0,-31-6 0 0 0,37 9-157 0 0,1 0-40 0 0,0 1-1 0 0,-1 0 1 0 0,-21 2-1 0 0,28 0-109 0 0,-1-1 0 0 0,1 1-1 0 0,-1 0 1 0 0,1 1 0 0 0,-1-1-1 0 0,1 1 1 0 0,0 0 0 0 0,0 0-1 0 0,-9 6 1 0 0,12-7-48 0 0,1 0 0 0 0,-1 0-1 0 0,1 1 1 0 0,0-1 0 0 0,-1 1 0 0 0,1-1 0 0 0,0 1 0 0 0,0 0-1 0 0,0-1 1 0 0,-1 4 0 0 0,0 2-2751 0 0,1 1-3599 0 0,1-3-405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2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14280 0 0,'0'0'22'0'0,"0"0"0"0"0,0 0 0 0 0,0 0 0 0 0,0 0 0 0 0,1 0 0 0 0,-1 0 0 0 0,0 0 1 0 0,0 0-1 0 0,0 0 0 0 0,0 0 0 0 0,0 0 0 0 0,0 0 0 0 0,0 0 0 0 0,0 0 0 0 0,0 0 1 0 0,0 0-1 0 0,0 0 0 0 0,0 0 0 0 0,1 0 0 0 0,-1 0 0 0 0,0 0 0 0 0,0 0 0 0 0,0 0 0 0 0,0 0 1 0 0,0 0-1 0 0,0 0 0 0 0,0 0 0 0 0,0 0 0 0 0,0 0 0 0 0,0 0 0 0 0,0 0 0 0 0,0 0 1 0 0,0 0-1 0 0,0 0 0 0 0,1 0 0 0 0,-1 0 0 0 0,0 0 0 0 0,0-1 0 0 0,0 1 0 0 0,0 0 1 0 0,0 0-1 0 0,0 0 0 0 0,0 0 0 0 0,0 0 0 0 0,0 0 0 0 0,0 0 0 0 0,0 0 0 0 0,0 0 1 0 0,0 0-1 0 0,0 0 0 0 0,0 0 0 0 0,0 0 0 0 0,0-1 0 0 0,0 1 0 0 0,0 0 0 0 0,0 0 0 0 0,0 0 1 0 0,0 0-1 0 0,0 0 0 0 0,0 0 0 0 0,0 0 0 0 0,0 0 0 0 0,0 0 0 0 0,0 0 0 0 0,0 0 1 0 0,12 1 311 0 0,-7 0-226 0 0,0 0 1 0 0,0 0-1 0 0,0 1 0 0 0,5 2 0 0 0,28 17 269 0 0,-16-7-78 0 0,1-2 0 0 0,0 0 0 0 0,40 13-1 0 0,-8-6-1199 0 0,-43-15-273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3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3 264 22287 0 0,'-2'-1'488'0'0,"2"-2"104"0"0,3-1 16 0 0,2 2 24 0 0,1-3-504 0 0,1 0-128 0 0,2 1 0 0 0,1-3 0 0 0,2 3-96 0 0,3-2-48 0 0,0 0-8 0 0,3-1 0 0 0,1 1-480 0 0,-1-2-96 0 0,-3-2-16 0 0,3 1-8 0 0,-2-1-1432 0 0,2-1-288 0 0</inkml:trace>
  <inkml:trace contextRef="#ctx0" brushRef="#br0" timeOffset="1">440 1 15664 0 0,'0'0'1417'0'0,"4"11"-1139"0"0,-2 1 217 0 0,1 0 0 0 0,-2 0-1 0 0,1 0 1 0 0,-2 0-1 0 0,-1 20 1 0 0,1-18-1343 0 0,0 1 0 0 0,0-1 0 0 0,5 20 0 0 0,-3-21-1007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6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12752 0 0,'19'34'1157'0'0,"-18"-34"-1137"0"0,0 1 0 0 0,0-1-1 0 0,0 0 1 0 0,0 1 0 0 0,0-1 0 0 0,0 0 0 0 0,0 0 0 0 0,-1 0-1 0 0,1 1 1 0 0,0-1 0 0 0,0 0 0 0 0,0 0 0 0 0,0 0 0 0 0,0-1 0 0 0,0 1-1 0 0,1 0 1 0 0,19-4 2503 0 0,64-15 2699 0 0,-55 10-4046 0 0,-17 7-1002 0 0,54-2-477 0 0,-66 4 7 0 0,9 0-2975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3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 15408 0 0,'0'0'704'0'0,"15"-14"266"0"0,-7 8-762 0 0,0 0 0 0 0,0 1 0 0 0,0 0 0 0 0,1 0-1 0 0,-1 1 1 0 0,1 0 0 0 0,0 1 0 0 0,1-1 0 0 0,-1 2 0 0 0,1 0 0 0 0,-1 0-1 0 0,1 0 1 0 0,-1 1 0 0 0,1 1 0 0 0,0 0 0 0 0,0 0 0 0 0,-1 1 0 0 0,1 0 0 0 0,13 4-1 0 0,-20-5-191 0 0,-1 0-1 0 0,0 1 0 0 0,0-1 1 0 0,-1 1-1 0 0,1 0 0 0 0,0 0 1 0 0,0 0-1 0 0,0 0 0 0 0,0 0 1 0 0,-1 0-1 0 0,1 0 0 0 0,0 0 1 0 0,-1 1-1 0 0,1-1 0 0 0,-1 1 1 0 0,0-1-1 0 0,1 1 0 0 0,-1 0 1 0 0,0-1-1 0 0,0 1 0 0 0,0 0 1 0 0,0 0-1 0 0,0 0 0 0 0,-1 0 1 0 0,1 0-1 0 0,0-1 0 0 0,-1 1 1 0 0,0 1-1 0 0,1-1 0 0 0,-1 0 1 0 0,0 0-1 0 0,0 0 0 0 0,0 3 1 0 0,-2 3-22 0 0,0-1 1 0 0,0 1 0 0 0,-1-1 0 0 0,1 1 0 0 0,-2-1-1 0 0,1 0 1 0 0,-1-1 0 0 0,0 1 0 0 0,0 0 0 0 0,-7 6-1 0 0,3-3 32 0 0,-2 1-1 0 0,1-1 1 0 0,-1 0-1 0 0,-1-1 1 0 0,0-1-1 0 0,0 1 1 0 0,-1-2-1 0 0,0 1 0 0 0,0-2 1 0 0,-16 7-1 0 0,21-9-11 0 0,6-3 196 0 0,17-4-152 0 0,-4 1-111 0 0,0 1 0 0 0,20 1 0 0 0,51 10 356 0 0,3 0-1978 0 0,-56-8-2338 0 0,-14-2-2276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3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4608 0 0,'14'-3'448'0'0,"8"-3"3018"0"0,0 1 0 0 0,0 1 0 0 0,35-2-1 0 0,80-3-8678 0 0,-128 8 4387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4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0 9672 0 0,'-10'8'2258'0'0,"8"3"2350"0"0,0 3-3292 0 0,2-5-283 0 0,0-8-974 0 0,0 0 0 0 0,0 0 1 0 0,0-1-1 0 0,0 1 0 0 0,0 0 1 0 0,0 0-1 0 0,0-1 0 0 0,1 1 1 0 0,-1 0-1 0 0,0 0 0 0 0,0-1 1 0 0,1 1-1 0 0,-1 0 0 0 0,0 0 1 0 0,1-1-1 0 0,-1 1 0 0 0,1-1 1 0 0,-1 1-1 0 0,1 0 0 0 0,-1-1 1 0 0,1 1-1 0 0,-1-1 0 0 0,1 1 1 0 0,-1-1-1 0 0,1 1 0 0 0,0-1 1 0 0,-1 1-1 0 0,2-1 0 0 0,9 7 289 0 0,1-1 1 0 0,19 6-1 0 0,-19-7-197 0 0,-1-1 0 0 0,1 2-1 0 0,12 7 1 0 0,-15-8-151 0 0,1 0 0 0 0,11 5 0 0 0,23 11 0 0 0,-42-20 0 0 0,1 1 0 0 0,0 0 0 0 0,-1 0 0 0 0,1 0 0 0 0,-1 0 0 0 0,0 1 0 0 0,1-1 0 0 0,-1 1 0 0 0,0-1 0 0 0,-1 1 0 0 0,3 4 0 0 0,6 8 14 0 0,-8-11-19 0 0,1-1 0 0 0,-1 1 0 0 0,0 0 0 0 0,0 0 0 0 0,2 8 1 0 0,-3-11 11 0 0,-1 0 0 0 0,0 0 0 0 0,0 0 0 0 0,0 0 0 0 0,0 0 0 0 0,0 0 0 0 0,0 0 0 0 0,0 0 0 0 0,0 0 0 0 0,0 0 1 0 0,-1 0-1 0 0,1 0 0 0 0,0 0 0 0 0,-1 0 0 0 0,1-1 0 0 0,0 1 0 0 0,-1 0 0 0 0,1 0 0 0 0,-1 0 0 0 0,0 0 0 0 0,1 0 1 0 0,-1-1-1 0 0,0 1 0 0 0,1 0 0 0 0,-1-1 0 0 0,0 1 0 0 0,0 0 0 0 0,1-1 0 0 0,-1 1 0 0 0,-2 0 0 0 0,-5 3 185 0 0,1-1 0 0 0,-1 0 1 0 0,0-1-1 0 0,0 0 0 0 0,0 0 0 0 0,0 0 0 0 0,0-1 0 0 0,-1 0 0 0 0,-15-1 0 0 0,-5-2 298 0 0,-41-8 1 0 0,53 7-525 0 0,2 0-2032 0 0,5 1-3006 0 0,-2 1-2741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5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5984 0 0,'0'0'464'0'0,"19"-7"6129"0"0,-5 4-4357 0 0,1 1 0 0 0,15-1 0 0 0,62 3-3583 0 0,-79 1 1028 0 0,18 1 488 0 0,-12 2-5705 0 0,-13-1 60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45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19407 0 0,'0'0'864'0'0,"4"0"168"0"0,2-2-824 0 0,1 1-208 0 0,1 1 0 0 0,3-2 0 0 0,-2 0 0 0 0,3 1 0 0 0,0-1 0 0 0,6 1 0 0 0,1 1-120 0 0,-1 0-64 0 0,3 0-8 0 0,-4 0-5439 0 0,3 0-1089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56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16 7832 0 0,'-1'0'107'0'0,"1"-1"0"0"0,0 1 0 0 0,-1-1 1 0 0,1 1-1 0 0,0-1 0 0 0,-1 1 0 0 0,1-1 0 0 0,0 0 1 0 0,0 1-1 0 0,0-1 0 0 0,0 1 0 0 0,0-1 0 0 0,0 0 1 0 0,0 1-1 0 0,0-1 0 0 0,0 1 0 0 0,0-1 0 0 0,0 0 0 0 0,0 1 1 0 0,0-1-1 0 0,0 1 0 0 0,1-1 0 0 0,-1 0 0 0 0,0 1 1 0 0,0-1-1 0 0,1 0 0 0 0,3 4 2842 0 0,-1 7-2046 0 0,8 35 1117 0 0,-8-35-1599 0 0,0 0 0 0 0,-1 0 0 0 0,0 1 0 0 0,0 14 0 0 0,-4 94-1007 0 0,1-106-1887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56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14544 0 0,'11'-6'1549'0'0,"-2"1"-1368"0"0,0 2 0 0 0,0-1 0 0 0,0 1 0 0 0,1 0-1 0 0,-1 1 1 0 0,17-2 0 0 0,11-3 403 0 0,-13 3-586 0 0,0 0 0 0 0,0 2-1 0 0,30 1 1 0 0,-45 1-377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57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5528 0 0,'-10'8'581'0'0,"4"-7"4220"0"0,6 3 669 0 0,6 9-4463 0 0,-3-10-956 0 0,0 0 0 0 0,1-1 0 0 0,-1 1-1 0 0,1-1 1 0 0,0 0 0 0 0,0 0 0 0 0,0-1-1 0 0,0 1 1 0 0,0-1 0 0 0,0 0 0 0 0,0 0 0 0 0,5 1-1 0 0,10 3 114 0 0,30 8 92 0 0,9 3-56 0 0,-52-14-191 0 0,0 0 1 0 0,-1 1 0 0 0,1 0 0 0 0,0 0 0 0 0,-1 0 0 0 0,10 8-1 0 0,-14-10-3 0 0,1 1-1 0 0,-1-1 0 0 0,0 0 1 0 0,1 1-1 0 0,-1-1 0 0 0,0 1 1 0 0,0-1-1 0 0,0 1 0 0 0,0 0 1 0 0,-1-1-1 0 0,1 1 0 0 0,0 0 1 0 0,-1 0-1 0 0,1 0 0 0 0,-1-1 1 0 0,1 4-1 0 0,-1-3-2 0 0,0-1 1 0 0,0 0-1 0 0,-1 1 0 0 0,1-1 0 0 0,0 0 1 0 0,-1 1-1 0 0,1-1 0 0 0,-1 0 1 0 0,0 0-1 0 0,1 1 0 0 0,-1-1 0 0 0,0 0 1 0 0,1 0-1 0 0,-1 0 0 0 0,0 0 0 0 0,0 0 1 0 0,0 0-1 0 0,0 0 0 0 0,0 0 1 0 0,0 0-1 0 0,-1 0 0 0 0,1-1 0 0 0,-2 2 1 0 0,-5 2 219 0 0,1 0 1 0 0,-1-1-1 0 0,0 0 0 0 0,0 0 1 0 0,0-1-1 0 0,-1 0 0 0 0,1 0 1 0 0,0-1-1 0 0,-1 0 0 0 0,1-1 1 0 0,-1 1-1 0 0,1-2 1 0 0,-1 1-1 0 0,-10-3 0 0 0,4 0-213 0 0,-17-5-3074 0 0,29 6-1761 0 0,-1 2-1375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57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17503 0 0,'1'0'1712'0'0,"3"0"-1520"0"0,-1 0-192 0 0,1 0 0 0 0,-1 0 0 0 0,-1 2 672 0 0,0-1 104 0 0,0-1 24 0 0,0 2 0 0 0,-1-2-1400 0 0,-1 2-272 0 0,2-2-56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57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17591 0 0,'0'0'1595'0'0,"1"15"-1478"0"0,-4-5-224 0 0,0 1-1 0 0,-1-1 1 0 0,-6 12-1 0 0,-1 1-35 0 0,7-15 241 0 0,1 1-1 0 0,0 0 1 0 0,0-1 0 0 0,1 1-1 0 0,0 0 1 0 0,-1 17 0 0 0,3-23-40 0 0,0 0 1 0 0,0 0 0 0 0,1 0 0 0 0,-1 0 0 0 0,1 0 0 0 0,-1 0 0 0 0,1 0-1 0 0,0 0 1 0 0,0 0 0 0 0,0-1 0 0 0,1 1 0 0 0,-1 0 0 0 0,1-1-1 0 0,-1 1 1 0 0,1 0 0 0 0,0-1 0 0 0,0 0 0 0 0,0 0 0 0 0,0 1-1 0 0,1-1 1 0 0,-1-1 0 0 0,1 1 0 0 0,-1 0 0 0 0,4 1 0 0 0,0 1 5 0 0,0-1 0 0 0,1 0 0 0 0,-1-1 0 0 0,15 4 0 0 0,-14-4-79 0 0,1-1 0 0 0,-1-1-1 0 0,1 1 1 0 0,-1-1 0 0 0,1-1 0 0 0,-1 1 0 0 0,13-4-1 0 0,-14 3 47 0 0,4-1-87 0 0,1 0 0 0 0,11-5 0 0 0,-20 6 28 0 0,0 0 1 0 0,0 1-1 0 0,0-1 0 0 0,0 0 1 0 0,0 0-1 0 0,0-1 0 0 0,-1 1 0 0 0,1 0 1 0 0,0-1-1 0 0,-1 1 0 0 0,1-1 1 0 0,-1 1-1 0 0,1-1 0 0 0,-1 0 1 0 0,0 1-1 0 0,1-1 0 0 0,0-3 0 0 0,-2 5 48 0 0,1-1 0 0 0,-1 0-1 0 0,0 0 1 0 0,0 0 0 0 0,0 0-1 0 0,1 0 1 0 0,-1 0 0 0 0,0 0-1 0 0,0 0 1 0 0,0 0 0 0 0,-1 0-1 0 0,1 0 1 0 0,0 0 0 0 0,0 0-1 0 0,0 0 1 0 0,-1 0 0 0 0,1 1-1 0 0,0-1 1 0 0,-1 0 0 0 0,1 0-1 0 0,-1 0 1 0 0,0 0 0 0 0,0-1 60 0 0,-1 0 1 0 0,1 1-1 0 0,-1 0 1 0 0,1-1-1 0 0,-1 1 1 0 0,0 0-1 0 0,0 0 1 0 0,0 0-1 0 0,-3-1 0 0 0,-3-1 216 0 0,1 1 0 0 0,-1 0 0 0 0,0 0 0 0 0,-8 0-1 0 0,10 1-343 0 0,1 0 0 0 0,-1 1-1 0 0,1-1 1 0 0,0 1-1 0 0,-1 1 1 0 0,1-1 0 0 0,-1 1-1 0 0,1 0 1 0 0,0 0 0 0 0,0 0-1 0 0,-1 1 1 0 0,1 0-1 0 0,0 0 1 0 0,0 0 0 0 0,1 1-1 0 0,-1-1 1 0 0,-8 7 0 0 0,11-3-4754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6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8288 0 0,'4'3'369'0'0,"1"0"-1"0"0,0-1 1 0 0,0 1 0 0 0,10 2 0 0 0,13-1 8281 0 0,-14-5-7649 0 0,1 0 0 0 0,16-5 0 0 0,-3 2-2015 0 0,-17 2 290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58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20 16008 0 0,'0'0'362'0'0,"13"-4"879"0"0,-6 1-1224 0 0,0 0-1 0 0,-1 1 0 0 0,1 0 1 0 0,0 0-1 0 0,1 1 0 0 0,-1 0 1 0 0,0 0-1 0 0,14 1 0 0 0,-10 1 91 0 0,0 0 0 0 0,0 0 0 0 0,0 1 0 0 0,-1 0 0 0 0,15 6-1 0 0,-23-8-41 0 0,-1 1-1 0 0,1-1 0 0 0,-1 1 0 0 0,1-1 1 0 0,-1 1-1 0 0,1 0 0 0 0,-1-1 0 0 0,0 1 0 0 0,1 0 1 0 0,-1 0-1 0 0,0 0 0 0 0,0 0 0 0 0,0 0 1 0 0,0 0-1 0 0,0 1 0 0 0,0-1 0 0 0,0 0 0 0 0,0 1 1 0 0,0-1-1 0 0,0 0 0 0 0,-1 1 0 0 0,1-1 1 0 0,0 1-1 0 0,-1-1 0 0 0,0 1 0 0 0,1-1 0 0 0,-1 3 1 0 0,0-2-24 0 0,-1 1 0 0 0,1-1 1 0 0,-1 1-1 0 0,0-1 1 0 0,1 0-1 0 0,-1 1 1 0 0,0-1-1 0 0,-1 0 0 0 0,1 0 1 0 0,0 0-1 0 0,-1 0 1 0 0,1 0-1 0 0,-1 0 1 0 0,0 0-1 0 0,1 0 0 0 0,-1-1 1 0 0,-3 3-1 0 0,-10 7 60 0 0,0-1 0 0 0,-1 0 0 0 0,-26 11 0 0 0,-24 14 238 0 0,61-32-296 0 0,0 0 94 0 0,0 1-1 0 0,0-1 1 0 0,0 1-1 0 0,-5 5 1 0 0,10-8-123 0 0,-1-1-1 0 0,0 1 1 0 0,1-1 0 0 0,-1 1 0 0 0,1 0 0 0 0,-1-1 0 0 0,1 1 0 0 0,-1 0 0 0 0,1 0 0 0 0,0-1 0 0 0,-1 1 0 0 0,1 0 0 0 0,0 0 0 0 0,0 0 0 0 0,-1-1 0 0 0,1 1 0 0 0,0 0 0 0 0,0 0 0 0 0,0 0 0 0 0,0 0 0 0 0,0-1 0 0 0,0 1 0 0 0,0 0 0 0 0,0 0 0 0 0,1 0 0 0 0,-1 0 0 0 0,0-1 0 0 0,0 1 0 0 0,1 0 0 0 0,-1 0 0 0 0,0-1 0 0 0,1 1 0 0 0,-1 0 0 0 0,1 0 0 0 0,-1-1 0 0 0,1 1 0 0 0,-1 0 0 0 0,2 0 0 0 0,1 1-14 0 0,-1-1 1 0 0,1 1 0 0 0,0-1-1 0 0,-1 0 1 0 0,1 0 0 0 0,0 0-1 0 0,0 0 1 0 0,0 0 0 0 0,5 0-1 0 0,29 3-77 0 0,3-4-1150 0 0,54-7 0 0 0,-79 6-60 0 0,1-2-5674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58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9672 0 0,'18'-5'1048'0'0,"2"-1"-606"0"0,1 1 0 0 0,0 1 0 0 0,0 1 1 0 0,0 1-1 0 0,0 1 0 0 0,35 2 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59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 0 0 0,'-14'8'10'0'0,"10"-7"1778"0"0,1 1 1 0 0,0 0-1 0 0,0 0 0 0 0,0 0 1 0 0,-5 5-1 0 0,7-7-1503 0 0,1 1 0 0 0,-1-1 0 0 0,1 1 0 0 0,0-1 0 0 0,-1 1-1 0 0,1 0 1 0 0,0-1 0 0 0,-1 1 0 0 0,1 0 0 0 0,0-1 0 0 0,0 1-1 0 0,0 0 1 0 0,0-1 0 0 0,-1 1 0 0 0,1 0 0 0 0,0-1 0 0 0,0 1-1 0 0,0 1 1 0 0,6 9 202 0 0,-4-9-336 0 0,0 1 0 0 0,0-1-1 0 0,1 0 1 0 0,-1 1 0 0 0,1-1-1 0 0,-1 0 1 0 0,1-1 0 0 0,0 1-1 0 0,0 0 1 0 0,-1-1 0 0 0,1 1-1 0 0,1-1 1 0 0,-1 0 0 0 0,0 0-1 0 0,0 0 1 0 0,0-1 0 0 0,0 1-1 0 0,6-1 1 0 0,22 5 790 0 0,-16-4-878 0 0,1 1 1 0 0,-1 1-1 0 0,0 0 1 0 0,0 1-1 0 0,-1 1 1 0 0,24 10-1 0 0,-36-14-59 0 0,-1 0 0 0 0,0 0 0 0 0,1 0-1 0 0,-1 0 1 0 0,0 0 0 0 0,0 0-1 0 0,0 1 1 0 0,0-1 0 0 0,0 0 0 0 0,0 1-1 0 0,0-1 1 0 0,0 0 0 0 0,0 1-1 0 0,-1-1 1 0 0,1 1 0 0 0,0-1 0 0 0,-1 1-1 0 0,0 0 1 0 0,1-1 0 0 0,-1 1-1 0 0,0-1 1 0 0,0 1 0 0 0,0 0 0 0 0,0-1-1 0 0,0 1 1 0 0,0 0 0 0 0,0-1-1 0 0,0 1 1 0 0,-1-1 0 0 0,1 1 0 0 0,-1 0-1 0 0,1-1 1 0 0,-1 1 0 0 0,0-1-1 0 0,1 1 1 0 0,-1-1 0 0 0,0 0 0 0 0,0 1-1 0 0,0-1 1 0 0,0 0 0 0 0,0 0-1 0 0,0 1 1 0 0,-1-1 0 0 0,1 0 0 0 0,0 0-1 0 0,-3 1 1 0 0,-2 3 240 0 0,-1-1-1 0 0,-1 0 1 0 0,1 0 0 0 0,-1-1-1 0 0,1 0 1 0 0,-1 0 0 0 0,0-1-1 0 0,0 0 1 0 0,0 0 0 0 0,-1-1-1 0 0,1 0 1 0 0,0 0 0 0 0,0-1 0 0 0,-1 0-1 0 0,1 0 1 0 0,-12-3 0 0 0,-24-5-60 0 0,16 1-3288 0 0,15 3-4989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59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0 196 3224 0 0,'2'-20'312'0'0,"-2"17"-83"0"0,1-1 1 0 0,-1 0-1 0 0,1 0 1 0 0,0 0-1 0 0,-1 0 1 0 0,2 1-1 0 0,1-6 1 0 0,0 3 770 0 0,0 1 0 0 0,0-1 1 0 0,1 1-1 0 0,0-1 0 0 0,0 1 0 0 0,8-8 1 0 0,-3 4 1345 0 0,1 1 0 0 0,17-12 0 0 0,4 2-447 0 0,-25 14-1845 0 0,7-3 248 0 0,0 0 0 0 0,0 1 1 0 0,17-5-1 0 0,-27 10-252 0 0,0 0 0 0 0,0 0 1 0 0,1 1-1 0 0,-1-1 1 0 0,0 1-1 0 0,1 0 0 0 0,-1 0 1 0 0,0 0-1 0 0,1 0 0 0 0,-1 0 1 0 0,0 1-1 0 0,1-1 0 0 0,-1 1 1 0 0,0 0-1 0 0,0 0 0 0 0,0 0 1 0 0,1 1-1 0 0,-1-1 0 0 0,3 3 1 0 0,-3-2-50 0 0,-1 0-1 0 0,0 1 1 0 0,0-1 0 0 0,-1 0 0 0 0,1 1 0 0 0,0-1 0 0 0,-1 1 0 0 0,1-1 0 0 0,-1 1 0 0 0,0 0 0 0 0,0 0 0 0 0,1 3 0 0 0,7 37 164 0 0,-7-35-76 0 0,-1-1-33 0 0,0 1 0 0 0,1-1 0 0 0,0 0 0 0 0,0 0 0 0 0,1 0 0 0 0,-1-1 0 0 0,5 8 0 0 0,-6-12-27 0 0,1-1 0 0 0,-1 1 0 0 0,0-1 0 0 0,0 1 0 0 0,1-1 0 0 0,-1 0 1 0 0,1 1-1 0 0,-1-1 0 0 0,1 0 0 0 0,-1 0 0 0 0,1 0 0 0 0,0 0 1 0 0,0 0-1 0 0,-1-1 0 0 0,1 1 0 0 0,0-1 0 0 0,0 1 0 0 0,0-1 0 0 0,0 1 1 0 0,0-1-1 0 0,0 0 0 0 0,0 0 0 0 0,0 0 0 0 0,-1 0 0 0 0,1 0 1 0 0,0 0-1 0 0,0-1 0 0 0,0 1 0 0 0,0-1 0 0 0,0 1 0 0 0,0-1 0 0 0,2-1 1 0 0,31-14-138 0 0,0-1 1 0 0,63-43 0 0 0,-86 50-3067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0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0 116 17967 0 0,'0'0'1632'0'0,"12"-13"-1178"0"0,33-17 349 0 0,-31 20-270 0 0,0 0-1 0 0,1 1 1 0 0,18-8-1 0 0,-31 16-534 0 0,0 0 1 0 0,-1 0 0 0 0,1 1-1 0 0,0-1 1 0 0,0 1-1 0 0,-1-1 1 0 0,1 1-1 0 0,0 0 1 0 0,0 0-1 0 0,0 0 1 0 0,0 0-1 0 0,0 0 1 0 0,-1 0-1 0 0,1 0 1 0 0,0 1-1 0 0,0-1 1 0 0,0 1-1 0 0,1 0 1 0 0,-1 0-22 0 0,-1 0 0 0 0,1 0 0 0 0,-1 1-1 0 0,1-1 1 0 0,-1 0 0 0 0,1 1 0 0 0,-1 0 0 0 0,0-1 0 0 0,0 1 0 0 0,0 0-1 0 0,0-1 1 0 0,0 1 0 0 0,0 0 0 0 0,0 0 0 0 0,-1 0 0 0 0,2 3 0 0 0,-2-3 43 0 0,1 0 1 0 0,0 0 0 0 0,0 0 0 0 0,1 0-1 0 0,-1 0 1 0 0,0 0 0 0 0,1 0 0 0 0,-1 0-1 0 0,1 0 1 0 0,0-1 0 0 0,-1 1 0 0 0,1-1-1 0 0,0 1 1 0 0,0-1 0 0 0,0 0 0 0 0,0 0-1 0 0,0 1 1 0 0,3-1 0 0 0,3 3 281 0 0,0-2 0 0 0,0 1 0 0 0,13 1 0 0 0,-12-3-124 0 0,0-1 0 0 0,0 0-1 0 0,0 0 1 0 0,0-1 0 0 0,0 0 0 0 0,-1 0-1 0 0,1-1 1 0 0,0-1 0 0 0,-1 1-1 0 0,1-1 1 0 0,-1-1 0 0 0,0 1-1 0 0,8-6 1 0 0,-5 2-699 0 0,0 0 0 0 0,16-15 0 0 0,0-7-7038 0 0,-21 22 5434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0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18055 0 0,'0'0'1632'0'0,"4"12"-1312"0"0,-3 6-174 0 0,-1 0 0 0 0,-1 0-1 0 0,0-1 1 0 0,-1 1-1 0 0,-1 0 1 0 0,-8 27 0 0 0,4-18 487 0 0,-4 41 1 0 0,10-56-610 0 0,0-10-187 0 0,0 1 0 0 0,1-1-1 0 0,0 1 1 0 0,0-1-1 0 0,0 1 1 0 0,0-1 0 0 0,0 1-1 0 0,0-1 1 0 0,0 1 0 0 0,1-1-1 0 0,0 1 1 0 0,-1-1 0 0 0,1 1-1 0 0,0-1 1 0 0,1 3 0 0 0,0-1-1519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0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10592 0 0,'0'0'818'0'0,"0"0"-532"0"0,3-1-92 0 0,-3 1 646 0 0,1 0-685 0 0,-1 1 1 0 0,1-1-1 0 0,-1 0 0 0 0,1 1 0 0 0,-1-1 0 0 0,1 1 0 0 0,-1-1 0 0 0,0 0 1 0 0,1 1-1 0 0,-1-1 0 0 0,1 1 0 0 0,-1-1 0 0 0,0 1 0 0 0,0-1 0 0 0,1 1 0 0 0,-1-1 1 0 0,0 1-1 0 0,0 0 0 0 0,0-1 0 0 0,1 1 0 0 0,-1-1 0 0 0,0 1 0 0 0,0 0 1 0 0,0-1-1 0 0,0 1 0 0 0,0-1 0 0 0,0 1 0 0 0,0 0 0 0 0,-1 0 0 0 0,-1 20-124 0 0,-3-11 276 0 0,-5 13 733 0 0,1 0 0 0 0,1 1 1 0 0,-7 31-1 0 0,14-48-900 0 0,0-1 0 0 0,0 0 0 0 0,1 1 0 0 0,0-1 0 0 0,0 1 0 0 0,0-1 0 0 0,1 0 0 0 0,0 1 0 0 0,0-1 0 0 0,0 0 0 0 0,1 0 0 0 0,0 1 0 0 0,0-1 0 0 0,1 0 0 0 0,-1-1 0 0 0,2 1 0 0 0,-1 0 0 0 0,4 5 0 0 0,-3-8-69 0 0,-1 0 0 0 0,0 0 0 0 0,1 0 0 0 0,0 0-1 0 0,-1-1 1 0 0,1 1 0 0 0,0-1 0 0 0,0 0 0 0 0,0 0-1 0 0,1-1 1 0 0,-1 1 0 0 0,0-1 0 0 0,8 2 0 0 0,1-1 86 0 0,0-1 1 0 0,0 0-1 0 0,19-1 1 0 0,-21 0-117 0 0,-1-2 1 0 0,1 1 0 0 0,-1-1-1 0 0,0-1 1 0 0,0 0 0 0 0,0 0-1 0 0,10-6 1 0 0,-14 7-29 0 0,-2-1 0 0 0,1 1 0 0 0,0-1 0 0 0,0 0 0 0 0,-1-1 0 0 0,0 1 1 0 0,0-1-1 0 0,0 0 0 0 0,0 0 0 0 0,0 0 0 0 0,-1 0 0 0 0,0-1 0 0 0,0 1 0 0 0,0-1 0 0 0,2-5 0 0 0,-4 8 9 0 0,0 0 1 0 0,0 0-1 0 0,-1 0 0 0 0,1 0 0 0 0,-1 0 1 0 0,0 1-1 0 0,1-1 0 0 0,-1 0 1 0 0,0 0-1 0 0,0 0 0 0 0,0 0 0 0 0,-1 0 1 0 0,1 0-1 0 0,0 0 0 0 0,-1 0 0 0 0,1 0 1 0 0,-1 0-1 0 0,0 0 0 0 0,1 1 0 0 0,-1-1 1 0 0,0 0-1 0 0,0 0 0 0 0,0 1 0 0 0,0-1 1 0 0,-1 1-1 0 0,1-1 0 0 0,0 1 0 0 0,-1-1 1 0 0,1 1-1 0 0,-1 0 0 0 0,1 0 0 0 0,-1 0 1 0 0,0 0-1 0 0,-2-2 0 0 0,-1 1 111 0 0,0 0-1 0 0,0 0 1 0 0,-1 0-1 0 0,1 0 0 0 0,0 1 1 0 0,-1 0-1 0 0,1 0 1 0 0,-1 1-1 0 0,0-1 1 0 0,-10 2-1 0 0,-8 2-67 0 0,1 2 1 0 0,0 0-1 0 0,0 1 0 0 0,1 2 1 0 0,0 0-1 0 0,-33 17 0 0 0,31-8-3799 0 0,12-9-5644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5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6448 0 0,'3'1'576'0'0,"1"-1"1"0"0,0 0-1 0 0,-1 1 0 0 0,1-1 1 0 0,0-1-1 0 0,0 1 1 0 0,5-1-1 0 0,5-1 3475 0 0,79-13-386 0 0,-37 10-3239 0 0,-29 2-556 0 0,1 1 0 0 0,35 2 0 0 0,-21 2-2989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5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5984 0 0,'0'0'464'0'0,"-10"18"10142"0"0,9-17-10437 0 0,0 1-1 0 0,0-1 1 0 0,0 1-1 0 0,0-1 1 0 0,1 1-1 0 0,-1 0 1 0 0,1-1-1 0 0,-1 1 1 0 0,0 3 0 0 0,2-5-154 0 0,-1 1 1 0 0,0-1 0 0 0,0 1 0 0 0,0 0 0 0 0,0-1 0 0 0,1 1 0 0 0,-1-1 0 0 0,0 1 0 0 0,1-1 0 0 0,-1 1 0 0 0,0-1 0 0 0,1 1-1 0 0,-1-1 1 0 0,1 1 0 0 0,-1-1 0 0 0,0 0 0 0 0,1 1 0 0 0,-1-1 0 0 0,1 1 0 0 0,-1-1 0 0 0,1 0 0 0 0,0 0 0 0 0,-1 1-1 0 0,1-1 1 0 0,-1 0 0 0 0,1 0 0 0 0,-1 0 0 0 0,1 0 0 0 0,0 0 0 0 0,-1 1 0 0 0,1-1 0 0 0,0 0 0 0 0,55 3 1562 0 0,-52-3-1548 0 0,13 3 4 0 0,0 0-1 0 0,30 9 1 0 0,-43-10-151 0 0,0 0-1 0 0,1-1 0 0 0,-1 1 1 0 0,0 1-1 0 0,-1-1 1 0 0,1 0-1 0 0,0 1 1 0 0,-1 0-1 0 0,1 0 0 0 0,-1 0 1 0 0,0 0-1 0 0,0 1 1 0 0,0-1-1 0 0,0 1 1 0 0,-1 0-1 0 0,3 4 0 0 0,-5-7 127 0 0,1 0 0 0 0,-1 0 0 0 0,0 0 0 0 0,0 0 0 0 0,0 0 0 0 0,0 0 0 0 0,0 0 0 0 0,0 0 0 0 0,0 0 0 0 0,0 0 0 0 0,0 0 0 0 0,0 1 0 0 0,0-1 0 0 0,-1 0 0 0 0,1 0 0 0 0,-1 0 0 0 0,1 0 0 0 0,-1 0 0 0 0,1 0 0 0 0,-1 0 0 0 0,1-1 0 0 0,-1 1 0 0 0,0 0 0 0 0,1 0 0 0 0,-2 1 0 0 0,0 0 98 0 0,0-1 1 0 0,0 1-1 0 0,0 0 0 0 0,0-1 0 0 0,0 1 0 0 0,0-1 0 0 0,0 0 0 0 0,0 1 1 0 0,-5 0-1 0 0,-7 2 295 0 0,-1-1 1 0 0,0-1-1 0 0,1 0 1 0 0,-25-1 0 0 0,-27-5-1898 0 0,65 4 1193 0 0,-1-1 0 0 0,0 1 0 0 0,1-1 0 0 0,-1 0 0 0 0,1 1 0 0 0,-1-1 0 0 0,1 0 0 0 0,-1 0 0 0 0,1 0 0 0 0,0 0 0 0 0,-1 0 0 0 0,0-2 0 0 0,-1 0-1531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6.2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38 11056 0 0,'0'0'1389'0'0,"-1"13"4868"0"0,1-13-6253 0 0,-1 3-21 0 0,1 1 1 0 0,-1 0-1 0 0,0 0 1 0 0,1 0 0 0 0,0-1-1 0 0,0 1 1 0 0,0 0 0 0 0,0 0-1 0 0,1 0 1 0 0,-1-1-1 0 0,1 1 1 0 0,0 0 0 0 0,0-1-1 0 0,1 1 1 0 0,2 5-1 0 0,-2-6 121 0 0,0 0-1 0 0,1-1 0 0 0,-1 1 0 0 0,0-1 0 0 0,1 1 0 0 0,0-1 0 0 0,0 0 1 0 0,-1 0-1 0 0,1 0 0 0 0,0-1 0 0 0,1 1 0 0 0,-1-1 0 0 0,0 0 0 0 0,0 1 1 0 0,1-2-1 0 0,-1 1 0 0 0,0 0 0 0 0,5 0 0 0 0,6 1 319 0 0,1-1-1 0 0,-1 0 0 0 0,17-1 1 0 0,-22-1-356 0 0,-1-1 1 0 0,1 1-1 0 0,0-1 1 0 0,-1 0-1 0 0,1-1 1 0 0,-1 0-1 0 0,0-1 0 0 0,1 1 1 0 0,-2-2-1 0 0,1 1 1 0 0,0-1-1 0 0,-1 0 1 0 0,10-9-1 0 0,-16 12-32 0 0,1-1 0 0 0,0 1 0 0 0,-1-1 0 0 0,1 0 0 0 0,-1 1 0 0 0,0-1 0 0 0,0 0-1 0 0,0 0 1 0 0,0 0 0 0 0,-1 0 0 0 0,1 0 0 0 0,-1 0 0 0 0,0 0 0 0 0,0 0 0 0 0,0 0 0 0 0,0 0-1 0 0,0 0 1 0 0,-1-5 0 0 0,-1 6 19 0 0,0 0-1 0 0,1-1 0 0 0,-1 1 0 0 0,0 0 1 0 0,0 0-1 0 0,0 0 0 0 0,0 0 0 0 0,-1 0 1 0 0,1 0-1 0 0,0 1 0 0 0,-1-1 1 0 0,1 1-1 0 0,-1 0 0 0 0,1-1 0 0 0,-1 1 1 0 0,-4-1-1 0 0,-2 0 40 0 0,-1-1 0 0 0,0 1-1 0 0,-13 0 1 0 0,11 1-59 0 0,0 1 0 0 0,0 1 0 0 0,0 0-1 0 0,-15 4 1 0 0,-47 15-223 0 0,65-17-222 0 0,-1 1 0 0 0,0 1 0 0 0,1 0 1 0 0,0 0-1 0 0,-11 9 0 0 0,6-4-1547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2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12528 0 0,'0'0'281'0'0,"3"-3"687"0"0,-2 3-950 0 0,0 0 1 0 0,0 1-1 0 0,-1-1 0 0 0,1 1 1 0 0,0-1-1 0 0,0 1 0 0 0,0-1 1 0 0,0 1-1 0 0,-1 0 0 0 0,1-1 1 0 0,0 1-1 0 0,-1 0 0 0 0,1-1 1 0 0,0 1-1 0 0,-1 0 1 0 0,1 0-1 0 0,-1 0 0 0 0,1 0 1 0 0,-1 0-1 0 0,1 1 0 0 0,0 1 233 0 0,1 0 60 0 0,0 2-1 0 0,0-1 1 0 0,0 0 0 0 0,-1 0 0 0 0,0 0 0 0 0,0 1-1 0 0,0-1 1 0 0,0 9 0 0 0,-1 39 1674 0 0,0-30-1197 0 0,0 16 271 0 0,-1 39 92 0 0,1-69-1078 0 0,0-1-1 0 0,0 1 1 0 0,1 8 0 0 0,-1-14-187 0 0,1 1 0 0 0,-1-1 0 0 0,1 0 0 0 0,-1 1 0 0 0,1-1 0 0 0,0 0 0 0 0,0 0 0 0 0,0 0 0 0 0,0 0 0 0 0,0 0 0 0 0,0 0 0 0 0,0 0 0 0 0,1 0 0 0 0,1 2 0 0 0,5-4-2654 0 0,-7 0 1337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6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1 103 5064 0 0,'3'-3'123'0'0,"0"0"1"0"0,1 1-1 0 0,-1 0 1 0 0,1 0-1 0 0,-1 0 0 0 0,1 0 1 0 0,0 0-1 0 0,0 1 1 0 0,0 0-1 0 0,4-1 1 0 0,46-7 4697 0 0,-33 6-2363 0 0,379-44 3630 0 0,-374 45-5791 0 0,202-15 446 0 0,-123 15-407 0 0,-60 4-3986 0 0,-30-1 909 0 0,-1-1-3609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7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 13824 0 0,'-2'0'73'0'0,"1"0"0"0"0,0 0 0 0 0,0 0 0 0 0,-1 0 0 0 0,1 0 0 0 0,0 0 0 0 0,-1 0 0 0 0,1 0 1 0 0,0 0-1 0 0,0 0 0 0 0,-1 1 0 0 0,1-1 0 0 0,0 1 0 0 0,0-1 0 0 0,0 1 0 0 0,-1-1 0 0 0,1 1 1 0 0,0 0-1 0 0,0-1 0 0 0,0 1 0 0 0,0 0 0 0 0,-1 1 0 0 0,-24 23 27 0 0,23-22 83 0 0,2-2-149 0 0,0 0 0 0 0,0 0 1 0 0,0 0-1 0 0,0 1 1 0 0,0-1-1 0 0,1 0 1 0 0,-1 0-1 0 0,0 0 1 0 0,1 1-1 0 0,-1-1 1 0 0,1 0-1 0 0,-1 1 1 0 0,1-1-1 0 0,0 1 1 0 0,-1-1-1 0 0,1 0 1 0 0,0 1-1 0 0,0-1 1 0 0,0 1-1 0 0,0-1 1 0 0,0 0-1 0 0,0 1 1 0 0,1-1-1 0 0,-1 1 1 0 0,0-1-1 0 0,1 0 1 0 0,-1 1-1 0 0,2 1 0 0 0,0 5 1373 0 0,-2-8-1349 0 0,0 1-1 0 0,0-1 1 0 0,0 0-1 0 0,0 1 1 0 0,0-1-1 0 0,0 1 1 0 0,0-1-1 0 0,0 1 1 0 0,0-1-1 0 0,1 1 1 0 0,-1-1-1 0 0,0 0 1 0 0,0 1-1 0 0,1-1 1 0 0,-1 1-1 0 0,0-1 1 0 0,1 0-1 0 0,-1 1 1 0 0,0-1-1 0 0,1 0 1 0 0,-1 0-1 0 0,1 1 1 0 0,3 2 15 0 0,0-1 0 0 0,0 0 0 0 0,0 0 0 0 0,0-1 0 0 0,1 1 0 0 0,-1-1 0 0 0,0 0 0 0 0,1 0 0 0 0,-1 0 0 0 0,8 0 0 0 0,8-1-42 0 0,22-1 0 0 0,-26 0-47 0 0,38-4-644 0 0,-18 0-2649 0 0,-22 3-2736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7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8752 0 0,'0'0'793'0'0,"-5"12"-334"0"0,4 10 6897 0 0,8 11-5885 0 0,-5-27-2027 0 0,0 1 1 0 0,-1-1-1 0 0,0 1 0 0 0,1 8 1 0 0,-2-14 258 0 0,1 2-211 0 0,0-2 260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7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59 9216 0 0,'0'0'21'0'0,"-1"0"1"0"0,1 0 0 0 0,0 0 0 0 0,-1 0-1 0 0,1 0 1 0 0,0 0 0 0 0,0 0 0 0 0,-1 0-1 0 0,1 0 1 0 0,0 0 0 0 0,0 0 0 0 0,-1 0-1 0 0,1 0 1 0 0,0 0 0 0 0,0 0-1 0 0,-1 1 1 0 0,1-1 0 0 0,0 0 0 0 0,0 0-1 0 0,0 0 1 0 0,-1 0 0 0 0,1 1 0 0 0,0-1-1 0 0,0 0 1 0 0,0 0 0 0 0,0 0 0 0 0,-1 1-1 0 0,1-1 1 0 0,0 0 0 0 0,0 1 0 0 0,1 9 2996 0 0,12 12 3014 0 0,-11-18-5823 0 0,1 2-188 0 0,1 0 0 0 0,-1-1 0 0 0,1 0 0 0 0,0 1 0 0 0,1-2 0 0 0,-1 1 0 0 0,1 0 0 0 0,0-1 0 0 0,1 0 0 0 0,-1 0 0 0 0,0 0 0 0 0,1-1 0 0 0,0 0 1 0 0,0 0-1 0 0,0 0 0 0 0,0-1 0 0 0,0 0 0 0 0,1 0 0 0 0,-1-1 0 0 0,1 1 0 0 0,-1-2 0 0 0,1 1 0 0 0,-1 0 0 0 0,1-1 0 0 0,0-1 0 0 0,-1 1 0 0 0,1-1 0 0 0,12-3 0 0 0,-15 3 15 0 0,1 0-1 0 0,-1-1 0 0 0,0 1 0 0 0,1-1 0 0 0,-1 0 0 0 0,0-1 1 0 0,0 1-1 0 0,0-1 0 0 0,0 1 0 0 0,-1-1 0 0 0,1 0 0 0 0,-1-1 1 0 0,0 1-1 0 0,0-1 0 0 0,0 1 0 0 0,0-1 0 0 0,0 0 0 0 0,-1 0 1 0 0,0 0-1 0 0,0 0 0 0 0,0 0 0 0 0,0-1 0 0 0,2-8 0 0 0,-4 11 7 0 0,1-1 0 0 0,0 1 0 0 0,-1 0 0 0 0,0-1 0 0 0,0 1 0 0 0,1-1 0 0 0,-1 1 0 0 0,-1-1 0 0 0,1 1 0 0 0,0-1 0 0 0,-1 1 0 0 0,1-1 0 0 0,-1 1 0 0 0,0-1 0 0 0,1 1 0 0 0,-1 0-1 0 0,0 0 1 0 0,-3-5 0 0 0,2 4 65 0 0,-1 1-1 0 0,1-1 1 0 0,-1 0 0 0 0,0 1-1 0 0,0-1 1 0 0,0 1-1 0 0,0 0 1 0 0,0 0-1 0 0,-1 0 1 0 0,1 0-1 0 0,-6-1 1 0 0,0 0-3 0 0,0 0 0 0 0,0 1 0 0 0,0 0 1 0 0,-1 1-1 0 0,1 0 0 0 0,-1 0 0 0 0,1 1 0 0 0,-1 0 0 0 0,-11 2 1 0 0,-17 7-23 0 0,36-8-209 0 0,0-1 0 0 0,0 1 0 0 0,0 0-1 0 0,0 0 1 0 0,0 0 0 0 0,0 0 0 0 0,0 0 0 0 0,1 0 0 0 0,-1 0 0 0 0,1 1-1 0 0,-1-1 1 0 0,1 1 0 0 0,-1-1 0 0 0,1 1 0 0 0,-2 2 0 0 0,2 3-3228 0 0,0-2 1420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8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74 13360 0 0,'0'0'1544'0'0,"11"14"2550"0"0,-5-7-3930 0 0,1-1 0 0 0,1-1 0 0 0,-1 1 0 0 0,1-1 0 0 0,0-1 1 0 0,0 1-1 0 0,1-1 0 0 0,-1-1 0 0 0,1 1 0 0 0,0-1 0 0 0,0-1 0 0 0,0 0 0 0 0,0 0 0 0 0,0-1 0 0 0,0 0 0 0 0,0-1 0 0 0,18 0 0 0 0,-9-2 213 0 0,-1-1-1 0 0,23-6 0 0 0,-35 8-344 0 0,-1-1 1 0 0,1 1-1 0 0,0-1 0 0 0,0-1 1 0 0,-1 1-1 0 0,0-1 0 0 0,1 1 1 0 0,-1-1-1 0 0,0-1 1 0 0,0 1-1 0 0,0 0 0 0 0,5-8 1 0 0,-8 10-17 0 0,-1 0 0 0 0,1-1 0 0 0,0 1 0 0 0,-1-1 0 0 0,1 1 0 0 0,-1 0 0 0 0,1-1 0 0 0,-1 0 0 0 0,0 1 0 0 0,1-1 0 0 0,-1 1 0 0 0,0-1 0 0 0,0 1 0 0 0,0-1 0 0 0,-1 1 0 0 0,1-1 0 0 0,0 1 0 0 0,0-1 0 0 0,-1 1 0 0 0,1-1 0 0 0,-1 1 0 0 0,1-1 0 0 0,-1 1 0 0 0,0-1 1 0 0,0 1-1 0 0,1 0 0 0 0,-1-1 0 0 0,0 1 0 0 0,0 0 0 0 0,0 0 0 0 0,0 0 0 0 0,-2-2 0 0 0,-1-1 28 0 0,0 1 0 0 0,-1-1 1 0 0,1 1-1 0 0,0 0 0 0 0,-1 0 1 0 0,0 1-1 0 0,1-1 0 0 0,-8-1 1 0 0,1 0 8 0 0,-1 0 0 0 0,0 2 0 0 0,0-1-1 0 0,0 2 1 0 0,0-1 0 0 0,-1 2 0 0 0,1-1 0 0 0,0 2 0 0 0,0 0 0 0 0,0 0 0 0 0,0 1 0 0 0,0 1 0 0 0,0 0 0 0 0,-16 6 0 0 0,26-8-100 0 0,0 0 1 0 0,0 0-1 0 0,0 0 0 0 0,0 0 0 0 0,0 1 0 0 0,1-1 1 0 0,-3 2-1 0 0,4-2-117 0 0,-1-1 0 0 0,1 0 0 0 0,0 1 0 0 0,-1-1 0 0 0,1 1 1 0 0,0-1-1 0 0,0 1 0 0 0,-1-1 0 0 0,1 1 0 0 0,0-1 0 0 0,0 1 1 0 0,0-1-1 0 0,-1 1 0 0 0,1-1 0 0 0,0 1 0 0 0,0-1 0 0 0,0 1 0 0 0,0-1 1 0 0,0 1-1 0 0,0-1 0 0 0,0 1 0 0 0,0-1 0 0 0,0 1 0 0 0,0-1 0 0 0,1 1 1 0 0,-1-1-1 0 0,0 1 0 0 0,0-1 0 0 0,0 1 0 0 0,1-1 0 0 0,-1 1 0 0 0,0-1 1 0 0,0 1-1 0 0,1-1 0 0 0,0 1 0 0 0,3 2-6914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8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16991 0 0,'6'0'1848'0'0,"-2"3"-1813"0"0,0 1 0 0 0,0-1-1 0 0,0 0 1 0 0,0-1 0 0 0,1 1-1 0 0,-1-1 1 0 0,10 4 0 0 0,13 8 143 0 0,1 1-178 0 0,13 10 0 0 0,-25-16 0 0 0,-13-7 0 0 0,-1-1 0 0 0,1 1 0 0 0,0-1 0 0 0,-1 1 0 0 0,1 0 0 0 0,-1 0 0 0 0,1 0 0 0 0,2 3 0 0 0,6 7-98 0 0,-10-10-117 0 0,1-1 1 0 0,0 1-1 0 0,-1 0 1 0 0,1 0-1 0 0,-1 0 1 0 0,1-1-1 0 0,-1 2 0 0 0,0-1 1 0 0,0 0-1 0 0,0 0 1 0 0,0 0-1 0 0,1 4 1 0 0,-2-1-1186 0 0</inkml:trace>
  <inkml:trace contextRef="#ctx0" brushRef="#br0" timeOffset="1">14 213 5528 0 0,'0'0'59'0'0,"0"-1"1"0"0,-1 1-1 0 0,1 0 1 0 0,0-1-1 0 0,0 1 1 0 0,-1 0 0 0 0,1 0-1 0 0,0-1 1 0 0,0 1-1 0 0,-1-1 1 0 0,1 1-1 0 0,0 0 1 0 0,0-1-1 0 0,0 1 1 0 0,0 0-1 0 0,0-1 1 0 0,-1 1-1 0 0,1-1 1 0 0,0 1-1 0 0,0-1 1 0 0,0 1 0 0 0,0 0-1 0 0,0-1 1 0 0,0 1-1 0 0,1-1 1 0 0,-1 1-1 0 0,0 0 1 0 0,0-1-1 0 0,0 0 1 0 0,10-14 5902 0 0,7-2 268 0 0,-7 9-6295 0 0,77-65 947 0 0,-45 30-3599 0 0,-35 38 1475 0 0,-1-1-1 0 0,11-12 0 0 0,-6 3-675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8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18599 0 0,'1'1'110'0'0,"0"0"0"0"0,0 0 0 0 0,0 0 0 0 0,-1 0 0 0 0,1 0 0 0 0,0 0 0 0 0,-1 0 0 0 0,1 0 0 0 0,-1 0 0 0 0,1 0 0 0 0,-1 0 0 0 0,1 0 0 0 0,-1 0 0 0 0,0 0 0 0 0,0 1 0 0 0,1 0 0 0 0,0 1-86 0 0,-1 0 0 0 0,1 0 1 0 0,-1 1-1 0 0,1-1 1 0 0,-1 0-1 0 0,0 4 0 0 0,-1-2-29 0 0,0 0-1 0 0,1 0 1 0 0,0 0-1 0 0,0 6 0 0 0,1-6-100 0 0,-1-1 0 0 0,0 1-1 0 0,-1 0 1 0 0,0 7-1 0 0,-6 45-1195 0 0,6-46 1434 0 0,-3 17-1922 0 0,4-27 1719 0 0,-1-1-1 0 0,1 0 1 0 0,0 1-1 0 0,0-1 0 0 0,0 1 1 0 0,0-1-1 0 0,0 0 0 0 0,0 1 1 0 0,0-1-1 0 0,0 0 0 0 0,0 1 1 0 0,1-1-1 0 0,-1 1 0 0 0,0-1 1 0 0,0 0-1 0 0,0 1 0 0 0,0-1 1 0 0,0 0-1 0 0,1 1 0 0 0,-1-1 1 0 0,0 1-1 0 0,1-1 17 0 0,-1 0-1 0 0,0 0 1 0 0,0 0-1 0 0,0 0 1 0 0,0 1-1 0 0,0-1 1 0 0,0 0-1 0 0,0 0 1 0 0,1 0-1 0 0,-1 1 1 0 0,0-1 0 0 0,0 0-1 0 0,0 0 1 0 0,0 0-1 0 0,0 1 1 0 0,0-1-1 0 0,0 0 1 0 0,0 0-1 0 0,0 1 1 0 0,0-1-1 0 0,0 0 1 0 0,0 0-1 0 0,0 0 1 0 0,0 1 0 0 0,0-1-1 0 0,0 0 1 0 0,-1 0-1 0 0,1 0 1 0 0,0 1-1 0 0,0-1 1 0 0,0 0-1 0 0,0 0 1 0 0,0 0-1 0 0,0 1 1 0 0,-1-1-1 0 0,1 0 1 0 0,0 0 0 0 0,0 0-1 0 0,0 0 1 0 0,0 0-1 0 0,-1 0 1 0 0,1 1-1 0 0,-1 0-1078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9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36 15664 0 0,'-1'0'116'0'0,"1"0"0"0"0,-1 0 0 0 0,1 0 0 0 0,-1 0 0 0 0,1 0 0 0 0,-1 0 0 0 0,1 0 0 0 0,-1 0 1 0 0,1 0-1 0 0,-1 1 0 0 0,1-1 0 0 0,-1 0 0 0 0,1 0 0 0 0,-1 1 0 0 0,1-1 0 0 0,-1 0 0 0 0,1 0 1 0 0,-1 1-1 0 0,1-1 0 0 0,0 1 0 0 0,-1-1 0 0 0,1 0 0 0 0,-1 1 0 0 0,1-1 0 0 0,0 1 0 0 0,0-1 1 0 0,-1 1-1 0 0,1 0 0 0 0,-1 0 18 0 0,1 1 1 0 0,0-1-1 0 0,0 1 1 0 0,0-1-1 0 0,0 1 0 0 0,0-1 1 0 0,0 1-1 0 0,0-1 1 0 0,0 0-1 0 0,1 3 1 0 0,1 1-150 0 0,-1 0 0 0 0,1-1 1 0 0,0 0-1 0 0,0 1 1 0 0,0-1-1 0 0,4 4 0 0 0,4 10-223 0 0,-8-14 213 0 0,0-1 1 0 0,0 0 0 0 0,0 0 0 0 0,0 1 0 0 0,4 3-1 0 0,1-1 128 0 0,-1 0-1 0 0,2 0 1 0 0,-1-1 0 0 0,1 0-1 0 0,-1 0 1 0 0,1-1-1 0 0,0 0 1 0 0,1-1-1 0 0,-1 1 1 0 0,1-1-1 0 0,0-1 1 0 0,-1 0-1 0 0,1 0 1 0 0,0-1 0 0 0,0 0-1 0 0,0-1 1 0 0,1 1-1 0 0,-1-2 1 0 0,0 1-1 0 0,0-1 1 0 0,11-3-1 0 0,-10 1-95 0 0,-1 1 0 0 0,1-1 0 0 0,-1 0 0 0 0,0-1 0 0 0,13-7 0 0 0,-19 9-17 0 0,-1 0 0 0 0,1 1 1 0 0,0-1-1 0 0,0-1 0 0 0,-1 1 1 0 0,0 0-1 0 0,1-1 0 0 0,-1 1 1 0 0,0-1-1 0 0,0 0 0 0 0,0 1 1 0 0,0-1-1 0 0,-1 0 0 0 0,1 0 1 0 0,-1 0-1 0 0,0 0 0 0 0,0-1 1 0 0,0 1-1 0 0,1-6 0 0 0,-2 6 19 0 0,0 0 0 0 0,0 0-1 0 0,0 1 1 0 0,-1-1-1 0 0,1 0 1 0 0,-1 0-1 0 0,0 0 1 0 0,0 0 0 0 0,0 1-1 0 0,0-1 1 0 0,0 0-1 0 0,0 1 1 0 0,-1-1 0 0 0,1 1-1 0 0,-1-1 1 0 0,0 1-1 0 0,0 0 1 0 0,-3-4-1 0 0,-3-1 154 0 0,0 1-1 0 0,0-1 0 0 0,-17-8 0 0 0,20 12-90 0 0,-1 0-1 0 0,1 1 0 0 0,-1 0 0 0 0,0 0 0 0 0,0 1 1 0 0,1-1-1 0 0,-8 1 0 0 0,-42-2 200 0 0,40 3-500 0 0,0 1 0 0 0,0 1-1 0 0,0 0 1 0 0,0 1 0 0 0,0 0-1 0 0,0 1 1 0 0,-14 7 0 0 0,8 3-4604 0 0,16-11 1803 0 0,-3 3-3053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09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10 11056 0 0,'11'-2'1176'0'0,"1"0"829"0"0,0 0 1 0 0,16-1 0 0 0,-25 3-2099 0 0,1 0-1 0 0,-1 0 1 0 0,0 0-1 0 0,0 0 1 0 0,0 1-1 0 0,0 0 1 0 0,0-1 0 0 0,0 1-1 0 0,0 0 1 0 0,0 0-1 0 0,-1 1 1 0 0,1-1-1 0 0,0 0 1 0 0,3 3-1 0 0,-6-3 108 0 0,0 0 0 0 0,1-1 0 0 0,-1 1-1 0 0,0-1 1 0 0,0 1 0 0 0,1-1-1 0 0,-1 1 1 0 0,0 0 0 0 0,0-1-1 0 0,0 1 1 0 0,0 0 0 0 0,0-1-1 0 0,0 1 1 0 0,0 0 0 0 0,0-1 0 0 0,0 1-1 0 0,0-1 1 0 0,0 1 0 0 0,0 0-1 0 0,-1-1 1 0 0,1 1 0 0 0,0 0-1 0 0,-1 0 1 0 0,-6 13 927 0 0,0-4-464 0 0,4-6-320 0 0,1 0 0 0 0,-1 0 1 0 0,0 0-1 0 0,1 0 0 0 0,-3 7 0 0 0,5-10-146 0 0,-1 0 1 0 0,1 0-1 0 0,0 0 0 0 0,0 0 0 0 0,0 0 0 0 0,0 0 0 0 0,0 1 1 0 0,0-1-1 0 0,0 0 0 0 0,0 0 0 0 0,0 0 0 0 0,0 0 1 0 0,0 0-1 0 0,1 0 0 0 0,-1 0 0 0 0,1 0 0 0 0,-1 0 1 0 0,0 0-1 0 0,1 0 0 0 0,0 0 0 0 0,-1 0 0 0 0,1 0 0 0 0,0 0 1 0 0,-1-1-1 0 0,1 1 0 0 0,0 0 0 0 0,0 0 0 0 0,-1-1 1 0 0,3 2-1 0 0,17 12-481 0 0,-9-8 237 0 0,-1 1 0 0 0,15 14-1 0 0,-23-18 254 0 0,0-1 1 0 0,0 0-1 0 0,-1 1 0 0 0,0-1 0 0 0,1 1 0 0 0,-1-1 0 0 0,0 1 0 0 0,0 0 0 0 0,0-1 0 0 0,0 1 0 0 0,-1 0 0 0 0,1 0 0 0 0,-1 3 0 0 0,1-3-413 0 0,-1 0 0 0 0,0 0-1 0 0,0 0 1 0 0,-1 0 0 0 0,1 0 0 0 0,-1 0-1 0 0,0 4 1 0 0,0-5 315 0 0,-1 1-1 0 0,1 0 1 0 0,0 0 0 0 0,-1-1-1 0 0,1 1 1 0 0,-1-1 0 0 0,0 0-1 0 0,0 1 1 0 0,0-1-1 0 0,0 0 1 0 0,0 0 0 0 0,0 0-1 0 0,-1 0 1 0 0,-2 1 0 0 0,0 0 336 0 0,0-1 1 0 0,0 0 0 0 0,0 0 0 0 0,0 0 0 0 0,0 0 0 0 0,-1-1 0 0 0,-5 1-1 0 0,-7-1 1027 0 0,0 0-1 0 0,1-1 0 0 0,-33-5 0 0 0,12 0-1443 0 0,29 4-681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0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8288 0 0,'9'-3'736'0'0,"-4"3"-584"0"0,1-1-152 0 0,-1-1 0 0 0,2 0 336 0 0,0 1 40 0 0,-2-1 8 0 0,4 2-4456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3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250 43 10104 0 0,'0'0'464'0'0,"0"-1"-10"0"0,1-11-22 0 0,-1-4 1638 0 0,0 16-2009 0 0,-1-1-1 0 0,1 1 1 0 0,0-1 0 0 0,-1 1 0 0 0,1-1 0 0 0,0 1 0 0 0,-1-1-1 0 0,1 1 1 0 0,-1-1 0 0 0,1 1 0 0 0,-1 0 0 0 0,1-1-1 0 0,-1 1 1 0 0,1 0 0 0 0,-1-1 0 0 0,1 1 0 0 0,-1 0-1 0 0,1 0 1 0 0,-1-1 0 0 0,1 1 0 0 0,-1 0 0 0 0,0 0-1 0 0,1 0 1 0 0,-1 0 0 0 0,0 0 0 0 0,-12-2 1132 0 0,5 1-753 0 0,-1 0 1 0 0,1 0 0 0 0,0 1 0 0 0,-1 0-1 0 0,-8 1 1 0 0,7 1-354 0 0,1 0 0 0 0,-1 0 0 0 0,1 0 0 0 0,0 1 0 0 0,0 1 0 0 0,1 0 0 0 0,-1 0 0 0 0,1 1 0 0 0,0-1 0 0 0,0 2 0 0 0,0-1 0 0 0,0 1 0 0 0,1 1 0 0 0,0-1 0 0 0,1 1 0 0 0,-7 8 0 0 0,10-11 57 0 0,1 0 1 0 0,-1 0 0 0 0,1 0-1 0 0,0 1 1 0 0,0-1 0 0 0,1 0 0 0 0,-2 7-1 0 0,2-9-108 0 0,1-1 0 0 0,0 1-1 0 0,0-1 1 0 0,0 1 0 0 0,0-1-1 0 0,0 1 1 0 0,0-1 0 0 0,0 1-1 0 0,1-1 1 0 0,-1 1-1 0 0,0-1 1 0 0,1 1 0 0 0,-1-1-1 0 0,1 0 1 0 0,0 1 0 0 0,0-1-1 0 0,-1 0 1 0 0,1 0 0 0 0,0 1-1 0 0,0-1 1 0 0,0 0 0 0 0,0 0-1 0 0,0 0 1 0 0,0 0 0 0 0,0 0-1 0 0,1 0 1 0 0,0 1 0 0 0,2-1-21 0 0,-1 1 0 0 0,1-1 1 0 0,0 0-1 0 0,-1 1 1 0 0,1-2-1 0 0,0 1 1 0 0,0 0-1 0 0,0-1 0 0 0,-1 1 1 0 0,1-1-1 0 0,0 0 1 0 0,0-1-1 0 0,0 1 0 0 0,0-1 1 0 0,6-1-1 0 0,7-3 66 0 0,0 0 0 0 0,18-9 0 0 0,-23 9-70 0 0,6-4 36 0 0,0-1 0 0 0,-1-1 0 0 0,1 0 0 0 0,21-20 0 0 0,-16 13-24 0 0,-23 17-24 0 0,1 1-1 0 0,0-1 0 0 0,-1 1 0 0 0,1 0 0 0 0,0-1 1 0 0,-1 1-1 0 0,1-1 0 0 0,0 1 0 0 0,-1 0 1 0 0,1 0-1 0 0,0-1 0 0 0,0 1 0 0 0,-1 0 0 0 0,1 0 1 0 0,0 0-1 0 0,0 0 0 0 0,0 0 0 0 0,0 0-1 0 0,-1 0 0 0 0,0 0 0 0 0,1 0 0 0 0,-1 1-1 0 0,1-1 1 0 0,-1 0 0 0 0,0 0 0 0 0,0 1 0 0 0,1-1-1 0 0,-1 0 1 0 0,0 0 0 0 0,1 1 0 0 0,-1-1 0 0 0,0 0-1 0 0,0 1 1 0 0,1-1 0 0 0,-1 0 0 0 0,0 1 0 0 0,0-1-1 0 0,0 1 1 0 0,0-1 0 0 0,1 1 0 0 0,-1 2-20 0 0,1 0 1 0 0,-1 0-1 0 0,0 0 1 0 0,1 0-1 0 0,-2 5 0 0 0,1-5 16 0 0,-1 13 106 0 0,-1-1-1 0 0,-6 30 1 0 0,-2 5 80 0 0,6-12-106 0 0,1-1 0 0 0,5 70 0 0 0,-2-101-328 0 0,1 0 0 0 0,0 0 0 0 0,0 0 0 0 0,3 7 0 0 0,-2-6-484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0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13736 0 0,'0'0'629'0'0,"-3"6"230"0"0,3-5-837 0 0,0 0 0 0 0,0 0 0 0 0,1 0 0 0 0,-1-1 0 0 0,0 1 0 0 0,0 0 0 0 0,1 0 0 0 0,-1-1 0 0 0,1 1 0 0 0,-1 0 0 0 0,1 0 0 0 0,-1-1 0 0 0,1 1 0 0 0,-1-1 0 0 0,1 1 0 0 0,-1 0 0 0 0,1-1 0 0 0,0 1 0 0 0,-1-1 0 0 0,1 1 0 0 0,0-1 0 0 0,-1 0 0 0 0,1 1 0 0 0,0-1 0 0 0,0 0 0 0 0,0 1 0 0 0,0-1 0 0 0,28 6 160 0 0,-16-4-132 0 0,-10-1-32 0 0,16 3-96 0 0,0 2 0 0 0,28 12 1 0 0,-43-16 71 0 0,1 0 0 0 0,-1 0 1 0 0,0 0-1 0 0,0 1 0 0 0,-1 0 0 0 0,1-1 1 0 0,0 2-1 0 0,-1-1 0 0 0,0 0 1 0 0,0 0-1 0 0,0 1 0 0 0,0 0 0 0 0,0 0 1 0 0,-1 0-1 0 0,0 0 0 0 0,4 7 1 0 0,-6-10 7 0 0,0 0 0 0 0,1 1 0 0 0,-1-1 0 0 0,0 0 0 0 0,0 0 0 0 0,1 0 1 0 0,-1 0-1 0 0,0 0 0 0 0,0 0 0 0 0,-1 1 0 0 0,1-1 0 0 0,0 0 0 0 0,0 0 0 0 0,0 0 1 0 0,-1 0-1 0 0,1 0 0 0 0,-1 0 0 0 0,1 0 0 0 0,0 0 0 0 0,-1 0 0 0 0,0 0 1 0 0,1 0-1 0 0,-2 1 0 0 0,0 0 20 0 0,1-1 1 0 0,-1 1-1 0 0,0-1 0 0 0,0 0 1 0 0,0 1-1 0 0,0-1 0 0 0,-1 0 1 0 0,1 0-1 0 0,0 0 1 0 0,-4 0-1 0 0,-4 2 337 0 0,0-1 0 0 0,-1-1 0 0 0,1 0 1 0 0,-11-1-1 0 0,-1 0-608 0 0,0-1 1 0 0,-22-5-1 0 0,38 6-1362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0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65 13824 0 0,'0'0'58'0'0,"0"0"0"0"0,0 0 0 0 0,0 0 0 0 0,0-1 0 0 0,0 1 0 0 0,0 0 0 0 0,0 0 0 0 0,0 0 0 0 0,0 0 0 0 0,0 0 1 0 0,0 0-1 0 0,0 0 0 0 0,0-1 0 0 0,0 1 0 0 0,0 0 0 0 0,0 0 0 0 0,-1 0 0 0 0,1 0 0 0 0,0 0 0 0 0,0 0 0 0 0,0 0 1 0 0,0 0-1 0 0,0 0 0 0 0,0 0 0 0 0,0 0 0 0 0,0 0 0 0 0,-1 0 0 0 0,1-1 0 0 0,0 1 0 0 0,0 0 0 0 0,0 0 0 0 0,0 0 1 0 0,0 0-1 0 0,0 0 0 0 0,-1 0 0 0 0,1 0 0 0 0,0 0 0 0 0,0 0 0 0 0,0 0 0 0 0,0 0 0 0 0,-4 5 901 0 0,0 8-17 0 0,4-10-922 0 0,0 1 1 0 0,0 0-1 0 0,0 0 0 0 0,1-1 0 0 0,0 1 0 0 0,-1 0 1 0 0,1-1-1 0 0,1 1 0 0 0,-1-1 0 0 0,1 1 0 0 0,-1-1 1 0 0,1 1-1 0 0,0-1 0 0 0,0 0 0 0 0,0 0 0 0 0,6 5 1 0 0,-5-5 21 0 0,1 0 0 0 0,-1-1 1 0 0,1 1-1 0 0,0-1 0 0 0,-1 0 1 0 0,1 0-1 0 0,0-1 0 0 0,0 1 1 0 0,1-1-1 0 0,-1 0 0 0 0,0 0 1 0 0,0 0-1 0 0,1 0 0 0 0,6-1 1 0 0,9 1 394 0 0,-1-1 1 0 0,28-3 0 0 0,-40 2-394 0 0,0 0-1 0 0,0-1 1 0 0,0 0 0 0 0,-1 0 0 0 0,1 0-1 0 0,-1-1 1 0 0,1 0 0 0 0,-1-1 0 0 0,0 1 0 0 0,7-6-1 0 0,-9 6 84 0 0,0-1-1 0 0,0 0 1 0 0,0 0-1 0 0,0-1 1 0 0,-1 1-1 0 0,0-1 1 0 0,1 0-1 0 0,-2 1 1 0 0,1-1-1 0 0,2-6 1 0 0,-5 9-48 0 0,1 0 0 0 0,0 1 0 0 0,-1-1 0 0 0,1 0 0 0 0,-1 0 0 0 0,0 0 0 0 0,0 0 0 0 0,0 0 0 0 0,0 0 0 0 0,0 0 0 0 0,0 0 0 0 0,0 0 0 0 0,0 0 0 0 0,-1 0 0 0 0,1 1 0 0 0,-1-1 0 0 0,0 0 0 0 0,1 0 0 0 0,-1 0 1 0 0,0 1-1 0 0,0-1 0 0 0,0 0 0 0 0,0 1 0 0 0,0-1 0 0 0,-1 1 0 0 0,1-1 0 0 0,0 1 0 0 0,-1 0 0 0 0,1-1 0 0 0,-1 1 0 0 0,1 0 0 0 0,-1 0 0 0 0,-2-1 0 0 0,-3-1 3 0 0,0-1 0 0 0,0 2 0 0 0,0-1 0 0 0,-1 1 0 0 0,1 0 0 0 0,-1 0 0 0 0,-7 0 0 0 0,-55-1-97 0 0,59 3-164 0 0,-1 1 1 0 0,1 0-1 0 0,0 1 0 0 0,0 0 0 0 0,0 1 1 0 0,-14 5-1 0 0,18-5-518 0 0,1 0 0 0 0,-1 0 0 0 0,1 1 0 0 0,0 0 0 0 0,0 0 0 0 0,-8 7 0 0 0,-5 2-5559 0 0,12-3 4003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1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9184 0 0,'0'0'830'0'0,"3"-12"688"0"0,1 10-777 0 0,0-1 1 0 0,0 1 0 0 0,0 0 0 0 0,1 0-1 0 0,-1 1 1 0 0,0-1 0 0 0,1 1 0 0 0,-1 0 0 0 0,1 0-1 0 0,6 0 1 0 0,13-3-196 0 0,-15 2-493 0 0,1 0 0 0 0,15 0 1 0 0,8 0-1854 0 0,-15-1-4885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1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6 1840 0 0,'0'0'83'0'0,"0"0"-6"0"0,-5-2 7519 0 0,7 3-3961 0 0,12 2-3062 0 0,182-7 5158 0 0,-106 2-4509 0 0,244 0-708 0 0,-282 7-4842 0 0,-47-4 2857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2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13392 0 0,'-5'2'127'0'0,"1"-1"0"0"0,0 1 0 0 0,0 0 0 0 0,0 0 0 0 0,1 1 0 0 0,-1-1 0 0 0,0 1 0 0 0,1 0 0 0 0,0 0 0 0 0,-4 3 0 0 0,-9 8-76 0 0,14-13-23 0 0,1 0 1 0 0,0 0-1 0 0,-1 1 1 0 0,1-1 0 0 0,0 1-1 0 0,0-1 1 0 0,-1 1 0 0 0,0 3-1 0 0,2-5 5 0 0,-1 0 0 0 0,1 1 0 0 0,0-1 0 0 0,0 1 0 0 0,-1-1 0 0 0,1 1 0 0 0,0-1 0 0 0,0 1 0 0 0,0-1 1 0 0,0 1-1 0 0,0 0 0 0 0,0-1 0 0 0,0 1 0 0 0,0-1 0 0 0,0 1 0 0 0,0-1 0 0 0,0 1 0 0 0,0-1 0 0 0,0 1 0 0 0,0-1 0 0 0,1 1 0 0 0,-1-1 0 0 0,0 1 0 0 0,0-1 0 0 0,0 1 0 0 0,1-1 0 0 0,-1 1 0 0 0,0-1 0 0 0,1 0 0 0 0,-1 1 0 0 0,1 0 0 0 0,3 2 293 0 0,0-1 1 0 0,0 1-1 0 0,0-1 0 0 0,1 0 0 0 0,-1 0 0 0 0,0 0 1 0 0,1-1-1 0 0,0 1 0 0 0,-1-1 0 0 0,1 0 1 0 0,5 0-1 0 0,53 2-164 0 0,94-6 1 0 0,-95 0-2016 0 0,-13-3-3251 0 0,-34 6 3235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2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19439 0 0,'0'0'1759'0'0,"11"18"-1552"0"0,-7-13-820 0 0,-1 1 0 0 0,1 0 1 0 0,-1 0-1 0 0,0 1 0 0 0,-1-1 0 0 0,0 1 1 0 0,0-1-1 0 0,0 1 0 0 0,-1-1 1 0 0,1 14-1 0 0,1-8-1740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3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61 10592 0 0,'0'0'818'0'0,"5"21"7589"0"0,-4-16-8408 0 0,1-1 0 0 0,0 0 0 0 0,0 0 1 0 0,0 1-1 0 0,1-1 0 0 0,-1 0 0 0 0,1-1 0 0 0,0 1 1 0 0,0-1-1 0 0,1 1 0 0 0,-1-1 0 0 0,0 0 0 0 0,1 0 1 0 0,0 0-1 0 0,0 0 0 0 0,0-1 0 0 0,0 0 0 0 0,0 0 1 0 0,1 0-1 0 0,-1 0 0 0 0,0-1 0 0 0,1 1 1 0 0,-1-1-1 0 0,1 0 0 0 0,0-1 0 0 0,-1 1 0 0 0,1-1 1 0 0,0 0-1 0 0,0 0 0 0 0,-1 0 0 0 0,7-2 0 0 0,-3 1 163 0 0,1 0 0 0 0,0-2 0 0 0,0 1 0 0 0,-1-1 0 0 0,1 0 0 0 0,-1-1 0 0 0,13-7 0 0 0,-15 8-183 0 0,-1-1-1 0 0,1 0 1 0 0,-1 0-1 0 0,0-1 1 0 0,0 1-1 0 0,-1-1 1 0 0,1 0-1 0 0,4-7 1 0 0,-8 10 24 0 0,0 1 0 0 0,0 0 0 0 0,0-1 0 0 0,-1 1 0 0 0,1-1 0 0 0,0 1 0 0 0,-1-1 0 0 0,1 1 0 0 0,-1-1 0 0 0,1 1 0 0 0,-1-1 0 0 0,0 0 0 0 0,0 1 0 0 0,0-1 0 0 0,0 0 0 0 0,0 1 0 0 0,0-1 0 0 0,0 1 0 0 0,0-1 0 0 0,-1 0 0 0 0,1 1 0 0 0,-1-1 0 0 0,1 1 0 0 0,-1-1 0 0 0,1 1 1 0 0,-1-1-1 0 0,0 1 0 0 0,0 0 0 0 0,0-1 0 0 0,0 1 0 0 0,0 0 0 0 0,0-1 0 0 0,0 1 0 0 0,0 0 0 0 0,0 0 0 0 0,-1 0 0 0 0,1 0 0 0 0,0 0 0 0 0,-1 1 0 0 0,-1-2 0 0 0,-5-2 107 0 0,1 1 0 0 0,-1 0 0 0 0,0 0 0 0 0,0 1 0 0 0,0-1 0 0 0,0 2-1 0 0,0-1 1 0 0,-1 2 0 0 0,1-1 0 0 0,0 1 0 0 0,-14 1 0 0 0,-1 1-140 0 0,1 2 1 0 0,0 0-1 0 0,-23 8 0 0 0,42-11-97 0 0,0 0 0 0 0,1 0 1 0 0,-1 0-1 0 0,1 0 0 0 0,-1 1 0 0 0,1-1 0 0 0,0 1 1 0 0,-4 3-1 0 0,-2 4-2821 0 0,6-5 1394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3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71 14280 0 0,'-1'-1'221'0'0,"-6"1"1278"0"0,6 1-1396 0 0,1-1 1 0 0,0 0 0 0 0,-1 0 0 0 0,1 1 0 0 0,0-1 0 0 0,-1 0 0 0 0,1 1 0 0 0,0-1 0 0 0,0 0 0 0 0,-1 1 0 0 0,1-1 0 0 0,0 0 0 0 0,0 1 0 0 0,-1-1 0 0 0,1 0 0 0 0,0 1 0 0 0,0-1 0 0 0,0 1 0 0 0,0-1 0 0 0,0 1 0 0 0,0-1 0 0 0,0 0 0 0 0,0 1 0 0 0,0-1 0 0 0,0 1 0 0 0,0-1 0 0 0,0 1 0 0 0,0-1 0 0 0,0 0 0 0 0,0 1 0 0 0,0-1 0 0 0,0 1 0 0 0,0-1 0 0 0,1 1 0 0 0,-1-1 0 0 0,0 0 0 0 0,0 1 0 0 0,0-1 0 0 0,1 0 0 0 0,-1 1 0 0 0,0-1 0 0 0,1 0 0 0 0,-1 1 0 0 0,14 15 18 0 0,-14-16-116 0 0,8 7 50 0 0,0 0 0 0 0,1-1 0 0 0,-1 0 0 0 0,1 0 0 0 0,1-1 0 0 0,-1 0 0 0 0,1-1 0 0 0,0 0 0 0 0,0-1 0 0 0,0 0 0 0 0,18 3 0 0 0,-17-4 62 0 0,0 0 0 0 0,0-2 0 0 0,0 1 0 0 0,-1-1 0 0 0,1-1 0 0 0,0 0 0 0 0,0 0 0 0 0,0-1 0 0 0,-1-1 0 0 0,1 1 0 0 0,14-8 0 0 0,-22 9-127 0 0,0 0 1 0 0,0-1-1 0 0,-1 1 0 0 0,1-1 0 0 0,0 0 0 0 0,-1 0 0 0 0,0 0 0 0 0,1 0 1 0 0,-1 0-1 0 0,0-1 0 0 0,0 1 0 0 0,0-1 0 0 0,0 1 0 0 0,2-6 0 0 0,-3 6 12 0 0,-1 0-1 0 0,1 0 0 0 0,-1 0 1 0 0,1 0-1 0 0,-1 0 0 0 0,0 0 0 0 0,0 0 1 0 0,0 0-1 0 0,0 1 0 0 0,0-1 1 0 0,-1 0-1 0 0,1 0 0 0 0,0 0 0 0 0,-1 0 1 0 0,0 0-1 0 0,1 0 0 0 0,-1 1 1 0 0,0-1-1 0 0,0 0 0 0 0,0 1 1 0 0,0-1-1 0 0,0 0 0 0 0,0 1 0 0 0,-1-1 1 0 0,-1-1-1 0 0,-3-3 119 0 0,0 1 0 0 0,-1 0 0 0 0,0 0 0 0 0,0 0 0 0 0,0 0 0 0 0,-1 1 0 0 0,1 1 0 0 0,-1-1 0 0 0,0 1 0 0 0,0 1 0 0 0,-10-3 0 0 0,-2 1 38 0 0,-1 0 1 0 0,1 2-1 0 0,-32 0 0 0 0,39 2-65 0 0,6-1-99 0 0,0 1 0 0 0,1 0 0 0 0,-1 0 0 0 0,1 1 0 0 0,-1 0 0 0 0,0 0 0 0 0,1 0 0 0 0,-9 4 1 0 0,9 0-291 0 0,5-4 172 0 0,1-1 0 0 0,0 0 0 0 0,0 1-1 0 0,0-1 1 0 0,0 0 0 0 0,0 1 0 0 0,0-1 0 0 0,0 0 0 0 0,0 1 0 0 0,0-1 0 0 0,0 0-1 0 0,0 1 1 0 0,0-1 0 0 0,0 0 0 0 0,0 1 0 0 0,0-1 0 0 0,0 1 0 0 0,0-1-1 0 0,0 0 1 0 0,0 0 0 0 0,0 1 0 0 0,0-1 0 0 0,1 0 0 0 0,-1 1 0 0 0,0-1 0 0 0,0 0-1 0 0,0 1 1 0 0,1-1 0 0 0,-1 0 0 0 0,0 0 0 0 0,0 1 0 0 0,1-1 0 0 0,-1 0-1 0 0,0 0 1 0 0,1 0 0 0 0,-1 1 0 0 0,7 2-1476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3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8752 0 0,'0'0'398'0'0,"4"6"156"0"0,23 9 921 0 0,0-2 0 0 0,1-1 0 0 0,0-1 0 0 0,46 11 0 0 0,-36-8-1849 0 0,-21-7-2667 0 0</inkml:trace>
  <inkml:trace contextRef="#ctx0" brushRef="#br0" timeOffset="1">1 118 9216 0 0,'3'-3'834'0'0,"0"0"0"0"0,1 0 0 0 0,-1 0-1 0 0,1 1 1 0 0,-1 0 0 0 0,1-1 0 0 0,0 1 0 0 0,0 1 0 0 0,0-1 0 0 0,0 1 0 0 0,7-2 0 0 0,7-4-478 0 0,71-33-584 0 0,-31 9-4910 0 0,-40 20-251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4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7832 0 0,'0'0'705'0'0,"12"-5"-562"0"0,-4 2 420 0 0,1 1-1 0 0,-1 0 1 0 0,0 0 0 0 0,1 1 0 0 0,-1 0-1 0 0,13 1 1 0 0,51 7 5327 0 0,-41-3-4973 0 0,-22-3-745 0 0,0 1 0 0 0,-1-1 0 0 0,1 2 0 0 0,0-1 0 0 0,-1 1-1 0 0,0 1 1 0 0,0-1 0 0 0,8 6 0 0 0,-13-8-130 0 0,-1 1-1 0 0,0-1 1 0 0,0 0 0 0 0,0 1-1 0 0,-1-1 1 0 0,1 1 0 0 0,0 0-1 0 0,-1 0 1 0 0,1-1 0 0 0,-1 1-1 0 0,1 0 1 0 0,-1 0 0 0 0,0 1-1 0 0,0-1 1 0 0,0 0 0 0 0,0 0-1 0 0,0 0 1 0 0,0 1 0 0 0,-1-1-1 0 0,1 0 1 0 0,-1 1 0 0 0,0-1-1 0 0,0 1 1 0 0,1-1 0 0 0,-1 0-1 0 0,-1 1 1 0 0,1-1 0 0 0,0 1-1 0 0,-1-1 1 0 0,1 0 0 0 0,-1 1-1 0 0,0-1 1 0 0,0 0 0 0 0,-1 3-1 0 0,0 0 5 0 0,-1 1-1 0 0,-1-1 0 0 0,1 0 0 0 0,-1 0 0 0 0,0 0 1 0 0,0-1-1 0 0,0 1 0 0 0,-1-1 0 0 0,-9 8 1 0 0,-2-2 78 0 0,-31 16 0 0 0,44-25-125 0 0,-27 13-3636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5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12640 0 0,'0'0'968'0'0,"2"15"-552"0"0,-3 5 1316 0 0,-3 18 2735 0 0,1-24-4922 0 0,3-10 370 0 0,-1-1 0 0 0,0 1-1 0 0,0-1 1 0 0,0 1 0 0 0,0-1 0 0 0,-3 6-1 0 0,3-7 150 0 0,1 0-1 0 0,-1 1 0 0 0,1-1 0 0 0,-1 0 0 0 0,1 0 0 0 0,0 1 0 0 0,-1-1 0 0 0,1 0 0 0 0,1 1 1 0 0,-1-1-1 0 0,0 0 0 0 0,1 4 0 0 0,1 14 118 0 0,-3-17-271 0 0,1 0 1 0 0,0 0-1 0 0,0 0 0 0 0,0 1 1 0 0,1-1-1 0 0,-1 0 1 0 0,1 0-1 0 0,0 0 0 0 0,1 4 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4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49 7368 0 0,'0'0'333'0'0,"0"0"0"0"0,1-1-189 0 0,-1 0 0 0 0,1 1 0 0 0,-1-1 0 0 0,1 0 0 0 0,-1 0 0 0 0,0 1 0 0 0,1-1 0 0 0,-1 0 0 0 0,0 0 0 0 0,0 1 0 0 0,1-1 0 0 0,-1 0 0 0 0,0 0 0 0 0,0 0 0 0 0,0 1 0 0 0,0-1-1 0 0,0 0 1 0 0,0 0 0 0 0,0 0 0 0 0,0 0 0 0 0,-1 1 0 0 0,1-1 0 0 0,0 0 0 0 0,0 0 0 0 0,-1 1 0 0 0,1-1 0 0 0,0 0 0 0 0,-1 0 0 0 0,1 1 0 0 0,-1-1 0 0 0,1 0 0 0 0,-1 1 0 0 0,1-1-1 0 0,-1 1 1 0 0,0-1 0 0 0,1 1 0 0 0,-1-1 0 0 0,0 1 0 0 0,1-1 0 0 0,-1 1 0 0 0,0-1 0 0 0,-3-1-43 0 0,1 0 1 0 0,-1 0-1 0 0,1 1 1 0 0,-1-1-1 0 0,0 1 1 0 0,-5-1-1 0 0,0 0 588 0 0,-1 0 0 0 0,1 1 0 0 0,-1 0 0 0 0,1 1 0 0 0,-1-1 0 0 0,1 2 0 0 0,-1 0 0 0 0,1 0-1 0 0,-12 3 1 0 0,20-4-624 0 0,0 1 1 0 0,-1-1-1 0 0,1 0 0 0 0,0 1 0 0 0,0-1 0 0 0,0 1 0 0 0,0 0 1 0 0,0-1-1 0 0,0 1 0 0 0,1 0 0 0 0,-1-1 0 0 0,0 1 0 0 0,0 0 1 0 0,0 0-1 0 0,1 0 0 0 0,-1 0 0 0 0,0-1 0 0 0,1 1 0 0 0,-1 0 0 0 0,1 0 1 0 0,-1 1-1 0 0,1-1 0 0 0,-1 0 0 0 0,1 0 0 0 0,0 0 0 0 0,-1 0 1 0 0,1 0-1 0 0,0 0 0 0 0,0 0 0 0 0,0 3 0 0 0,0-3-47 0 0,0 1 1 0 0,1-1-1 0 0,-1 1 0 0 0,1 0 0 0 0,-1-1 1 0 0,1 0-1 0 0,-1 1 0 0 0,1-1 0 0 0,0 1 1 0 0,-1-1-1 0 0,1 0 0 0 0,0 1 0 0 0,0-1 1 0 0,0 0-1 0 0,0 0 0 0 0,1 0 0 0 0,-1 0 1 0 0,0 0-1 0 0,0 0 0 0 0,0 0 0 0 0,3 1 1 0 0,1 1 4 0 0,1-1 1 0 0,-1 0-1 0 0,0-1 1 0 0,1 1-1 0 0,-1-1 1 0 0,1 0-1 0 0,-1-1 1 0 0,7 1 0 0 0,5-1 57 0 0,25-5 1 0 0,-7 1-28 0 0,-35 3-24 0 0,1 1-1 0 0,-1 0 1 0 0,0 0 0 0 0,0 0-1 0 0,1 0 1 0 0,-1 0 0 0 0,0 0 0 0 0,1 0-1 0 0,-1 0 1 0 0,0 0 0 0 0,1 0-1 0 0,-1 0 1 0 0,0 1 0 0 0,1-1 0 0 0,-1 0-1 0 0,0 0 1 0 0,1 0 0 0 0,-1 0-1 0 0,0 0 1 0 0,0 0 0 0 0,1 1-1 0 0,-1-1 1 0 0,0 0 0 0 0,0 0 0 0 0,1 1-1 0 0,-1-1 1 0 0,0 0 0 0 0,0 0-1 0 0,1 1 1 0 0,-2 9 483 0 0,-12 15-166 0 0,10-21-314 0 0,-15 34-293 0 0,9-12-4221 0 0,6-15-3460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5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12752 0 0,'0'0'1157'0'0,"13"-11"64"0"0,-1 7-115 0 0,0 1 0 0 0,22-3 0 0 0,-17 4-904 0 0,-1 0 0 0 0,1 2 1 0 0,23 2-1 0 0,-32 0-32 0 0,-4-1-1258 0 0,0 0-3854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5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10136 0 0,'0'0'3156'0'0,"5"0"2205"0"0,7-1-2999 0 0,15-5-2649 0 0,0 2 1 0 0,0 1-1 0 0,1 1 0 0 0,-1 1 0 0 0,42 5 0 0 0,-48-2-512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20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 13416 0 0,'-5'3'1432'0'0,"0"6"-1280"0"0,2 1 0 0 0,-1-1 0 0 0,1 1 0 0 0,0 0 0 0 0,1 0 1 0 0,1 0-1 0 0,-2 11 0 0 0,-1 110 1017 0 0,4-127-1186 0 0,0 0-1 0 0,0 0 1 0 0,0 0 0 0 0,1 0-1 0 0,-1-1 1 0 0,1 1 0 0 0,2 4-1 0 0,-3-7-174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20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14976 0 0,'6'-4'209'0'0,"0"0"1"0"0,-1 1 0 0 0,1 0-1 0 0,0 0 1 0 0,1 0 0 0 0,-1 0-1 0 0,0 1 1 0 0,1 0 0 0 0,8-1 0 0 0,7-1-55 0 0,33-1 0 0 0,-47 4-25 0 0,0 1-1 0 0,0 0 0 0 0,0 0 1 0 0,1 0-1 0 0,-1 1 0 0 0,0 0 1 0 0,0 1-1 0 0,-1 0 0 0 0,1 0 1 0 0,0 1-1 0 0,13 6 0 0 0,-20-8-110 0 0,0 0-1 0 0,0 0 0 0 0,0 0 0 0 0,0 0 1 0 0,0 0-1 0 0,0 0 0 0 0,0 0 0 0 0,0 0 0 0 0,0 0 1 0 0,-1 0-1 0 0,1 1 0 0 0,-1-1 0 0 0,1 0 1 0 0,-1 0-1 0 0,1 1 0 0 0,-1-1 0 0 0,0 0 0 0 0,1 1 1 0 0,-1 1-1 0 0,0 1 61 0 0,0 0 0 0 0,0 0 1 0 0,-1-1-1 0 0,1 1 0 0 0,-3 7 0 0 0,2-6-21 0 0,-1-1 0 0 0,0 0 0 0 0,0 1-1 0 0,0-1 1 0 0,-1 0 0 0 0,0 0 0 0 0,1 0-1 0 0,-1-1 1 0 0,-1 1 0 0 0,1-1 0 0 0,-7 6-1 0 0,-5 2 148 0 0,-27 16 0 0 0,33-22-149 0 0,-14 8 125 0 0,-26 9-1 0 0,-10 6-28 0 0,59-28-142 0 0,0 0-1 0 0,0 0 0 0 0,-1 0 0 0 0,1 0 0 0 0,0 0 0 0 0,0 0 0 0 0,-1 0 1 0 0,1 0-1 0 0,0 0 0 0 0,0 1 0 0 0,-1-1 0 0 0,1 0 0 0 0,0 0 1 0 0,0 0-1 0 0,0 0 0 0 0,-1 0 0 0 0,1 1 0 0 0,0-1 0 0 0,0 0 1 0 0,0 0-1 0 0,0 0 0 0 0,0 0 0 0 0,-1 1 0 0 0,1-1 0 0 0,0 0 1 0 0,0 0-1 0 0,0 1 0 0 0,0-1 0 0 0,0 0 0 0 0,0 0 0 0 0,0 1 1 0 0,0-1-1 0 0,0 0 0 0 0,0 0 0 0 0,0 0 0 0 0,0 1 0 0 0,0-1 1 0 0,0 0-1 0 0,0 0 0 0 0,0 1 0 0 0,0-1 0 0 0,0 0 0 0 0,0 0 1 0 0,0 1-1 0 0,0-1 0 0 0,14 6 181 0 0,21-3-162 0 0,-27-3-44 0 0,16 0-766 0 0,-1 1 0 0 0,43 6 0 0 0,-57-5-1052 0 0,0-1-4689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21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20 19583 0 0,'-12'-4'1912'0'0,"16"2"-1704"0"0,1 0-208 0 0,-3 1 0 0 0,1-2-208 0 0,2 0-80 0 0,2 0-24 0 0,-1 1-5303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21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17 11976 0 0,'-27'-7'1184'0'0,"19"5"4"0"0,1 0 0 0 0,0 0-1 0 0,-1 0 1 0 0,-11 0 0 0 0,11 2-1052 0 0,1 0 0 0 0,-1 1 0 0 0,-13 3 0 0 0,21-4-113 0 0,-1 0-1 0 0,1 0 1 0 0,0 0-1 0 0,0 0 1 0 0,0 0-1 0 0,-1 0 1 0 0,1 0-1 0 0,0 1 1 0 0,0-1 0 0 0,0 0-1 0 0,0 0 1 0 0,-1 0-1 0 0,1 1 1 0 0,0-1-1 0 0,0 0 1 0 0,0 0-1 0 0,0 0 1 0 0,0 1-1 0 0,0-1 1 0 0,0 0-1 0 0,-1 0 1 0 0,1 0-1 0 0,0 1 1 0 0,0-1-1 0 0,0 0 1 0 0,0 0-1 0 0,0 1 1 0 0,0-1-1 0 0,0 0 1 0 0,0 0-1 0 0,0 1 1 0 0,0-1-1 0 0,0 0 1 0 0,1 0-1 0 0,-1 0 1 0 0,0 1-1 0 0,0-1 1 0 0,0 0-1 0 0,0 0 1 0 0,0 1-1 0 0,0-1 1 0 0,0 0-1 0 0,1 0 1 0 0,-1 0-1 0 0,6 9 241 0 0,2-1-119 0 0,-2-3-127 0 0,0 0 0 0 0,0 0 1 0 0,0 0-1 0 0,1-1 1 0 0,6 4-1 0 0,-4-3-18 0 0,0 0-1 0 0,-1 0 1 0 0,0 1-1 0 0,0 0 1 0 0,0 1-1 0 0,11 11 1 0 0,11 26-429 0 0,-29-43 410 0 0,0 2-1 0 0,0-1 0 0 0,0 0 0 0 0,-1 0 1 0 0,1 0-1 0 0,0 0 0 0 0,-1 0 0 0 0,0 0 1 0 0,0 1-1 0 0,0-1 0 0 0,0 0 0 0 0,0 0 0 0 0,0 1 1 0 0,-1 3-1 0 0,0 0-21 0 0,-1-1 0 0 0,1 1 0 0 0,-1-1 0 0 0,-4 8 0 0 0,5-10 58 0 0,-1 0 0 0 0,1 0 0 0 0,-1 0 0 0 0,0-1 1 0 0,0 1-1 0 0,0 0 0 0 0,0-1 0 0 0,-1 0 0 0 0,1 1 0 0 0,-1-1 0 0 0,1 0 0 0 0,-1 0 0 0 0,0-1 1 0 0,0 1-1 0 0,0-1 0 0 0,0 1 0 0 0,0-1 0 0 0,0 0 0 0 0,0 0 0 0 0,0 0 0 0 0,-1 0 0 0 0,1-1 1 0 0,0 1-1 0 0,0-1 0 0 0,-1 0 0 0 0,1 0 0 0 0,0 0 0 0 0,-1 0 0 0 0,1-1 0 0 0,0 0 0 0 0,0 1 0 0 0,0-1 1 0 0,-1 0-1 0 0,1 0 0 0 0,0-1 0 0 0,-4-1 0 0 0,7 2 20 0 0,-1 1 1 0 0,0-1-1 0 0,0 1 1 0 0,1-1-1 0 0,-1 0 0 0 0,0 0 1 0 0,1 1-1 0 0,-1-1 0 0 0,1 0 1 0 0,-1 0-1 0 0,1 0 0 0 0,-1 1 1 0 0,1-1-1 0 0,0 0 1 0 0,-1 0-1 0 0,1 0 0 0 0,0 0 1 0 0,0 0-1 0 0,-1 0 0 0 0,1 0 1 0 0,0 0-1 0 0,0 0 1 0 0,0 0-1 0 0,1-1 0 0 0,-1-1 57 0 0,1 1-1 0 0,-1 0 0 0 0,1-1 0 0 0,0 1 1 0 0,0 0-1 0 0,0 0 0 0 0,0 0 1 0 0,2-4-1 0 0,0 1 63 0 0,1-1 0 0 0,1 1 1 0 0,-1 0-1 0 0,0 0 0 0 0,1 0 0 0 0,8-6 1 0 0,16-20 300 0 0,-27 31-454 0 0,12-11 1 0 0,0 0 1 0 0,-1-1-1 0 0,15-16 1 0 0,-9-2-58 0 0,-18 29 65 0 0,-1 0-1 0 0,0 0 0 0 0,1 0 1 0 0,-1 0-1 0 0,0 0 0 0 0,1 0 0 0 0,-1 0 1 0 0,0-1-1 0 0,0 1 0 0 0,0 0 1 0 0,0 0-1 0 0,0 0 0 0 0,0 0 1 0 0,-1 0-1 0 0,1 0 0 0 0,0 0 1 0 0,0 0-1 0 0,-1 0 0 0 0,1 0 1 0 0,-1 0-1 0 0,1 0 0 0 0,-1 0 1 0 0,1 0-1 0 0,-1 0 0 0 0,1 0 0 0 0,-1 0 1 0 0,0 0-1 0 0,0 0 0 0 0,1 1 1 0 0,-1-1-1 0 0,0 0 0 0 0,0 1 1 0 0,0-1-1 0 0,0 0 0 0 0,0 1 1 0 0,0-1-1 0 0,-2 0 0 0 0,-7 1-225 0 0,0 0 1 0 0,0 0-1 0 0,0 1 0 0 0,0 0 0 0 0,-18 5 1 0 0,-20 10-3970 0 0,37-12 2416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22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18655 0 0,'0'0'859'0'0,"10"-3"306"0"0,0 0-1090 0 0,0 0-1 0 0,1 1 1 0 0,-1 1-1 0 0,1 0 1 0 0,-1 0-1 0 0,0 1 1 0 0,1 0 0 0 0,13 3-1 0 0,-7 0 140 0 0,0 0 0 0 0,31 12 0 0 0,-42-13-152 0 0,-2 0 1 0 0,1 0-1 0 0,0 0 0 0 0,0 1 0 0 0,-1 0 0 0 0,1 0 0 0 0,-1 0 0 0 0,0 0 0 0 0,0 1 0 0 0,0 0 1 0 0,0 0-1 0 0,-1 0 0 0 0,6 8 0 0 0,-8-10-54 0 0,0 1 0 0 0,0 0 0 0 0,0 0 0 0 0,0 1 0 0 0,-1-1 0 0 0,1 0 0 0 0,-1 0 0 0 0,0 0 1 0 0,0 0-1 0 0,0 0 0 0 0,0 0 0 0 0,0 1 0 0 0,-1-1 0 0 0,0 0 0 0 0,1 0 0 0 0,-1 0 0 0 0,0 0 0 0 0,-1 0 0 0 0,1 0 0 0 0,0 0 0 0 0,-1-1 0 0 0,1 1 0 0 0,-1 0 0 0 0,-2 2 1 0 0,-5 6 235 0 0,0 0 1 0 0,-1 0-1 0 0,-20 16 1 0 0,19-18-51 0 0,-19 10 1 0 0,22-14-104 0 0,0 0 0 0 0,0 1 1 0 0,0 0-1 0 0,-13 13 0 0 0,20-19-186 0 0,1 0-1 0 0,0 1 0 0 0,-1-1 1 0 0,1 0-1 0 0,0 1 1 0 0,-1-1-1 0 0,1 0 0 0 0,0 1 1 0 0,-1-1-1 0 0,1 0 1 0 0,0 1-1 0 0,0-1 0 0 0,-1 0 1 0 0,1 1-1 0 0,0-1 0 0 0,0 1 1 0 0,0-1-1 0 0,0 1 1 0 0,-1-1-1 0 0,1 1 0 0 0,0-1 1 0 0,0 0-1 0 0,0 1 1 0 0,0-1-1 0 0,0 1 0 0 0,0-1 1 0 0,0 1-1 0 0,0-1 1 0 0,1 1-1 0 0,-1-1 0 0 0,0 1 1 0 0,0-1-1 0 0,0 0 0 0 0,0 1 1 0 0,1-1-1 0 0,-1 1 1 0 0,1 0-344 0 0,0-1 0 0 0,0 1 0 0 0,0-1 0 0 0,0 0 0 0 0,0 1 0 0 0,0-1 0 0 0,0 0 1 0 0,1 0-1 0 0,-1 0 0 0 0,0 0 0 0 0,0 0 0 0 0,0 0 0 0 0,0 0 0 0 0,2 0 0 0 0,3-1-5943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22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8752 0 0,'0'0'12'0'0,"0"0"0"0"0,0 0 0 0 0,0 0 0 0 0,0 0 0 0 0,0 0 0 0 0,1 0 1 0 0,-1 0-1 0 0,0 0 0 0 0,0 0 0 0 0,0 0 0 0 0,0 0 0 0 0,0 0 0 0 0,0 0 0 0 0,0 0 1 0 0,0 0-1 0 0,0 0 0 0 0,0 0 0 0 0,0 0 0 0 0,0 0 0 0 0,1 0 0 0 0,-1 0 0 0 0,0 0 1 0 0,0 0-1 0 0,0 0 0 0 0,0 0 0 0 0,0 0 0 0 0,0 0 0 0 0,0 0 0 0 0,0 0 1 0 0,0 0-1 0 0,0 0 0 0 0,0-1 0 0 0,0 1 0 0 0,0 0 0 0 0,0 0 0 0 0,0 0 0 0 0,0 0 1 0 0,0 0-1 0 0,0 0 0 0 0,0 0 0 0 0,0 0 0 0 0,0 0 0 0 0,0 0 0 0 0,0 0 0 0 0,0 0 1 0 0,0-1-1 0 0,0 1 0 0 0,0 0 0 0 0,0 0 0 0 0,0 0 0 0 0,0 0 0 0 0,0 0 0 0 0,0 0 1 0 0,0 0-1 0 0,0 0 0 0 0,0 0 0 0 0,0 0 0 0 0,0 0 0 0 0,0 0 0 0 0,0 0 0 0 0,0-1 1 0 0,0 1-1 0 0,0 0 0 0 0,0 0 0 0 0,0 0 0 0 0,0 0 0 0 0,-1 0 0 0 0,1 0 0 0 0,0 0 1 0 0,11-5 240 0 0,16-4 4659 0 0,16 1 1217 0 0,23 0-6275 0 0,-11 1-105 0 0,-37 5 207 0 0,-13 1-4384 0 0,-6 2 2970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22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14480 0 0,'-1'0'115'0'0,"0"0"1"0"0,-1 0 0 0 0,1 0-1 0 0,-1 0 1 0 0,1 0 0 0 0,0 1-1 0 0,-1-1 1 0 0,1 0 0 0 0,0 1-1 0 0,-1-1 1 0 0,1 1 0 0 0,0-1-1 0 0,-1 1 1 0 0,1 0 0 0 0,0-1-1 0 0,0 1 1 0 0,0 0 0 0 0,0 0-1 0 0,0 0 1 0 0,-2 2 0 0 0,3-3-51 0 0,-1 1 0 0 0,1-1 0 0 0,-1 1 0 0 0,1-1 1 0 0,-1 1-1 0 0,1-1 0 0 0,0 1 0 0 0,-1 0 0 0 0,1-1 1 0 0,0 1-1 0 0,0 0 0 0 0,-1-1 0 0 0,1 1 0 0 0,0 0 0 0 0,0-1 1 0 0,0 1-1 0 0,0 0 0 0 0,0-1 0 0 0,0 1 0 0 0,0 0 0 0 0,0-1 1 0 0,0 1-1 0 0,0 0 0 0 0,1 0 0 0 0,-1-1 0 0 0,0 1 1 0 0,0 0-1 0 0,0-1 0 0 0,1 1 0 0 0,-1-1 0 0 0,1 1 0 0 0,-1 0 1 0 0,0-1-1 0 0,1 1 0 0 0,-1-1 0 0 0,1 1 0 0 0,-1-1 0 0 0,1 1 1 0 0,-1-1-1 0 0,1 1 0 0 0,-1-1 0 0 0,2 1 0 0 0,9 5 118 0 0,0 0-1 0 0,1-1 0 0 0,-1 0 0 0 0,15 3 1 0 0,-10-3 144 0 0,27 12 1 0 0,-23-6-92 0 0,-5-4-177 0 0,0 1 0 0 0,20 14 0 0 0,-32-20-54 0 0,0 1-1 0 0,0-1 1 0 0,0 1-1 0 0,0 0 1 0 0,0 0 0 0 0,0 0-1 0 0,-1 0 1 0 0,1 1-1 0 0,-1-1 1 0 0,0 1 0 0 0,0-1-1 0 0,-1 1 1 0 0,1 0-1 0 0,-1 0 1 0 0,2 5 0 0 0,-3-8 27 0 0,0 0 0 0 0,0 0 0 0 0,-1 0 0 0 0,1 0 0 0 0,0 0 1 0 0,0 0-1 0 0,-1 0 0 0 0,1 0 0 0 0,-1-1 0 0 0,1 1 0 0 0,-1 0 0 0 0,1 0 1 0 0,-1 0-1 0 0,1 0 0 0 0,-1-1 0 0 0,0 1 0 0 0,1 0 0 0 0,-1-1 0 0 0,0 1 1 0 0,0 0-1 0 0,1-1 0 0 0,-1 1 0 0 0,0-1 0 0 0,0 1 0 0 0,-2 0 0 0 0,-23 9 967 0 0,14-6-652 0 0,0-2-1 0 0,0 1 0 0 0,0-2 0 0 0,-25 1 1 0 0,-20-4-2279 0 0,46 2 867 0 0,0 1-14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6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74 6912 0 0,'-5'18'744'0'0,"5"-15"-321"0"0,-1 0 0 0 0,1-1 1 0 0,1 1-1 0 0,-1 0 0 0 0,0-1 0 0 0,1 1 1 0 0,-1 0-1 0 0,1-1 0 0 0,0 1 0 0 0,0-1 1 0 0,0 1-1 0 0,0-1 0 0 0,0 0 0 0 0,1 1 1 0 0,-1-1-1 0 0,1 0 0 0 0,-1 0 0 0 0,1 0 1 0 0,0 0-1 0 0,3 2 0 0 0,-2-1-294 0 0,-1-1 0 0 0,1 0 0 0 0,-1 0-1 0 0,1-1 1 0 0,0 1 0 0 0,0-1 0 0 0,0 1 0 0 0,0-1-1 0 0,0 0 1 0 0,0 0 0 0 0,0 0 0 0 0,1-1 0 0 0,-1 1 0 0 0,0-1-1 0 0,0 0 1 0 0,5 0 0 0 0,7-1-109 0 0,0-2 1 0 0,0 0-1 0 0,0-1 1 0 0,17-7-1 0 0,-25 8-8 0 0,1 0 0 0 0,-1-1 1 0 0,0 1-1 0 0,0-2 0 0 0,0 1 0 0 0,0-1 0 0 0,-1 0 1 0 0,0 0-1 0 0,9-10 0 0 0,-14 13 12 0 0,0 1-1 0 0,0-1 0 0 0,0 1 1 0 0,0-1-1 0 0,-1 0 1 0 0,1 1-1 0 0,0-1 1 0 0,-1 0-1 0 0,0 1 1 0 0,1-1-1 0 0,-1 0 1 0 0,0 0-1 0 0,0 1 0 0 0,0-1 1 0 0,0 0-1 0 0,0 0 1 0 0,0 1-1 0 0,0-1 1 0 0,-1 0-1 0 0,1 0 1 0 0,-1 1-1 0 0,1-1 1 0 0,-1 0-1 0 0,1 1 0 0 0,-1-1 1 0 0,0 1-1 0 0,0-1 1 0 0,0 1-1 0 0,0-1 1 0 0,0 1-1 0 0,0 0 1 0 0,-2-2-1 0 0,0 0 84 0 0,0 0-1 0 0,0 0 1 0 0,0 0 0 0 0,0 1 0 0 0,-1-1-1 0 0,1 1 1 0 0,-1 0 0 0 0,0 0-1 0 0,0 0 1 0 0,1 1 0 0 0,-1-1 0 0 0,-8-1-1 0 0,-2 1 249 0 0,0 0 0 0 0,-26 1 0 0 0,36 1-571 0 0,0 1 1 0 0,0-1-1 0 0,0 1 1 0 0,1-1-1 0 0,-1 1 1 0 0,0 0-1 0 0,0 1 1 0 0,0-1-1 0 0,1 1 1 0 0,-1-1-1 0 0,0 1 1 0 0,1 0-1 0 0,0 0 0 0 0,-1 1 1 0 0,-3 3-1 0 0,2-1-1280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23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1 131 14712 0 0,'29'-24'1970'0'0,"44"-26"0"0"0,-28 21-1797 0 0,-39 24 18 0 0,1 2 0 0 0,0-1 0 0 0,0 1 1 0 0,11-4-1 0 0,-14 6-147 0 0,0-1 0 0 0,0 1 1 0 0,0 1-1 0 0,0-1 0 0 0,0 1 0 0 0,0-1 1 0 0,0 1-1 0 0,0 0 0 0 0,8 2 0 0 0,-11-2-43 0 0,0 0 0 0 0,0 1 0 0 0,0-1 0 0 0,0 0 0 0 0,0 1 0 0 0,0-1 0 0 0,0 1-1 0 0,0 0 1 0 0,-1-1 0 0 0,1 1 0 0 0,0 0 0 0 0,0-1 0 0 0,-1 1 0 0 0,1 0 0 0 0,-1 0 0 0 0,1 0-1 0 0,-1 0 1 0 0,1 0 0 0 0,-1-1 0 0 0,1 1 0 0 0,-1 0 0 0 0,0 0 0 0 0,1 0 0 0 0,-1 0 0 0 0,0 1-1 0 0,2 30 60 0 0,-2-18-12 0 0,0-1-7 0 0,0-11 2 0 0,0 1 0 0 0,0 0 1 0 0,0 0-1 0 0,1-1 0 0 0,-1 1 0 0 0,0 0 0 0 0,1 0 0 0 0,1 2 0 0 0,0-1 21 0 0,-2-1 48 0 0,1-1-1 0 0,0 0 0 0 0,1 1 0 0 0,-1-1 1 0 0,0 0-1 0 0,1 0 0 0 0,1 3 0 0 0,-1-4-65 0 0,-1 0 0 0 0,0-1 0 0 0,0 1 0 0 0,0 0 0 0 0,1-1 0 0 0,-1 1-1 0 0,0-1 1 0 0,1 1 0 0 0,-1-1 0 0 0,1 0 0 0 0,-1 1 0 0 0,0-1 0 0 0,1 0 0 0 0,-1 0-1 0 0,3 0 1 0 0,1-1 67 0 0,0 1-1 0 0,0-1 1 0 0,0 0-1 0 0,-1-1 1 0 0,1 1-1 0 0,0-1 1 0 0,-1 0-1 0 0,1 0 1 0 0,5-4-1 0 0,-2 1-4 0 0,1 0-1 0 0,-2-1 1 0 0,14-12-1 0 0,-5-4 150 0 0,-3 4-1217 0 0,-3 9-2949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23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8 121 14280 0 0,'-7'-17'1552'0'0,"7"16"-1391"0"0,0 0 0 0 0,0 0 1 0 0,0 0-1 0 0,0-1 0 0 0,0 1 1 0 0,0 0-1 0 0,0 0 0 0 0,1 0 1 0 0,-1 0-1 0 0,0 0 0 0 0,1 0 1 0 0,-1 0-1 0 0,1 0 0 0 0,-1 1 1 0 0,1-1-1 0 0,-1 0 0 0 0,1 0 1 0 0,-1 0-1 0 0,2-1 0 0 0,16-17 756 0 0,-16 17-987 0 0,3-3 523 0 0,0 1 1 0 0,0-1 0 0 0,1 1-1 0 0,0 0 1 0 0,0 1-1 0 0,0-1 1 0 0,12-4 0 0 0,-14 7-393 0 0,1-1 1 0 0,-1 1 0 0 0,1 0-1 0 0,0 0 1 0 0,-1 1 0 0 0,1-1-1 0 0,0 1 1 0 0,-1 0 0 0 0,1 0-1 0 0,0 1 1 0 0,0-1 0 0 0,6 3-1 0 0,-8-2-64 0 0,1 0 1 0 0,-1 1-1 0 0,0 0 0 0 0,0 0 0 0 0,4 2 0 0 0,6 5 64 0 0,8 4-89 0 0,-11-7 124 0 0,0 0-1 0 0,16 6 1 0 0,-22-11-27 0 0,-1 1 0 0 0,1-1 0 0 0,-1-1 0 0 0,1 1 0 0 0,0 0-1 0 0,-1-1 1 0 0,1 0 0 0 0,0 0 0 0 0,0 0 0 0 0,-1 0 0 0 0,8-2 0 0 0,-2 0-91 0 0,-1 0 1 0 0,0-1 0 0 0,1 0 0 0 0,-1 0 0 0 0,0-1 0 0 0,-1 0 0 0 0,1 0 0 0 0,-1-1 0 0 0,1 0 0 0 0,-2 0 0 0 0,1-1 0 0 0,0 1 0 0 0,-1-2 0 0 0,6-7 0 0 0,-8 8-1079 0 0,-4 1-54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24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5528 0 0,'-8'3'273'0'0,"11"2"679"0"0,-2-5-609 0 0,-1 1 1 0 0,1-1 0 0 0,-1 1-1 0 0,1-1 1 0 0,-1 1-1 0 0,1 0 1 0 0,-1-1 0 0 0,0 1-1 0 0,1-1 1 0 0,-1 1-1 0 0,0 0 1 0 0,1-1 0 0 0,-1 1-1 0 0,0 0 1 0 0,0 1-1 0 0,1 0 689 0 0,-1 1 0 0 0,0-1 0 0 0,1 0 0 0 0,-1 1 0 0 0,1-1 0 0 0,1 4 0 0 0,-1-4-975 0 0,0 0-1 0 0,0-1 0 0 0,-1 1 0 0 0,1 0 0 0 0,-1 0 0 0 0,0 0 1 0 0,1-1-1 0 0,-1 1 0 0 0,0 0 0 0 0,0 0 0 0 0,0 0 1 0 0,-1 3-1 0 0,0 2-3 0 0,-1 0 10 0 0,0 0 0 0 0,1 0 1 0 0,0 8-1 0 0,-3 4 207 0 0,3-17-190 0 0,0 0-1 0 0,0 0 0 0 0,1 0 1 0 0,-1 0-1 0 0,1 0 1 0 0,0 1-1 0 0,0-1 0 0 0,-1 0 1 0 0,2 2-1 0 0,-4 13 450 0 0,2-15-479 0 0,1-1 1 0 0,-1 1 0 0 0,1 0-1 0 0,0 0 1 0 0,-1-1-1 0 0,1 1 1 0 0,0 0 0 0 0,0 2-1 0 0,0-3-31 0 0,0 0 0 0 0,0 0 0 0 0,0 0 0 0 0,0 0 0 0 0,0 0 0 0 0,0 0 0 0 0,-1 0 0 0 0,1 0 0 0 0,0 0 0 0 0,-1 0-1 0 0,0 1 1 0 0,1-1-37 0 0,-1-1 0 0 0,1 0 0 0 0,0 1-1 0 0,0-1 1 0 0,-1 1 0 0 0,1-1 0 0 0,0 1-1 0 0,0-1 1 0 0,0 1 0 0 0,0-1-1 0 0,0 1 1 0 0,-1-1 0 0 0,1 0 0 0 0,0 1-1 0 0,0 0 1 0 0,0-1 0 0 0,0 1 0 0 0,0-1-1 0 0,0 1 1 0 0,1-1 0 0 0,-1 0 0 0 0,0 1-1 0 0,0-1 1 0 0,0 1 0 0 0,0-1-1 0 0,1 1 1 0 0,-1-1 0 0 0,0 1 0 0 0,0-1-1 0 0,1 1 1 0 0,-1-1 0 0 0,0 0 0 0 0,1 1-1 0 0,-1-1 1 0 0,0 0 0 0 0,1 1 0 0 0,-1-1-1 0 0,1 1 1 0 0,2 1-2881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24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15200 0 0,'7'-1'456'0'0,"1"1"0"0"0,-1-2 0 0 0,10-1 0 0 0,15-3 2994 0 0,12 2 88 0 0,27 3-2733 0 0,-59 2-868 0 0,0 0 0 0 0,1 0 1 0 0,-1 2-1 0 0,-1-1 0 0 0,1 2 1 0 0,0-1-1 0 0,16 9 0 0 0,-27-12 89 0 0,1 1 0 0 0,-1 0 0 0 0,1 1 0 0 0,-1-1 0 0 0,0 0 0 0 0,1 0 0 0 0,-1 0 0 0 0,0 1 0 0 0,1 1 0 0 0,-1-3-21 0 0,-1 1 0 0 0,0-1 1 0 0,0 1-1 0 0,1-1 0 0 0,-1 0 0 0 0,0 1 0 0 0,0-1 0 0 0,0 1 0 0 0,1-1 0 0 0,-1 0 1 0 0,0 1-1 0 0,0-1 0 0 0,0 1 0 0 0,0-1 0 0 0,0 1 0 0 0,0-1 0 0 0,0 1 1 0 0,0-1-1 0 0,0 1 0 0 0,0-1 0 0 0,0 0 0 0 0,0 1 0 0 0,0-1 0 0 0,-1 1 0 0 0,1-1 1 0 0,0 1-1 0 0,0-1 0 0 0,0 0 0 0 0,-1 1 0 0 0,1-1 0 0 0,0 0 0 0 0,0 1 0 0 0,-1-1 1 0 0,1 1-1 0 0,0-1 0 0 0,-1 0 0 0 0,1 0 0 0 0,-1 1 0 0 0,-21 17 23 0 0,18-14-19 0 0,0 0 0 0 0,-1 0 0 0 0,-8 5 0 0 0,-14 4-9 0 0,-30 11 1 0 0,30-14 24 0 0,1-2 357 0 0,22-7-299 0 0,-1 0-1 0 0,0 1 1 0 0,1-1 0 0 0,-1 1-1 0 0,-3 2 1 0 0,7-3-71 0 0,1-1 0 0 0,0 0 0 0 0,-1 0 0 0 0,1 0 0 0 0,0 1 0 0 0,-1-1 0 0 0,1 0 0 0 0,0 0 0 0 0,0 1 0 0 0,-1-1 0 0 0,1 0 0 0 0,0 0 0 0 0,0 1 0 0 0,-1-1 0 0 0,1 0 0 0 0,0 1 0 0 0,0-1 0 0 0,0 0-1 0 0,0 1 1 0 0,0-1 0 0 0,-1 1 0 0 0,1-1 0 0 0,0 0 0 0 0,0 1 0 0 0,0-1 0 0 0,0 0 0 0 0,0 1 0 0 0,0 0 0 0 0,8 8 25 0 0,17 5-418 0 0,-22-13 298 0 0,29 14-214 0 0,-19-11 279 0 0,-1 1-1 0 0,0 1 1 0 0,0 0-1 0 0,-1 1 0 0 0,0 0 1 0 0,0 1-1 0 0,0 0 1 0 0,9 10-1 0 0,-18-15 20 0 0,0-1 0 0 0,0 0 0 0 0,-1 1 0 0 0,1-1 0 0 0,-1 1 0 0 0,1 0 0 0 0,1 4 0 0 0,-3-6 33 0 0,0 0 0 0 0,1 1 0 0 0,-1-1 0 0 0,0 0 0 0 0,0 0 0 0 0,0 0 0 0 0,0 1 0 0 0,0-1 0 0 0,0 0 0 0 0,0 0 0 0 0,0 1 0 0 0,0-1 0 0 0,-1 0 0 0 0,1 0 0 0 0,0 0 0 0 0,-1 0 0 0 0,1 1 0 0 0,-1-1 0 0 0,-1 2 0 0 0,-1 0 141 0 0,0 0 0 0 0,0 0 0 0 0,0-1 0 0 0,0 1 0 0 0,-1-1 0 0 0,1 0 0 0 0,-1 0 0 0 0,0 0 0 0 0,0 0 0 0 0,0 0 0 0 0,0-1 0 0 0,0 0 0 0 0,0 0 0 0 0,0 0 0 0 0,0 0 0 0 0,-8-1 0 0 0,-8 1 252 0 0,1-1 0 0 0,-26-3-1 0 0,36 2-377 0 0,-36-7 146 0 0,25 3-4250 0 0,10 2-1227 0 0,-3 0-3775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6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13992 0 0,'5'-2'324'0'0,"0"1"1"0"0,0-1-1 0 0,1 1 1 0 0,-1 0-1 0 0,0 0 1 0 0,1 1-1 0 0,8 0 1 0 0,42 4 240 0 0,-34-1-665 0 0,8-3 188 0 0,-10-1-6028 0 0,-14 1 1107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16.4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14280 0 0,'-5'0'1528'0'0,"12"0"-505"0"0,-1 0 153 0 0,1-1 32 0 0,1 1 8 0 0,4 0-968 0 0,1 0-248 0 0,1 1 64 0 0,0-1-64 0 0,2 0-112 0 0,-1 0-40 0 0,0 0-8 0 0,-2 0-5279 0 0,5-1-1057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30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50 6448 0 0,'0'0'498'0'0,"0"-1"-327"0"0,0 0 278 0 0,1 0-1 0 0,-1-1 1 0 0,1 1-1 0 0,-1 0 1 0 0,1-1-1 0 0,-1 1 1 0 0,1 0 0 0 0,0 0-1 0 0,0-1 1 0 0,0 1-1 0 0,0 0 1 0 0,0 0-1 0 0,1-1 1 0 0,8-11 484 0 0,-10 13-913 0 0,0-1 0 0 0,0 1-1 0 0,0 0 1 0 0,0-1 0 0 0,0 1 0 0 0,0 0-1 0 0,0-1 1 0 0,0 1 0 0 0,0 0 0 0 0,0-1-1 0 0,0 1 1 0 0,0-1 0 0 0,0 1 0 0 0,0 0 0 0 0,0 0-1 0 0,-1-1 1 0 0,1 1 0 0 0,0 0 0 0 0,0-1-1 0 0,0 1 1 0 0,-1 0 0 0 0,1 0 0 0 0,0-1-1 0 0,0 1 1 0 0,0 0 0 0 0,-1 0 0 0 0,1-1-1 0 0,0 1 1 0 0,-1 0 0 0 0,1 0 0 0 0,0 0-1 0 0,-1 0 1 0 0,1-1 0 0 0,0 1 0 0 0,-1 0-1 0 0,1 0 1 0 0,0 0 0 0 0,-1 0 0 0 0,1 0-1 0 0,-1 0 1 0 0,-14-5 1003 0 0,15 5-1002 0 0,-5-1 216 0 0,-1 1 1 0 0,1-1 0 0 0,0 1 0 0 0,-1 0 0 0 0,1 0 0 0 0,-1 1 0 0 0,1-1 0 0 0,-1 1 0 0 0,1 0 0 0 0,0 1-1 0 0,-9 3 1 0 0,7-2-80 0 0,-1 1 0 0 0,1-1 0 0 0,-1 2 0 0 0,1-1 0 0 0,0 1 0 0 0,-11 10-1 0 0,16-13-106 0 0,-1 1 1 0 0,1 0-1 0 0,0 0 0 0 0,0-1 0 0 0,0 1 0 0 0,0 1 0 0 0,1-1 0 0 0,-1 0 0 0 0,1 0 0 0 0,0 0 0 0 0,0 1 0 0 0,0-1 0 0 0,0 1 0 0 0,0-1 1 0 0,0 6-1 0 0,1-7-33 0 0,0 0 1 0 0,1-1 0 0 0,-1 1 0 0 0,0 0 0 0 0,0 0-1 0 0,1 0 1 0 0,-1-1 0 0 0,1 1 0 0 0,0 0 0 0 0,-1 0-1 0 0,1-1 1 0 0,0 1 0 0 0,0-1 0 0 0,0 1 0 0 0,0-1-1 0 0,0 1 1 0 0,1-1 0 0 0,-1 1 0 0 0,0-1 0 0 0,1 0-1 0 0,-1 0 1 0 0,1 0 0 0 0,-1 0 0 0 0,1 0 0 0 0,-1 0-1 0 0,1 0 1 0 0,0 0 0 0 0,-1-1 0 0 0,1 1 0 0 0,3 0-1 0 0,2 1 33 0 0,0-2-1 0 0,0 1 1 0 0,1-1-1 0 0,-1 0 0 0 0,0 0 1 0 0,0-1-1 0 0,0 0 1 0 0,0 0-1 0 0,10-3 1 0 0,-8 1-47 0 0,-1 0 1 0 0,1 0-1 0 0,0-1 1 0 0,-1 0-1 0 0,0 0 1 0 0,13-10-1 0 0,-18 12 38 0 0,0-1 0 0 0,1 0 0 0 0,-1 0 0 0 0,0 0 0 0 0,2-4 0 0 0,-2 4-30 0 0,1 2-24 0 0,-3 17-48 0 0,-1-6 89 0 0,0 0 0 0 0,-1-1 0 0 0,0 1 0 0 0,-1 0 0 0 0,0-1 0 0 0,0 1 0 0 0,-6 14 0 0 0,-6 29 67 0 0,10-29-80 0 0,1 41-1 0 0,6-53-2662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30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15776 0 0,'0'0'1543'0'0,"4"-2"-1375"0"0,-1-1-168 0 0,2 2 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31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22 16184 0 0,'-10'-4'206'0'0,"0"0"1"0"0,0 1 0 0 0,-1 0-1 0 0,1 1 1 0 0,-1 0 0 0 0,0 0 0 0 0,0 1-1 0 0,1 0 1 0 0,-1 1 0 0 0,0 1 0 0 0,0 0-1 0 0,0 0 1 0 0,1 1 0 0 0,-1 0 0 0 0,0 1-1 0 0,-17 6 1 0 0,27-8-110 0 0,-1 0 0 0 0,1-1 0 0 0,-1 1 0 0 0,1 0-1 0 0,0-1 1 0 0,0 1 0 0 0,-1 0 0 0 0,1 0 0 0 0,0 0 0 0 0,0 0 0 0 0,0 0-1 0 0,0 1 1 0 0,0-1 0 0 0,0 0 0 0 0,0 0 0 0 0,0 1 0 0 0,1-1 0 0 0,-1 0 0 0 0,0 1-1 0 0,0 2 1 0 0,1-2-32 0 0,0 0-1 0 0,0 0 0 0 0,0 1 1 0 0,0-1-1 0 0,0 0 0 0 0,0 0 1 0 0,1 0-1 0 0,-1 0 1 0 0,1 0-1 0 0,0 0 0 0 0,-1 0 1 0 0,1 0-1 0 0,2 2 0 0 0,2 4-36 0 0,0-1-1 0 0,0 0 0 0 0,1 0 0 0 0,0 0 0 0 0,1-1 0 0 0,6 6 0 0 0,-2-4-109 0 0,3 3-15 0 0,-1 1-1 0 0,21 21 0 0 0,-32-30 15 0 0,1 1-1 0 0,0-1 0 0 0,-1 1 0 0 0,1 0 0 0 0,-1-1 0 0 0,0 1 0 0 0,0 0 0 0 0,-1 0 0 0 0,1 0 0 0 0,-1 0 0 0 0,0 1 1 0 0,0-1-1 0 0,0 0 0 0 0,-1 1 0 0 0,0-1 0 0 0,1 6 0 0 0,-2-7 59 0 0,0 0 1 0 0,1 0-1 0 0,-1 0 1 0 0,0 0-1 0 0,0 0 0 0 0,-1-1 1 0 0,1 1-1 0 0,-1 0 1 0 0,1-1-1 0 0,-1 1 0 0 0,0 0 1 0 0,0-1-1 0 0,0 0 0 0 0,0 0 1 0 0,0 1-1 0 0,0-1 1 0 0,-1 0-1 0 0,1-1 0 0 0,-1 1 1 0 0,0 0-1 0 0,1-1 1 0 0,-1 0-1 0 0,0 1 0 0 0,0-1 1 0 0,0 0-1 0 0,-4 1 1 0 0,3-1 213 0 0,0 0 0 0 0,0-1 0 0 0,1 1 0 0 0,-1-1 0 0 0,0 0 0 0 0,0 0 0 0 0,0 0 0 0 0,0 0 0 0 0,1-1 0 0 0,-1 1 0 0 0,0-1 0 0 0,0 0 0 0 0,1 0 0 0 0,-1 0 0 0 0,0-1 0 0 0,1 1 0 0 0,0-1 0 0 0,-1 0 0 0 0,1 0 1 0 0,0 0-1 0 0,-4-3 0 0 0,6 3-144 0 0,-1 0 1 0 0,1 0-1 0 0,0 0 1 0 0,0 1-1 0 0,0-1 1 0 0,0 0 0 0 0,0 0-1 0 0,0 0 1 0 0,0-1-1 0 0,1 1 1 0 0,-1 0-1 0 0,1 0 1 0 0,-1 0-1 0 0,1-1 1 0 0,0 1 0 0 0,0 0-1 0 0,0 0 1 0 0,0 0-1 0 0,0-1 1 0 0,1 1-1 0 0,-1 0 1 0 0,0 0-1 0 0,1 0 1 0 0,0 0 0 0 0,0-1-1 0 0,0 1 1 0 0,0 0-1 0 0,2-3 1 0 0,2-4 191 0 0,1 0 0 0 0,0 0 0 0 0,1 1 0 0 0,12-13 0 0 0,-10 12-365 0 0,1 1-1 0 0,-1 0 1 0 0,2 1-1 0 0,-1 0 0 0 0,1 1 1 0 0,0 0-1 0 0,13-5 1 0 0,7-1-901 0 0,48-10 0 0 0,-67 19-1141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31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 15032 0 0,'9'-4'1597'0'0,"13"-2"-1074"0"0,1 1-1 0 0,0 2 1 0 0,1 0 0 0 0,-1 1 0 0 0,0 1 0 0 0,1 2-1 0 0,-1 0 1 0 0,25 5 0 0 0,-44-5-448 0 0,0 0 0 0 0,0 0 0 0 0,0 0-1 0 0,-1 0 1 0 0,1 1 0 0 0,0 0 0 0 0,-1 0 0 0 0,1 0 0 0 0,-1 0-1 0 0,0 0 1 0 0,1 0 0 0 0,-1 1 0 0 0,5 5 0 0 0,-7-6-73 0 0,0 0 1 0 0,0 0-1 0 0,0 0 0 0 0,0 0 1 0 0,0 0-1 0 0,0 0 1 0 0,0 0-1 0 0,-1 0 1 0 0,1 1-1 0 0,-1-1 0 0 0,1 0 1 0 0,-1 0-1 0 0,0 1 1 0 0,0-1-1 0 0,0 0 0 0 0,0 1 1 0 0,-1-1-1 0 0,1 0 1 0 0,-1 0-1 0 0,1 0 1 0 0,-1 1-1 0 0,0-1 0 0 0,1 0 1 0 0,-1 0-1 0 0,-2 3 1 0 0,-8 13 132 0 0,0-1 0 0 0,-1-1 1 0 0,-20 22-1 0 0,15-18 94 0 0,-20 29 1 0 0,36-48-340 0 0,0 0 0 0 0,1 0 0 0 0,-1 1 0 0 0,0-1 0 0 0,0 0 0 0 0,1 1 0 0 0,-1-1 1 0 0,1 1-1 0 0,-1-1 0 0 0,1 1 0 0 0,0-1 0 0 0,-1 1 0 0 0,1-1 0 0 0,0 1 0 0 0,0-1 1 0 0,0 3-1 0 0,1-2-306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1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 3224 0 0,'0'1'240'0'0,"-1"-1"56"0"0,4 23 8178 0 0,-4-20-8045 0 0,0 1-1 0 0,1-1 0 0 0,0 0 0 0 0,-1 0 1 0 0,1 1-1 0 0,0-1 0 0 0,1 0 1 0 0,-1 1-1 0 0,2 5 0 0 0,-1-7-317 0 0,0 0 0 0 0,0 0-1 0 0,0 0 1 0 0,1 0-1 0 0,-1-1 1 0 0,0 1 0 0 0,1 0-1 0 0,-1-1 1 0 0,1 1 0 0 0,0-1-1 0 0,-1 0 1 0 0,1 0 0 0 0,0 1-1 0 0,0-1 1 0 0,0 0-1 0 0,2 1 1 0 0,6 1 37 0 0,-1 0-1 0 0,1 0 1 0 0,0 0 0 0 0,-1-2-1 0 0,1 1 1 0 0,16 0-1 0 0,-23-2-96 0 0,0 0 0 0 0,1 0 0 0 0,-1-1 0 0 0,1 1 0 0 0,-1-1-1 0 0,0 0 1 0 0,1 0 0 0 0,-1 0 0 0 0,0 0 0 0 0,0 0-1 0 0,1-1 1 0 0,-1 1 0 0 0,0-1 0 0 0,-1 0 0 0 0,1 0 0 0 0,5-4-1 0 0,3-3-48 0 0,-10 9 1 0 0,0-1 0 0 0,0 1 0 0 0,0-1 0 0 0,0 1 0 0 0,0-1 0 0 0,0 0 1 0 0,0 1-1 0 0,0-1 0 0 0,-1 0 0 0 0,1 0 0 0 0,0 0 0 0 0,-1 0 0 0 0,1 1 1 0 0,0-1-1 0 0,-1 0 0 0 0,1 0 0 0 0,-1 0 0 0 0,1 0 0 0 0,-1-2 0 0 0,8-12-3 0 0,-7 14 0 0 0,0 0 0 0 0,0 0 0 0 0,-1 0 0 0 0,1 0 0 0 0,0 0 0 0 0,-1 0 0 0 0,1 0 0 0 0,-1 0 0 0 0,1-1 0 0 0,-1 1 0 0 0,0 0 0 0 0,0 0 0 0 0,1 0 0 0 0,-1 0 0 0 0,0-1 0 0 0,0 1 0 0 0,0 0 0 0 0,0 0 0 0 0,-1-2 0 0 0,0-12 19 0 0,1 14-10 0 0,1 0 0 0 0,-1 0 0 0 0,0 1 0 0 0,0-1 0 0 0,0 0 1 0 0,-1 0-1 0 0,1 0 0 0 0,0 0 0 0 0,0 0 0 0 0,0 0 1 0 0,-1 0-1 0 0,1 0 0 0 0,0 0 0 0 0,-1 0 0 0 0,1 0 1 0 0,-1 1-1 0 0,1-1 0 0 0,-1 0 0 0 0,0 0 0 0 0,1 1 1 0 0,-1-1-1 0 0,0 0 0 0 0,1 1 0 0 0,-2-2 0 0 0,-5-3 49 0 0,5 3-30 0 0,0 0-1 0 0,-1 1 1 0 0,1-1-1 0 0,-1 1 1 0 0,1-1-1 0 0,-1 1 1 0 0,1 0 0 0 0,-1 0-1 0 0,0 0 1 0 0,0 0-1 0 0,1 0 1 0 0,-1 0 0 0 0,0 1-1 0 0,0 0 1 0 0,0-1-1 0 0,-4 1 1 0 0,-5 1 343 0 0,5-1-314 0 0,1 0 1 0 0,-1 1 0 0 0,1 0 0 0 0,-1 0 0 0 0,1 0 0 0 0,0 1-1 0 0,-10 3 1 0 0,8-1-496 0 0,-9 4-455 0 0,8 2-3265 0 0,7-5 2824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6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 12408 0 0,'0'0'281'0'0,"0"18"798"0"0,2-14-894 0 0,0 1 0 0 0,0-1 1 0 0,0 0-1 0 0,1 0 0 0 0,0 0 1 0 0,-1 0-1 0 0,2 0 0 0 0,-1-1 1 0 0,0 1-1 0 0,1-1 0 0 0,0 0 1 0 0,-1 0-1 0 0,1 0 0 0 0,0-1 0 0 0,1 1 1 0 0,-1-1-1 0 0,0 0 0 0 0,1 0 1 0 0,8 2-1 0 0,-3-1 12 0 0,0-1-1 0 0,0 0 0 0 0,1-1 1 0 0,-1 0-1 0 0,0 0 1 0 0,1-1-1 0 0,-1-1 1 0 0,14-2-1 0 0,-22 3-194 0 0,12-2 43 0 0,0-1-1 0 0,24-8 0 0 0,-35 10-34 0 0,0 0 0 0 0,0 0 0 0 0,0-1 0 0 0,0 1 0 0 0,0-1-1 0 0,0 0 1 0 0,0 0 0 0 0,-1 0 0 0 0,1 0 0 0 0,-1 0 0 0 0,0 0 0 0 0,1-1 0 0 0,-1 1-1 0 0,0-1 1 0 0,-1 0 0 0 0,1 1 0 0 0,0-1 0 0 0,1-4 0 0 0,-2 5 13 0 0,-1 0 1 0 0,0 1-1 0 0,0-1 1 0 0,0 0-1 0 0,0 0 1 0 0,0 0-1 0 0,0 0 0 0 0,0 1 1 0 0,0-1-1 0 0,-1 0 1 0 0,1 0-1 0 0,-1 0 1 0 0,1 1-1 0 0,-1-1 1 0 0,0 0-1 0 0,0 1 1 0 0,0-1-1 0 0,0 1 0 0 0,0-1 1 0 0,0 1-1 0 0,0-1 1 0 0,0 1-1 0 0,0 0 1 0 0,-1-1-1 0 0,1 1 1 0 0,-1 0-1 0 0,1 0 1 0 0,-1 0-1 0 0,-1-1 1 0 0,-3-2 54 0 0,1 1 0 0 0,-1 0 0 0 0,-1 0 0 0 0,1 0 0 0 0,0 1 0 0 0,-11-3 0 0 0,0 2-36 0 0,1 1-1 0 0,-1 0 1 0 0,0 1-1 0 0,-29 2 1 0 0,28 1-959 0 0,0 1 1 0 0,-21 6 0 0 0,26-5-926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31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34 12440 0 0,'9'-6'1322'0'0,"1"1"-207"0"0,0 1 1 0 0,1 0-1 0 0,-1 0 0 0 0,1 1 0 0 0,22-3 1 0 0,-23 5-1269 0 0,-1 1 1 0 0,16 1 0 0 0,-53 6-2011 0 0,-18 5 1584 0 0,34-11 692 0 0,0 2-1 0 0,-1 0 1 0 0,1 0-1 0 0,0 1 0 0 0,0 0 1 0 0,1 1-1 0 0,-1 1 1 0 0,1 0-1 0 0,-20 14 0 0 0,29-18 99 0 0,-1 0 0 0 0,1 0 0 0 0,0 0-1 0 0,0 0 1 0 0,0 0 0 0 0,1 0 0 0 0,-1 0-1 0 0,-2 5 1 0 0,4-7-147 0 0,0 1 0 0 0,0 0 0 0 0,-1 0 0 0 0,1 0 0 0 0,0-1 0 0 0,0 1 0 0 0,0 0 0 0 0,0 0 0 0 0,1 0 0 0 0,-1 0 0 0 0,0-1 0 0 0,0 1 0 0 0,0 0 0 0 0,1 0 0 0 0,-1 0 0 0 0,0-1 0 0 0,1 1 0 0 0,-1 0 0 0 0,0-1 0 0 0,1 1 0 0 0,-1 0 0 0 0,1-1 1 0 0,0 1-1 0 0,-1 0 0 0 0,1-1 0 0 0,-1 1 0 0 0,1-1 0 0 0,0 1 0 0 0,-1-1 0 0 0,1 1 0 0 0,0-1 0 0 0,1 1 0 0 0,8 5 95 0 0,0-1 0 0 0,1 0 0 0 0,0-1 1 0 0,16 5-1 0 0,19 7-73 0 0,-30-9-75 0 0,-10-5-5 0 0,0 0 0 0 0,0 1-1 0 0,0 0 1 0 0,0 0 0 0 0,-1 0 0 0 0,0 0 0 0 0,1 1-1 0 0,-1 0 1 0 0,-1 0 0 0 0,8 8 0 0 0,-8-7 17 0 0,-4-5-16 0 0,1 1-1 0 0,-1-1 1 0 0,0 0 0 0 0,1 0 0 0 0,-1 0-1 0 0,0 1 1 0 0,0-1 0 0 0,1 0 0 0 0,-1 1-1 0 0,0-1 1 0 0,0 0 0 0 0,0 0 0 0 0,1 1-1 0 0,-1-1 1 0 0,0 0 0 0 0,0 1 0 0 0,0-1-1 0 0,0 1 1 0 0,0-1 0 0 0,0 0-1 0 0,1 1 1 0 0,-1-1 0 0 0,0 0 0 0 0,0 1-1 0 0,0-1 1 0 0,0 1 0 0 0,-1-1 0 0 0,1 0-1 0 0,0 1 1 0 0,0-1 0 0 0,0 0 0 0 0,0 1-1 0 0,0-1 1 0 0,0 0 0 0 0,0 1 0 0 0,-1-1-1 0 0,1 0 1 0 0,0 1 0 0 0,0-1 0 0 0,0 0-1 0 0,-1 0 1 0 0,1 1 0 0 0,0-1 0 0 0,-1 0-1 0 0,1 0 1 0 0,0 1 0 0 0,0-1 0 0 0,-1 0-1 0 0,-5 11 446 0 0,5-10-417 0 0,1 0 1 0 0,0-1-1 0 0,0 1 1 0 0,-1 0-1 0 0,1 0 1 0 0,0-1-1 0 0,-1 1 0 0 0,1 0 1 0 0,-1-1-1 0 0,1 1 1 0 0,-1 0-1 0 0,1-1 0 0 0,-1 1 1 0 0,1-1-1 0 0,-1 1 1 0 0,0-1-1 0 0,0 2 1 0 0,-10 3 353 0 0,0 0 1 0 0,0 0 0 0 0,0-1 0 0 0,0-1-1 0 0,-24 5 1 0 0,-13-2-969 0 0,2-5-3315 0 0,32-1-4400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33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0 161 11520 0 0,'12'-15'1162'0'0,"1"1"1"0"0,22-18-1 0 0,-9 11 894 0 0,52-30 0 0 0,-70 47-1887 0 0,0 0-1 0 0,0 0 1 0 0,0 1-1 0 0,1 0 1 0 0,0 0-1 0 0,-1 1 0 0 0,1 0 1 0 0,13-1-1 0 0,-19 3-148 0 0,-1 0 1 0 0,1 0-1 0 0,0 0 0 0 0,0 1 0 0 0,0-1 0 0 0,0 1 1 0 0,0-1-1 0 0,-1 1 0 0 0,1 0 0 0 0,0 0 1 0 0,0 0-1 0 0,4 3 0 0 0,-5-2-23 0 0,-1-1 1 0 0,1 1-1 0 0,-1-1 1 0 0,1 1-1 0 0,-1 0 1 0 0,0-1-1 0 0,1 1 1 0 0,-1 0-1 0 0,0 0 1 0 0,0 0-1 0 0,0 0 1 0 0,-1 0-1 0 0,1 0 1 0 0,0 0-1 0 0,-1 0 0 0 0,1 1 1 0 0,-1-1-1 0 0,0 0 1 0 0,0 3-1 0 0,8 59 82 0 0,-8-60 51 0 0,0 1-1 0 0,1-1 1 0 0,0 0-1 0 0,0 1 1 0 0,0-1-1 0 0,1 0 1 0 0,-1 0 0 0 0,1 0-1 0 0,4 7 1 0 0,-5-9-58 0 0,0-1 0 0 0,0 1 0 0 0,1-1 0 0 0,-1 1 0 0 0,0-1 0 0 0,1 0 0 0 0,-1 1 0 0 0,1-1 0 0 0,-1 0 0 0 0,1 0 0 0 0,-1 0 1 0 0,1 0-1 0 0,0 0 0 0 0,-1 0 0 0 0,1-1 0 0 0,0 1 0 0 0,0-1 0 0 0,0 1 0 0 0,0-1 0 0 0,-1 1 0 0 0,1-1 0 0 0,0 0 0 0 0,4 0 0 0 0,3-1-13 0 0,0 0 0 0 0,0-1 0 0 0,0 0 0 0 0,0 0 1 0 0,0-1-1 0 0,0 0 0 0 0,0 0 0 0 0,-1-1 0 0 0,0 0 0 0 0,1-1 0 0 0,-2 0 0 0 0,1 0 0 0 0,7-7 0 0 0,12-11-959 0 0,-14 14-3168 0 0,-6 3-480 0 0,-2 2-2050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34.0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1 104 19087 0 0,'0'0'930'0'0,"9"-10"236"0"0,0 3-1171 0 0,0 1 0 0 0,0 1 1 0 0,1 0-1 0 0,12-5 0 0 0,3-2 405 0 0,-9 3 180 0 0,1 1 0 0 0,0 1 0 0 0,35-9 0 0 0,-46 14-555 0 0,0 1 0 0 0,-1 0 0 0 0,1 1 0 0 0,0-1 0 0 0,0 1 1 0 0,1 0-1 0 0,-1 1 0 0 0,-1-1 0 0 0,1 1 0 0 0,0 0 0 0 0,0 1 0 0 0,0-1 0 0 0,0 1 1 0 0,-1 0-1 0 0,1 1 0 0 0,5 3 0 0 0,0 1-12 0 0,53 30 114 0 0,-56-33 54 0 0,0-1-1 0 0,0 0 1 0 0,1 0 0 0 0,-1 0 0 0 0,0-1-1 0 0,14 1 1 0 0,-16-3-61 0 0,1 0 0 0 0,0-1 1 0 0,-1 1-1 0 0,1-2 0 0 0,-1 1 0 0 0,1-1 0 0 0,-1 1 0 0 0,8-5 0 0 0,-4 2-141 0 0,0 0 0 0 0,-1-2-1 0 0,1 1 1 0 0,9-8 0 0 0,-17 11-161 0 0,-1 1 0 0 0,0 0-1 0 0,0-1 1 0 0,0 1 0 0 0,0-1 0 0 0,0 1 0 0 0,0-1 0 0 0,0 0-1 0 0,-1 1 1 0 0,1-1 0 0 0,0 0 0 0 0,0-2 0 0 0,2-8-2113 0 0,1 5 727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34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9672 0 0,'1'20'2390'0'0,"-2"7"1108"0"0,-9 47-1 0 0,5-47-2290 0 0,-2 48 0 0 0,7-70-1297 0 0,1-1 0 0 0,-1 1 0 0 0,0-1 0 0 0,1 1 0 0 0,0-1 0 0 0,0 0 0 0 0,1 1 0 0 0,-1-1 0 0 0,1 0 0 0 0,0 0 0 0 0,0 0 0 0 0,0 0 0 0 0,5 6 0 0 0,-2-5-1482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35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89 10136 0 0,'0'0'918'0'0,"-5"8"-535"0"0,4-3 141 0 0,0-1-1 0 0,0 1 1 0 0,0-1 0 0 0,0 1-1 0 0,1 0 1 0 0,-1-1 0 0 0,1 1-1 0 0,1 0 1 0 0,-1-1 0 0 0,2 8-1 0 0,1 6-247 0 0,8 22-1 0 0,-10-37-120 0 0,1 2 133 0 0,0 0 0 0 0,0 0-1 0 0,0 0 1 0 0,1 0-1 0 0,-1 0 1 0 0,1-1-1 0 0,0 1 1 0 0,1-1-1 0 0,-1 0 1 0 0,1 0 0 0 0,0 0-1 0 0,0 0 1 0 0,5 3-1 0 0,-2-3-51 0 0,-1 0-1 0 0,1 0 1 0 0,1 0-1 0 0,-1-1 1 0 0,1 0-1 0 0,-1-1 1 0 0,1 1-1 0 0,8 0 1 0 0,7 0-43 0 0,0-1-1 0 0,0-1 1 0 0,1-1-1 0 0,-1-1 1 0 0,28-6 0 0 0,-40 6-178 0 0,0-2 1 0 0,0 1-1 0 0,-1-1 1 0 0,1-1 0 0 0,0 0-1 0 0,-1-1 1 0 0,0 0-1 0 0,0 0 1 0 0,-1-1 0 0 0,13-10-1 0 0,-18 13 24 0 0,0-1 0 0 0,0 1 0 0 0,0-1 0 0 0,-1 0-1 0 0,1 0 1 0 0,-1 0 0 0 0,0 0 0 0 0,0-1 0 0 0,-1 0 0 0 0,1 1 0 0 0,-1-1-1 0 0,0 0 1 0 0,0 0 0 0 0,-1 0 0 0 0,1 0 0 0 0,-1 0 0 0 0,0 0-1 0 0,-1-1 1 0 0,1 1 0 0 0,-1 0 0 0 0,0 0 0 0 0,0-1 0 0 0,-2-8 0 0 0,0 4 207 0 0,-1 1 0 0 0,1-1 0 0 0,-7-12 0 0 0,8 19-180 0 0,-1-1 0 0 0,0 1 0 0 0,0 0 0 0 0,-1-1 1 0 0,1 1-1 0 0,0 0 0 0 0,-1 1 0 0 0,0-1 0 0 0,0 0 1 0 0,0 1-1 0 0,-5-4 0 0 0,-5-1 8 0 0,-1 0-1 0 0,0 1 0 0 0,0 1 1 0 0,0 0-1 0 0,-1 1 1 0 0,1 1-1 0 0,-1 0 1 0 0,0 1-1 0 0,-17-1 1 0 0,10 3-105 0 0,1 0-1 0 0,-1 2 1 0 0,1 0 0 0 0,-1 1 0 0 0,-36 11 0 0 0,51-12-411 0 0,1 0 0 0 0,-1 1 0 0 0,1 0 1 0 0,0 0-1 0 0,0 1 0 0 0,-9 6 0 0 0,1 2-717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0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31 307 6912 0 0,'0'1'211'0'0,"-1"-1"1"0"0,1 0 0 0 0,0 1-1 0 0,-1-1 1 0 0,1 0 0 0 0,-1 1-1 0 0,1-1 1 0 0,-1 0-1 0 0,1 1 1 0 0,-1-1 0 0 0,1 0-1 0 0,0 0 1 0 0,-1 0-1 0 0,1 1 1 0 0,-1-1 0 0 0,0 0-1 0 0,1 0 1 0 0,-1 0 0 0 0,1 0-1 0 0,-1 0 1 0 0,1 0-1 0 0,-1 0 1 0 0,1 0 0 0 0,-1 0-1 0 0,1 0 1 0 0,-1 0 0 0 0,1 0-1 0 0,-1-1 1 0 0,1 1-1 0 0,-1 0 1 0 0,1 0 0 0 0,-1-1-1 0 0,1 1 1 0 0,-1 0 0 0 0,1 0-1 0 0,0-1 1 0 0,-1 1-1 0 0,1 0 1 0 0,-1-1 0 0 0,-9-11 4503 0 0,9 4-5462 0 0,4-28 2203 0 0,11-57 766 0 0,-10 61-1800 0 0,-3 22-363 0 0,0 0 1 0 0,4-13-1 0 0,1 0 9 0 0,-5 16-40 0 0,1 0 0 0 0,0 1 1 0 0,0-1-1 0 0,0 1 1 0 0,1-1-1 0 0,5-8 1 0 0,-8 15-27 0 0,0 0 1 0 0,0-1-1 0 0,0 1 0 0 0,0 0 1 0 0,0-1-1 0 0,0 1 1 0 0,0 0-1 0 0,1 0 0 0 0,-1-1 1 0 0,0 1-1 0 0,0 0 1 0 0,0 0-1 0 0,1-1 0 0 0,-1 1 1 0 0,0 0-1 0 0,0 0 1 0 0,0 0-1 0 0,1-1 0 0 0,-1 1 1 0 0,0 0-1 0 0,0 0 0 0 0,1 0 1 0 0,-1 0-1 0 0,0 0 1 0 0,1 0-1 0 0,-1-1 0 0 0,0 1 1 0 0,0 0-1 0 0,1 0 1 0 0,-1 0-1 0 0,0 0 0 0 0,1 0 1 0 0,-1 0-1 0 0,0 0 0 0 0,0 0 1 0 0,1 0-1 0 0,-1 0 1 0 0,1 1-1 0 0,5 10 35 0 0,-4-6-39 0 0,22 49 119 0 0,-18-41-123 0 0,-5-10 32 0 0,0 0 0 0 0,0-1 0 0 0,1 1 0 0 0,-1-1 0 0 0,1 1-1 0 0,0-1 1 0 0,-1 1 0 0 0,1-1 0 0 0,0 0 0 0 0,1 0-1 0 0,3 3 1 0 0,-4-2-1 0 0,1-1 0 0 0,-1-1 0 0 0,1 1-1 0 0,0 0 1 0 0,0-1 0 0 0,0 1 0 0 0,0-1 0 0 0,0 0-1 0 0,0 0 1 0 0,0 0 0 0 0,0 0 0 0 0,0-1 0 0 0,0 1-1 0 0,1-1 1 0 0,-1 0 0 0 0,0 0 0 0 0,0 0 0 0 0,0 0-1 0 0,6-1 1 0 0,3-2 39 0 0,1 0 1 0 0,0-1-1 0 0,-1 0 0 0 0,0-1 0 0 0,0 0 0 0 0,13-9 0 0 0,2-2 212 0 0,34-29-1 0 0,-60 44-266 0 0,0 0 0 0 0,1 1 0 0 0,-1-1-1 0 0,0 0 1 0 0,1 0 0 0 0,-1 1 0 0 0,0-1 0 0 0,1 1-1 0 0,2-1 1 0 0,-4 1-9 0 0,0 0 1 0 0,1 0-1 0 0,-1 0 0 0 0,0 0 0 0 0,1 0 0 0 0,-1 0 0 0 0,1 0 1 0 0,-1 0-1 0 0,0 0 0 0 0,1 0 0 0 0,-1 0 0 0 0,0 0 1 0 0,1 0-1 0 0,-1 0 0 0 0,0 0 0 0 0,1 1 0 0 0,-1-1 0 0 0,0 0 1 0 0,1 0-1 0 0,-1 0 0 0 0,0 1 0 0 0,1-1 0 0 0,-1 0 1 0 0,0 0-1 0 0,0 1 0 0 0,1-1 0 0 0,-1 0 0 0 0,0 0 0 0 0,0 1 1 0 0,1-1-1 0 0,-1 0 0 0 0,0 1 0 0 0,0-1 0 0 0,0 0 0 0 0,0 1 1 0 0,0-1-1 0 0,0 1 0 0 0,0-1 0 0 0,1 0 0 0 0,-1 1 1 0 0,0-1-1 0 0,0 0 0 0 0,0 1 0 0 0,0-1 0 0 0,-1 1 0 0 0,1 0 1 0 0,0-1 1 0 0,-2 37 62 0 0,0-15-3 0 0,1-19-52 0 0,0 0 0 0 0,1 1 1 0 0,-1-1-1 0 0,1 1 0 0 0,0-1 0 0 0,1 7 0 0 0,0-3-169 0 0,1-1 0 0 0,0 1 0 0 0,0 0 0 0 0,1 0 0 0 0,3 7 0 0 0,-3-9-656 0 0,0 1 0 0 0,1-1 0 0 0,0 0 0 0 0,0 0-1 0 0,0 0 1 0 0,5 4 0 0 0,0-1-823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1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239 29 5984 0 0,'0'0'464'0'0,"-1"0"-306"0"0,5-5 4504 0 0,-10-1-467 0 0,5 6-4119 0 0,1-1 0 0 0,-1 0-1 0 0,1 0 1 0 0,-1 0-1 0 0,0 1 1 0 0,0-1 0 0 0,1 0-1 0 0,-1 1 1 0 0,0-1-1 0 0,0 1 1 0 0,0-1 0 0 0,-1 0-1 0 0,-6-1 171 0 0,-1 0 0 0 0,1 0 0 0 0,-1 1 0 0 0,-16 0 0 0 0,21 0-72 0 0,0 2 0 0 0,0-1 0 0 0,-1 0 0 0 0,1 1 1 0 0,0 0-1 0 0,0 0 0 0 0,0 0 0 0 0,0 0 0 0 0,0 1 0 0 0,0 0 0 0 0,0-1 0 0 0,-3 4 0 0 0,-12 5-111 0 0,16-9-35 0 0,-1 0 1 0 0,1 1-1 0 0,0-1 1 0 0,0 1-1 0 0,-5 4 1 0 0,-2 2 85 0 0,5-4 32 0 0,0 1 0 0 0,1-1 0 0 0,-1 1 0 0 0,1 0 0 0 0,0 0 0 0 0,0 0 0 0 0,-5 9 0 0 0,4-5 85 0 0,3-6-172 0 0,1-1 0 0 0,0 0 0 0 0,0 0-1 0 0,0 0 1 0 0,0 1 0 0 0,0-1 0 0 0,0 0 0 0 0,0 1-1 0 0,1-1 1 0 0,-1 1 0 0 0,1-1 0 0 0,0 1 0 0 0,0-1-1 0 0,0 1 1 0 0,0-1 0 0 0,0 1 0 0 0,0-1 0 0 0,1 3-1 0 0,0-4-43 0 0,-1 1 0 0 0,1-1 0 0 0,0 0 0 0 0,-1 0 0 0 0,1 0 0 0 0,0 0-1 0 0,0 0 1 0 0,0 0 0 0 0,0 0 0 0 0,0 0 0 0 0,0 0 0 0 0,0 0 0 0 0,0 0-1 0 0,0-1 1 0 0,1 1 0 0 0,-1 0 0 0 0,0-1 0 0 0,0 1 0 0 0,1-1 0 0 0,-1 1 0 0 0,3-1-1 0 0,1 2 33 0 0,0-1 1 0 0,1 0-1 0 0,0-1 0 0 0,5 1 0 0 0,-6-1-21 0 0,0 0 0 0 0,0 0 0 0 0,0-1 0 0 0,-1 1-1 0 0,1-1 1 0 0,0 0 0 0 0,-1-1 0 0 0,1 1 0 0 0,0-1 0 0 0,-1 0 0 0 0,0 0 0 0 0,1 0 0 0 0,-1-1-1 0 0,0 1 1 0 0,0-1 0 0 0,0 0 0 0 0,-1 0 0 0 0,5-5 0 0 0,4-2 18 0 0,-10 9-38 0 0,-1 0 0 0 0,1 0 0 0 0,-1-1 0 0 0,1 1 0 0 0,-1 0 0 0 0,1-1 1 0 0,-1 1-1 0 0,0-1 0 0 0,0 0 0 0 0,0 1 0 0 0,2-4 0 0 0,16-26 144 0 0,-18 30-148 0 0,-1 0 0 0 0,1 0 0 0 0,-1-1 0 0 0,1 1 0 0 0,0 0 0 0 0,-1 0 0 0 0,1 0 0 0 0,0 0 0 0 0,0 0 0 0 0,0 1 0 0 0,0-1 0 0 0,0 0 0 0 0,0 0 0 0 0,0 1 0 0 0,0-1 0 0 0,0 0 0 0 0,0 1 0 0 0,1-1 0 0 0,-1 1 0 0 0,0-1 0 0 0,0 1 0 0 0,0 0 0 0 0,1-1 1 0 0,-1 1-1 0 0,0 0 0 0 0,0 0 0 0 0,1 0 0 0 0,-1 0 0 0 0,0 0 0 0 0,0 0 0 0 0,1 1 0 0 0,-1-1 0 0 0,2 1 0 0 0,0 1-25 0 0,-1 1 1 0 0,0-1-1 0 0,-1 1 0 0 0,1 0 1 0 0,2 4-1 0 0,-2-4 12 0 0,11 29 11 0 0,-12-30 19 0 0,1 0 0 0 0,-1 0 0 0 0,1 0 0 0 0,-1-1 0 0 0,1 1 0 0 0,0 0 0 0 0,-1-1 0 0 0,1 1-1 0 0,0-1 1 0 0,0 1 0 0 0,0-1 0 0 0,0 0 0 0 0,1 0 0 0 0,-1 0 0 0 0,0 0 0 0 0,0 0 0 0 0,1 0 0 0 0,-1-1 0 0 0,0 1-1 0 0,1-1 1 0 0,3 1 0 0 0,-2-1 24 0 0,0-1 1 0 0,1 1-1 0 0,-1 0 0 0 0,0-1 0 0 0,0 0 0 0 0,0 0 1 0 0,0 0-1 0 0,0-1 0 0 0,0 1 0 0 0,0-1 0 0 0,0 0 1 0 0,0 0-1 0 0,-1-1 0 0 0,7-4 0 0 0,7-6 41 0 0,-14 11-78 0 0,0 0 0 0 0,0-1 1 0 0,0 1-1 0 0,-1-1 0 0 0,1 0 0 0 0,-1 1 0 0 0,5-7 1 0 0,-6 7-7 0 0,1 0 1 0 0,0 0 0 0 0,-1 0 0 0 0,1 0 0 0 0,0 1 0 0 0,0-1-1 0 0,0 1 1 0 0,0-1 0 0 0,0 1 0 0 0,0 0 0 0 0,0 0-1 0 0,3-2 1 0 0,-3 3 23 0 0,-1-1-1 0 0,0 1 0 0 0,1-1 1 0 0,-1 1-1 0 0,0 0 1 0 0,1 0-1 0 0,-1-1 0 0 0,0 1 1 0 0,1 0-1 0 0,-1 0 1 0 0,0 0-1 0 0,1 1 0 0 0,-1-1 1 0 0,1 0-1 0 0,-1 0 0 0 0,0 1 1 0 0,1-1-1 0 0,-1 1 1 0 0,0-1-1 0 0,0 1 0 0 0,0 0 1 0 0,1-1-1 0 0,1 3 1 0 0,7 4 208 0 0,3 5-458 0 0,-6-5 151 0 0,0-1 0 0 0,0 1 0 0 0,0-1 0 0 0,15 9 0 0 0,-20-14 26 0 0,33 18-1580 0 0,-11-8-6235 0 0,-12-7 990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1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22 16671 0 0,'-18'-11'1808'0'0,"11"8"-1769"0"0,3 2 40 0 0,0-1 0 0 0,1 1 1 0 0,-1 0-1 0 0,0 0 0 0 0,0 0 0 0 0,0 1 0 0 0,1-1 0 0 0,-1 1 0 0 0,0 0 0 0 0,0 0 1 0 0,0 1-1 0 0,0-1 0 0 0,0 1 0 0 0,1-1 0 0 0,-1 1 0 0 0,-5 2 0 0 0,2 0 445 0 0,0 1 0 0 0,0-1-1 0 0,0 1 1 0 0,1 0 0 0 0,-1 1 0 0 0,1 0-1 0 0,-6 5 1 0 0,11-8-453 0 0,-1-1 0 0 0,0 1 1 0 0,1 0-1 0 0,-1-1 0 0 0,1 1 0 0 0,0 0 1 0 0,-1 0-1 0 0,1 0 0 0 0,0 0 0 0 0,0 0 1 0 0,0 0-1 0 0,1 1 0 0 0,-1-1 0 0 0,0 0 1 0 0,1 0-1 0 0,0 1 0 0 0,-1-1 0 0 0,1 0 1 0 0,0 1-1 0 0,0-1 0 0 0,0 0 0 0 0,0 0 1 0 0,1 1-1 0 0,-1-1 0 0 0,1 0 0 0 0,-1 0 1 0 0,1 1-1 0 0,1 1 0 0 0,-1-2-43 0 0,0 0 0 0 0,1 0 1 0 0,-1 0-1 0 0,1 0 0 0 0,-1-1 0 0 0,1 1 0 0 0,0-1 0 0 0,0 1 0 0 0,0-1 0 0 0,0 1 0 0 0,0-1 1 0 0,0 0-1 0 0,0 0 0 0 0,0 0 0 0 0,0 0 0 0 0,0-1 0 0 0,1 1 0 0 0,-1 0 0 0 0,4 0 1 0 0,0-1-2 0 0,1 1 1 0 0,-1-1 0 0 0,0 0 0 0 0,0 0 0 0 0,1-1 0 0 0,6-1 0 0 0,3-2-14 0 0,0-1 0 0 0,-1-1 1 0 0,1 0-1 0 0,15-10 1 0 0,-18 9-13 0 0,-13 7-8 0 0,1 0-1 0 0,-1 0 0 0 0,1 0 1 0 0,0 0-1 0 0,-1-1 1 0 0,1 1-1 0 0,-1 0 1 0 0,1 0-1 0 0,-1 0 1 0 0,1 0-1 0 0,0 0 0 0 0,-1 1 1 0 0,1-1-1 0 0,-1 0 1 0 0,1 0-1 0 0,-1 0 1 0 0,1 0-1 0 0,-1 1 1 0 0,1-1-1 0 0,-1 0 0 0 0,1 0 1 0 0,-1 1-1 0 0,1-1 1 0 0,-1 0-1 0 0,1 1 1 0 0,0 0-1 0 0,7 10-251 0 0,-7-11 245 0 0,2 3-483 0 0,0 0 0 0 0,0 0 0 0 0,0 0 1 0 0,0 0-1 0 0,1-1 0 0 0,-1 1 0 0 0,1-1 0 0 0,0 0 0 0 0,0 0 0 0 0,0 0 0 0 0,0-1 0 0 0,0 1 0 0 0,0-1 1 0 0,0 0-1 0 0,8 1 0 0 0,-1-1-1394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2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60 1840 0 0,'3'-10'2186'0'0,"0"-1"9869"0"0,-4 8-11651 0 0,0 0-135 0 0,0 0 1 0 0,0-1 0 0 0,-1 1-1 0 0,1 0 1 0 0,-1 0-1 0 0,-2-3 1 0 0,3 5-212 0 0,0 0 0 0 0,0 0 1 0 0,0 0-1 0 0,-1 1 0 0 0,1-1 1 0 0,0 0-1 0 0,0 0 0 0 0,-1 1 1 0 0,1-1-1 0 0,0 1 0 0 0,-1-1 0 0 0,1 1 1 0 0,0-1-1 0 0,-1 1 0 0 0,1 0 1 0 0,-1 0-1 0 0,1-1 0 0 0,-3 2 0 0 0,-4-1 332 0 0,0 1-1 0 0,0 0 1 0 0,1 0-1 0 0,-1 1 1 0 0,0 0-1 0 0,-10 5 1 0 0,14-6-258 0 0,0 1 0 0 0,0 0 0 0 0,0 0 0 0 0,0 0 1 0 0,0 0-1 0 0,1 1 0 0 0,-1 0 0 0 0,1 0 1 0 0,0 0-1 0 0,0 0 0 0 0,0 0 0 0 0,0 0 0 0 0,-3 6 1 0 0,5-8-122 0 0,1 0 1 0 0,-1 0 0 0 0,1 0 0 0 0,-1 0 0 0 0,1 0 0 0 0,0 0 0 0 0,-1 1 0 0 0,1-1 0 0 0,0 0-1 0 0,0 0 1 0 0,0 0 0 0 0,0 1 0 0 0,0-1 0 0 0,0 0 0 0 0,0 0 0 0 0,0 1 0 0 0,0-1-1 0 0,0 0 1 0 0,1 0 0 0 0,-1 0 0 0 0,1 0 0 0 0,-1 1 0 0 0,1-1 0 0 0,-1 0 0 0 0,1 0-1 0 0,0 0 1 0 0,-1 0 0 0 0,1 0 0 0 0,0 0 0 0 0,0 0 0 0 0,0-1 0 0 0,0 1 0 0 0,-1 0-1 0 0,1 0 1 0 0,0-1 0 0 0,1 1 0 0 0,-1 0 0 0 0,0-1 0 0 0,0 1 0 0 0,0-1 0 0 0,2 1-1 0 0,0 1 32 0 0,1-1-1 0 0,0 0 0 0 0,0 0 1 0 0,0 0-1 0 0,0-1 0 0 0,-1 1 1 0 0,1-1-1 0 0,0 0 0 0 0,0 0 1 0 0,0 0-1 0 0,7-1 0 0 0,17-10 539 0 0,8-2 168 0 0,-34 13-715 0 0,1-1 0 0 0,-1 1 0 0 0,1-1 0 0 0,-1 1 0 0 0,1 0 0 0 0,-1 0 0 0 0,1 0 1 0 0,0 0-1 0 0,-1 1 0 0 0,1-1 0 0 0,3 2 0 0 0,-4-1-33 0 0,0 0 0 0 0,0 1 0 0 0,0-1 0 0 0,-1 1 0 0 0,1-1 0 0 0,0 1 0 0 0,-1 0 0 0 0,1-1 0 0 0,-1 1 0 0 0,1 0 0 0 0,-1 0 0 0 0,0 0 0 0 0,0 0 0 0 0,0 0 0 0 0,1 4 0 0 0,2 3-9 0 0,-1 1-1 0 0,2 12 1 0 0,5 23-288 0 0,11 72 124 0 0,-20-105 242 0 0,0 1 0 0 0,-1-1 0 0 0,0 1 0 0 0,-1 0 0 0 0,0-1 0 0 0,-1 1 0 0 0,-4 13 0 0 0,5-24 31 0 0,1 0 0 0 0,-1 1 1 0 0,0-1-1 0 0,0 0 1 0 0,-1 0-1 0 0,1 0 0 0 0,0 1 1 0 0,-1-1-1 0 0,1 0 1 0 0,-1-1-1 0 0,1 1 1 0 0,-1 0-1 0 0,0 0 0 0 0,0-1 1 0 0,0 1-1 0 0,0-1 1 0 0,-4 2-1 0 0,3-1 11 0 0,0-1 0 0 0,-1 0 1 0 0,1 0-1 0 0,0-1 0 0 0,-1 1 0 0 0,1 0 0 0 0,-1-1 0 0 0,1 0 1 0 0,-1 0-1 0 0,1 0 0 0 0,-6-1 0 0 0,2-1-59 0 0,0 1 0 0 0,0-1 0 0 0,0 0 0 0 0,0-1 0 0 0,0 0 0 0 0,0 0 0 0 0,0-1-1 0 0,1 1 1 0 0,0-1 0 0 0,0-1 0 0 0,-8-5 0 0 0,9 5-185 0 0,0-1 0 0 0,0 1 1 0 0,1-1-1 0 0,0 0 0 0 0,0 0 0 0 0,0 0 0 0 0,0-1 0 0 0,-4-12 1 0 0,7 15-162 0 0,0 1 1 0 0,0-1 0 0 0,0 1 0 0 0,1-1 0 0 0,-1 1 0 0 0,1-1 0 0 0,0 0 0 0 0,0 1-1 0 0,1-1 1 0 0,-1 0 0 0 0,1 1 0 0 0,-1-1 0 0 0,1 1 0 0 0,0-1 0 0 0,0 1-1 0 0,1 0 1 0 0,-1-1 0 0 0,1 1 0 0 0,4-6 0 0 0,2-2-2249 0 0,1 0-5244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2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53 228 14600 0 0,'7'-1'325'0'0,"0"-1"1"0"0,0 1-1 0 0,0-1 1 0 0,0-1-1 0 0,-1 1 1 0 0,1-1-1 0 0,-1 0 1 0 0,1-1-1 0 0,-1 1 1 0 0,0-1-1 0 0,-1 0 1 0 0,8-7-1 0 0,-10 9-157 0 0,-1-1-1 0 0,1 0 0 0 0,-1 0 0 0 0,1 0 1 0 0,-1 0-1 0 0,0-1 0 0 0,0 1 0 0 0,0 0 1 0 0,-1-1-1 0 0,1 1 0 0 0,-1-1 1 0 0,0 0-1 0 0,0 0 0 0 0,0 1 0 0 0,0-1 1 0 0,-1 0-1 0 0,1 0 0 0 0,-1 0 1 0 0,0 0-1 0 0,0 1 0 0 0,-1-1 0 0 0,1 0 1 0 0,-3-7-1 0 0,2 7-112 0 0,0 1 1 0 0,-1-1-1 0 0,1 1 1 0 0,-1 0-1 0 0,0 0 1 0 0,0 0-1 0 0,0 0 1 0 0,-1 0-1 0 0,1 0 1 0 0,-1 0-1 0 0,0 1 1 0 0,1 0-1 0 0,-1-1 1 0 0,0 1-1 0 0,0 0 0 0 0,-1 0 1 0 0,1 1-1 0 0,0-1 1 0 0,-1 0-1 0 0,1 1 1 0 0,-1 0-1 0 0,1 0 1 0 0,-7-1-1 0 0,6 1-47 0 0,0 1 0 0 0,0 0 0 0 0,1-1 0 0 0,-1 1 0 0 0,0 0 0 0 0,0 1 0 0 0,0-1 0 0 0,0 1-1 0 0,0 0 1 0 0,0 0 0 0 0,1 0 0 0 0,-1 0 0 0 0,0 1 0 0 0,1-1 0 0 0,-1 1 0 0 0,1 0 0 0 0,0 0 0 0 0,-1 0 0 0 0,1 1 0 0 0,0-1-1 0 0,0 1 1 0 0,-3 4 0 0 0,4-4-23 0 0,0-1 0 0 0,0 1 0 0 0,1 0 0 0 0,0 0 0 0 0,-1 0 0 0 0,1 1 0 0 0,0-1 0 0 0,1 0 0 0 0,-1 0 0 0 0,0 1 0 0 0,1-1 0 0 0,0 0 0 0 0,0 0 0 0 0,0 1 0 0 0,0-1 0 0 0,0 0 0 0 0,1 1 0 0 0,0-1 0 0 0,-1 0 0 0 0,1 0-1 0 0,0 0 1 0 0,2 4 0 0 0,0 0 10 0 0,0-1 0 0 0,0 0 0 0 0,1 1 0 0 0,-1-2 0 0 0,1 1 0 0 0,1 0-1 0 0,-1-1 1 0 0,1 1 0 0 0,8 5 0 0 0,-6-5 37 0 0,1 0-1 0 0,0-1 1 0 0,1 0-1 0 0,-1-1 1 0 0,1 0 0 0 0,0 0-1 0 0,0-1 1 0 0,1 0 0 0 0,-1 0-1 0 0,12 1 1 0 0,-16-3-29 0 0,1 0 0 0 0,-1-1 0 0 0,1 0 0 0 0,-1 0 0 0 0,1 0 0 0 0,0-1 0 0 0,-1 0 0 0 0,1 0 0 0 0,-1 0 0 0 0,0-1 0 0 0,1 1 0 0 0,-1-1 0 0 0,0 0 0 0 0,0-1 0 0 0,0 0 0 0 0,0 1 0 0 0,0-2 0 0 0,-1 1 0 0 0,5-4 0 0 0,-6 3 101 0 0,1-1 1 0 0,-1 1-1 0 0,0-1 0 0 0,0 0 1 0 0,-1 0-1 0 0,1 0 1 0 0,-1 0-1 0 0,0 0 0 0 0,-1-1 1 0 0,1 1-1 0 0,-1 0 1 0 0,0-1-1 0 0,0-7 0 0 0,1-6 661 0 0,-2 0 0 0 0,-2-29 0 0 0,2 45-711 0 0,-1-2-2 0 0,1 1-1 0 0,0-1 1 0 0,0 1-1 0 0,0-1 1 0 0,0 1 0 0 0,2-8-1 0 0,-1 11-76 0 0,-1 0 0 0 0,0 0 0 0 0,1 0 0 0 0,-1 0 1 0 0,1 1-1 0 0,0-1 0 0 0,-1 0 0 0 0,1 0 0 0 0,0 0 0 0 0,-1 0 0 0 0,1 1 0 0 0,0-1 0 0 0,0 0 0 0 0,0 1 0 0 0,0-1 0 0 0,-1 1 0 0 0,1-1 1 0 0,0 1-1 0 0,0-1 0 0 0,0 1 0 0 0,0-1 0 0 0,0 1 0 0 0,0 0 0 0 0,0 0 0 0 0,1 0 0 0 0,-1-1 0 0 0,0 1 0 0 0,0 0 0 0 0,0 0 1 0 0,0 0-1 0 0,0 1 0 0 0,0-1 0 0 0,2 0 0 0 0,153 13-12404 0 0,-139-12 8425 0 0,-2-2-881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6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 12872 0 0,'3'1'175'0'0,"0"-1"1"0"0,1 1-1 0 0,-1-1 1 0 0,0 0-1 0 0,1 0 1 0 0,-1-1 0 0 0,6 0-1 0 0,8-1-171 0 0,192-16 5664 0 0,-35 1-3442 0 0,-82 12-1941 0 0,81-2-2143 0 0,-162 8-356 0 0,-2 0-4565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3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3 11200 0 0,'0'0'1016'0'0,"-10"-1"-614"0"0,-1 0 1062 0 0,1 1-1 0 0,-1 0 1 0 0,1 0-1 0 0,-1 1 1 0 0,1 1-1 0 0,-1-1 1 0 0,1 2-1 0 0,-17 5 1 0 0,26-8-1443 0 0,1 0 0 0 0,-1 1 0 0 0,1-1 0 0 0,0 0 1 0 0,-1 0-1 0 0,1 0 0 0 0,0 1 0 0 0,-1-1 0 0 0,1 0 0 0 0,0 1 0 0 0,-1-1 0 0 0,1 0 1 0 0,0 1-1 0 0,0-1 0 0 0,-1 0 0 0 0,1 1 0 0 0,0-1 0 0 0,0 0 0 0 0,0 1 1 0 0,0-1-1 0 0,-1 1 0 0 0,1-1 0 0 0,0 0 0 0 0,0 1 0 0 0,0-1 0 0 0,0 1 0 0 0,0-1 1 0 0,0 1-1 0 0,0-1 0 0 0,6 15 156 0 0,-2-10-181 0 0,0 0-1 0 0,0 0 1 0 0,7 5-1 0 0,16 14 5 0 0,1 0 0 0 0,47 53 0 0 0,-74-77 17 0 0,0 1-1 0 0,0 0 0 0 0,0 0 1 0 0,-1 0-1 0 0,1 0 0 0 0,0 0 1 0 0,-1 0-1 0 0,1 0 1 0 0,0 0-1 0 0,-1 0 0 0 0,1 0 1 0 0,-1 0-1 0 0,0 0 0 0 0,1 1 1 0 0,-1-1-1 0 0,0 0 0 0 0,0 0 1 0 0,0 0-1 0 0,0 1 1 0 0,0-1-1 0 0,0 0 0 0 0,0 0 1 0 0,0 0-1 0 0,0 1 0 0 0,0-1 1 0 0,-1 0-1 0 0,1 0 1 0 0,0 0-1 0 0,-1 0 0 0 0,1 0 1 0 0,-1 0-1 0 0,0 0 0 0 0,1 0 1 0 0,-1 0-1 0 0,0 0 1 0 0,1 0-1 0 0,-1 0 0 0 0,0 0 1 0 0,0 0-1 0 0,0 0 0 0 0,0-1 1 0 0,0 1-1 0 0,0 0 1 0 0,0-1-1 0 0,-2 1 0 0 0,-1 1 87 0 0,0 0 1 0 0,0 0-1 0 0,0-1 0 0 0,0 1 0 0 0,-1-1 1 0 0,1-1-1 0 0,0 1 0 0 0,-1 0 0 0 0,1-1 1 0 0,-1 0-1 0 0,-4 0 0 0 0,3-1-117 0 0,-13-1 438 0 0,-32-9-1 0 0,46 10-606 0 0,0 0-1 0 0,0-1 1 0 0,0 0-1 0 0,1 0 1 0 0,-1 0 0 0 0,1-1-1 0 0,0 1 1 0 0,0-1-1 0 0,-1 0 1 0 0,2 0-1 0 0,-1-1 1 0 0,-3-3-1 0 0,1-2-2632 0 0,3 1-6087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3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29 3680 0 0,'-2'0'222'0'0,"-19"-2"15669"0"0,32-6-16089 0 0,-5 5 422 0 0,1 0 0 0 0,0 0-1 0 0,0 1 1 0 0,0 0 0 0 0,0 0-1 0 0,0 1 1 0 0,0-1-1 0 0,0 2 1 0 0,1-1 0 0 0,13 2-1 0 0,-21-1-216 0 0,1 0 0 0 0,0 0-1 0 0,-1 0 1 0 0,1 0-1 0 0,0 0 1 0 0,-1 0-1 0 0,1 0 1 0 0,0 0 0 0 0,-1 0-1 0 0,1 1 1 0 0,-1-1-1 0 0,1 0 1 0 0,0 1 0 0 0,-1-1-1 0 0,1 0 1 0 0,-1 1-1 0 0,1-1 1 0 0,-1 1-1 0 0,1-1 1 0 0,-1 0 0 0 0,1 1-1 0 0,-1-1 1 0 0,1 1-1 0 0,-1 0 1 0 0,0-1 0 0 0,1 1-1 0 0,-1-1 1 0 0,0 1-1 0 0,0 0 1 0 0,1-1-1 0 0,-1 1 1 0 0,0-1 0 0 0,0 1-1 0 0,0 0 1 0 0,0-1-1 0 0,0 2 1 0 0,0 0-8 0 0,-1-1 0 0 0,1 0 0 0 0,-1 1-1 0 0,1-1 1 0 0,-1 0 0 0 0,0 1 0 0 0,0-1 0 0 0,0 0 0 0 0,1 0-1 0 0,-1 0 1 0 0,0 0 0 0 0,0 0 0 0 0,-1 0 0 0 0,1 0 0 0 0,0 0-1 0 0,-1 0 1 0 0,-32 19-869 0 0,28-18-124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4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27 6912 0 0,'-2'1'165'0'0,"0"0"1"0"0,0-1 0 0 0,0 0-1 0 0,-1 1 1 0 0,1-1 0 0 0,0 0-1 0 0,0 0 1 0 0,0 0 0 0 0,0 0-1 0 0,0-1 1 0 0,-4 0 0 0 0,-7-3 10606 0 0,10-4-9183 0 0,3 8-1487 0 0,-1 0 0 0 0,1-1 1 0 0,0 1-1 0 0,0 0 0 0 0,0-1 1 0 0,0 1-1 0 0,0-1 0 0 0,0 1 0 0 0,-1 0 1 0 0,1-1-1 0 0,0 1 0 0 0,0-1 0 0 0,0 1 1 0 0,0-1-1 0 0,0 1 0 0 0,1 0 0 0 0,-1-1 1 0 0,0 1-1 0 0,0-1 0 0 0,0 1 0 0 0,0 0 1 0 0,0-1-1 0 0,0 1 0 0 0,1 0 0 0 0,-1-1 1 0 0,0 0-1 0 0,3 0-88 0 0,-1 1 0 0 0,0-1 1 0 0,0 0-1 0 0,0 1 0 0 0,1-1 0 0 0,-1 1 1 0 0,0 0-1 0 0,1-1 0 0 0,-1 1 0 0 0,0 0 1 0 0,1 1-1 0 0,-1-1 0 0 0,0 0 0 0 0,5 2 1 0 0,-6-2-11 0 0,0 1 1 0 0,0-1 0 0 0,0 1 0 0 0,0-1 0 0 0,1 1-1 0 0,-1 0 1 0 0,0 0 0 0 0,0 0 0 0 0,0-1 0 0 0,0 1 0 0 0,0 0-1 0 0,-1 0 1 0 0,1 0 0 0 0,0 0 0 0 0,0 1 0 0 0,-1-1-1 0 0,1 0 1 0 0,0 0 0 0 0,-1 0 0 0 0,0 0 0 0 0,1 1 0 0 0,-1-1-1 0 0,1 0 1 0 0,-1 1 0 0 0,0-1 0 0 0,0 0 0 0 0,0 0-1 0 0,0 3 1 0 0,0-4-3 0 0,0 1-1 0 0,0-1 1 0 0,0 1 0 0 0,0-1-1 0 0,0 1 1 0 0,0-1-1 0 0,0 1 1 0 0,0-1 0 0 0,0 1-1 0 0,-1-1 1 0 0,1 1-1 0 0,0-1 1 0 0,0 1 0 0 0,0-1-1 0 0,-1 1 1 0 0,1-1-1 0 0,0 1 1 0 0,-1-1 0 0 0,1 0-1 0 0,0 1 1 0 0,-1-1-1 0 0,1 1 1 0 0,-1-1 0 0 0,1 0-1 0 0,0 0 1 0 0,-1 1-1 0 0,0-1 1 0 0,0 1 1 0 0,-1-1 0 0 0,1 0 0 0 0,0 0 0 0 0,0 0 0 0 0,-1 1 0 0 0,1-1 0 0 0,0 0 0 0 0,0-1 0 0 0,-1 1 0 0 0,1 0 0 0 0,-2-1 0 0 0,-4-1-137 0 0,0 0-1 0 0,0-1 0 0 0,-7-4 1 0 0,14 7 94 0 0,-15-7-1295 0 0,3 0-9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7.3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19 253 6448 0 0,'-10'9'455'0'0,"10"-8"262"0"0,-1 1-1 0 0,1-1 0 0 0,0 1 0 0 0,-1-1 0 0 0,1 0 1 0 0,0 1-1 0 0,0-1 0 0 0,0 1 0 0 0,0-1 1 0 0,0 3-1 0 0,0 2 1933 0 0,-1-4-466 0 0,-2-5 303 0 0,0-7-525 0 0,5-2-1714 0 0,1 1 0 0 0,0-1 0 0 0,1 1 1 0 0,0 0-1 0 0,0 1 0 0 0,10-17 0 0 0,42-57 1357 0 0,-49 74-1576 0 0,2-3-51 0 0,1 1 0 0 0,20-21 0 0 0,-27 31 18 0 0,0-1 0 0 0,0 0 0 0 0,0 1 0 0 0,0-1-1 0 0,0 1 1 0 0,1 0 0 0 0,0 0 0 0 0,-1 0 0 0 0,1 1-1 0 0,0-1 1 0 0,0 1 0 0 0,-1 0 0 0 0,1 0-1 0 0,0 1 1 0 0,0-1 0 0 0,6 0 0 0 0,-7 2-8 0 0,-1-1 0 0 0,0 1-1 0 0,0-1 1 0 0,0 1 0 0 0,0 0 0 0 0,0 0 0 0 0,1 0 0 0 0,-2 0-1 0 0,1 0 1 0 0,0 1 0 0 0,0-1 0 0 0,0 0 0 0 0,0 1 0 0 0,-1-1-1 0 0,1 1 1 0 0,-1 0 0 0 0,1 0 0 0 0,-1-1 0 0 0,0 1 0 0 0,2 4-1 0 0,2 4-84 0 0,0 0 0 0 0,6 21 0 0 0,-7-17-14 0 0,-1-6 32 0 0,-1 1-1 0 0,2 16 1 0 0,3 14-15 0 0,5 18 15 0 0,18 14-450 0 0,-17-49-4125 0 0,-12-17 2552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7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77 13824 0 0,'0'0'1061'0'0,"7"-7"780"0"0,15-4 3176 0 0,15-1-4268 0 0,-10 5-555 0 0,6-3-2177 0 0,69-8 1 0 0,-60 11-959 0 0,-18 4 1014 0 0,-1 1-30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8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117 170 7256 0 0,'15'-1'480'0'0,"-1"0"1"0"0,0-1-1 0 0,0 0 1 0 0,0-1 0 0 0,0-1-1 0 0,24-10 1 0 0,-37 14-465 0 0,-1 0 1 0 0,0 0-1 0 0,1 0 0 0 0,-1 0 1 0 0,1 0-1 0 0,-1 0 1 0 0,0-1-1 0 0,1 1 1 0 0,-1 0-1 0 0,1 0 0 0 0,-1-1 1 0 0,0 1-1 0 0,1 0 1 0 0,-1 0-1 0 0,0-1 1 0 0,0 1-1 0 0,1 0 0 0 0,-1-1 1 0 0,0 1-1 0 0,0 0 1 0 0,1-1-1 0 0,-1 1 1 0 0,0-1-1 0 0,0 1 1 0 0,0 0-1 0 0,0-1 0 0 0,1 1 1 0 0,-1-1-1 0 0,0 1 1 0 0,0 0-1 0 0,0-1 1 0 0,-1 0 59 0 0,1 0-1 0 0,-1 1 1 0 0,1-1 0 0 0,-1 0 0 0 0,1 1 0 0 0,-1-1 0 0 0,1 1 0 0 0,-1-1 0 0 0,0 1 0 0 0,1 0 0 0 0,-1-1 0 0 0,0 1 0 0 0,1-1 0 0 0,-1 1 0 0 0,-1 0 0 0 0,-31-9 2579 0 0,22 8-1981 0 0,1 0 1 0 0,-1 1 0 0 0,1 0 0 0 0,-1 1 0 0 0,1 0 0 0 0,0 1-1 0 0,-1 0 1 0 0,-19 6 0 0 0,24-5-552 0 0,0-1-1 0 0,0 1 1 0 0,1 0 0 0 0,-1 0-1 0 0,1 1 1 0 0,0 0 0 0 0,-1 0-1 0 0,1 0 1 0 0,1 0-1 0 0,-1 1 1 0 0,1 0 0 0 0,0 0-1 0 0,0 0 1 0 0,0 0 0 0 0,-5 11-1 0 0,8-14-111 0 0,0 0-1 0 0,0 0 1 0 0,1-1-1 0 0,-1 1 1 0 0,0 0-1 0 0,1 0 1 0 0,0 0-1 0 0,-1 0 1 0 0,1 0-1 0 0,0 0 1 0 0,0 0-1 0 0,0-1 1 0 0,0 1-1 0 0,0 0 1 0 0,1 0-1 0 0,-1 0 1 0 0,0 0-1 0 0,1 0 1 0 0,-1 0-1 0 0,2 2 1 0 0,-1-2 17 0 0,1 0 1 0 0,-1 0-1 0 0,1 0 0 0 0,0-1 1 0 0,-1 1-1 0 0,1 0 1 0 0,0-1-1 0 0,0 1 1 0 0,0-1-1 0 0,0 1 1 0 0,1-1-1 0 0,-1 0 1 0 0,4 1-1 0 0,1 1 28 0 0,0-1-1 0 0,0 0 0 0 0,0-1 0 0 0,0 0 1 0 0,0 0-1 0 0,0-1 0 0 0,0 1 1 0 0,1-2-1 0 0,11-1 0 0 0,-12 1-15 0 0,0-1 1 0 0,0 0-1 0 0,0 0 0 0 0,0-1 0 0 0,0 0 0 0 0,-1 0 0 0 0,12-7 1 0 0,-15 7-17 0 0,1 0 0 0 0,-1 0 0 0 0,0 0 0 0 0,1 0 0 0 0,-1-1 0 0 0,-1 1 0 0 0,1-1 0 0 0,0 0 0 0 0,-1 0 1 0 0,0 0-1 0 0,0 0 0 0 0,0 0 0 0 0,1-6 0 0 0,5-8 29 0 0,-7 16-47 0 0,0-1 0 0 0,0 1-1 0 0,0-1 1 0 0,0 0 0 0 0,0 1 0 0 0,0-1 0 0 0,-1 0 0 0 0,0 0 0 0 0,1 0-1 0 0,-1-4 1 0 0,2-35 40 0 0,-1 31 6 0 0,0 1 1 0 0,-1-1 0 0 0,-1-11-1 0 0,1 5 6 0 0,1 15-58 0 0,-1 0 1 0 0,0 0 0 0 0,0 0-1 0 0,0 0 1 0 0,0 0-1 0 0,0 0 1 0 0,0 1-1 0 0,-1-1 1 0 0,1 0 0 0 0,-2-3-1 0 0,2 1-55 0 0,-2 2-154 0 0,-2 7 141 0 0,3-4 63 0 0,1 1 1 0 0,-1 0-1 0 0,0-1 0 0 0,1 1 0 0 0,-1-1 0 0 0,1 1 1 0 0,0 0-1 0 0,-1 0 0 0 0,1-1 0 0 0,0 1 0 0 0,0 1 1 0 0,-2 13-23 0 0,1-10 27 0 0,0-1 0 0 0,0 0 0 0 0,1 1 0 0 0,-1-1 0 0 0,1 0 0 0 0,0 1 0 0 0,2 8 0 0 0,0 13 0 0 0,-1-19-20 0 0,0 0-1 0 0,0-1 0 0 0,1 1 1 0 0,0-1-1 0 0,4 10 1 0 0,2 8-129 0 0,-6-19 76 0 0,0 0-1 0 0,0 0 0 0 0,1 0 1 0 0,5 7-1 0 0,8 17-814 0 0,-6-12 183 0 0,-2-4-1378 0 0,-5-3-3656 0 0,-1-3-669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8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0 173 10136 0 0,'2'1'327'0'0,"-1"-1"-287"0"0,-1 0 1 0 0,0 0 0 0 0,1 0-1 0 0,-1 1 1 0 0,1-1-1 0 0,-1 0 1 0 0,1 0 0 0 0,-1 0-1 0 0,1 0 1 0 0,-1 0 0 0 0,0 0-1 0 0,1 0 1 0 0,-1 0-1 0 0,1 0 1 0 0,-1 0 0 0 0,1 0-1 0 0,-1 0 1 0 0,1 0 0 0 0,-1-1-1 0 0,1 1 1 0 0,-1 0-1 0 0,0 0 1 0 0,1 0 0 0 0,0-1-1 0 0,0 1 1320 0 0,-1-1-940 0 0,1 1 1 0 0,0 0-1 0 0,-1-1 0 0 0,1 1 0 0 0,-1-1 0 0 0,1 1 1 0 0,-1-1-1 0 0,1 1 0 0 0,-1-1 0 0 0,1 0 0 0 0,-1 1 1 0 0,1-2-1 0 0,-1 1-333 0 0,0 1 0 0 0,0-1 1 0 0,0 1-1 0 0,0-1 0 0 0,0 0 1 0 0,0 1-1 0 0,0-1 0 0 0,1 1 1 0 0,-1-1-1 0 0,0 0 0 0 0,0 1 1 0 0,0-1-1 0 0,1 1 0 0 0,-1-1 1 0 0,0 1-1 0 0,1-1 0 0 0,-1 1 1 0 0,0-1-1 0 0,1 1 0 0 0,-1-1 1 0 0,1 1-1 0 0,-1-1 0 0 0,1 0 1 0 0,0 0 24 0 0,0 1 1 0 0,-1-1 0 0 0,1 0-1 0 0,-1 0 1 0 0,1 0 0 0 0,-1 0-1 0 0,1 0 1 0 0,-1 0 0 0 0,0-1-1 0 0,0 1 1 0 0,1-2 0 0 0,-1 2-27 0 0,0 0 0 0 0,0 0 1 0 0,1-1-1 0 0,-1 1 1 0 0,0 0-1 0 0,1 0 1 0 0,-1 0-1 0 0,1 0 0 0 0,0-1 1 0 0,1-1-1 0 0,-1 2 38 0 0,1-1-1 0 0,-1 0 1 0 0,0 0 0 0 0,1 0-1 0 0,-1 0 1 0 0,0 0-1 0 0,0 0 1 0 0,-1 0 0 0 0,2-5-1 0 0,-1 5-44 0 0,0-1 0 0 0,1 1 0 0 0,-1 0 0 0 0,0 0 0 0 0,1-1 0 0 0,-1 1-1 0 0,1 0 1 0 0,3-3 0 0 0,10-14 331 0 0,-12 13-336 0 0,1 1 0 0 0,-1-1 0 0 0,1 1 0 0 0,5-6 0 0 0,-7 8-86 0 0,0 1 0 0 0,0 0-1 0 0,1 0 1 0 0,-1 0 0 0 0,0 1 0 0 0,1-1 0 0 0,-1 1 0 0 0,1-1 0 0 0,-1 1-1 0 0,1 0 1 0 0,4-2 0 0 0,-5 3 9 0 0,-1 0 0 0 0,1-1 0 0 0,0 1 0 0 0,0 0 0 0 0,-1 0 1 0 0,1 1-1 0 0,0-1 0 0 0,-1 0 0 0 0,1 0 0 0 0,0 1 0 0 0,-1-1 0 0 0,1 1 0 0 0,0 0 0 0 0,-1-1 0 0 0,1 1 0 0 0,-1 0 0 0 0,1 0 0 0 0,-1 0 0 0 0,1 0 0 0 0,-1 0 0 0 0,0 0 0 0 0,0 0 0 0 0,1 0 0 0 0,-1 1 0 0 0,1 1 0 0 0,9 7 0 0 0,36 19 3 0 0,-44-27 29 0 0,-1-1 0 0 0,0 0 0 0 0,0 0-1 0 0,1 0 1 0 0,-1 0 0 0 0,0-1 0 0 0,1 1-1 0 0,-1 0 1 0 0,1-1 0 0 0,-1 0 0 0 0,0 0 0 0 0,1 1-1 0 0,-1-2 1 0 0,1 1 0 0 0,-1 0 0 0 0,1 0-1 0 0,-1-1 1 0 0,4 0 0 0 0,5-3 28 0 0,-1 0 0 0 0,0 0-1 0 0,10-6 1 0 0,17-7-17 0 0,-34 15-30 0 0,17-2 32 0 0,-19 4-38 0 0,0 0 1 0 0,0 0 0 0 0,-1 0-1 0 0,1 0 1 0 0,0 0 0 0 0,0 1 0 0 0,-1-1-1 0 0,1 0 1 0 0,0 1 0 0 0,0-1-1 0 0,-1 0 1 0 0,1 1 0 0 0,0-1 0 0 0,-1 1-1 0 0,1-1 1 0 0,-1 1 0 0 0,1-1-1 0 0,0 1 1 0 0,-1 0 0 0 0,1-1 0 0 0,-1 1-1 0 0,0 0 1 0 0,1-1 0 0 0,-1 1-1 0 0,1 1 1 0 0,6 21 10 0 0,4 7-308 0 0,-11-29 133 0 0,1 1 0 0 0,0-1 0 0 0,0 0 0 0 0,0 1 0 0 0,0-1 0 0 0,0 0 1 0 0,0 0-1 0 0,0 0 0 0 0,0 0 0 0 0,0 0 0 0 0,1 0 0 0 0,-1 0 1 0 0,0-1-1 0 0,0 1 0 0 0,1 0 0 0 0,-1-1 0 0 0,3 2 0 0 0,-3-2-137 0 0,0 0 0 0 0,0 0 1 0 0,-1 0-1 0 0,1-1 0 0 0,0 1 0 0 0,0 0 0 0 0,-1 0 0 0 0,1 0 0 0 0,0 0 0 0 0,0-1 0 0 0,-1 1 0 0 0,1 0 0 0 0,0-1 0 0 0,-1 1 1 0 0,1-1-1 0 0,0 1 0 0 0,-1 0 0 0 0,1-1 0 0 0,0-1 0 0 0,13-13-1029 0 0,-7 7 503 0 0,-6 6 788 0 0,1 1 0 0 0,-1 0 1 0 0,1-1-1 0 0,0 1 1 0 0,0 0-1 0 0,0 0 0 0 0,0 0 1 0 0,0 0-1 0 0,0 0 0 0 0,0 0 1 0 0,0 0-1 0 0,4 0 1 0 0,-5 1 180 0 0,1 0 0 0 0,-1 0 0 0 0,0 0 0 0 0,0 0 0 0 0,1 0 0 0 0,-1 0 0 0 0,0 0 0 0 0,0 1 0 0 0,0-1 0 0 0,1 0 0 0 0,-1 1 0 0 0,0-1 0 0 0,0 1 0 0 0,0 0 0 0 0,0-1 0 0 0,0 1 0 0 0,0 0 0 0 0,0-1-1 0 0,0 1 1 0 0,0 0 0 0 0,0 0 0 0 0,0 0 0 0 0,-1 0 0 0 0,2 2 0 0 0,5 4 562 0 0,-6-6-709 0 0,-1-1 0 0 0,1 1 0 0 0,-1-1 0 0 0,1 1 0 0 0,-1-1 0 0 0,1 1 0 0 0,-1-1 0 0 0,1 1 0 0 0,-1-1 0 0 0,0 1 0 0 0,1 0 0 0 0,-1-1 0 0 0,0 1 0 0 0,1 0 0 0 0,-1-1 0 0 0,0 1 0 0 0,0 0 0 0 0,0 0 0 0 0,0-1 0 0 0,0 1 0 0 0,0 0 0 0 0,0-1 0 0 0,0 2 0 0 0,0 1-219 0 0,1 3-590 0 0,-2-3-3681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8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70 11056 0 0,'4'-14'488'0'0,"-2"6"104"0"0,-2 1-472 0 0,1-3-120 0 0,1 3 0 0 0,0-3 0 0 0,-1 2 976 0 0,1 2 176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9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10 127 11200 0 0,'0'0'513'0'0,"-9"-11"292"0"0,9 6-399 0 0,0 0-1 0 0,1 0 0 0 0,0 0 1 0 0,0 1-1 0 0,0-1 1 0 0,0 0-1 0 0,1 1 0 0 0,0-1 1 0 0,0 1-1 0 0,0 0 0 0 0,0 0 1 0 0,1-1-1 0 0,2-3 0 0 0,-1 4-326 0 0,-1 0-1 0 0,1 1 0 0 0,0-1 0 0 0,-1 0 0 0 0,2 1 1 0 0,-1 0-1 0 0,0 0 0 0 0,1 0 0 0 0,-1 1 1 0 0,1-1-1 0 0,0 1 0 0 0,0 0 0 0 0,-1 1 0 0 0,2-1 1 0 0,-1 1-1 0 0,0 0 0 0 0,0 0 0 0 0,10 0 0 0 0,-11 1 11 0 0,0 1-1 0 0,0-1 1 0 0,-1 1-1 0 0,1 0 1 0 0,0 0-1 0 0,0 0 1 0 0,0 0 0 0 0,-1 1-1 0 0,1 0 1 0 0,0-1-1 0 0,-1 1 1 0 0,0 1-1 0 0,1-1 1 0 0,-1 0-1 0 0,0 1 1 0 0,4 4-1 0 0,-4-4-134 0 0,0 1-1 0 0,0 0 1 0 0,0 0 0 0 0,0 0-1 0 0,-1 0 1 0 0,1 0 0 0 0,-1 1-1 0 0,0-1 1 0 0,-1 1 0 0 0,1-1-1 0 0,-1 1 1 0 0,0 0 0 0 0,1 5-1 0 0,3 7-3635 0 0,-3-12 1773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9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57 6448 0 0,'0'0'3441'0'0,"-8"-7"-1305"0"0,8 7-1977 0 0,-1 0 0 0 0,1 0 0 0 0,0 0 0 0 0,0 0 0 0 0,-1 0 0 0 0,1 0 0 0 0,0 0 1 0 0,0 0-1 0 0,0 0 0 0 0,-1 0 0 0 0,1 0 0 0 0,0-1 0 0 0,0 1 0 0 0,0 0 0 0 0,-1 0 0 0 0,1 0 0 0 0,0 0 0 0 0,0-1 0 0 0,0 1 0 0 0,0 0 1 0 0,-1 0-1 0 0,1 0 0 0 0,0 0 0 0 0,0-1 0 0 0,0 1 0 0 0,0 0 0 0 0,0 0 0 0 0,0-1 0 0 0,0 1 0 0 0,0 0 0 0 0,0 0 0 0 0,0 0 0 0 0,0-1 1 0 0,0 1-1 0 0,0 0 0 0 0,0 0 0 0 0,0-1 0 0 0,0 1 0 0 0,0 0 0 0 0,0 0 0 0 0,0-1 0 0 0,0 1 0 0 0,8-14 1214 0 0,15-8-1780 0 0,-22 22 420 0 0,-1-1-1 0 0,1 0 0 0 0,-1 1 0 0 0,1-1 0 0 0,0 1 0 0 0,-1-1 0 0 0,1 1 0 0 0,0 0 0 0 0,0-1 1 0 0,-1 1-1 0 0,1 0 0 0 0,0-1 0 0 0,0 1 0 0 0,-1 0 0 0 0,1 0 0 0 0,0 0 0 0 0,0 0 0 0 0,0 0 1 0 0,0 0-1 0 0,-1 0 0 0 0,1 0 0 0 0,0 0 0 0 0,0 0 0 0 0,0 0 0 0 0,-1 0 0 0 0,1 1 0 0 0,0-1 1 0 0,0 0-1 0 0,0 1 0 0 0,-1-1 0 0 0,1 0 0 0 0,0 1 0 0 0,-1-1 0 0 0,2 1 0 0 0,-2 0-21 0 0,1 0 0 0 0,0-1 0 0 0,0 1 0 0 0,-1 0-1 0 0,1 0 1 0 0,-1-1 0 0 0,1 1 0 0 0,0 0 0 0 0,-1 0-1 0 0,0 0 1 0 0,1 0 0 0 0,-1 0 0 0 0,1 0 0 0 0,-1 0 0 0 0,0-1-1 0 0,0 1 1 0 0,0 0 0 0 0,1 0 0 0 0,-1 0 0 0 0,0 0-1 0 0,0 0 1 0 0,0 0 0 0 0,0 0 0 0 0,-1 0 0 0 0,1 0-1 0 0,0 0 1 0 0,0 0 0 0 0,-1 0 0 0 0,1 0 0 0 0,-1 1 0 0 0,0 1 11 0 0,-1 0 0 0 0,0 0 0 0 0,0 0 0 0 0,0 0 0 0 0,-4 5 0 0 0,5-7-122 0 0,0 1 0 0 0,-1-1-1 0 0,1 0 1 0 0,0 0-1 0 0,-1 0 1 0 0,1 0-1 0 0,-1 0 1 0 0,-1 1-1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7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3224 0 0,'-13'9'2470'0'0,"10"-6"-1095"0"0,0 0 0 0 0,0 1 0 0 0,0-1-1 0 0,1 1 1 0 0,-1-1 0 0 0,-3 8-1 0 0,4-6-1003 0 0,-1 0-1 0 0,1 1 1 0 0,0-1-1 0 0,0 1 1 0 0,1-1-1 0 0,0 1 1 0 0,0 0-1 0 0,0 0 0 0 0,0 0 1 0 0,1 0-1 0 0,0-1 1 0 0,1 1-1 0 0,-1 0 1 0 0,2 6-1 0 0,0-7-272 0 0,-1-1-1 0 0,1 0 0 0 0,0 1 1 0 0,0-1-1 0 0,1 0 1 0 0,-1 0-1 0 0,1-1 1 0 0,0 1-1 0 0,0-1 1 0 0,0 1-1 0 0,1-1 1 0 0,-1 0-1 0 0,1 0 0 0 0,-1 0 1 0 0,1-1-1 0 0,6 4 1 0 0,-5-4-105 0 0,0 1 0 0 0,0-1 0 0 0,0 0 0 0 0,1 0 0 0 0,-1-1 0 0 0,1 1 0 0 0,0-1 0 0 0,-1 0-1 0 0,1-1 1 0 0,0 0 0 0 0,-1 0 0 0 0,11-1 0 0 0,-13 1-17 0 0,-1-1-1 0 0,1 0 0 0 0,-1 0 0 0 0,1 1 1 0 0,-1-2-1 0 0,1 1 0 0 0,-1 0 0 0 0,1 0 1 0 0,-1-1-1 0 0,0 0 0 0 0,0 1 0 0 0,0-1 1 0 0,0 0-1 0 0,0 0 0 0 0,0 0 0 0 0,-1 0 1 0 0,1 0-1 0 0,-1 0 0 0 0,3-4 1 0 0,-3 4 8 0 0,-1 1 1 0 0,1-1 0 0 0,-1 1 0 0 0,1-1 0 0 0,-1 1 0 0 0,0-1 0 0 0,1 1 0 0 0,-1-1 0 0 0,0 1 0 0 0,0-1-1 0 0,0 0 1 0 0,0 1 0 0 0,0-1 0 0 0,-1 1 0 0 0,1-1 0 0 0,0 1 0 0 0,-1-1 0 0 0,1 1 0 0 0,-1-1 0 0 0,0 1 0 0 0,1-1-1 0 0,-1 1 1 0 0,0 0 0 0 0,0-1 0 0 0,0 1 0 0 0,0 0 0 0 0,0 0 0 0 0,0 0 0 0 0,0-1 0 0 0,0 1 0 0 0,0 0 0 0 0,-1 1-1 0 0,-1-3 1 0 0,-3 1 100 0 0,1-1 0 0 0,0 1-1 0 0,-1 0 1 0 0,0 0 0 0 0,1 0-1 0 0,-1 1 1 0 0,0 0 0 0 0,0 0 0 0 0,0 1-1 0 0,0-1 1 0 0,-6 2 0 0 0,4-1-436 0 0,0 1 1 0 0,1 0-1 0 0,-1 0 1 0 0,-8 3-1 0 0,-10 8-5948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0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16208 0 0,'0'0'1806'0'0,"19"1"558"0"0,-11-3-1345 0 0,-4 0-808 0 0,1 1-1 0 0,-1 0 1 0 0,0 0-1 0 0,1 0 1 0 0,-1 0-1 0 0,1 1 1 0 0,-1-1-1 0 0,1 1 1 0 0,-1 0-1 0 0,1 1 1 0 0,-1-1-1 0 0,8 3 1 0 0,-11-3 33 0 0,-4 14 797 0 0,2-13-988 0 0,0-1 0 0 0,0 1-1 0 0,1-1 1 0 0,-1 1 0 0 0,0-1 0 0 0,0 0-1 0 0,0 0 1 0 0,0 1 0 0 0,1-1-1 0 0,-1 0 1 0 0,0 0 0 0 0,0 0 0 0 0,0 0-1 0 0,0 0 1 0 0,0 0 0 0 0,0 0-1 0 0,0 0 1 0 0,1 0 0 0 0,-1 0 0 0 0,0-1-1 0 0,0 1 1 0 0,0 0 0 0 0,-1-1-1 0 0,-22-12-57 0 0,12 6-1127 0 0,6 5-320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5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271 8 4608 0 0,'0'0'208'0'0,"0"0"-9"0"0,-1 0-6 0 0,1 0 0 0 0,-1 0 0 0 0,0 0 0 0 0,1 0 0 0 0,-1 0 0 0 0,1 0 0 0 0,-1-1 0 0 0,0 1 0 0 0,1 0 0 0 0,-1 0 0 0 0,1-1 0 0 0,-1 1 0 0 0,0 0 0 0 0,1-1 0 0 0,-1 1 0 0 0,1 0 0 0 0,-1-1 0 0 0,1 1-77 0 0,-1-1 1 0 0,1 1-1 0 0,0 0 0 0 0,0 0 1 0 0,-1-1-1 0 0,1 1 0 0 0,0 0 1 0 0,-1 0-1 0 0,1 0 0 0 0,0-1 1 0 0,-1 1-1 0 0,1 0 0 0 0,0 0 1 0 0,-1 0-1 0 0,1 0 0 0 0,-1 0 1 0 0,1 0-1 0 0,0 0 0 0 0,-1 0 1 0 0,1 0-1 0 0,0 0 0 0 0,-1 0 1 0 0,1 0-1 0 0,0 0 0 0 0,-1 0 1 0 0,1 0-1 0 0,-1 1 0 0 0,-7 1 789 0 0,-8 3 552 0 0,0 0-1 0 0,0 1 1 0 0,1 1 0 0 0,-21 11-1 0 0,21-8-1328 0 0,0 0 0 0 0,1 1 0 0 0,0 1 1 0 0,-19 20-1 0 0,27-26-68 0 0,0 1-1 0 0,1 0 1 0 0,0 0 0 0 0,1 1 0 0 0,0-1 0 0 0,0 1 0 0 0,0 0-1 0 0,1 0 1 0 0,1 0 0 0 0,-1 0 0 0 0,-2 15 0 0 0,5-19-50 0 0,-1 0 0 0 0,1 0 0 0 0,0 0 1 0 0,0 0-1 0 0,0-1 0 0 0,1 1 0 0 0,0 0 0 0 0,-1 0 1 0 0,1 0-1 0 0,0 0 0 0 0,1-1 0 0 0,-1 1 1 0 0,1 0-1 0 0,-1-1 0 0 0,1 1 0 0 0,0-1 1 0 0,1 0-1 0 0,-1 0 0 0 0,4 5 0 0 0,-1-3-50 0 0,1-1-1 0 0,0 1 1 0 0,-1-1-1 0 0,1 0 1 0 0,1-1-1 0 0,-1 1 1 0 0,0-1 0 0 0,1 0-1 0 0,11 3 1 0 0,-3-2-924 0 0,-1-1 0 0 0,1 0 0 0 0,-1-1 0 0 0,1 0 0 0 0,24-1 0 0 0,-23-2-1531 0 0,1-1 1 0 0,25-6-1 0 0,-30 6-898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6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0 196 12408 0 0,'0'0'1125'0'0,"0"-8"2343"0"0,6-24 1090 0 0,2-5-857 0 0,-6 26-3290 0 0,1-1 0 0 0,5-15 1 0 0,-7 24-465 0 0,1 0-1 0 0,-1 0 1 0 0,1 0 0 0 0,0 0 0 0 0,0 0 0 0 0,0 0 0 0 0,0 0 0 0 0,0 1 0 0 0,1-1 0 0 0,-1 1-1 0 0,1 0 1 0 0,4-4 0 0 0,0 2-232 0 0,1 0 0 0 0,0 0 0 0 0,0 1 0 0 0,0 0 0 0 0,0 0 0 0 0,0 1 0 0 0,0 0-1 0 0,1 0 1 0 0,-1 1 0 0 0,1 0 0 0 0,15 0 0 0 0,22 3-5819 0 0,-34 0-86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6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11 3680 0 0,'-20'-4'4558'0'0,"10"2"-2117"0"0,0 0 0 0 0,-15-1-1 0 0,21 3-2112 0 0,-1 1-1 0 0,1-1 1 0 0,-1 1-1 0 0,1-1 1 0 0,0 1-1 0 0,0 1 1 0 0,-1-1-1 0 0,-7 4 0 0 0,6-2 59 0 0,-1 0-1 0 0,1 1 0 0 0,0 0 1 0 0,0 0-1 0 0,0 0 0 0 0,0 1 1 0 0,-6 7-1 0 0,5-5 116 0 0,1 0-1 0 0,0 1 1 0 0,1-1 0 0 0,-6 12 0 0 0,10-18-442 0 0,0 1 1 0 0,0 0-1 0 0,0 0 1 0 0,0 0-1 0 0,0 0 1 0 0,1 0-1 0 0,-1 0 1 0 0,1 0-1 0 0,-1 0 1 0 0,1 0-1 0 0,0 0 1 0 0,0 0-1 0 0,0 0 1 0 0,0 0-1 0 0,0 0 1 0 0,0 0-1 0 0,0 0 1 0 0,1 0-1 0 0,-1 0 1 0 0,1 0-1 0 0,0 0 1 0 0,-1 0-1 0 0,1 0 1 0 0,0 0 0 0 0,0 0-1 0 0,2 1 1 0 0,-2-1-54 0 0,1-1 0 0 0,-1 0 1 0 0,1 0-1 0 0,0 0 0 0 0,-1 0 1 0 0,1 0-1 0 0,0 0 1 0 0,0 0-1 0 0,0 0 0 0 0,0-1 1 0 0,0 1-1 0 0,0-1 1 0 0,0 0-1 0 0,0 1 0 0 0,0-1 1 0 0,0 0-1 0 0,0 0 0 0 0,2-1 1 0 0,4 1 19 0 0,0-1 1 0 0,0-1-1 0 0,9-1 0 0 0,14-5-202 0 0,-11 4-188 0 0,32-12 0 0 0,-47 12 202 0 0,-4 4 152 0 0,-1-1 0 0 0,1 1 0 0 0,0-1 0 0 0,0 1-1 0 0,-1-1 1 0 0,1 1 0 0 0,0 0 0 0 0,0 0-1 0 0,0-1 1 0 0,-1 1 0 0 0,1 0 0 0 0,0 0 0 0 0,0 0-1 0 0,0 0 1 0 0,0-1 0 0 0,0 1 0 0 0,0 1-1 0 0,-1-1 1 0 0,1 0 0 0 0,0 0 0 0 0,2 1 0 0 0,-2-1-32 0 0,1 1 0 0 0,-1 0 1 0 0,1 0-1 0 0,-1 0 0 0 0,1 0 0 0 0,-1 0 1 0 0,0 0-1 0 0,1 0 0 0 0,-1 0 1 0 0,0 1-1 0 0,0-1 0 0 0,0 0 1 0 0,2 3-1 0 0,-2-2-87 0 0,0-1 1 0 0,0 1 0 0 0,0-1-1 0 0,0 1 1 0 0,0-1-1 0 0,0 0 1 0 0,1 0-1 0 0,-1 0 1 0 0,0 1-1 0 0,1-1 1 0 0,-1 0-1 0 0,1-1 1 0 0,-1 1-1 0 0,3 1 1 0 0,6 0-1268 0 0,-1 1-335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6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299 19 9672 0 0,'-1'0'-13'0'0,"-5"-4"672"0"0,-1 1 1 0 0,1 0-1 0 0,-1 1 1 0 0,-11-4-1 0 0,15 6-325 0 0,0 0 0 0 0,0-1 1 0 0,1 1-1 0 0,-1 0 0 0 0,0 1 0 0 0,0-1 0 0 0,1 0 0 0 0,-1 1 0 0 0,0 0 0 0 0,1-1 1 0 0,-1 1-1 0 0,1 0 0 0 0,-1 1 0 0 0,1-1 0 0 0,-5 3 0 0 0,5-3-232 0 0,1 0 0 0 0,0 1-1 0 0,-1-1 1 0 0,1 1 0 0 0,-1-1-1 0 0,1 1 1 0 0,0-1 0 0 0,0 1 0 0 0,-1 2-1 0 0,-7 9 409 0 0,4-7-284 0 0,0 1 0 0 0,1-1 1 0 0,0 1-1 0 0,-5 11 0 0 0,-7 12 245 0 0,11-20-332 0 0,0 1 0 0 0,1 0 0 0 0,0 0 0 0 0,0 0 0 0 0,2 1-1 0 0,-3 14 1 0 0,0-3 64 0 0,4-17-138 0 0,-1 1 0 0 0,1 0 1 0 0,1-1-1 0 0,-1 1 0 0 0,1-1 0 0 0,0 1 1 0 0,1 0-1 0 0,-1-1 0 0 0,2 1 0 0 0,-1 0 1 0 0,0-1-1 0 0,1 0 0 0 0,3 7 0 0 0,7 14 116 0 0,-9-21-158 0 0,-1 1 0 0 0,2-1 0 0 0,-1 1 0 0 0,6 6 0 0 0,-8-11-10 0 0,0 0-1 0 0,0 0 1 0 0,0 0-1 0 0,0 0 1 0 0,0 0-1 0 0,-1 0 1 0 0,1 3-1 0 0,4 7-117 0 0,-5-12 84 0 0,0 0 1 0 0,0 1-1 0 0,0-1 1 0 0,0 0-1 0 0,0 0 1 0 0,0 1-1 0 0,0-1 1 0 0,0 0-1 0 0,0 0 1 0 0,0 1-1 0 0,0-1 1 0 0,0 0-1 0 0,0 0 1 0 0,0 1-1 0 0,0-1 1 0 0,0 0-1 0 0,0 0 0 0 0,0 0 1 0 0,0 1-1 0 0,0-1 1 0 0,0 0-1 0 0,0 0 1 0 0,0 1-1 0 0,-1-1 1 0 0,1 0-1 0 0,0 0 1 0 0,0 0-1 0 0,0 1 1 0 0,0-1-1 0 0,-1 0 1 0 0,1 0-1 0 0,0 0 1 0 0,0 0-1 0 0,0 0 1 0 0,0 1-1 0 0,-1-1 0 0 0,1 0 1 0 0,0 0-1 0 0,0 0 1 0 0,-1 0-1 0 0,1 0 1 0 0,0 0-1 0 0,0 0 1 0 0,-1 0-1 0 0,1 0 1 0 0,0 0-1 0 0,0 0 1 0 0,-1 0-1 0 0,1 0 1 0 0,0 0-1 0 0,0 0 1 0 0,0 0-1 0 0,-1 0 0 0 0,1 0 1 0 0,-1 0-1 0 0,-14-3-2529 0 0,-1-6 986 0 0,12 7 1138 0 0,0 0 0 0 0,1 0 1 0 0,-1 0-1 0 0,0 0 0 0 0,-5-6 1 0 0,5 5-23 0 0,1 0 0 0 0,-1 0 0 0 0,-1 1 0 0 0,-7-5 0 0 0,8 5 120 0 0,0 1 1 0 0,0-1 0 0 0,1-1 0 0 0,-1 1 0 0 0,1 0 0 0 0,0-1 0 0 0,0 0 0 0 0,-5-4 0 0 0,3 0 157 0 0,-13-19 71 0 0,17 25 341 0 0,1-1 0 0 0,-1 1 0 0 0,1 0 1 0 0,-1-1-1 0 0,1 1 0 0 0,0-1 0 0 0,-1 0 0 0 0,1 1 0 0 0,0-1 1 0 0,0 1-1 0 0,0-1 0 0 0,0 1 0 0 0,0-1 0 0 0,0 1 1 0 0,1-1-1 0 0,-1 1 0 0 0,2-4 0 0 0,-2 4 0 0 0,1-1-1 0 0,0 1 1 0 0,1 0-1 0 0,-1 0 1 0 0,0-1-1 0 0,0 1 1 0 0,0 0 0 0 0,1 0-1 0 0,-1 0 1 0 0,0 0-1 0 0,1 1 1 0 0,-1-1-1 0 0,1 0 1 0 0,-1 1-1 0 0,3-2 1 0 0,26-6 1548 0 0,-24 7-1713 0 0,114-21 1278 0 0,-31 6-3338 0 0,-72 13-2931 0 0,3 2-1582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7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14048 0 0,'-1'0'169'0'0,"-1"0"0"0"0,1 1 0 0 0,0-1 0 0 0,-1 0 0 0 0,1 1 0 0 0,0-1 1 0 0,-1 1-1 0 0,1 0 0 0 0,0-1 0 0 0,-1 1 0 0 0,1 0 0 0 0,0 0 0 0 0,0 0 1 0 0,0-1-1 0 0,0 1 0 0 0,0 1 0 0 0,0-1 0 0 0,0 0 0 0 0,0 0 1 0 0,0 0-1 0 0,0 2 0 0 0,-9 9 837 0 0,9-11-976 0 0,-1 0 0 0 0,1 0 0 0 0,0 0 0 0 0,0 0 0 0 0,0 0 0 0 0,0 1 0 0 0,0-1 1 0 0,1 0-1 0 0,-1 1 0 0 0,0-1 0 0 0,1 1 0 0 0,-2 2 0 0 0,-7 19 424 0 0,7-20-359 0 0,1 0 1 0 0,0 0-1 0 0,0 0 1 0 0,-1 0-1 0 0,2 0 1 0 0,-1 0-1 0 0,0 1 0 0 0,1-1 1 0 0,-1 0-1 0 0,1 0 1 0 0,0 0-1 0 0,0 5 1 0 0,-1 8 587 0 0,1-14-610 0 0,-1-1-1 0 0,1 1 0 0 0,0-1 0 0 0,0 1 0 0 0,0-1 0 0 0,0 0 0 0 0,0 1 0 0 0,0-1 1 0 0,0 1-1 0 0,0-1 0 0 0,1 3 0 0 0,9 27 1261 0 0,-9-28-1278 0 0,0 0 0 0 0,0 0-1 0 0,1-1 1 0 0,-1 1 0 0 0,1-1-1 0 0,-1 1 1 0 0,1-1 0 0 0,0 0-1 0 0,0 1 1 0 0,0-1 0 0 0,0 0-1 0 0,0 0 1 0 0,1 0 0 0 0,-1-1-1 0 0,0 1 1 0 0,6 2 0 0 0,-2-1-30 0 0,0 0 1 0 0,1 0 0 0 0,-1 0 0 0 0,1-1-1 0 0,0 0 1 0 0,8 1 0 0 0,-5-2-37 0 0,0 0-1 0 0,0-1 1 0 0,1-1 0 0 0,-1 1 0 0 0,0-2 0 0 0,18-3 0 0 0,-16 1-1764 0 0,1 0-1 0 0,18-8 1 0 0,-24 8-35 0 0</inkml:trace>
  <inkml:trace contextRef="#ctx0" brushRef="#br0" timeOffset="1">47 162 17679 0 0,'0'0'399'0'0,"15"-6"1138"0"0,9-1-1676 0 0,-15 4-99 0 0,0 1 0 0 0,0 0 1 0 0,9-1-1 0 0,-6 1-446 0 0,0 0 0 0 0,0-1 0 0 0,19-6 0 0 0,-17 4-257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7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0 11056 0 0,'-27'1'2532'0'0,"1"2"3418"0"0,25-3-5889 0 0,1 0 0 0 0,0 0 0 0 0,-1 0 0 0 0,1 0 1 0 0,0 0-1 0 0,0 0 0 0 0,-1 0 0 0 0,1 0 0 0 0,0 0 0 0 0,-1 0 0 0 0,1 0 0 0 0,0 0 0 0 0,0 0 0 0 0,-1 1 1 0 0,1-1-1 0 0,0 0 0 0 0,0 0 0 0 0,-1 0 0 0 0,1 0 0 0 0,0 1 0 0 0,0-1 0 0 0,0 0 0 0 0,-1 0 0 0 0,1 1 1 0 0,0-1-1 0 0,0 0 0 0 0,0 0 0 0 0,0 1 0 0 0,-1-1 0 0 0,1 0 0 0 0,0 1 0 0 0,0-1 0 0 0,0 0 0 0 0,0 0 0 0 0,0 1 1 0 0,0-1-1 0 0,0 0 0 0 0,0 1 0 0 0,7 13 684 0 0,16 10-696 0 0,-10-13 9 0 0,3 3-329 0 0,20 22 0 0 0,-33-33 244 0 0,0 1-1 0 0,0 1 1 0 0,0-1-1 0 0,0 0 1 0 0,0 1-1 0 0,-1-1 0 0 0,0 1 1 0 0,0 0-1 0 0,0 0 1 0 0,-1 0-1 0 0,2 6 1 0 0,-3-10 25 0 0,0 1 1 0 0,0 0-1 0 0,0-1 1 0 0,0 1-1 0 0,0 0 1 0 0,0-1 0 0 0,0 1-1 0 0,0 0 1 0 0,-1-1-1 0 0,1 1 1 0 0,-1-1-1 0 0,1 1 1 0 0,-1-1 0 0 0,1 1-1 0 0,-1-1 1 0 0,0 1-1 0 0,0-1 1 0 0,0 1-1 0 0,-1 1 1 0 0,0-2 63 0 0,0 1 1 0 0,0-1 0 0 0,0 1-1 0 0,0-1 1 0 0,0 0-1 0 0,-1 0 1 0 0,1 0-1 0 0,0 0 1 0 0,0 0-1 0 0,-1-1 1 0 0,-4 2 0 0 0,-4-1 214 0 0,0 0 0 0 0,-1-1 1 0 0,1-1-1 0 0,-17-1 0 0 0,25 1-280 0 0,-5 0-79 0 0,1 0 0 0 0,-15-5 0 0 0,0-4-2855 0 0,14 5-4646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8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52 144 10568 0 0,'-5'5'606'0'0,"4"-4"-365"0"0,0 0 0 0 0,1 0 0 0 0,-1 0 0 0 0,0 0 1 0 0,0-1-1 0 0,1 1 0 0 0,-1 0 0 0 0,0 0 0 0 0,0-1 0 0 0,0 1 1 0 0,0 0-1 0 0,0-1 0 0 0,0 1 0 0 0,0-1 0 0 0,0 0 0 0 0,0 1 1 0 0,0-1-1 0 0,0 0 0 0 0,0 1 0 0 0,0-1 0 0 0,-1 0 0 0 0,1 0 0 0 0,0 0 1 0 0,0 0-1 0 0,0 0 0 0 0,0 0 0 0 0,0 0 0 0 0,-2-1 0 0 0,1 0-52 0 0,1 0 0 0 0,0 0-1 0 0,0 0 1 0 0,0 0-1 0 0,0 0 1 0 0,0 0-1 0 0,0 0 1 0 0,0 0-1 0 0,0 0 1 0 0,0 0 0 0 0,1-1-1 0 0,-1 1 1 0 0,0 0-1 0 0,1-1 1 0 0,-1 1-1 0 0,1 0 1 0 0,0-1-1 0 0,-1-1 1 0 0,0-12 30 0 0,1-9-103 0 0,2 9 7 0 0,-2 12-93 0 0,1 0-1 0 0,-1 0 1 0 0,1 0-1 0 0,-1 0 1 0 0,1 0 0 0 0,2-4-1 0 0,-1 1-4 0 0,2 0 0 0 0,-1 0-1 0 0,0 0 1 0 0,1 1-1 0 0,7-8 1 0 0,-10 11-25 0 0,0 1 1 0 0,1 0-1 0 0,-1-1 1 0 0,1 1 0 0 0,-1 0-1 0 0,1 0 1 0 0,0 0-1 0 0,-1 0 1 0 0,1 0-1 0 0,0 1 1 0 0,0-1-1 0 0,0 0 1 0 0,-1 1-1 0 0,1-1 1 0 0,0 1-1 0 0,0 0 1 0 0,0-1-1 0 0,0 1 1 0 0,0 0-1 0 0,0 0 1 0 0,0 0-1 0 0,0 1 1 0 0,2 0-1 0 0,-1-1 38 0 0,0 1 0 0 0,-1 0 0 0 0,1 0-1 0 0,0 0 1 0 0,-1 1 0 0 0,0-1 0 0 0,1 1 0 0 0,-1-1-1 0 0,0 1 1 0 0,0 0 0 0 0,1-1 0 0 0,-1 1-1 0 0,-1 0 1 0 0,1 1 0 0 0,0-1 0 0 0,0 0 0 0 0,-1 0-1 0 0,0 1 1 0 0,1-1 0 0 0,0 3 0 0 0,0-1 47 0 0,0-1 0 0 0,0 0 0 0 0,0 0 0 0 0,1 0 0 0 0,-1 0 0 0 0,1 0 0 0 0,-1-1 0 0 0,1 1 0 0 0,0-1 0 0 0,0 0 0 0 0,0 1 0 0 0,1-1 0 0 0,-1-1 0 0 0,0 1 0 0 0,1 0 0 0 0,-1-1 0 0 0,1 0 0 0 0,0 0 0 0 0,-1 0 0 0 0,7 1 0 0 0,5-1-99 0 0,-1-1-1 0 0,0 0 0 0 0,0-1 1 0 0,18-4-1 0 0,23 0-173 0 0,-49 5 167 0 0,0 0 1 0 0,0 1 0 0 0,0 0 0 0 0,0 0 0 0 0,0 0 0 0 0,0 1 0 0 0,0 0 0 0 0,0 0 0 0 0,-1 0-1 0 0,10 6 1 0 0,-9-5 34 0 0,-1 0 0 0 0,1-1 0 0 0,0 1-1 0 0,0-1 1 0 0,0-1 0 0 0,1 1 0 0 0,-1-1-1 0 0,0 0 1 0 0,1-1 0 0 0,10 1 0 0 0,-14-1-3 0 0,0-1 0 0 0,-1 1 0 0 0,1-1 0 0 0,0 1 0 0 0,0-1 0 0 0,0 0 0 0 0,0 0 0 0 0,-1 0 0 0 0,1 0 0 0 0,0-1 0 0 0,-1 1 0 0 0,1-1 0 0 0,-1 0 0 0 0,1 1 0 0 0,-1-1 0 0 0,0 0 0 0 0,0 0 0 0 0,0-1 0 0 0,0 1 0 0 0,0 0 0 0 0,-1-1 0 0 0,1 1 0 0 0,0-1 0 0 0,1-4 0 0 0,-3 6 73 0 0,1-1-1 0 0,-1 1 1 0 0,0-1-1 0 0,0 0 1 0 0,0 0 0 0 0,0 1-1 0 0,0-1 1 0 0,0 0-1 0 0,0 1 1 0 0,0-1 0 0 0,-1 0-1 0 0,1 1 1 0 0,-1-1 0 0 0,1 1-1 0 0,-1-1 1 0 0,0 1-1 0 0,-1-4 1 0 0,0 2-255 0 0,0 0 0 0 0,0 0 1 0 0,0 0-1 0 0,0 1 0 0 0,0-1 0 0 0,-1 0 0 0 0,-3-2 1 0 0,3 3 120 0 0,0-1 1 0 0,0 1-1 0 0,0 1 1 0 0,0-1 0 0 0,0 0-1 0 0,-6-1 1 0 0,8 3 36 0 0,1 0 0 0 0,-1 0 0 0 0,0 0 0 0 0,0-1 0 0 0,1 1 0 0 0,-1 0 0 0 0,0 1 0 0 0,1-1 0 0 0,-1 0-1 0 0,0 0 1 0 0,0 0 0 0 0,1 0 0 0 0,-1 1 0 0 0,0-1 0 0 0,1 0 0 0 0,-1 0 0 0 0,0 1 0 0 0,1-1 0 0 0,-1 1 0 0 0,1-1 0 0 0,-1 0 0 0 0,0 1 0 0 0,1-1 0 0 0,-1 1 0 0 0,1 0 0 0 0,-1-1 0 0 0,1 1 0 0 0,0-1 0 0 0,-1 1 0 0 0,1 0 0 0 0,0-1 0 0 0,-1 1 0 0 0,1 0 0 0 0,0-1 0 0 0,0 1 0 0 0,-1 0 0 0 0,1-1 0 0 0,0 1 0 0 0,0 0 0 0 0,0 0 0 0 0,-1 3 11 0 0,0-1 0 0 0,1 1 1 0 0,-1-1-1 0 0,1 1 1 0 0,0 0-1 0 0,0-1 1 0 0,0 1-1 0 0,0-1 0 0 0,1 1 1 0 0,0-1-1 0 0,-1 1 1 0 0,1-1-1 0 0,0 1 1 0 0,3 4-1 0 0,-1-3 40 0 0,0 0 0 0 0,0-1-1 0 0,0 0 1 0 0,1 0 0 0 0,-1 0 0 0 0,1 0 0 0 0,0-1 0 0 0,0 1-1 0 0,6 3 1 0 0,-3-3 15 0 0,0-1 0 0 0,0 0 0 0 0,0 0 0 0 0,0 0 0 0 0,1-1 0 0 0,-1 0 0 0 0,1 0 0 0 0,-1-1 0 0 0,1 0 0 0 0,0 0 0 0 0,-1-1-1 0 0,1 0 1 0 0,0 0 0 0 0,-1-1 0 0 0,1 0 0 0 0,0 0 0 0 0,-1-1 0 0 0,1 0 0 0 0,8-4 0 0 0,-10 3-51 0 0,1-1-1 0 0,-1 0 1 0 0,0-1 0 0 0,0 0 0 0 0,-1 1-1 0 0,1-2 1 0 0,4-5 0 0 0,-4 4 78 0 0,1 1 0 0 0,-1-1 0 0 0,14-8 1 0 0,-18 14-79 0 0,0 0 0 0 0,0 0 1 0 0,0 0-1 0 0,0 0 1 0 0,-1 1-1 0 0,1-1 1 0 0,0 1-1 0 0,0-1 1 0 0,0 1-1 0 0,0 0 1 0 0,1 0-1 0 0,-1 0 1 0 0,0 0-1 0 0,0 0 1 0 0,0 0-1 0 0,0 0 1 0 0,0 1-1 0 0,0-1 1 0 0,0 1-1 0 0,0 0 1 0 0,3 1-1 0 0,3 2-127 0 0,0 1-1 0 0,-1 0 0 0 0,14 11 1 0 0,-15-11-260 0 0,-1 0 0 0 0,1-1 0 0 0,1 0 0 0 0,9 5 1 0 0,-8-6-916 0 0,-1-1-62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9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30 9216 0 0,'0'0'830'0'0,"-5"-6"5157"0"0,5 5-5922 0 0,-1 1 0 0 0,1-1 0 0 0,0 1-1 0 0,0-1 1 0 0,0 1 0 0 0,0-1 0 0 0,0 1 0 0 0,0-1 0 0 0,0 1 0 0 0,0-1 0 0 0,0 0-1 0 0,0 1 1 0 0,0-1 0 0 0,0 1 0 0 0,0-1 0 0 0,1 1 0 0 0,-1-1 0 0 0,0 1 0 0 0,0-1 0 0 0,0 1-1 0 0,1-1 1 0 0,-1 1 0 0 0,0 0 0 0 0,1-1 0 0 0,0 0 0 0 0,-1 0-11 0 0,1 0 0 0 0,0 1-1 0 0,1-1 1 0 0,-1 0 0 0 0,0 0 0 0 0,0 1 0 0 0,0-1 0 0 0,0 1 0 0 0,0-1-1 0 0,1 1 1 0 0,-1-1 0 0 0,2 1 0 0 0,-1-1-39 0 0,0 1-1 0 0,1 0 1 0 0,-1 0 0 0 0,0 0-1 0 0,1 0 1 0 0,-1 0 0 0 0,0 1 0 0 0,0-1-1 0 0,1 1 1 0 0,-1-1 0 0 0,0 1-1 0 0,0 0 1 0 0,0 0 0 0 0,0 0 0 0 0,0 0-1 0 0,0 0 1 0 0,0 1 0 0 0,0-1-1 0 0,0 0 1 0 0,-1 1 0 0 0,3 2-1 0 0,-2-2-14 0 0,0 0 0 0 0,-1-1 0 0 0,1 1 0 0 0,-1 0-1 0 0,0 0 1 0 0,0 0 0 0 0,2 3 0 0 0,-3-5 22 0 0,0 1 0 0 0,0-1 1 0 0,0 1-1 0 0,0-1 0 0 0,0 1 1 0 0,0-1-1 0 0,0 1 0 0 0,0-1 1 0 0,0 1-1 0 0,0-1 0 0 0,0 1 1 0 0,0-1-1 0 0,0 1 0 0 0,0-1 1 0 0,-1 1-1 0 0,1-1 0 0 0,0 0 1 0 0,0 1-1 0 0,0-1 0 0 0,-1 1 1 0 0,1-1-1 0 0,0 1 0 0 0,-1-1 0 0 0,1 0 1 0 0,0 1-1 0 0,-1-1 0 0 0,1 0 1 0 0,0 1-1 0 0,-1-1 0 0 0,1 0 1 0 0,-1 0-1 0 0,1 1 0 0 0,-1-1 1 0 0,1 0-1 0 0,0 0 0 0 0,-1 0 1 0 0,1 1-1 0 0,-1-1 0 0 0,1 0 1 0 0,-1 0-1 0 0,0 0 0 0 0,-2 1 131 0 0,0 0-1 0 0,0-1 0 0 0,0 1 0 0 0,0-1 0 0 0,0 0 1 0 0,0 0-1 0 0,0 0 0 0 0,0 0 0 0 0,0 0 0 0 0,-4-1 0 0 0,-9-4-2256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2:59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30 11976 0 0,'0'0'181'0'0,"-1"0"-1"0"0,0 0 1 0 0,1 0 0 0 0,-1 0 0 0 0,1 0 0 0 0,-1 0 0 0 0,0 0 0 0 0,1 0 0 0 0,-1 0 0 0 0,0 0-1 0 0,1 0 1 0 0,-1-1 0 0 0,0 1 0 0 0,1 0 0 0 0,-1 0 0 0 0,1-1 0 0 0,-1 1 0 0 0,1 0 0 0 0,-1-1-1 0 0,1 1 1 0 0,-1 0 0 0 0,1-1 0 0 0,-1 1 0 0 0,1-1 0 0 0,-1 1 0 0 0,1-1 0 0 0,-1 1 0 0 0,1-1-1 0 0,0 0 1 0 0,-1 0 0 0 0,1 1-42 0 0,0-1-1 0 0,1 0 0 0 0,-1 0 1 0 0,0 0-1 0 0,0 1 1 0 0,0-1-1 0 0,1 0 1 0 0,-1 1-1 0 0,0-1 0 0 0,1 0 1 0 0,-1 0-1 0 0,1 1 1 0 0,-1-1-1 0 0,1 1 0 0 0,-1-1 1 0 0,1 0-1 0 0,-1 1 1 0 0,1-1-1 0 0,-1 1 1 0 0,1 0-1 0 0,0-1 0 0 0,-1 1 1 0 0,1-1-1 0 0,0 1 1 0 0,1-1-1 0 0,0 0-101 0 0,0 1 0 0 0,1-1 0 0 0,0 0 0 0 0,-1 1 0 0 0,1-1 0 0 0,-1 1 0 0 0,1 0 0 0 0,0 0 0 0 0,-1 0 0 0 0,1 0 0 0 0,-1 0 0 0 0,1 1 0 0 0,0-1 0 0 0,-1 1 0 0 0,1 0 1 0 0,-1 0-1 0 0,1 0 0 0 0,-1 0 0 0 0,0 0 0 0 0,1 0 0 0 0,3 3 0 0 0,-6-3-35 0 0,1-1 0 0 0,-1 0 0 0 0,1 1 0 0 0,-1-1 0 0 0,1 1 0 0 0,-1-1 0 0 0,1 1 0 0 0,-1-1 0 0 0,0 1 0 0 0,1 0 0 0 0,-1-1 0 0 0,0 1-1 0 0,0-1 1 0 0,1 1 0 0 0,-1 0 0 0 0,0-1 0 0 0,0 1 0 0 0,0-1 0 0 0,0 1 0 0 0,0 0 0 0 0,0-1 0 0 0,0 1 0 0 0,0 0 0 0 0,0-1 0 0 0,0 1 0 0 0,0 0 0 0 0,0-1 0 0 0,-1 1 0 0 0,1-1 0 0 0,0 1 0 0 0,0 0 0 0 0,-1-1 0 0 0,1 1 0 0 0,0-1 0 0 0,-1 1 0 0 0,1-1 0 0 0,0 1 0 0 0,-1-1 0 0 0,1 1 0 0 0,-1-1 0 0 0,1 1 0 0 0,-1-1 0 0 0,1 1 0 0 0,-1-1 0 0 0,-2 2 298 0 0,0-1 0 0 0,0 0-1 0 0,0 1 1 0 0,0-1 0 0 0,0 0 0 0 0,-4 0-1 0 0,6-1 52 0 0,0 0-263 0 0,-1 0-1 0 0,1 1 0 0 0,0-1 0 0 0,-1-1 1 0 0,1 1-1 0 0,0 0 0 0 0,-1 0 1 0 0,1 0-1 0 0,0-1 0 0 0,-1 1 0 0 0,1 0 1 0 0,0-1-1 0 0,0 0 0 0 0,-1 1 1 0 0,0-2-1 0 0,0 1-428 0 0,1 1 1 0 0,-1-1-1 0 0,1 0 1 0 0,-1 1-1 0 0,1-1 0 0 0,-1 1 1 0 0,1-1-1 0 0,-1 1 1 0 0,-2-1-1 0 0,-1 1-914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7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50 11088 0 0,'0'0'505'0'0,"-4"21"699"0"0,3-19-1030 0 0,1 0 0 0 0,-1 0 0 0 0,1 0 0 0 0,-1 0 0 0 0,1 0 0 0 0,0 0 0 0 0,0 0 0 0 0,0 1 0 0 0,0-1 0 0 0,0 0 0 0 0,0 0 0 0 0,1 0 0 0 0,-1 0 0 0 0,1 0 0 0 0,0 0 1 0 0,-1 0-1 0 0,1 0 0 0 0,0 0 0 0 0,0 0 0 0 0,0 0 0 0 0,0 0 0 0 0,1 0 0 0 0,-1-1 0 0 0,0 1 0 0 0,1 0 0 0 0,-1-1 0 0 0,1 1 0 0 0,0-1 0 0 0,1 2 0 0 0,2 0-95 0 0,-1 0-1 0 0,0 0 1 0 0,0-1-1 0 0,1 0 1 0 0,0 1-1 0 0,-1-1 1 0 0,1-1 0 0 0,0 1-1 0 0,0-1 1 0 0,0 0-1 0 0,8 1 1 0 0,-4-1-19 0 0,0-1 0 0 0,0-1 0 0 0,0 1 0 0 0,-1-1 0 0 0,1-1 0 0 0,0 0 0 0 0,-1 0 0 0 0,1-1 0 0 0,-1 0 0 0 0,0 0 0 0 0,0-1 0 0 0,0 0 0 0 0,0 0 0 0 0,0-1 0 0 0,-1 0 0 0 0,12-11 0 0 0,-18 15-51 0 0,1-1 1 0 0,-1 1-1 0 0,0-1 0 0 0,0 0 1 0 0,0 1-1 0 0,0-1 1 0 0,0 0-1 0 0,0 0 0 0 0,-1 0 1 0 0,1 0-1 0 0,0 0 1 0 0,-1 0-1 0 0,0 0 0 0 0,1 0 1 0 0,-1 0-1 0 0,0 0 1 0 0,0 0-1 0 0,0 0 0 0 0,0 0 1 0 0,0 0-1 0 0,-1 0 1 0 0,1 1-1 0 0,-1-1 0 0 0,1 0 1 0 0,-1 0-1 0 0,0 0 1 0 0,1 0-1 0 0,-1 0 0 0 0,0 1 1 0 0,0-1-1 0 0,-2-2 1 0 0,1 1 64 0 0,0 0 1 0 0,-1 0 0 0 0,1 0-1 0 0,0 1 1 0 0,-1-1 0 0 0,0 1-1 0 0,0 0 1 0 0,0-1 0 0 0,0 1-1 0 0,0 0 1 0 0,0 1 0 0 0,0-1 0 0 0,-1 1-1 0 0,1-1 1 0 0,-1 1 0 0 0,-5-1-1 0 0,-2 0 199 0 0,-1 1 0 0 0,0 1 0 0 0,0 0 0 0 0,-22 3 0 0 0,27-1-401 0 0,0-1 1 0 0,1 1-1 0 0,-1 0 0 0 0,1 0 1 0 0,-7 4-1 0 0,8-3-670 0 0,1 0 0 0 0,-1 0 1 0 0,1 0-1 0 0,-5 4 0 0 0,4-2-5995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7.2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12096 0 0,'-2'5'380'0'0,"-1"0"0"0"0,1-1 0 0 0,-1 1 0 0 0,0-1 0 0 0,0 0 0 0 0,-6 6 0 0 0,6-7-12 0 0,0 0-1 0 0,1 0 0 0 0,-1 0 0 0 0,1 0 0 0 0,-1 1 0 0 0,1-1 0 0 0,0 1 1 0 0,1-1-1 0 0,-1 1 0 0 0,1 0 0 0 0,-2 5 0 0 0,3-8-272 0 0,-1 1 1 0 0,1-1-1 0 0,0 1 1 0 0,0 0-1 0 0,0-1 0 0 0,0 1 1 0 0,1-1-1 0 0,-1 1 0 0 0,0-1 1 0 0,1 1-1 0 0,-1-1 0 0 0,1 0 1 0 0,-1 1-1 0 0,1-1 0 0 0,-1 1 1 0 0,1-1-1 0 0,0 0 0 0 0,0 0 1 0 0,2 3-1 0 0,-1-2-36 0 0,0-1 1 0 0,0 1-1 0 0,0-1 0 0 0,1 1 0 0 0,-1-1 1 0 0,0 0-1 0 0,1 0 0 0 0,-1 0 0 0 0,1 0 0 0 0,3 1 1 0 0,4 0-33 0 0,0-1 0 0 0,-1 0-1 0 0,1 0 1 0 0,20-2 0 0 0,-18 0-269 0 0,0-1 1 0 0,13-4-1 0 0,7-4-4348 0 0,-24 5-1582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7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11520 0 0,'-2'2'411'0'0,"0"-1"0"0"0,0 1 0 0 0,0 0 1 0 0,1 0-1 0 0,-1 0 0 0 0,0 0 0 0 0,1 0 1 0 0,-1 0-1 0 0,1 0 0 0 0,0 0 0 0 0,0 0 1 0 0,0 1-1 0 0,0-1 0 0 0,0 0 1 0 0,0 1-1 0 0,0 3 0 0 0,-1 21-688 0 0,2-26 230 0 0,1 0 1 0 0,-1 0-1 0 0,0 0 0 0 0,1 0 1 0 0,-1 0-1 0 0,1 0 0 0 0,-1-1 0 0 0,1 1 1 0 0,-1 0-1 0 0,1 0 0 0 0,-1-1 1 0 0,1 1-1 0 0,0 0 0 0 0,-1-1 0 0 0,1 1 1 0 0,0-1-1 0 0,0 1 0 0 0,0-1 0 0 0,-1 1 1 0 0,1-1-1 0 0,0 0 0 0 0,0 1 1 0 0,0-1-1 0 0,0 0 0 0 0,1 1 0 0 0,3-1-549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7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329 93 13648 0 0,'0'0'1238'0'0,"0"1"-1020"0"0,1 1-98 0 0,0 1 1 0 0,0-1-1 0 0,0 0 1 0 0,0 1-1 0 0,0-1 1 0 0,1 0-1 0 0,-1 0 1 0 0,1 0-1 0 0,-1 0 1 0 0,1 0-1 0 0,0 0 1 0 0,0-1-1 0 0,0 1 1 0 0,0-1-1 0 0,0 1 1 0 0,0-1-1 0 0,0 0 1 0 0,1 1-1 0 0,-1-1 1 0 0,0 0-1 0 0,3 0 1 0 0,-1 0 59 0 0,0 0-1 0 0,0 0 1 0 0,0 0 0 0 0,0-1-1 0 0,0 0 1 0 0,0 0 0 0 0,0 0 0 0 0,0 0-1 0 0,-1-1 1 0 0,1 1 0 0 0,5-2-1 0 0,-2-1-12 0 0,4 0 5 0 0,-1 0 0 0 0,17-9 0 0 0,-24 11-172 0 0,0-1 1 0 0,0 0-1 0 0,-1 0 0 0 0,1 0 1 0 0,0 0-1 0 0,-1-1 1 0 0,0 1-1 0 0,1-1 1 0 0,-1 1-1 0 0,0-1 0 0 0,0 0 1 0 0,3-6-1 0 0,-5 8 1 0 0,1 0-1 0 0,-1 0 0 0 0,0 0 1 0 0,1 0-1 0 0,-1-1 1 0 0,0 1-1 0 0,0 0 0 0 0,1 0 1 0 0,-1 0-1 0 0,0 0 0 0 0,0-1 1 0 0,-1 1-1 0 0,1 0 1 0 0,0 0-1 0 0,0 0 0 0 0,0-1 1 0 0,-1 1-1 0 0,1 0 0 0 0,-1-1 1 0 0,-1 0 14 0 0,1 0 1 0 0,0 0-1 0 0,-1 0 0 0 0,1 0 1 0 0,-1 0-1 0 0,0 1 1 0 0,1-1-1 0 0,-1 0 1 0 0,-3-1-1 0 0,-1-1 122 0 0,-1 0 1 0 0,0 1-1 0 0,-1-1 0 0 0,-13-3 0 0 0,6 4-446 0 0,0 0-1 0 0,0 1 0 0 0,0 0 0 0 0,-1 2 1 0 0,-17 0-1 0 0,15 2-1584 0 0</inkml:trace>
  <inkml:trace contextRef="#ctx0" brushRef="#br0" timeOffset="1">0 230 17071 0 0,'7'-1'308'0'0,"-1"-1"0"0"0,1 1-1 0 0,0 0 1 0 0,0 1 0 0 0,7 0-1 0 0,7-1-239 0 0,421-16 6501 0 0,-439 17-6786 0 0,51 4 2151 0 0,-27 1-3766 0 0,-4 4-7324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8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20 16871 0 0,'-8'0'539'0'0,"15"-1"441"0"0,11-2-651 0 0,4-2-65 0 0,1 1 0 0 0,0 0 0 0 0,0 2 0 0 0,29 1 0 0 0,-51 1-236 0 0,1 0 1 0 0,-1 0-1 0 0,0 0 0 0 0,0 0 0 0 0,1 1 0 0 0,-1-1 0 0 0,0 0 0 0 0,1 1 0 0 0,-1-1 0 0 0,0 0 1 0 0,0 1-1 0 0,3 1 0 0 0,-4-2-7 0 0,0 0 1 0 0,1 1-1 0 0,-1-1 0 0 0,0 1 1 0 0,1-1-1 0 0,-1 0 0 0 0,0 1 1 0 0,0-1-1 0 0,1 1 1 0 0,-1-1-1 0 0,0 0 0 0 0,0 1 1 0 0,0-1-1 0 0,0 1 0 0 0,0-1 1 0 0,1 1-1 0 0,-1-1 1 0 0,0 1-1 0 0,0-1 0 0 0,0 1 1 0 0,0-1-1 0 0,0 1 0 0 0,-1 0 1 0 0,1 1 44 0 0,-1 1 0 0 0,0-1 0 0 0,0 0 0 0 0,0 1 0 0 0,-1-1 1 0 0,1 0-1 0 0,-1 0 0 0 0,1 0 0 0 0,-1 0 0 0 0,0 0 0 0 0,-2 2 0 0 0,-3 3 120 0 0,-4 3 228 0 0,1 1 0 0 0,-16 19 0 0 0,25-29-388 0 0,1 0-1 0 0,-1 0 0 0 0,1 1 0 0 0,0-1 0 0 0,-1 0 0 0 0,1 0 1 0 0,0 1-1 0 0,0-1 0 0 0,0 0 0 0 0,0 0 0 0 0,0 3 1 0 0,1 0 14 0 0,-1-3-45 0 0,0 0 0 0 0,0-1 0 0 0,1 1 0 0 0,-1 0 0 0 0,1-1 0 0 0,-1 1 0 0 0,1 0 0 0 0,-1-1 0 0 0,1 1 0 0 0,-1 0 0 0 0,1-1 1 0 0,-1 1-1 0 0,1-1 0 0 0,0 1 0 0 0,-1-1 0 0 0,1 0 0 0 0,0 1 0 0 0,-1-1 0 0 0,1 0 0 0 0,0 1 0 0 0,-1-1 0 0 0,1 0 0 0 0,0 0 0 0 0,0 1 0 0 0,0-1 0 0 0,-1 0 0 0 0,2 0 0 0 0,5 0-340 0 0,-1 0 0 0 0,1 0 0 0 0,-1-1 0 0 0,1 0 0 0 0,-1 0 0 0 0,0-1 0 0 0,9-2 0 0 0,-6 1-1343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8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3680 0 0,'-23'4'14511'0'0,"22"-3"-14463"0"0,0 1-1 0 0,0-1 0 0 0,0 0 0 0 0,1 1 1 0 0,-1-1-1 0 0,1 1 0 0 0,-1-1 0 0 0,1 1 1 0 0,-1-1-1 0 0,1 1 0 0 0,0-1 0 0 0,0 1 1 0 0,0 0-1 0 0,0-1 0 0 0,0 1 0 0 0,0-1 1 0 0,0 1-1 0 0,0-1 0 0 0,1 1 0 0 0,-1-1 1 0 0,1 1-1 0 0,-1-1 0 0 0,1 1 0 0 0,-1-1 1 0 0,1 1-1 0 0,0-1 0 0 0,0 0 0 0 0,0 1 0 0 0,2 1 1 0 0,16 9-120 0 0,-12-7 87 0 0,0-1 0 0 0,1 1 1 0 0,-2 1-1 0 0,11 9 0 0 0,-16-14 21 0 0,0 0 0 0 0,0 0 0 0 0,0 0 1 0 0,-1 0-1 0 0,1 0 0 0 0,0 1 0 0 0,0-1 1 0 0,-1 0-1 0 0,1 1 0 0 0,-1-1 0 0 0,1 0 1 0 0,-1 1-1 0 0,0-1 0 0 0,0 0 0 0 0,1 1 1 0 0,-1-1-1 0 0,0 1 0 0 0,0-1 0 0 0,0 0 1 0 0,-1 1-1 0 0,1-1 0 0 0,0 1 0 0 0,0-1 1 0 0,-1 0-1 0 0,1 1 0 0 0,-1-1 0 0 0,1 0 1 0 0,-1 1-1 0 0,1-1 0 0 0,-1 0 0 0 0,0 0 1 0 0,0 0-1 0 0,-1 2 0 0 0,1-2 3 0 0,0 0 1 0 0,-1 0-1 0 0,1 0 0 0 0,0 0 0 0 0,-1 0 1 0 0,1 0-1 0 0,-1-1 0 0 0,1 1 0 0 0,-1 0 1 0 0,1-1-1 0 0,-1 1 0 0 0,0-1 0 0 0,1 0 1 0 0,-1 0-1 0 0,1 1 0 0 0,-1-1 0 0 0,0 0 1 0 0,1 0-1 0 0,-1 0 0 0 0,0-1 0 0 0,1 1 1 0 0,-1 0-1 0 0,1-1 0 0 0,-1 1 0 0 0,0-1 1 0 0,1 1-1 0 0,-1-1 0 0 0,-2-1 0 0 0,-12-6-1647 0 0,6 4 608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9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8288 0 0,'110'-8'11379'0'0,"-74"4"-11151"0"0,-3 4-2033 0 0,-26 0-4709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9.4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16 10136 0 0,'-12'13'1368'0'0,"8"-10"-641"0"0,1-1 0 0 0,0 1 0 0 0,0 0 1 0 0,0 0-1 0 0,0 0 0 0 0,0 0 0 0 0,1 1 1 0 0,-1-1-1 0 0,1 1 0 0 0,-3 4 1 0 0,4-6-670 0 0,1 0 1 0 0,-1 0-1 0 0,0 0 1 0 0,1 0 0 0 0,-1 0-1 0 0,1 0 1 0 0,-1 0 0 0 0,1 0-1 0 0,0 0 1 0 0,0 0 0 0 0,0 0-1 0 0,0 0 1 0 0,0 0 0 0 0,1 0-1 0 0,-1 0 1 0 0,1 0 0 0 0,-1-1-1 0 0,1 1 1 0 0,0 0 0 0 0,-1 0-1 0 0,1 0 1 0 0,0 0 0 0 0,0-1-1 0 0,2 3 1 0 0,-1-2 8 0 0,1 1 1 0 0,0-1-1 0 0,0 1 1 0 0,0-1-1 0 0,0 0 1 0 0,0 0-1 0 0,0 0 1 0 0,1-1-1 0 0,-1 1 0 0 0,1-1 1 0 0,-1 0-1 0 0,1 0 1 0 0,-1 0-1 0 0,1 0 1 0 0,5 0-1 0 0,4 0 37 0 0,-1-1-1 0 0,0 0 1 0 0,16-3-1 0 0,-18 2-94 0 0,-1-1 0 0 0,0 0 0 0 0,0-1 0 0 0,0 0 0 0 0,16-8 0 0 0,-20 9-7 0 0,-1 0-1 0 0,1-1 0 0 0,-1 1 1 0 0,0-1-1 0 0,0-1 1 0 0,0 1-1 0 0,-1 0 0 0 0,1-1 1 0 0,-1 0-1 0 0,1 1 1 0 0,-1-1-1 0 0,4-8 0 0 0,-6 10 11 0 0,-1 1 1 0 0,1 0-1 0 0,-1-1 0 0 0,1 1 0 0 0,-1 0 0 0 0,0-1 0 0 0,1 1 0 0 0,-1-1 0 0 0,0 1 1 0 0,0-1-1 0 0,0 1 0 0 0,0 0 0 0 0,0-1 0 0 0,-1 1 0 0 0,1-1 0 0 0,0 1 0 0 0,-1 0 1 0 0,1-1-1 0 0,0 1 0 0 0,-2-2 0 0 0,1 1 40 0 0,-1 0 0 0 0,1 0 0 0 0,-1 0-1 0 0,1 0 1 0 0,-1 0 0 0 0,0 1 0 0 0,0-1 0 0 0,0 1 0 0 0,0-1 0 0 0,-4-1 0 0 0,-1-1 80 0 0,0 1 1 0 0,-1 1 0 0 0,1-1 0 0 0,-1 1-1 0 0,1 0 1 0 0,-12-1 0 0 0,-4 2-559 0 0,0 1 0 0 0,-36 5-1 0 0,42-4-7816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9.8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33 15720 0 0,'0'0'720'0'0,"16"8"263"0"0,-11-7-786 0 0,-1 1-1 0 0,1-1 0 0 0,0 1 0 0 0,-1 1 0 0 0,1-1 0 0 0,-1 1 0 0 0,0-1 0 0 0,0 1 0 0 0,0 0 0 0 0,0 1 1 0 0,-1-1-1 0 0,5 6 0 0 0,1-1-120 0 0,0 0 0 0 0,0 0 1 0 0,18 11-1 0 0,13 11-636 0 0,-39-30 447 0 0,-1 1 0 0 0,0-1-1 0 0,1 1 1 0 0,-1-1 0 0 0,0 0 0 0 0,0 1-1 0 0,1-1 1 0 0,-1 1 0 0 0,0-1-1 0 0,0 1 1 0 0,0-1 0 0 0,1 1 0 0 0,-1-1-1 0 0,0 1 1 0 0,0-1 0 0 0,0 1 0 0 0,0 0-1 0 0,0 1-1389 0 0</inkml:trace>
  <inkml:trace contextRef="#ctx0" brushRef="#br0" timeOffset="1">9 172 7832 0 0,'-9'-3'760'0'0,"11"2"-672"0"0,3-3-88 0 0,1 0 0 0 0,1-1 0 0 0,2-1 2104 0 0,1-3 400 0 0,1-1 88 0 0,-1-2 7 0 0,4-1-1887 0 0,1 0-376 0 0,-2 0-80 0 0,1-2-8 0 0,1 1-56 0 0,-2-1 0 0 0,4-2-8 0 0,0-1-8407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0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7056 0 0,'0'0'637'0'0,"0"1"-526"0"0,2 1 46 0 0,-2 1 415 0 0,1 0 1 0 0,-1 0-1 0 0,0 0 1 0 0,0 0-1 0 0,0 0 0 0 0,0 0 1 0 0,-1 0-1 0 0,1 0 1 0 0,-2 5-1 0 0,2-8-499 0 0,-7 28 3098 0 0,-21 50-1 0 0,5-20-715 0 0,13-29-1533 0 0,4-15-441 0 0,1 0 1 0 0,1 1-1 0 0,0-1 1 0 0,1 1-1 0 0,-3 29 1 0 0,6-41-469 0 0,0-1 1 0 0,0 1-1 0 0,0 0 1 0 0,1 0-1 0 0,-1-1 1 0 0,1 1-1 0 0,0 0 1 0 0,0-1-1 0 0,0 1 1 0 0,0-1-1 0 0,0 1 1 0 0,0-1-1 0 0,1 1 1 0 0,-1-1-1 0 0,1 0 1 0 0,0 0-1 0 0,2 3 1 0 0,-1-3 3 0 0,0 1 1 0 0,1-1 0 0 0,-1 1 0 0 0,1-1-1 0 0,0 0 1 0 0,0 0 0 0 0,-1-1 0 0 0,1 1-1 0 0,0-1 1 0 0,6 1 0 0 0,4 1-416 0 0,1-2 1 0 0,0 0-1 0 0,-1 0 1 0 0,1-2-1 0 0,19-2 1 0 0,-14 1-2030 0 0,-2-1-5636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0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38 5064 0 0,'-2'-2'8'0'0,"2"2"13"0"0,0-1 0 0 0,-1 0 0 0 0,1 1 1 0 0,-1-1-1 0 0,1 0 0 0 0,-1 1 0 0 0,0-1 0 0 0,1 1 1 0 0,-1-1-1 0 0,0 1 0 0 0,1-1 0 0 0,-1 1 1 0 0,0 0-1 0 0,1-1 0 0 0,-1 1 0 0 0,0 0 0 0 0,0-1 1 0 0,1 1-1 0 0,-1 0 0 0 0,0 0 0 0 0,0 0 1 0 0,-1 0-1 0 0,0-1 102 0 0,-1 1 1 0 0,0-1-1 0 0,1 1 0 0 0,-1-1 1 0 0,1 0-1 0 0,-1 0 0 0 0,1-1 1 0 0,-3 0-1 0 0,-17-8 4923 0 0,7 7-3783 0 0,13 2-1000 0 0,-1 0 0 0 0,0 1 1 0 0,1-1-1 0 0,-1 1 0 0 0,0-1 0 0 0,1 1 1 0 0,-1 0-1 0 0,0 0 0 0 0,0 0 1 0 0,1 0-1 0 0,-1 1 0 0 0,0-1 1 0 0,0 1-1 0 0,1-1 0 0 0,-5 3 0 0 0,-6 3 1525 0 0,-23 17-1 0 0,31-20-1415 0 0,1 0 1 0 0,0 0-1 0 0,0 1 1 0 0,1 0-1 0 0,-1 0 1 0 0,1 0-1 0 0,0 0 0 0 0,-5 9 1 0 0,7-12-295 0 0,-1 3 248 0 0,0 0 0 0 0,1 0-1 0 0,-1 0 1 0 0,1 0 0 0 0,-2 7 0 0 0,3-10-299 0 0,0 0 1 0 0,0-1 0 0 0,0 1 0 0 0,0 0-1 0 0,0 0 1 0 0,0 0 0 0 0,0 0-1 0 0,0 0 1 0 0,1 0 0 0 0,-1 0 0 0 0,0 0-1 0 0,1 0 1 0 0,-1 0 0 0 0,0 0-1 0 0,1 0 1 0 0,-1 0 0 0 0,1-1 0 0 0,0 1-1 0 0,-1 0 1 0 0,1 0 0 0 0,0-1-1 0 0,-1 1 1 0 0,1 0 0 0 0,0-1 0 0 0,0 1-1 0 0,-1 0 1 0 0,1-1 0 0 0,0 0-1 0 0,0 1 1 0 0,1 0 0 0 0,2 0-18 0 0,0 1 1 0 0,0-1-1 0 0,0 0 1 0 0,0 0 0 0 0,0 0-1 0 0,0 0 1 0 0,1-1-1 0 0,-1 0 1 0 0,0 0-1 0 0,8 0 1 0 0,-1-2-8 0 0,1-1 0 0 0,15-5 0 0 0,-18 5-93 0 0,0 0 1 0 0,0 1 0 0 0,0 0 0 0 0,1 0-1 0 0,9 0 1 0 0,-17 3-2 0 0,1-1 1 0 0,-1 0-1 0 0,0 1 0 0 0,0 0 1 0 0,0 0-1 0 0,0-1 0 0 0,0 1 0 0 0,0 0 1 0 0,0 0-1 0 0,0 1 0 0 0,-1-1 0 0 0,4 3 1 0 0,-3-2-332 0 0,0-1 0 0 0,0 1 0 0 0,1-1 1 0 0,-1 1-1 0 0,0-1 0 0 0,1 0 0 0 0,-1 0 1 0 0,1 0-1 0 0,2 1 0 0 0,-1-2-1397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8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11688 0 0,'-1'2'120'0'0,"0"0"0"0"0,-1 0 0 0 0,1 1 1 0 0,0-1-1 0 0,0 0 0 0 0,0 0 1 0 0,1 1-1 0 0,-1-1 0 0 0,0 0 0 0 0,1 1 1 0 0,0-1-1 0 0,-1 1 0 0 0,1-1 0 0 0,0 0 1 0 0,0 1-1 0 0,1-1 0 0 0,0 4 0 0 0,-1-3 62 0 0,2 0 0 0 0,-1 0 0 0 0,0 1 0 0 0,1-1 0 0 0,-1-1 0 0 0,1 1 0 0 0,0 0-1 0 0,0 0 1 0 0,0-1 0 0 0,0 1 0 0 0,4 2 0 0 0,1 1 145 0 0,-1-1 0 0 0,1 0 0 0 0,1 0 1 0 0,-1-1-1 0 0,1 0 0 0 0,0 0 0 0 0,0 0 0 0 0,16 3 0 0 0,-9-3-253 0 0,-1-1-1 0 0,1-1 0 0 0,0-1 0 0 0,20 1 1 0 0,-27-3-48 0 0,1 0 1 0 0,-1 0 0 0 0,0 0-1 0 0,0-1 1 0 0,0 0 0 0 0,0-1 0 0 0,0 1-1 0 0,0-2 1 0 0,9-4 0 0 0,-16 7 7 0 0,1 0 1 0 0,-1 0-1 0 0,0 1 1 0 0,1-1-1 0 0,-1 0 0 0 0,0 0 1 0 0,0 0-1 0 0,0 0 1 0 0,0 0-1 0 0,0-1 1 0 0,0 1-1 0 0,0 0 1 0 0,-1 0-1 0 0,1-1 1 0 0,0 1-1 0 0,-1 0 0 0 0,1-1 1 0 0,-1 1-1 0 0,1-1 1 0 0,-1 1-1 0 0,1-1 1 0 0,-1 1-1 0 0,0-1 1 0 0,0 1-1 0 0,0-1 1 0 0,0 1-1 0 0,0-1 1 0 0,0 1-1 0 0,0 0 0 0 0,-1-1 1 0 0,1 1-1 0 0,0-1 1 0 0,-1 1-1 0 0,1-1 1 0 0,-1 1-1 0 0,-1-2 1 0 0,1 0 147 0 0,-1-1 1 0 0,0 1 0 0 0,-1 0 0 0 0,1 0 0 0 0,0 0 0 0 0,-1 1-1 0 0,0-1 1 0 0,1 1 0 0 0,-1-1 0 0 0,0 1 0 0 0,0 0 0 0 0,-1 0-1 0 0,-4-2 1 0 0,-1 0 52 0 0,0 1 0 0 0,-1 0 0 0 0,1 1 0 0 0,-1 0 0 0 0,0 1 0 0 0,1 0 0 0 0,-13 0 0 0 0,4 2-102 0 0,1 0 1 0 0,0 1-1 0 0,-21 6 1 0 0,-9 8-3846 0 0,39-15 1866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1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5064 0 0,'0'0'232'0'0,"0"0"-221"0"0,-1 0 1 0 0,1 0-1 0 0,0 1 1 0 0,0-1-1 0 0,0 0 1 0 0,-1 0-1 0 0,1 1 1 0 0,0-1-1 0 0,0 0 1 0 0,0 0-1 0 0,0 1 1 0 0,0-1-1 0 0,0 0 1 0 0,0 1-1 0 0,-1-1 0 0 0,1 0 1 0 0,0 0-1 0 0,0 1 1 0 0,0-1-1 0 0,0 0 1 0 0,0 1-1 0 0,0-1 1 0 0,1 1 58 0 0,-1 0 0 0 0,0-1 0 0 0,1 1 1 0 0,-1-1-1 0 0,0 1 0 0 0,0 0 0 0 0,0-1 1 0 0,1 1-1 0 0,-1 0 0 0 0,0-1 0 0 0,0 1 0 0 0,0 0 1 0 0,0-1-1 0 0,0 1 0 0 0,0 0 0 0 0,-1-1 1 0 0,1 1-1 0 0,0 0 0 0 0,0-1 0 0 0,0 1 0 0 0,-1-1 1 0 0,1 1-1 0 0,-1 1 0 0 0,1-1 218 0 0,-1 0 1 0 0,1 0-1 0 0,-1 0 0 0 0,1 0 1 0 0,0 0-1 0 0,0 0 0 0 0,-1 1 1 0 0,1-1-1 0 0,0 0 0 0 0,0 0 1 0 0,0 0-1 0 0,0 0 0 0 0,0 1 1 0 0,0-1-1 0 0,1 1 0 0 0,18 68 5208 0 0,-16-49-4150 0 0,-3-19-1170 0 0,1 1 1 0 0,-1-1-1 0 0,0 0 0 0 0,1 1 1 0 0,-1-1-1 0 0,1 1 0 0 0,0-1 1 0 0,0 0-1 0 0,1 3 0 0 0,-2-4-92 0 0,1 0 0 0 0,-1 0 0 0 0,1 0 0 0 0,-1 1 0 0 0,0-1 0 0 0,0 0 0 0 0,0 0 1 0 0,0 0-1 0 0,0 0 0 0 0,0 1 0 0 0,0-1 0 0 0,0 0 0 0 0,0 0 0 0 0,0 0 0 0 0,-1 2 0 0 0,1-1-14 0 0,-1-1 0 0 0,1 1 0 0 0,0 0 0 0 0,0-1-1 0 0,0 1 1 0 0,0 0 0 0 0,0-1 0 0 0,0 1 0 0 0,1 2 0 0 0,-2 5 165 0 0,1-9-224 0 0,0 0 1 0 0,0 0-1 0 0,0 0 0 0 0,0 0 0 0 0,0 0 1 0 0,0 1-1 0 0,0-1 0 0 0,0 0 1 0 0,0 0-1 0 0,-1 0 0 0 0,1 0 0 0 0,0 0 1 0 0,0 0-1 0 0,0 0 0 0 0,0 1 1 0 0,0-1-1 0 0,0 0 0 0 0,0 0 0 0 0,0 0 1 0 0,0 0-1 0 0,0 0 0 0 0,1 0 1 0 0,-1 0-1 0 0,0 1 0 0 0,0-1 1 0 0,0 0-1 0 0,0 0 0 0 0,0 0 0 0 0,0 0 1 0 0,0 0-1 0 0,0 0 0 0 0,0 0 1 0 0,0 0-1 0 0,0 0 0 0 0,0 1 0 0 0,0-1 1 0 0,0 0-1 0 0,1 0 0 0 0,-1 0 1 0 0,0 0-1 0 0,0 0 0 0 0,0 0 1 0 0,0 0-1 0 0,0 0 0 0 0,0 0 0 0 0,0 0 1 0 0,0 0-1 0 0,1 0 0 0 0,-1 0 1 0 0,0 0-1 0 0,0 0 0 0 0,0 0 0 0 0,0 0 1 0 0,0 0-1 0 0,0 0 0 0 0,1 0 1 0 0,-1 0-1 0 0,0 0 0 0 0,0 0 0 0 0,0 0 1 0 0,0 0-1 0 0,0 0 0 0 0,0 0 1 0 0,0 0-1 0 0,1 0 0 0 0,0-2 203 0 0,0-1-1 0 0,0 1 0 0 0,1 0 0 0 0,-1 0 0 0 0,1 1 1 0 0,-1-1-1 0 0,1 0 0 0 0,0 0 0 0 0,0 1 0 0 0,0-1 1 0 0,3-1-1 0 0,-3 2-200 0 0,7-4-9 0 0,0 0 1 0 0,0 0 0 0 0,1 1-1 0 0,0 0 1 0 0,0 0 0 0 0,0 2-1 0 0,0-1 1 0 0,19-2 0 0 0,-14 5-106 0 0,-6-1-19 0 0,1 1-1 0 0,-1 0 1 0 0,1 1 0 0 0,9 1 0 0 0,-14-1 7 0 0,1 0 0 0 0,-1 1 0 0 0,1-1 0 0 0,-1 1 0 0 0,0 0-1 0 0,7 4 1 0 0,-2-1 19 0 0,-6-3 54 0 0,0-1 1 0 0,-1 1-1 0 0,1 0 1 0 0,-1 0-1 0 0,1 1 1 0 0,-1-1-1 0 0,0 1 1 0 0,0-1-1 0 0,0 1 1 0 0,0 0-1 0 0,0 0 1 0 0,2 5-1 0 0,-5-7 74 0 0,0 0-1 0 0,0 0 0 0 0,0-1 1 0 0,-1 1-1 0 0,1 0 1 0 0,0 0-1 0 0,0 0 0 0 0,-1-1 1 0 0,1 1-1 0 0,-1 0 0 0 0,1 0 1 0 0,-1 0-1 0 0,1-1 0 0 0,-1 1 1 0 0,1 0-1 0 0,-2 0 1 0 0,-10 12 897 0 0,5-10-745 0 0,0 1 0 0 0,0-1 0 0 0,0 0 0 0 0,0-1 0 0 0,-1 0 0 0 0,-13 3 0 0 0,-49 2-651 0 0,55-6 817 0 0,7-1-474 0 0,-1 1 1 0 0,1-2-1 0 0,0 1 0 0 0,-1-1 1 0 0,1 0-1 0 0,0 0 0 0 0,0-1 0 0 0,0-1 1 0 0,-11-3-1 0 0,18 5-148 0 0,1 1 0 0 0,-1-1 0 0 0,1 1 0 0 0,0-1 0 0 0,-1 0 0 0 0,1 1 0 0 0,0-1 0 0 0,0 1 0 0 0,-1-1 0 0 0,1 0 0 0 0,0 1 0 0 0,0-1 0 0 0,0 0 0 0 0,0 1 0 0 0,0-1 0 0 0,0 0 1 0 0,0 1-1 0 0,0-1 0 0 0,0 0 0 0 0,0 1 0 0 0,0-1 0 0 0,0-1 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1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5064 0 0,'1'-1'203'0'0,"-1"1"1"0"0,0 0-1 0 0,0 0 1 0 0,1 0-1 0 0,-1 0 1 0 0,0 0-1 0 0,0 0 1 0 0,1 1 0 0 0,-1-1-1 0 0,0 0 1 0 0,0 0-1 0 0,1 0 1 0 0,-1 0-1 0 0,0 0 1 0 0,0 0-1 0 0,0 0 1 0 0,1 0-1 0 0,-1 0 1 0 0,0 1-1 0 0,0-1 1 0 0,0 0-1 0 0,1 0 1 0 0,-1 0-1 0 0,0 1 1 0 0,0-1-1 0 0,0 0 1 0 0,0 0-1 0 0,0 0 1 0 0,1 1-1 0 0,-1-1 1 0 0,0 0-1 0 0,0 0 1 0 0,0 0 0 0 0,0 1-1 0 0,-1 9 5060 0 0,0 1-3267 0 0,4-3-969 0 0,-3-7-986 0 0,0-1 1 0 0,0 1-1 0 0,0 0 1 0 0,0-1 0 0 0,0 1-1 0 0,1-1 1 0 0,-1 1-1 0 0,0-1 1 0 0,0 1 0 0 0,1-1-1 0 0,-1 1 1 0 0,0-1 0 0 0,0 0-1 0 0,1 1 1 0 0,-1-1-1 0 0,1 1 1 0 0,-1-1 0 0 0,0 0-1 0 0,1 1 1 0 0,-1-1-1 0 0,1 0 1 0 0,-1 0 0 0 0,1 1-1 0 0,-1-1 1 0 0,1 0 0 0 0,-1 0-1 0 0,1 1 1 0 0,0-1-1 0 0,21 9 866 0 0,1-1 0 0 0,-1-1 0 0 0,35 5 0 0 0,-45-10-804 0 0,1 0 0 0 0,-1-1 0 0 0,1-1-1 0 0,0 0 1 0 0,-1-1 0 0 0,1-1 0 0 0,-1 0 0 0 0,14-3 0 0 0,-15 2-46 0 0,-1-1 0 0 0,16-7 0 0 0,-24 10-57 0 0,0 0-1 0 0,0 0 0 0 0,0 0 0 0 0,0 0 0 0 0,0 0 0 0 0,-1-1 0 0 0,1 1 0 0 0,0-1 0 0 0,-1 1 0 0 0,1-1 0 0 0,-1 0 0 0 0,0 1 0 0 0,1-1 0 0 0,-1 0 1 0 0,0 0-1 0 0,0 0 0 0 0,0 0 0 0 0,0 0 0 0 0,0-3 0 0 0,-1 4-3 0 0,0-1 1 0 0,0 1-1 0 0,0-1 1 0 0,-1 1-1 0 0,1 0 1 0 0,0-1-1 0 0,-1 1 1 0 0,0 0-1 0 0,1-1 1 0 0,-1 1-1 0 0,0 0 1 0 0,1 0 0 0 0,-1 0-1 0 0,0-1 1 0 0,0 1-1 0 0,0 0 1 0 0,0 0-1 0 0,0 0 1 0 0,-2-1-1 0 0,-1-1 37 0 0,0 0-1 0 0,-1 0 1 0 0,1 0 0 0 0,-7-2-1 0 0,3 2-16 0 0,-1 0 0 0 0,0 1 0 0 0,0 0 0 0 0,0 0-1 0 0,-11 0 1 0 0,-48 0-18 0 0,63 2 9 0 0,-13 0 9 0 0,0 0 0 0 0,1 2 0 0 0,-26 4 0 0 0,35-4-707 0 0,1 1 0 0 0,-1-1 0 0 0,-7 5 0 0 0,14-7 602 0 0,1 0 0 0 0,0 0 0 0 0,0 0 0 0 0,0 0-1 0 0,0 0 1 0 0,0 0 0 0 0,0 0 0 0 0,0 1 0 0 0,0-1 0 0 0,-1 0-1 0 0,1 0 1 0 0,0 0 0 0 0,0 0 0 0 0,0 0 0 0 0,0 0 0 0 0,0 0-1 0 0,0 0 1 0 0,0 0 0 0 0,0 0 0 0 0,0 1 0 0 0,0-1-1 0 0,0 0 1 0 0,0 0 0 0 0,0 0 0 0 0,0 0 0 0 0,0 0 0 0 0,0 0-1 0 0,0 0 1 0 0,0 0 0 0 0,0 1 0 0 0,0-1 0 0 0,0 0 0 0 0,0 0-1 0 0,0 0 1 0 0,0 0 0 0 0,0 0 0 0 0,0 0 0 0 0,0 0 0 0 0,0 1-1 0 0,0-1 1 0 0,0 0 0 0 0,0 0 0 0 0,5 4-1804 0 0,7 2-229 0 0,-8-4 60 0 0,1-1 278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1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 10592 0 0,'2'2'799'0'0,"-1"0"1"0"0,1 0-1 0 0,-1 0 1 0 0,1 1 0 0 0,-1-1-1 0 0,0 0 1 0 0,0 1-1 0 0,0-1 1 0 0,0 1 0 0 0,0-1-1 0 0,0 1 1 0 0,-1 0-1 0 0,1 4 1 0 0,-1-6-677 0 0,1 1 0 0 0,-1-1 0 0 0,1 0 0 0 0,-1 1 0 0 0,1-1 0 0 0,-1 0 1 0 0,1 0-1 0 0,0 1 0 0 0,0-1 0 0 0,-1 0 0 0 0,1 0 0 0 0,0 0 0 0 0,0 0 0 0 0,0 0 0 0 0,0 0 0 0 0,1 0 0 0 0,-1 0 0 0 0,0 0 0 0 0,2 0 1 0 0,24 13 641 0 0,-20-11-677 0 0,-1-1-1 0 0,1 1 1 0 0,0-2 0 0 0,0 1 0 0 0,0-1 0 0 0,1 0 0 0 0,-1 0 0 0 0,0-1 0 0 0,0 0 0 0 0,1 0 0 0 0,9-2 0 0 0,-6-1-62 0 0,0 1-1 0 0,0-2 1 0 0,-1 1-1 0 0,1-2 1 0 0,-1 1 0 0 0,15-10-1 0 0,-14 7-32 0 0,-9 5-16 0 0,1 0 1 0 0,0 0-1 0 0,0 0 1 0 0,0 1-1 0 0,-1-1 1 0 0,2 1 0 0 0,-1 0-1 0 0,0 0 1 0 0,4-1-1 0 0,-5 3-8 0 0,0 0 0 0 0,0 1 0 0 0,0 0 0 0 0,0-1 0 0 0,0 1-1 0 0,-1 0 1 0 0,3 3 0 0 0,0 0 8 0 0,-1-1 38 0 0,1-1-1 0 0,0 1 1 0 0,-1-1-1 0 0,1 0 1 0 0,7 4-1 0 0,-10-7-11 0 0,0 1 0 0 0,0 0-1 0 0,1-1 1 0 0,-1 1 0 0 0,1-1-1 0 0,-1 1 1 0 0,0-1 0 0 0,1 0 0 0 0,-1 0-1 0 0,1 1 1 0 0,-1-1 0 0 0,1 0-1 0 0,-1 0 1 0 0,0-1 0 0 0,1 1 0 0 0,-1 0-1 0 0,1 0 1 0 0,-1-1 0 0 0,1 1-1 0 0,-1-1 1 0 0,0 1 0 0 0,1-1 0 0 0,1 0-1 0 0,-2-1 18 0 0,1 0-1 0 0,-1-1 1 0 0,0 1-1 0 0,0 0 1 0 0,0 0-1 0 0,0-1 1 0 0,0 1-1 0 0,0 0 1 0 0,0-1 0 0 0,0-3-1 0 0,1-2-42 0 0,1-17 173 0 0,-3 21-98 0 0,0 1-1 0 0,1 0 0 0 0,-1 0 0 0 0,0-1 1 0 0,1 1-1 0 0,0 0 0 0 0,0 0 0 0 0,0 0 1 0 0,3-5-1 0 0,-3 5-37 0 0,1 0-15 0 0,0-1 0 0 0,0 0 1 0 0,1 1-1 0 0,-1-1 0 0 0,1 1 0 0 0,0 0 0 0 0,0 0 1 0 0,0 0-1 0 0,0 0 0 0 0,0 1 0 0 0,1-1 0 0 0,-1 1 1 0 0,1 0-1 0 0,-1 0 0 0 0,6-2 0 0 0,-2 2-206 0 0,0-1 0 0 0,0 2 0 0 0,1-1 0 0 0,-1 1 0 0 0,0 1 0 0 0,15-1 0 0 0,22 5-5121 0 0,-32-3-2078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2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80 168 17135 0 0,'11'-4'1826'0'0,"-2"1"-1793"0"0,-1 0-1 0 0,0-1 1 0 0,9-4 0 0 0,-15 7-47 0 0,0 0 0 0 0,0 0 1 0 0,-1 0-1 0 0,1-1 0 0 0,0 1 1 0 0,0-1-1 0 0,-1 1 0 0 0,1-1 0 0 0,-1 1 1 0 0,0-1-1 0 0,1 0 0 0 0,-1 0 1 0 0,0 0-1 0 0,0 0 0 0 0,0 0 1 0 0,0 0-1 0 0,0 0 0 0 0,0-3 0 0 0,0 4 57 0 0,-1 1-1 0 0,0-1 0 0 0,0 0 0 0 0,0 0 0 0 0,-1 1 1 0 0,1-1-1 0 0,0 0 0 0 0,0 0 0 0 0,0 1 1 0 0,0-1-1 0 0,-1 0 0 0 0,1 0 0 0 0,0 1 0 0 0,-1-1 1 0 0,1 0-1 0 0,0 1 0 0 0,-1-1 0 0 0,1 1 0 0 0,-1-1 1 0 0,1 0-1 0 0,-1 1 0 0 0,0-1 0 0 0,-1-1 49 0 0,0 1-1 0 0,0 0 0 0 0,0 0 0 0 0,0 0 1 0 0,0 0-1 0 0,0 0 0 0 0,-5 0 0 0 0,1-1 50 0 0,-1 1-1 0 0,0 0 0 0 0,0 1 0 0 0,-8 0 1 0 0,8 0-58 0 0,0 1 1 0 0,0 0 0 0 0,0 1 0 0 0,0-1 0 0 0,0 1 0 0 0,0 0-1 0 0,-12 7 1 0 0,17-8-72 0 0,1-1-1 0 0,-1 1 0 0 0,1 0 1 0 0,0 0-1 0 0,-1 0 1 0 0,1 0-1 0 0,0 0 1 0 0,0 0-1 0 0,0 0 1 0 0,0 1-1 0 0,0-1 0 0 0,0 0 1 0 0,0 0-1 0 0,0 1 1 0 0,0-1-1 0 0,1 1 1 0 0,-1-1-1 0 0,0 1 0 0 0,1-1 1 0 0,0 1-1 0 0,-1-1 1 0 0,1 1-1 0 0,0 0 1 0 0,0-1-1 0 0,-1 1 1 0 0,1-1-1 0 0,1 1 0 0 0,-1 0 1 0 0,0-1-1 0 0,0 1 1 0 0,0-1-1 0 0,1 1 1 0 0,-1-1-1 0 0,1 1 0 0 0,0-1 1 0 0,-1 1-1 0 0,1-1 1 0 0,0 1-1 0 0,1 1 1 0 0,1 2-8 0 0,1-1 0 0 0,-1 0 1 0 0,1-1-1 0 0,0 1 0 0 0,0 0 1 0 0,0-1-1 0 0,0 0 1 0 0,0 0-1 0 0,1 0 0 0 0,-1-1 1 0 0,1 0-1 0 0,6 3 0 0 0,4 0 218 0 0,0 1 0 0 0,28 4 0 0 0,-32-8-71 0 0,0-1 0 0 0,0 0 0 0 0,0-1 0 0 0,0 0 0 0 0,12-2 0 0 0,-16 1-115 0 0,-1 0 1 0 0,0 0-1 0 0,1-1 1 0 0,-1 1-1 0 0,0-2 1 0 0,0 1-1 0 0,0-1 0 0 0,0 0 1 0 0,-1 0-1 0 0,7-4 1 0 0,-10 5 21 0 0,0 0 1 0 0,0 0 0 0 0,0-1 0 0 0,0 1 0 0 0,-1 0 0 0 0,1-1 0 0 0,-1 1-1 0 0,1-1 1 0 0,-1 1 0 0 0,0-1 0 0 0,0 0 0 0 0,0 0 0 0 0,0 1-1 0 0,0-1 1 0 0,0-5 0 0 0,0-4 308 0 0,-1 0-1 0 0,0-18 0 0 0,-1-4 115 0 0,1 26-383 0 0,0 3-76 0 0,1 0 0 0 0,-1 0 0 0 0,1 0-1 0 0,1-6 1 0 0,-1 10-39 0 0,-1 0-1 0 0,1-1 1 0 0,-1 1-1 0 0,1 0 1 0 0,-1 0-1 0 0,1 0 0 0 0,0 0 1 0 0,0 0-1 0 0,-1 0 1 0 0,1 0-1 0 0,0 0 1 0 0,0 0-1 0 0,0 0 1 0 0,0 1-1 0 0,0-1 0 0 0,0 0 1 0 0,0 0-1 0 0,0 1 1 0 0,0-1-1 0 0,1 1 1 0 0,1-1-1 0 0,10-1 24 0 0,1 0 0 0 0,0 1 0 0 0,0 0 0 0 0,0 1 0 0 0,-1 1 0 0 0,25 4 0 0 0,-13-2-1257 0 0,21 5 273 0 0,-31-5 556 0 0,0 0 1 0 0,25 0-1 0 0,-46-2 881 0 0,0 0-1 0 0,-1 1 1 0 0,-7 2-1 0 0,-3 0 209 0 0,16-3-651 0 0,1-1-1 0 0,0 0 1 0 0,0 0-1 0 0,-1 0 1 0 0,1 1 0 0 0,0-1-1 0 0,0 0 1 0 0,-1 0-1 0 0,1 1 1 0 0,0-1-1 0 0,0 0 1 0 0,0 1 0 0 0,-1-1-1 0 0,1 0 1 0 0,0 1-1 0 0,0-1 1 0 0,0 0-1 0 0,0 1 1 0 0,0-1-1 0 0,0 0 1 0 0,0 1 0 0 0,0-1-1 0 0,0 0 1 0 0,0 1-1 0 0,0-1 1 0 0,0 0-1 0 0,0 1 1 0 0,0-1 0 0 0,0 0-1 0 0,0 1 1 0 0,0-1-1 0 0,4 11 296 0 0,0-5-310 0 0,1 0 0 0 0,0-1 0 0 0,1 0 0 0 0,-1 0 0 0 0,1 0 0 0 0,0-1 0 0 0,0 0 0 0 0,11 6 0 0 0,-11-7 0 0 0,-4-1 0 0 0,1 0 0 0 0,-1 0 0 0 0,0 0 0 0 0,1 0 0 0 0,-1 0 0 0 0,0 1 0 0 0,2 3 0 0 0,11 12 0 0 0,-11-15 12 0 0,0 1-1 0 0,-1-1 0 0 0,0 0 1 0 0,0 1-1 0 0,0 0 1 0 0,0 0-1 0 0,0 0 0 0 0,-1 0 1 0 0,1 0-1 0 0,2 9 1 0 0,-5-12 15 0 0,1 0 1 0 0,-1 0 0 0 0,0 0 0 0 0,0 0 0 0 0,0 0 0 0 0,-1 0 0 0 0,1 0-1 0 0,0 0 1 0 0,0 0 0 0 0,0 0 0 0 0,-1-1 0 0 0,1 1 0 0 0,0 0 0 0 0,-1 0 0 0 0,1 0-1 0 0,-1 0 1 0 0,1 0 0 0 0,-1-1 0 0 0,0 1 0 0 0,1 0 0 0 0,-1 0 0 0 0,-1 0-1 0 0,1 0 41 0 0,0 0 0 0 0,0 0 0 0 0,0 0 0 0 0,-1 0 0 0 0,1 0 0 0 0,0 0-1 0 0,0-1 1 0 0,-1 1 0 0 0,1 0 0 0 0,-1-1 0 0 0,1 1 0 0 0,-1-1-1 0 0,1 0 1 0 0,-3 1 0 0 0,-3-1 145 0 0,0-1-1 0 0,0 1 0 0 0,0-1 1 0 0,0-1-1 0 0,0 1 0 0 0,-10-4 1 0 0,14 3-372 0 0,0 1 0 0 0,-1-1 0 0 0,1 0 0 0 0,0 0 0 0 0,0 0 0 0 0,-3-3 0 0 0,4 3-453 0 0,0 1 0 0 0,0-1 1 0 0,1-1-1 0 0,-1 1 1 0 0,1 0-1 0 0,-1 0 0 0 0,1-1 1 0 0,0 1-1 0 0,-2-3 1 0 0,1-3-7766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2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6912 0 0,'0'0'8357'0'0,"18"-8"-4717"0"0,-15 8-3639 0 0,-1-1 0 0 0,0 1 0 0 0,1-1-1 0 0,-1 1 1 0 0,1 0 0 0 0,-1 0 0 0 0,1 0 0 0 0,-1 0 0 0 0,0 1 0 0 0,1-1 0 0 0,-1 1 0 0 0,1-1 0 0 0,-1 1 0 0 0,0 0 0 0 0,0 0 0 0 0,1 0 0 0 0,-1 0 0 0 0,0 0-1 0 0,2 2 1 0 0,-4-3 25 0 0,1 0-1 0 0,-1 0 1 0 0,0 0-1 0 0,1 1 1 0 0,-1-1-1 0 0,0 0 1 0 0,0 0-1 0 0,1 0 1 0 0,-1 1 0 0 0,0-1-1 0 0,0 0 1 0 0,1 0-1 0 0,-1 1 1 0 0,0-1-1 0 0,0 0 1 0 0,0 1-1 0 0,1-1 1 0 0,-1 0-1 0 0,0 1 1 0 0,0-1-1 0 0,0 0 1 0 0,0 1-1 0 0,0-1 1 0 0,0 0-1 0 0,0 1 1 0 0,0-1-1 0 0,0 1 1 0 0,0-1-1 0 0,0 0 1 0 0,0 1-1 0 0,0-1 1 0 0,0 0-1 0 0,0 1 1 0 0,0-1-1 0 0,0 0 1 0 0,0 1-1 0 0,-1-1 1 0 0,1 0-1 0 0,0 1 1 0 0,0-1-1 0 0,0 0 1 0 0,-1 0-1 0 0,1 1 1 0 0,0-1-1 0 0,0 0 1 0 0,0 1-1 0 0,-1-1 1 0 0,1 0-1 0 0,0 0 1 0 0,-1 0-1 0 0,1 1 1 0 0,-2 0 164 0 0,1-1-1 0 0,-1 1 1 0 0,1 0 0 0 0,-1-1-1 0 0,1 1 1 0 0,-1-1 0 0 0,1 1 0 0 0,-1-1-1 0 0,0 0 1 0 0,-1 1 0 0 0,-13-3-1977 0 0,13 2 768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03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22 16727 0 0,'0'0'382'0'0,"-6"-1"1743"0"0,9-1-2076 0 0,1 0 0 0 0,-1-1 0 0 0,0 1 1 0 0,1 1-1 0 0,-1-1 0 0 0,1 0 0 0 0,0 1 0 0 0,0 0 0 0 0,-1 0 0 0 0,1 0 0 0 0,0 0 0 0 0,0 0 1 0 0,0 1-1 0 0,0 0 0 0 0,0 0 0 0 0,0 0 0 0 0,5 1 0 0 0,-9-1-36 0 0,1 0 1 0 0,0 1-1 0 0,-1-1 0 0 0,1 0 0 0 0,0 1 1 0 0,-1-1-1 0 0,1 1 0 0 0,-1-1 0 0 0,1 1 1 0 0,0-1-1 0 0,-1 1 0 0 0,1-1 0 0 0,-1 1 0 0 0,1-1 1 0 0,-1 1-1 0 0,0 0 0 0 0,1-1 0 0 0,-1 1 1 0 0,0 0-1 0 0,1-1 0 0 0,-1 1 0 0 0,0 0 1 0 0,0 0-1 0 0,0-1 0 0 0,1 1 0 0 0,-1 0 1 0 0,0 0-1 0 0,0-1 0 0 0,0 1 0 0 0,0 0 1 0 0,0 0-1 0 0,-1-1 0 0 0,1 1 0 0 0,0 0 1 0 0,0 0-1 0 0,0-1 0 0 0,-1 1 0 0 0,1 0 1 0 0,0-1-1 0 0,-1 1 0 0 0,1 0 0 0 0,0-1 1 0 0,-1 1-1 0 0,1-1 0 0 0,-2 2 0 0 0,0 0 166 0 0,1-1-98 0 0,1-1-1 0 0,-1 1 0 0 0,0 0 0 0 0,0 0 0 0 0,0 0 1 0 0,0-1-1 0 0,-1 1 0 0 0,1 0 0 0 0,0-1 1 0 0,0 1-1 0 0,0-1 0 0 0,0 0 0 0 0,-1 1 0 0 0,1-1 1 0 0,0 0-1 0 0,0 0 0 0 0,-1 0 0 0 0,1 0 0 0 0,0 0 1 0 0,-1 0-1 0 0,1 0 0 0 0,-2 0 0 0 0,2 0-103 0 0,-3-1-1337 0 0,1 0-3506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0.5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11056 0 0,'-2'1'156'0'0,"0"0"1"0"0,0 0-1 0 0,0 0 1 0 0,0 0 0 0 0,0 0-1 0 0,0 0 1 0 0,1 0-1 0 0,-1 1 1 0 0,0-1 0 0 0,1 1-1 0 0,-1-1 1 0 0,1 1-1 0 0,0-1 1 0 0,-1 1 0 0 0,1 0-1 0 0,0 0 1 0 0,0 0-1 0 0,0 0 1 0 0,0 0 0 0 0,0 0-1 0 0,1 0 1 0 0,-1 0-1 0 0,1 0 1 0 0,-1 0 0 0 0,1 4-1 0 0,0-3 13 0 0,0 0 1 0 0,0 0-1 0 0,0 0 0 0 0,1-1 0 0 0,0 1 0 0 0,-1 0 1 0 0,1 0-1 0 0,0 0 0 0 0,0 0 0 0 0,1-1 0 0 0,-1 1 1 0 0,1-1-1 0 0,-1 1 0 0 0,1-1 0 0 0,0 1 0 0 0,0-1 1 0 0,0 0-1 0 0,2 2 0 0 0,1 0-15 0 0,0 0 0 0 0,1-1-1 0 0,-1 0 1 0 0,1 0 0 0 0,0-1 0 0 0,0 0 0 0 0,0 0-1 0 0,0 0 1 0 0,0 0 0 0 0,0-1 0 0 0,0 0-1 0 0,1 0 1 0 0,-1-1 0 0 0,7 0 0 0 0,5-1-898 0 0,1 0 0 0 0,-1-1 0 0 0,29-7 0 0 0,-35 6-5673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0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18287 0 0,'-12'13'1976'0'0,"11"-13"-2024"0"0,1 1 0 0 0,0-1 0 0 0,0 1 0 0 0,0 0 0 0 0,0-1 0 0 0,-1 1 0 0 0,1 0 0 0 0,0-1 0 0 0,0 1 0 0 0,0 0 0 0 0,0-1-1 0 0,1 1 1 0 0,-1 0 0 0 0,0-1 0 0 0,0 1 0 0 0,0-1 0 0 0,0 1 0 0 0,1 0 0 0 0,-1-1 0 0 0,0 1 0 0 0,1-1 0 0 0,-1 1 0 0 0,0-1 0 0 0,1 1-1 0 0,-1-1 1 0 0,1 1 0 0 0,-1-1 0 0 0,0 1 0 0 0,1-1 0 0 0,-1 1 0 0 0,1-1 0 0 0,0 0 0 0 0,-1 1 0 0 0,1-1 0 0 0,-1 0 0 0 0,1 1 0 0 0,0-1-1 0 0,-1 0 1 0 0,1 0 0 0 0,-1 0 0 0 0,1 0 0 0 0,0 0 0 0 0,-1 1 0 0 0,2-1 0 0 0,0 0-496 0 0,1 1 0 0 0,0-1 1 0 0,0 0-1 0 0,-1 0 0 0 0,1 0 0 0 0,0 0 1 0 0,0 0-1 0 0,-1-1 0 0 0,5 0 0 0 0,-2-1-4094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1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73 13560 0 0,'-1'0'41'0'0,"0"1"1"0"0,0-1 0 0 0,0 1 0 0 0,0-1 0 0 0,1 1 0 0 0,-1-1 0 0 0,0 1 0 0 0,0-1-1 0 0,1 1 1 0 0,-1-1 0 0 0,0 1 0 0 0,1 0 0 0 0,-1 0 0 0 0,0-1 0 0 0,1 1 0 0 0,-1 0-1 0 0,1 0 1 0 0,-1 0 0 0 0,1-1 0 0 0,0 1 0 0 0,-1 0 0 0 0,1 0 0 0 0,0 0 0 0 0,0 0-1 0 0,-1 0 1 0 0,1 0 0 0 0,0 0 0 0 0,0 0 0 0 0,0 0 0 0 0,0 0 0 0 0,0-1-1 0 0,0 1 1 0 0,1 0 0 0 0,-1 0 0 0 0,0 0 0 0 0,0 0 0 0 0,1 0 0 0 0,-1 0 0 0 0,0 0-1 0 0,1 0 1 0 0,-1-1 0 0 0,1 1 0 0 0,-1 0 0 0 0,1 0 0 0 0,0-1 0 0 0,-1 1 0 0 0,1 0-1 0 0,1 0 1 0 0,1 2 24 0 0,0 0-1 0 0,0 0 0 0 0,0 0 0 0 0,0-1 0 0 0,1 1 1 0 0,-1-1-1 0 0,1 0 0 0 0,0 0 0 0 0,-1-1 1 0 0,6 2-1 0 0,-4-1 108 0 0,1-1 0 0 0,0 0 1 0 0,0 0-1 0 0,0-1 0 0 0,0 0 1 0 0,0 0-1 0 0,0 0 0 0 0,0-1 1 0 0,0 1-1 0 0,0-2 0 0 0,-1 1 1 0 0,1 0-1 0 0,0-1 0 0 0,-1 0 1 0 0,1-1-1 0 0,-1 1 0 0 0,0-1 1 0 0,9-6-1 0 0,-8 4-570 0 0,-1 1 190 0 0,0 0-1 0 0,-1 0 1 0 0,0-1 0 0 0,7-7-1 0 0,-11 11 229 0 0,1-1 0 0 0,0 1 0 0 0,0 0 0 0 0,-1-1 0 0 0,1 1 0 0 0,0 0 0 0 0,-1-1 0 0 0,0 1 0 0 0,1-1 0 0 0,-1 1 0 0 0,0-1-1 0 0,0 1 1 0 0,0-1 0 0 0,0 1 0 0 0,0-1 0 0 0,0 1 0 0 0,0-1 0 0 0,0 1 0 0 0,0-1 0 0 0,-1 1 0 0 0,1-1 0 0 0,-1 1 0 0 0,1 0 0 0 0,-2-3-1 0 0,0 1 53 0 0,0 0 0 0 0,-1-1 0 0 0,1 1 0 0 0,-1 0-1 0 0,0 0 1 0 0,1 1 0 0 0,-1-1 0 0 0,-1 1 0 0 0,1-1 0 0 0,0 1-1 0 0,-1 0 1 0 0,1 0 0 0 0,-1 0 0 0 0,1 1 0 0 0,-1-1-1 0 0,0 1 1 0 0,0 0 0 0 0,1 0 0 0 0,-1 0 0 0 0,0 1-1 0 0,0-1 1 0 0,0 1 0 0 0,0 0 0 0 0,-5 1 0 0 0,-1-1-315 0 0,1 1 0 0 0,-1 1 1 0 0,1 0-1 0 0,-1 0 0 0 0,1 1 1 0 0,0 0-1 0 0,0 0 0 0 0,-17 10 1 0 0,13-6-6348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1.5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49 17767 0 0,'0'1'28'0'0,"0"-1"-1"0"0,0 0 1 0 0,0 0-1 0 0,0 0 0 0 0,-1 0 1 0 0,1 0-1 0 0,0 0 0 0 0,0 0 1 0 0,0 0-1 0 0,0 0 1 0 0,0 0-1 0 0,0 0 0 0 0,0 0 1 0 0,0 0-1 0 0,0 0 0 0 0,0 0 1 0 0,0 0-1 0 0,-1 0 1 0 0,1 0-1 0 0,0 0 0 0 0,0 0 1 0 0,0 0-1 0 0,0 0 0 0 0,0 0 1 0 0,0 0-1 0 0,0 0 1 0 0,0 0-1 0 0,0 0 0 0 0,0 0 1 0 0,0-1-1 0 0,0 1 0 0 0,-1 0 1 0 0,1 0-1 0 0,0 0 1 0 0,0 0-1 0 0,0 0 0 0 0,0 0 1 0 0,0 0-1 0 0,0 0 0 0 0,0 0 1 0 0,0 0-1 0 0,0 0 1 0 0,0 0-1 0 0,0 0 0 0 0,0 0 1 0 0,0-1-1 0 0,0 1 0 0 0,0 0 1 0 0,0 0-1 0 0,0 0 1 0 0,0 0-1 0 0,0 0 0 0 0,0 0 1 0 0,0 0-1 0 0,0 0 0 0 0,0 0 1 0 0,0 0-1 0 0,0-1 1 0 0,0 1-1 0 0,0 0 0 0 0,0 0 1 0 0,0 0-1 0 0,0 0 0 0 0,0 0 1 0 0,8-2 680 0 0,18-1-498 0 0,-22 3-1 0 0,18-3-217 0 0,336-26 3029 0 0,-303 27-2665 0 0,171-5-730 0 0,-198 6-660 0 0,26 2-2572 0 0,-41 0 1712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8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1840 0 0,'0'0'83'0'0,"8"17"498"0"0,-1-1 8192 0 0,6-2-3987 0 0,20 10-1926 0 0,-18-14-2152 0 0,-4-2-324 0 0,1-1 1 0 0,16 8-1 0 0,20 11-370 0 0,-47-25-354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1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17767 0 0,'0'0'858'0'0,"14"-4"212"0"0,1 1-1046 0 0,5-2-55 0 0,0 1 1 0 0,0 1-1 0 0,0 1 1 0 0,0 0-1 0 0,31 3 0 0 0,-50-1 33 0 0,0 0 0 0 0,1 0-1 0 0,-1 0 1 0 0,0 0-1 0 0,0 0 1 0 0,0 1-1 0 0,0-1 1 0 0,0 0 0 0 0,0 1-1 0 0,0-1 1 0 0,0 1-1 0 0,0-1 1 0 0,0 1 0 0 0,0 0-1 0 0,0-1 1 0 0,0 1-1 0 0,0 0 1 0 0,0 1-1 0 0,0-2 2 0 0,-1 1-1 0 0,0-1 0 0 0,0 1 1 0 0,0-1-1 0 0,0 1 1 0 0,0-1-1 0 0,0 1 0 0 0,0 0 1 0 0,0-1-1 0 0,0 1 0 0 0,0-1 1 0 0,0 1-1 0 0,0-1 0 0 0,-1 1 1 0 0,1-1-1 0 0,0 1 0 0 0,0 0 1 0 0,0-1-1 0 0,-1 1 0 0 0,1-1 1 0 0,0 0-1 0 0,-1 1 0 0 0,1-1 1 0 0,-1 1-1 0 0,-3 4 9 0 0,-1-1 0 0 0,1 0 1 0 0,-1 0-1 0 0,-7 4 0 0 0,8-6-28 0 0,-23 16 42 0 0,15-10 343 0 0,1 0 0 0 0,-21 18-1 0 0,32-26-355 0 0,0 0 0 0 0,0 0 0 0 0,-1 0 0 0 0,1 1 0 0 0,0-1 0 0 0,0 0 0 0 0,0 0 0 0 0,-1 1 0 0 0,1-1 0 0 0,0 0 0 0 0,0 0 0 0 0,0 1 0 0 0,0-1 0 0 0,0 0 0 0 0,0 0 0 0 0,0 1 0 0 0,-1-1 0 0 0,1 0 0 0 0,0 1 0 0 0,0-1 0 0 0,0 0 0 0 0,0 0 0 0 0,0 1 0 0 0,0-1 0 0 0,0 0 0 0 0,0 1 0 0 0,1-1 0 0 0,-1 0 0 0 0,0 1 0 0 0,0-1 0 0 0,0 0 0 0 0,0 1 0 0 0,10 5 49 0 0,12-1-295 0 0,22-8-863 0 0,-32 2 635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2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33 19231 0 0,'14'-6'2088'0'0,"21"0"-2560"0"0,49-6-1089 0 0,-74 12 1593 0 0,-1-1 1 0 0,1-1-1 0 0,14-3 0 0 0,-23 4 592 0 0,-16 6-460 0 0,-75 13-364 0 0,28-6 438 0 0,50-10-75 0 0,-4 1 607 0 0,1 1-1 0 0,-29 11 1 0 0,42-15-524 0 0,3 1-240 0 0,-1 0-1 0 0,0 0 0 0 0,0-1 1 0 0,1 1-1 0 0,-1 0 0 0 0,0 0 1 0 0,1-1-1 0 0,-1 1 0 0 0,0 0 1 0 0,1-1-1 0 0,-1 1 0 0 0,1-1 1 0 0,-1 1-1 0 0,1 0 0 0 0,0-1 1 0 0,-1 1-1 0 0,1-1 1 0 0,-1 0-1 0 0,1 1 0 0 0,0-1 1 0 0,0 1-1 0 0,0-1 0 0 0,20 8-26 0 0,-16-6 31 0 0,49 12-5 0 0,-38-10-93 0 0,0 0 1 0 0,0 1-1 0 0,24 12 1 0 0,-11-6-155 0 0,-24-10 204 0 0,0 1 0 0 0,0-1 0 0 0,0 1 0 0 0,-1 0 0 0 0,1 1 0 0 0,-1-1 0 0 0,1 1 0 0 0,4 4 0 0 0,-8-7 107 0 0,-3 2 34 0 0,1-1-1 0 0,-1 0 0 0 0,1 0 1 0 0,-1 0-1 0 0,0 0 0 0 0,0-1 1 0 0,1 1-1 0 0,-1 0 0 0 0,0-1 1 0 0,0 1-1 0 0,0-1 0 0 0,0 0 0 0 0,-3 1 1 0 0,-29-2 531 0 0,19 0-658 0 0,-8 1-16 0 0,-42-6 0 0 0,53 4-1648 0 0,1-1 0 0 0,-22-8 0 0 0,27 9 297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2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42 7368 0 0,'0'0'568'0'0,"1"13"7612"0"0,0-10-7782 0 0,0 0 1 0 0,1 0 0 0 0,-1 0 0 0 0,0 0 0 0 0,1 0-1 0 0,0-1 1 0 0,0 1 0 0 0,-1-1 0 0 0,6 5 0 0 0,-5-4-276 0 0,1-1 1 0 0,0 0 0 0 0,0 0 0 0 0,0 0 0 0 0,0 0 0 0 0,1-1 0 0 0,-1 1 0 0 0,0-1-1 0 0,1 0 1 0 0,-1 0 0 0 0,1 0 0 0 0,5 1 0 0 0,-4-2-67 0 0,1 1 0 0 0,-1-1-1 0 0,0 0 1 0 0,0-1 0 0 0,1 1 0 0 0,-1-1 0 0 0,0 0 0 0 0,0-1-1 0 0,0 1 1 0 0,0-1 0 0 0,0 0 0 0 0,0 0 0 0 0,-1 0 0 0 0,1-1-1 0 0,6-5 1 0 0,-7 6-51 0 0,0-1 0 0 0,-1 0 0 0 0,0-1 0 0 0,1 1 0 0 0,-1 0 0 0 0,0-1-1 0 0,-1 0 1 0 0,4-4 0 0 0,-6 7-1 0 0,1 0 0 0 0,-1 0 0 0 0,0 0-1 0 0,1 0 1 0 0,-1 0 0 0 0,0 0 0 0 0,0 0 0 0 0,0 0-1 0 0,0 0 1 0 0,0 0 0 0 0,0 0 0 0 0,0 0 0 0 0,0-1-1 0 0,0 1 1 0 0,0 0 0 0 0,-1-1 0 0 0,0 0 37 0 0,0 1-1 0 0,0-1 1 0 0,0 1 0 0 0,0 0 0 0 0,0-1 0 0 0,0 1 0 0 0,0 0-1 0 0,0 0 1 0 0,-1 0 0 0 0,1 0 0 0 0,0 0 0 0 0,-1 0-1 0 0,-2-1 1 0 0,-1-1 79 0 0,0 1 0 0 0,0 0-1 0 0,0 0 1 0 0,0 1-1 0 0,-1 0 1 0 0,1 0 0 0 0,-1 0-1 0 0,1 0 1 0 0,-11 1 0 0 0,-5 1 147 0 0,-27 6 0 0 0,33-5-245 0 0,8-1-342 0 0,0 1 0 0 0,-1 0 1 0 0,1 0-1 0 0,0 1 0 0 0,0 0 1 0 0,1 0-1 0 0,-9 4 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2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45 15720 0 0,'0'0'720'0'0,"12"2"263"0"0,-6 0-665 0 0,1 1 0 0 0,-1 0 1 0 0,0 0-1 0 0,0 1 0 0 0,10 7 0 0 0,9 6 45 0 0,-1-5-917 0 0,30 10 0 0 0,-35-15 605 0 0,0 0 0 0 0,0 2 0 0 0,23 14 0 0 0,-27-10-1296 0 0,-14-12 506 0 0</inkml:trace>
  <inkml:trace contextRef="#ctx0" brushRef="#br0" timeOffset="1">0 209 21887 0 0,'4'-9'968'0'0,"0"2"200"0"0,3 1-936 0 0,0-2-232 0 0,3 1 0 0 0,1-3 0 0 0,3 1 136 0 0,0-1-16 0 0,0-1-8 0 0,3 1 0 0 0,6-5-112 0 0,2 1 0 0 0,-4 0 0 0 0,2-1 0 0 0,-2 1-768 0 0,0-2-160 0 0,-1 0-24 0 0,-2-1-7975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3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2 5528 0 0,'-2'-1'602'0'0,"0"1"1"0"0,0 0-1 0 0,0-1 1 0 0,-1 1-1 0 0,1 0 1 0 0,0 1-1 0 0,0-1 1 0 0,0 0-1 0 0,0 0 1 0 0,0 1-1 0 0,0 0 1 0 0,-3 0 0 0 0,1 1-105 0 0,0 0 1 0 0,0 0 0 0 0,1 0 0 0 0,-1 1-1 0 0,1-1 1 0 0,-4 4 0 0 0,3-2-148 0 0,0 0 1 0 0,0 0-1 0 0,1 1 0 0 0,-1-1 1 0 0,1 1-1 0 0,0 0 0 0 0,1 0 1 0 0,-1 0-1 0 0,1 0 0 0 0,-2 6 1 0 0,4-10-276 0 0,-1 0 0 0 0,1 0 0 0 0,0-1 0 0 0,0 1 1 0 0,0 1-1 0 0,0-1 0 0 0,0 0 0 0 0,0 0 0 0 0,0 0 1 0 0,0 0-1 0 0,0 0 0 0 0,0-1 0 0 0,1 1 0 0 0,-1 0 1 0 0,0 0-1 0 0,1 0 0 0 0,-1 0 0 0 0,1 0 0 0 0,-1 0 1 0 0,1 0-1 0 0,-1 0 0 0 0,2 0 0 0 0,-1 1-29 0 0,1-1 0 0 0,0 0 1 0 0,-1 1-1 0 0,1-1 0 0 0,0 0 0 0 0,0 0 0 0 0,0 0 0 0 0,0 0 1 0 0,0 0-1 0 0,2 0 0 0 0,3 1-69 0 0,0-1 0 0 0,0 0 0 0 0,1 0 0 0 0,-1-1-1 0 0,11 0 1 0 0,30-2-319 0 0,-27 2-1453 0 0,-1-1-3942 0 0,-10 0-720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3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13360 0 0,'-4'2'394'0'0,"-10"6"1523"0"0,14-8-1830 0 0,-1 0 1 0 0,1 1-1 0 0,0-1 1 0 0,0 1-1 0 0,-1-1 1 0 0,1 1-1 0 0,0-1 1 0 0,0 0 0 0 0,-1 1-1 0 0,1-1 1 0 0,0 1-1 0 0,0-1 1 0 0,0 1-1 0 0,0 0 1 0 0,0-1-1 0 0,0 1 1 0 0,0-1-1 0 0,0 1 1 0 0,0-1-1 0 0,0 1 1 0 0,0-1-1 0 0,0 1 1 0 0,0-1 0 0 0,0 1-1 0 0,1-1 1 0 0,-1 1-1 0 0,0-1 1 0 0,0 1-1 0 0,1 0 1 0 0,1 7-55 0 0,1 2-36 0 0,0-5-253 0 0,-1-3 516 0 0,0 1 0 0 0,0 0 0 0 0,1-1 0 0 0,-1 1 1 0 0,1-1-1 0 0,4 4 0 0 0,7-3-971 0 0,-13-3 177 0 0,1 0-1 0 0,0-1 1 0 0,-1 1 0 0 0,1 0 0 0 0,-1-1 0 0 0,1 1-1 0 0,-1-1 1 0 0,4-1 0 0 0,1-3-1319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4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0 100 10592 0 0,'0'0'964'0'0,"13"11"709"0"0,-8-6-1274 0 0,1-1 1 0 0,-1 0-1 0 0,1-1 0 0 0,0 1 0 0 0,0-1 1 0 0,1 0-1 0 0,-1-1 0 0 0,1 1 1 0 0,-1-1-1 0 0,1-1 0 0 0,0 1 0 0 0,-1-1 1 0 0,1 0-1 0 0,0-1 0 0 0,0 0 1 0 0,10 0-1 0 0,-12-1-391 0 0,0 0 0 0 0,-1 1-1 0 0,1-1 1 0 0,0-1 0 0 0,-1 1 0 0 0,1-1 0 0 0,-1 0 0 0 0,1 0 0 0 0,-1 0 0 0 0,0 0 0 0 0,0-1-1 0 0,0 0 1 0 0,0 0 0 0 0,-1 0 0 0 0,1 0 0 0 0,-1-1 0 0 0,1 1 0 0 0,-1-1 0 0 0,-1 0 0 0 0,1 0-1 0 0,0 0 1 0 0,-1 0 0 0 0,0 0 0 0 0,2-6 0 0 0,-3 8-12 0 0,0 0 0 0 0,0 0 0 0 0,0 0 0 0 0,-1 0-1 0 0,1 0 1 0 0,-1 0 0 0 0,1 0 0 0 0,-1-1 0 0 0,0 1 0 0 0,0 0 0 0 0,0 0-1 0 0,0 0 1 0 0,-1-1 0 0 0,1 1 0 0 0,0 0 0 0 0,-1 0 0 0 0,0 0 0 0 0,1 0 0 0 0,-1 0-1 0 0,0 0 1 0 0,0 0 0 0 0,0 0 0 0 0,0 0 0 0 0,-1 0 0 0 0,1 0 0 0 0,0 1-1 0 0,-1-1 1 0 0,1 0 0 0 0,-4-1 0 0 0,2 1 2 0 0,0 0 0 0 0,0 0 0 0 0,0 1 0 0 0,0-1 0 0 0,0 1 1 0 0,-1 0-1 0 0,1 0 0 0 0,-1 0 0 0 0,1 1 0 0 0,0-1 0 0 0,-1 1 0 0 0,1 0 0 0 0,-1 0 0 0 0,0 0 0 0 0,1 0 0 0 0,0 1 0 0 0,-7 1 0 0 0,-60 18-2547 0 0,51-14 1091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4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17767 0 0,'0'0'812'0'0,"5"-1"272"0"0,656-66 2699 0 0,-633 66-3972 0 0,81-2 440 0 0,-87 4-2935 0 0,26 4 1 0 0,-40-3 942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4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12440 0 0,'0'0'957'0'0,"13"-3"2351"0"0,2 2-2482 0 0,1-1 0 0 0,29-6 1 0 0,11-3-100 0 0,-34 9-326 0 0,24-3 267 0 0,-43 5-590 0 0,1 1 0 0 0,-1-1 0 0 0,0 0 0 0 0,1 1 0 0 0,-1-1 1 0 0,0 1-1 0 0,0 0 0 0 0,1 0 0 0 0,-1 0 0 0 0,5 3 0 0 0,-8-3-83 0 0,1-1 0 0 0,-1 0 0 0 0,0 1 0 0 0,1-1 0 0 0,-1 0 0 0 0,0 1 0 0 0,1-1 0 0 0,-1 1 0 0 0,0-1 0 0 0,0 0 0 0 0,0 1 0 0 0,1-1 0 0 0,-1 1 0 0 0,0-1 0 0 0,0 0 0 0 0,0 1 0 0 0,0-1 0 0 0,0 1-1 0 0,0-1 1 0 0,0 1 0 0 0,0-1 0 0 0,0 1 0 0 0,0-1 0 0 0,0 1 0 0 0,0-1 0 0 0,0 0 0 0 0,0 1 0 0 0,0-1 0 0 0,-1 1 0 0 0,1-1 0 0 0,0 1 0 0 0,0-1 0 0 0,0 0 0 0 0,-1 1 0 0 0,1-1 0 0 0,0 0 0 0 0,-1 1 0 0 0,1-1 0 0 0,0 0 0 0 0,-1 1-1 0 0,1-1 1 0 0,0 0 0 0 0,-1 1 0 0 0,1-1 0 0 0,-1 0 0 0 0,-18 13-131 0 0,-11 2 247 0 0,9-5 492 0 0,0 0 1 0 0,-36 26 0 0 0,41-23 240 0 0,17-12-843 0 0,-1 0 1 0 0,1 0-1 0 0,0 0 0 0 0,0 0 1 0 0,-1 0-1 0 0,1-1 1 0 0,0 1-1 0 0,0 0 1 0 0,0 0-1 0 0,0-1 1 0 0,0 1-1 0 0,0-1 1 0 0,0 1-1 0 0,0-1 1 0 0,0 1-1 0 0,0-1 0 0 0,1 0 1 0 0,-1 1-1 0 0,0-1 1 0 0,0 0-1 0 0,0 0 1 0 0,0 0-1 0 0,2 0 1 0 0,2 1 27 0 0,10 0-406 0 0,0-1 0 0 0,1 0 1 0 0,-1-1-1 0 0,0 0 0 0 0,19-5 1 0 0,-4 2-4348 0 0,-18 2 2567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5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44 14280 0 0,'60'-14'3068'0'0,"-18"3"-1445"0"0,30-6-1341 0 0,-70 16-216 0 0,-2 1 40 0 0,-12 2 636 0 0,-47 13-209 0 0,38-11-269 0 0,0 1 1 0 0,0 1-1 0 0,-20 10 0 0 0,29-9 64 0 0,11-6-265 0 0,0 0 1 0 0,0 0-1 0 0,-1 0 0 0 0,1 0 0 0 0,-1 0 0 0 0,1 0 0 0 0,-1 0 0 0 0,1-1 0 0 0,-1 1 0 0 0,-2 0 0 0 0,4-1 77 0 0,14 9 36 0 0,-6-6-178 0 0,1 0 0 0 0,0-1-1 0 0,0 0 1 0 0,0-1-1 0 0,18 1 1 0 0,21 4-321 0 0,-28-2 77 0 0,16 4-84 0 0,-33-7 326 0 0,0 0 1 0 0,-1 0 0 0 0,0 0 0 0 0,1 0 0 0 0,-1 1-1 0 0,1-1 1 0 0,-1 1 0 0 0,0-1 0 0 0,0 1 0 0 0,0 0 0 0 0,2 2-1 0 0,-4-4 9 0 0,0 1-1 0 0,1-1 0 0 0,-1 0 0 0 0,0 1 0 0 0,0-1 0 0 0,1 0 1 0 0,-1 1-1 0 0,0-1 0 0 0,0 0 0 0 0,0 1 0 0 0,0-1 0 0 0,0 0 1 0 0,1 1-1 0 0,-1-1 0 0 0,0 0 0 0 0,0 1 0 0 0,0-1 0 0 0,0 1 1 0 0,0-1-1 0 0,0 0 0 0 0,0 1 0 0 0,0-1 0 0 0,0 1 0 0 0,0-1 1 0 0,0 0-1 0 0,-1 1 0 0 0,1-1 0 0 0,0 0 0 0 0,0 1 0 0 0,0-1 1 0 0,0 0-1 0 0,-1 1 0 0 0,1-1 0 0 0,0 0 0 0 0,0 1 1 0 0,-1-1-1 0 0,1 0 0 0 0,0 0 0 0 0,0 1 0 0 0,-1-1 0 0 0,1 0 1 0 0,0 0-1 0 0,-1 1 0 0 0,-13 4 358 0 0,13-5-314 0 0,-12 3 151 0 0,0-1 1 0 0,0-1 0 0 0,0 0 0 0 0,-1-1 0 0 0,1 0-1 0 0,-18-3 1 0 0,1-3-835 0 0,12 0-3342 0 0,12 4-3242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9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1 166 16096 0 0,'0'0'365'0'0,"7"-14"1023"0"0,-1 6-1327 0 0,1 1 0 0 0,0 0 0 0 0,0 0 0 0 0,0 1 0 0 0,13-9-1 0 0,18-17 51 0 0,-23 18 265 0 0,21-16 0 0 0,-12 14-5327 0 0,-7 6-1103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5.6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52 18055 0 0,'-5'14'1952'0'0,"5"-13"-1928"0"0,0 0-1 0 0,0 0 0 0 0,0 0 0 0 0,0 0 1 0 0,1 0-1 0 0,-1 0 0 0 0,0 0 0 0 0,1-1 1 0 0,-1 1-1 0 0,1 0 0 0 0,-1 0 0 0 0,1 0 1 0 0,-1-1-1 0 0,1 1 0 0 0,-1 0 0 0 0,1-1 0 0 0,0 1 1 0 0,-1 0-1 0 0,1-1 0 0 0,0 1 0 0 0,0-1 1 0 0,0 1-1 0 0,-1-1 0 0 0,3 1 0 0 0,21 7 151 0 0,-15-7-4 0 0,0-1 0 0 0,0 0 0 0 0,0 0 0 0 0,0-1 0 0 0,0 0 1 0 0,0 0-1 0 0,0-1 0 0 0,-1 0 0 0 0,1 0 0 0 0,0-1 0 0 0,-1-1 0 0 0,0 1 0 0 0,0-1 0 0 0,0-1 0 0 0,9-6 0 0 0,-16 11-144 0 0,0-1 0 0 0,0 0 0 0 0,1 0 0 0 0,-1 0 0 0 0,0 0-1 0 0,-1 0 1 0 0,1 0 0 0 0,0 0 0 0 0,0-1 0 0 0,0 1 0 0 0,-1 0-1 0 0,1 0 1 0 0,0-1 0 0 0,-1 1 0 0 0,1 0 0 0 0,-1-1 0 0 0,0 1 0 0 0,1-1-1 0 0,-1 1 1 0 0,0 0 0 0 0,0-1 0 0 0,0 1 0 0 0,0-1 0 0 0,0-2 0 0 0,-1 3 32 0 0,1 0 1 0 0,-1 0-1 0 0,0-1 1 0 0,1 1-1 0 0,-1 0 0 0 0,0 0 1 0 0,0 0-1 0 0,0 0 1 0 0,1 0-1 0 0,-1 0 1 0 0,0 0-1 0 0,0 1 1 0 0,-1-1-1 0 0,1 0 1 0 0,0 0-1 0 0,0 1 1 0 0,0-1-1 0 0,0 1 1 0 0,-1-1-1 0 0,1 1 1 0 0,0-1-1 0 0,0 1 1 0 0,-1 0-1 0 0,1 0 1 0 0,0 0-1 0 0,-1-1 1 0 0,-1 1-1 0 0,-10-1-60 0 0,0 1-1 0 0,0 0 0 0 0,0 0 1 0 0,0 2-1 0 0,-14 2 0 0 0,4 0-75 0 0,18-4-348 0 0,-1 1-1 0 0,0 0 0 0 0,1 1 0 0 0,-1-1 0 0 0,1 1 0 0 0,-1 0 0 0 0,-6 4 0 0 0,8-3-856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6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38 18255 0 0,'0'0'1654'0'0,"12"9"-1032"0"0,-2-2-390 0 0,1 0-1 0 0,1-1 1 0 0,-1-1 0 0 0,1 0-1 0 0,13 4 1 0 0,57 18 182 0 0,-73-23-411 0 0,-1 0 0 0 0,1 1 0 0 0,12 8 0 0 0,2 1 49 0 0,-20-12-185 0 0,-1-1 0 0 0,1 1-1 0 0,-1 0 1 0 0,1-1 0 0 0,-1 1-1 0 0,0 0 1 0 0,1 1 0 0 0,-1-1-1 0 0,0 0 1 0 0,-1 1 0 0 0,1-1-1 0 0,3 6 1 0 0,-5-8-1 0 0,0 1-1 0 0,0-1 1 0 0,0 1-1 0 0,0-1 1 0 0,0 1-1 0 0,0-1 1 0 0,-1 1-1 0 0,1-1 1 0 0,0 0-1 0 0,0 1 1 0 0,0-1 0 0 0,0 1-1 0 0,0-1 1 0 0,-1 0-1 0 0,1 1 1 0 0,0-1-1 0 0,0 1 1 0 0,-1-1-1 0 0,1 0 1 0 0,0 1-1 0 0,-1-1 1 0 0,0 1-289 0 0,-4 4-1326 0 0</inkml:trace>
  <inkml:trace contextRef="#ctx0" brushRef="#br0" timeOffset="1">2 224 16128 0 0,'-1'-13'1743'0'0,"4"8"-1026"0"0,1 1 0 0 0,-1 0 0 0 0,1-1 0 0 0,0 1 0 0 0,1 1 0 0 0,9-8 0 0 0,-11 8-13 0 0,99-63 2322 0 0,-72 49-3703 0 0,-1-2 0 0 0,49-41 0 0 0,-68 50-1161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8.9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13 16208 0 0,'-1'-3'290'0'0,"-6"-6"1187"0"0,6 9-1021 0 0,12 3 24 0 0,-5 6-212 0 0,0 0 0 0 0,0 0 0 0 0,-1 0 0 0 0,0 1 0 0 0,0-1 0 0 0,-1 1 0 0 0,-1 0 0 0 0,1 1 0 0 0,2 20 0 0 0,0 7 18 0 0,-5-29-454 0 0,0-1 1 0 0,0 0-1 0 0,1 0 0 0 0,0 0 1 0 0,0 0-1 0 0,1 0 1 0 0,0 0-1 0 0,6 11 1 0 0,-7-13-3351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9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14280 0 0,'3'-2'305'0'0,"1"0"0"0"0,0 0 0 0 0,0 1 0 0 0,0-1 0 0 0,1 1 0 0 0,-1 0 0 0 0,0 0 0 0 0,0 0 0 0 0,1 0 0 0 0,-1 1 0 0 0,5 0 0 0 0,0-1 884 0 0,132-17 1121 0 0,-132 17-2514 0 0,0 1-1 0 0,0 1 1 0 0,1 0-1 0 0,-1 0 1 0 0,0 1-1 0 0,16 4 0 0 0,-24-6 195 0 0,-1 0 0 0 0,1 0 0 0 0,-1 1 0 0 0,1-1 0 0 0,-1 0 0 0 0,0 0 0 0 0,1 0 0 0 0,-1 0 0 0 0,1 0 0 0 0,-1 1 0 0 0,0-1 0 0 0,1 0 0 0 0,-1 0 0 0 0,0 1 0 0 0,1-1 0 0 0,-1 0 0 0 0,0 0 0 0 0,1 1 0 0 0,-1-1 0 0 0,0 0 0 0 0,1 1 0 0 0,-1-1 0 0 0,0 0 0 0 0,0 1 0 0 0,0-1 0 0 0,1 1 0 0 0,-1-1 0 0 0,0 0 0 0 0,0 1 0 0 0,0-1-1 0 0,0 1 1 0 0,0-1 0 0 0,0 1 0 0 0,0 0 12 0 0,-1 0 0 0 0,1-1 0 0 0,-1 1 0 0 0,1 0 0 0 0,-1 0 0 0 0,0-1 0 0 0,1 1 0 0 0,-1-1 0 0 0,0 1 0 0 0,0 0 0 0 0,1-1 0 0 0,-1 1 0 0 0,0-1 0 0 0,-1 1 0 0 0,-30 10 453 0 0,-72 16 1097 0 0,101-26-1512 0 0,0-1 0 0 0,0 1 0 0 0,0 0 0 0 0,1 0 0 0 0,-1 0 0 0 0,0 0 0 0 0,0 0 0 0 0,1 1 0 0 0,-1-1 0 0 0,1 1 0 0 0,-5 3 0 0 0,7-4-48 0 0,0-1-1 0 0,0 0 0 0 0,0 1 0 0 0,0-1 1 0 0,0 1-1 0 0,0-1 0 0 0,0 1 0 0 0,0-1 1 0 0,1 0-1 0 0,-1 1 0 0 0,0-1 0 0 0,0 0 1 0 0,0 1-1 0 0,0-1 0 0 0,1 1 1 0 0,-1-1-1 0 0,0 0 0 0 0,0 1 0 0 0,1-1 1 0 0,-1 0-1 0 0,0 0 0 0 0,0 1 0 0 0,1-1 1 0 0,-1 0-1 0 0,1 1 0 0 0,7 5-172 0 0,2-1 73 0 0,0 0-1 0 0,0-1 1 0 0,16 5-1 0 0,-14-5 50 0 0,23 11 0 0 0,-32-13 63 0 0,31 19-14 0 0,-32-20 15 0 0,0 1 0 0 0,-1 0 1 0 0,1 0-1 0 0,0-1 0 0 0,-1 1 0 0 0,1 0 1 0 0,-1 0-1 0 0,1 1 0 0 0,-1-1 0 0 0,0 0 0 0 0,0 0 1 0 0,0 0-1 0 0,1 5 0 0 0,-2-6 25 0 0,0 0-1 0 0,-1 0 1 0 0,1 0 0 0 0,0 0 0 0 0,0 0-1 0 0,-1 0 1 0 0,1 0 0 0 0,0 0-1 0 0,-1 0 1 0 0,1 0 0 0 0,-1 0 0 0 0,0 0-1 0 0,1 0 1 0 0,-1 0 0 0 0,0 0-1 0 0,1 0 1 0 0,-1 0 0 0 0,0-1 0 0 0,0 1-1 0 0,0 0 1 0 0,0-1 0 0 0,0 1-1 0 0,0-1 1 0 0,0 1 0 0 0,0-1 0 0 0,-1 2-1 0 0,-31 10 932 0 0,33-12-943 0 0,-14 5 280 0 0,-1-2 0 0 0,1 0 0 0 0,-23 1 0 0 0,28-3-401 0 0,1-1 1 0 0,-1 0 0 0 0,0-1 0 0 0,0 0 0 0 0,1 0 0 0 0,-1-1 0 0 0,-10-3 0 0 0,9-1-2130 0 0,6 2 129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9.8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72 6448 0 0,'-8'12'1509'0'0,"2"-4"3686"0"0,5-5-4777 0 0,0 0 0 0 0,0 0 0 0 0,0 0 0 0 0,0-1 1 0 0,1 1-1 0 0,-1 0 0 0 0,1 0 0 0 0,0 0 1 0 0,0 0-1 0 0,0 0 0 0 0,0 0 0 0 0,1 0 0 0 0,-1 0 1 0 0,1 0-1 0 0,-1 0 0 0 0,1 0 0 0 0,2 3 1 0 0,-1-3-306 0 0,0 1 0 0 0,0 0 0 0 0,1-1 0 0 0,-1 0 0 0 0,1 1 0 0 0,0-1 1 0 0,0 0-1 0 0,0 0 0 0 0,1-1 0 0 0,5 5 0 0 0,2-1-72 0 0,0 0-1 0 0,0-1 0 0 0,1 0 1 0 0,-1-1-1 0 0,1 0 1 0 0,0-1-1 0 0,16 2 0 0 0,-18-3 169 0 0,1-2-1 0 0,-1 1 0 0 0,0-2 1 0 0,1 1-1 0 0,18-4 0 0 0,49-18 593 0 0,-71 19-768 0 0,-1 1-12 0 0,-1 0 0 0 0,0 0 0 0 0,1-1 0 0 0,-1 0 0 0 0,0 0 1 0 0,-1 0-1 0 0,1-1 0 0 0,-1 1 0 0 0,1-1 0 0 0,-1 0 0 0 0,0-1 0 0 0,-1 1 0 0 0,6-8 0 0 0,-8 10 19 0 0,1-1 1 0 0,-1 1-1 0 0,0 0 1 0 0,0 0-1 0 0,0-1 0 0 0,-1 1 1 0 0,1 0-1 0 0,0-1 1 0 0,-1 1-1 0 0,0-1 1 0 0,1 1-1 0 0,-1 0 0 0 0,0-1 1 0 0,0 1-1 0 0,-1-1 1 0 0,1 1-1 0 0,0-1 1 0 0,-1 1-1 0 0,0 0 0 0 0,1-1 1 0 0,-1 1-1 0 0,0 0 1 0 0,0-1-1 0 0,0 1 1 0 0,0 0-1 0 0,-1 0 0 0 0,1 0 1 0 0,-1 0-1 0 0,1 0 1 0 0,-1 0-1 0 0,0 1 1 0 0,1-1-1 0 0,-5-2 1 0 0,-5-4 75 0 0,0 0 1 0 0,0 2-1 0 0,-1-1 1 0 0,0 1-1 0 0,0 1 1 0 0,-1 0 0 0 0,1 1-1 0 0,-1 0 1 0 0,0 1-1 0 0,-21-2 1 0 0,9 3 109 0 0,0 0 1 0 0,0 2-1 0 0,0 1 1 0 0,-44 7-1 0 0,58-7-1190 0 0,0 2-1 0 0,-18 6 1 0 0,25-8 446 0 0,1 0 0 0 0,0 1 0 0 0,0 0 0 0 0,-1 0 1 0 0,1-1-1 0 0,1 2 0 0 0,-1-1 0 0 0,0 0 0 0 0,0 1 1 0 0,1-1-1 0 0,-1 1 0 0 0,-3 5 0 0 0,1 1-7576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3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8288 0 0,'13'0'889'0'0,"80"-6"5082"0"0,1 0-5391 0 0,-48 3-2371 0 0,-37 3 310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3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0 8288 0 0,'-10'12'2116'0'0,"-4"21"3994"0"0,13-32-6048 0 0,1-1 1 0 0,-1 1-1 0 0,1 0 0 0 0,0 0 1 0 0,-1 0-1 0 0,1 0 0 0 0,0-1 1 0 0,0 1-1 0 0,-1 0 0 0 0,1 0 1 0 0,0 0-1 0 0,0 0 0 0 0,0 0 1 0 0,0-1-1 0 0,0 1 0 0 0,0 0 1 0 0,0 0-1 0 0,1 0 0 0 0,-1 1 1 0 0,1-1 23 0 0,-1 0 0 0 0,1-1 0 0 0,-1 1 0 0 0,1-1 0 0 0,-1 1 1 0 0,1-1-1 0 0,-1 1 0 0 0,1-1 0 0 0,0 1 0 0 0,-1-1 0 0 0,1 0 0 0 0,0 1 0 0 0,-1-1 1 0 0,1 0-1 0 0,0 0 0 0 0,0 1 0 0 0,-1-1 0 0 0,2 0 0 0 0,4 1 394 0 0,1-1 0 0 0,-1 0-1 0 0,0 0 1 0 0,10-2 0 0 0,-7 1-461 0 0,1 1-126 0 0,-1 0 0 0 0,1 1 0 0 0,0 0-1 0 0,0 1 1 0 0,-1 0 0 0 0,1 0-1 0 0,-1 1 1 0 0,0 1 0 0 0,1-1 0 0 0,-2 2-1 0 0,1-1 1 0 0,0 1 0 0 0,-1 0 0 0 0,0 1-1 0 0,0 0 1 0 0,-1 0 0 0 0,1 1-1 0 0,-1 0 1 0 0,-1 0 0 0 0,1 0 0 0 0,8 14-1 0 0,-14-20 82 0 0,-1 1-1 0 0,1-1 0 0 0,0 0 0 0 0,-1 0 1 0 0,1 0-1 0 0,0 0 0 0 0,-1 0 0 0 0,0 0 1 0 0,1 1-1 0 0,-1-1 0 0 0,0 0 0 0 0,1 0 1 0 0,-1 1-1 0 0,0-1 0 0 0,0 0 0 0 0,0 1 0 0 0,0-1 1 0 0,0 0-1 0 0,-1 0 0 0 0,1 1 0 0 0,0-1 1 0 0,0 0-1 0 0,-1 0 0 0 0,1 0 0 0 0,-1 1 1 0 0,1-1-1 0 0,-2 1 0 0 0,-1 1 213 0 0,0 0 1 0 0,0-1-1 0 0,0 1 0 0 0,0-1 1 0 0,0 0-1 0 0,-1 0 0 0 0,-6 3 1 0 0,0-1 171 0 0,0-1 1 0 0,1 1 0 0 0,-2-2 0 0 0,1 1-1 0 0,0-1 1 0 0,-19 0 0 0 0,13-1-262 0 0,-1-1 1 0 0,0-1-1 0 0,-25-4 1 0 0,36 4-575 0 0,0 0 1 0 0,0-1-1 0 0,1 0 0 0 0,-1 1 1 0 0,0-2-1 0 0,1 1 0 0 0,-11-7 1 0 0,9 3-1562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3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 19175 0 0,'-8'2'441'0'0,"0"2"0"0"0,-1-1 0 0 0,1 1-1 0 0,1 0 1 0 0,-12 8 0 0 0,15-9-415 0 0,0 0 1 0 0,1 0-1 0 0,-1 0 0 0 0,1 1 0 0 0,0 0 1 0 0,0 0-1 0 0,0 0 0 0 0,0 0 0 0 0,1 0 1 0 0,-1 0-1 0 0,-2 8 0 0 0,5-10-22 0 0,-2 2-7 0 0,0 0-1 0 0,1 1 1 0 0,0-1-1 0 0,0 1 1 0 0,-1 8-1 0 0,2-12 48 0 0,0 1-1 0 0,0-1 1 0 0,0 0-1 0 0,0 0 0 0 0,1 0 1 0 0,-1 0-1 0 0,0 0 1 0 0,1 1-1 0 0,-1-1 1 0 0,1 0-1 0 0,-1 0 1 0 0,1 0-1 0 0,-1 0 0 0 0,1 0 1 0 0,0 0-1 0 0,0 0 1 0 0,-1-1-1 0 0,1 1 1 0 0,0 0-1 0 0,0 0 0 0 0,0 0 1 0 0,0-1-1 0 0,0 1 1 0 0,0-1-1 0 0,0 1 1 0 0,0-1-1 0 0,0 1 1 0 0,2 0-1 0 0,10 3 424 0 0,-1-1 1 0 0,1 0-1 0 0,0 0 1 0 0,0-2-1 0 0,21 1 1 0 0,65-6-3762 0 0,-94 3 3034 0 0,6 0-1443 0 0,-1 0 0 0 0,13-3-1 0 0,-11 0-151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4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10592 0 0,'0'0'944'0'0,"-4"1"-752"0"0,-2 1-192 0 0,1 1 0 0 0,2 2 1608 0 0,1 0 288 0 0,-1-1 55 0 0,1 4 17 0 0,0 0-1240 0 0,2-2-248 0 0,2 3-56 0 0,0 1-8 0 0,-2 0-416 0 0,1 0 0 0 0,3 1-88 0 0,-1 0 16 0 0,-1 0-1464 0 0,1 0-288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3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2760 0 0,'0'1'4737'0'0,"0"4"-377"0"0,-2 10 131 0 0,-2-8-3736 0 0,1 1 1 0 0,0-1 0 0 0,1 1-1 0 0,0 0 1 0 0,0 0 0 0 0,0 0-1 0 0,1 0 1 0 0,0 11 0 0 0,1-18-729 0 0,0 0 0 0 0,1 0 0 0 0,-1 0 0 0 0,1 0 0 0 0,-1 0 0 0 0,1 0 0 0 0,-1-1 0 0 0,1 1 1 0 0,-1 0-1 0 0,1 0 0 0 0,0 0 0 0 0,0 0 0 0 0,-1-1 0 0 0,1 1 0 0 0,0 0 0 0 0,0-1 0 0 0,0 1 1 0 0,0-1-1 0 0,0 1 0 0 0,0-1 0 0 0,0 1 0 0 0,0-1 0 0 0,0 0 0 0 0,0 1 0 0 0,2-1 0 0 0,28 4 186 0 0,-31-4-209 0 0,13 1-197 0 0,0-2 0 0 0,0 0 1 0 0,-1 0-1 0 0,1-1 0 0 0,-1-1 0 0 0,13-4 1 0 0,18-7-4359 0 0,-31 9-2195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9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9216 0 0,'0'1'85'0'0,"-1"-1"1"0"0,1 1-1 0 0,0 0 0 0 0,0 0 1 0 0,-1 0-1 0 0,1 0 1 0 0,0 0-1 0 0,0 0 0 0 0,0 0 1 0 0,0 0-1 0 0,0 0 1 0 0,0 0-1 0 0,0 0 1 0 0,1 0-1 0 0,-1 0 0 0 0,0 0 1 0 0,0-1-1 0 0,1 3 1 0 0,10 21 3045 0 0,-7-14-1072 0 0,-3-6-1639 0 0,0 1-1 0 0,0 0 1 0 0,0-1 0 0 0,0 1 0 0 0,-1 6-1 0 0,2 11 713 0 0,-2-3-242 0 0,1 1-246 0 0,4 18-378 0 0,-5-38-273 0 0,0 1 0 0 0,0-1 0 0 0,0 1 0 0 0,0-1 0 0 0,1 0-1 0 0,-1 1 1 0 0,0-1 0 0 0,0 1 0 0 0,0-1 0 0 0,0 1 0 0 0,-1-1-1 0 0,1 1 1 0 0,0-1 0 0 0,0 1 0 0 0,0-1 0 0 0,0 1 0 0 0,0-1-1 0 0,-1 0 1 0 0,1 1 0 0 0,0-1 0 0 0,0 1 0 0 0,-1-1 0 0 0,1 0-1 0 0,0 1 1 0 0,0-1 0 0 0,-1 1 0 0 0,-2 4-491 0 0,10 2-153 0 0,-6-6 210 0 0,0 0-4 0 0,6-2-9670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4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12896 0 0,'-2'1'160'0'0,"1"0"1"0"0,-1 1 0 0 0,1-1-1 0 0,-1 0 1 0 0,1 1 0 0 0,0-1-1 0 0,0 1 1 0 0,0-1 0 0 0,-1 1-1 0 0,1 0 1 0 0,1-1 0 0 0,-1 1-1 0 0,0 0 1 0 0,0 0 0 0 0,1 0-1 0 0,-1 0 1 0 0,1-1 0 0 0,0 1-1 0 0,-1 0 1 0 0,1 0 0 0 0,0 0-1 0 0,0 0 1 0 0,0 2-1 0 0,2 8 1228 0 0,-2-10-1252 0 0,0-1 0 0 0,0 0 1 0 0,0 1-1 0 0,1-1 0 0 0,-1 0 0 0 0,0 0 0 0 0,1 1 0 0 0,-1-1 0 0 0,1 0 0 0 0,-1 0 0 0 0,1 1 1 0 0,0 0-1 0 0,6 8-209 0 0,2 2-247 0 0,2-6-5364 0 0,-6-4-268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4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16208 0 0,'0'0'365'0'0,"5"10"897"0"0,-2-5-1239 0 0,-1-2 53 0 0,0 1 0 0 0,0-1-1 0 0,1 1 1 0 0,-1-1-1 0 0,1 0 1 0 0,-1 0 0 0 0,1 0-1 0 0,0 0 1 0 0,0-1 0 0 0,1 1-1 0 0,-1-1 1 0 0,0 0 0 0 0,1 0-1 0 0,5 3 1 0 0,-1-3 95 0 0,-1 1 1 0 0,1-1-1 0 0,-1-1 1 0 0,1 0-1 0 0,0 0 1 0 0,0 0 0 0 0,-1-1-1 0 0,1 0 1 0 0,0-1-1 0 0,0 1 1 0 0,12-4-1 0 0,-15 3-167 0 0,1-1 0 0 0,0 0 0 0 0,-1 0-1 0 0,1 0 1 0 0,-1 0 0 0 0,0-1 0 0 0,1 0-1 0 0,-1 0 1 0 0,-1-1 0 0 0,1 1 0 0 0,0-1-1 0 0,-1 0 1 0 0,0 0 0 0 0,0-1 0 0 0,7-9-1 0 0,-10 13 2 0 0,-1 0 0 0 0,1 0 0 0 0,0-1-1 0 0,-1 1 1 0 0,0 0 0 0 0,1-1 0 0 0,-1 1 0 0 0,0 0-1 0 0,0-1 1 0 0,1 1 0 0 0,-1 0 0 0 0,0-1-1 0 0,0 1 1 0 0,-1 0 0 0 0,1-1 0 0 0,0 1-1 0 0,0-1 1 0 0,-1 1 0 0 0,1 0 0 0 0,-1 0 0 0 0,1-1-1 0 0,-1 1 1 0 0,1 0 0 0 0,-1 0 0 0 0,0-1-1 0 0,0 1 1 0 0,0 0 0 0 0,1 0 0 0 0,-1 0-1 0 0,0 0 1 0 0,0 0 0 0 0,0 0 0 0 0,-1 1 0 0 0,1-1-1 0 0,-2-1 1 0 0,-5-3 144 0 0,0 0-1 0 0,0 0 1 0 0,-17-6-1 0 0,19 9-54 0 0,-3-1 22 0 0,0-1 0 0 0,-1 1 0 0 0,1 1 0 0 0,-1 0 0 0 0,1 0 1 0 0,-15 0-1 0 0,-12 4-6514 0 0,18 0-636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4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5528 0 0,'0'0'497'0'0,"8"2"-4"0"0,17-1 5298 0 0,28-1-1 0 0,66-12-2481 0 0,-33 3-1770 0 0,217-11 1809 0 0,-182 17-2665 0 0,-72 7-8032 0 0,-47-4 4623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5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51 11976 0 0,'0'0'922'0'0,"14"-12"1224"0"0,-10 10-1808 0 0,-1 0 0 0 0,1 0 1 0 0,-1 0-1 0 0,1 0 1 0 0,-1 0-1 0 0,1 1 1 0 0,0 0-1 0 0,0 0 0 0 0,8-2 1 0 0,3 0 296 0 0,-2-2-88 0 0,1 1-1 0 0,-1 1 0 0 0,25-2 1 0 0,-32 4-495 0 0,-1 1 1 0 0,1 0 0 0 0,0 0 0 0 0,0 1 0 0 0,0 0-1 0 0,-1 0 1 0 0,1 0 0 0 0,0 1 0 0 0,-1 0-1 0 0,1 0 1 0 0,8 5 0 0 0,-13-7-47 0 0,-1 0-1 0 0,1 1 1 0 0,0-1 0 0 0,-1 0 0 0 0,1 1-1 0 0,-1-1 1 0 0,1 1 0 0 0,-1-1 0 0 0,1 1-1 0 0,-1-1 1 0 0,1 1 0 0 0,-1-1-1 0 0,0 1 1 0 0,1 0 0 0 0,-1-1 0 0 0,0 1-1 0 0,1 0 1 0 0,-1-1 0 0 0,0 1 0 0 0,0-1-1 0 0,0 1 1 0 0,0 0 0 0 0,1 0 0 0 0,-1 1-1 0 0,-1-1 28 0 0,1 0 1 0 0,0 1-1 0 0,-1-1 0 0 0,1 1 0 0 0,-1-1 0 0 0,1 0 0 0 0,-1 1 1 0 0,0-1-1 0 0,1 0 0 0 0,-1 0 0 0 0,-1 2 0 0 0,-3 3 221 0 0,0-1 0 0 0,-1 0 0 0 0,-10 8 0 0 0,-55 38 924 0 0,69-49-1112 0 0,0 0 1 0 0,1 0-1 0 0,-1 0 1 0 0,0 0-1 0 0,0 1 1 0 0,1-1 0 0 0,-1 0-1 0 0,1 1 1 0 0,0-1-1 0 0,0 1 1 0 0,0 0-1 0 0,0-1 1 0 0,0 1 0 0 0,0 5-1 0 0,1-7-58 0 0,0-1 0 0 0,0 1-1 0 0,0 0 1 0 0,0-1 0 0 0,1 1-1 0 0,-1-1 1 0 0,0 1 0 0 0,1 0-1 0 0,-1-1 1 0 0,0 1 0 0 0,1-1-1 0 0,-1 1 1 0 0,0-1 0 0 0,1 1-1 0 0,-1-1 1 0 0,1 1 0 0 0,-1-1-1 0 0,1 0 1 0 0,-1 1 0 0 0,1-1-1 0 0,-1 0 1 0 0,2 1 0 0 0,13 5-43 0 0,-13-5 43 0 0,3 0 18 0 0,0-1 0 0 0,0 1 1 0 0,0-1-1 0 0,-1 0 1 0 0,1 0-1 0 0,0 0 0 0 0,9-2 1 0 0,12 0 508 0 0,23-1-3409 0 0,-18-2-5145 0 0,-17 2 1249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5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18 9672 0 0,'0'0'748'0'0,"14"-6"3586"0"0,-6 5-3028 0 0,-2 1-1020 0 0,-1 0 1 0 0,1-1-1 0 0,-1 0 1 0 0,1 0-1 0 0,-1 0 1 0 0,1-1-1 0 0,6-3 0 0 0,-34 13 293 0 0,16-6-411 0 0,-1 0-1 0 0,1 0 1 0 0,-1 0 0 0 0,1 1-1 0 0,0 0 1 0 0,-9 6-1 0 0,11-5 141 0 0,2-3-82 0 0,0 0-1 0 0,1 1 1 0 0,-1-1 0 0 0,1 0-1 0 0,0 1 1 0 0,-1-1 0 0 0,-1 4 0 0 0,3-4-210 0 0,0-1 1 0 0,0 1 0 0 0,0 0 0 0 0,0-1 0 0 0,0 1-1 0 0,0-1 1 0 0,0 1 0 0 0,0-1 0 0 0,0 1 0 0 0,0 0 0 0 0,0-1-1 0 0,0 1 1 0 0,0-1 0 0 0,0 1 0 0 0,1-1 0 0 0,-1 1 0 0 0,0-1-1 0 0,0 1 1 0 0,1-1 0 0 0,-1 1 0 0 0,0-1 0 0 0,1 1 0 0 0,-1-1-1 0 0,1 0 1 0 0,-1 1 0 0 0,0-1 0 0 0,1 1 0 0 0,-1-1 0 0 0,1 0-1 0 0,-1 1 1 0 0,1-1 0 0 0,-1 0 0 0 0,2 1 0 0 0,69 36-71 0 0,-35-20 54 0 0,-8-6 0 0 0,-26-10 61 0 0,0 0 0 0 0,0 1-1 0 0,0-1 1 0 0,0 0 0 0 0,0 1-1 0 0,-1-1 1 0 0,1 1 0 0 0,2 2-1 0 0,-4-4-43 0 0,0 1 0 0 0,0-1 0 0 0,1 1 0 0 0,-1-1 1 0 0,0 1-1 0 0,0-1 0 0 0,0 1 0 0 0,1-1 0 0 0,-1 1 0 0 0,0-1 0 0 0,0 1 0 0 0,0-1 0 0 0,0 1 0 0 0,0-1 0 0 0,0 1 0 0 0,0 0 0 0 0,0-1 0 0 0,0 1 0 0 0,-1-1 0 0 0,1 1 0 0 0,0-1 0 0 0,0 1 0 0 0,0-1 0 0 0,-1 1 0 0 0,1-1 0 0 0,0 1 0 0 0,0-1 1 0 0,-1 1-1 0 0,1-1 0 0 0,0 0 0 0 0,-1 1 0 0 0,1-1 0 0 0,-1 0 0 0 0,1 1 0 0 0,0-1 0 0 0,-1 0 0 0 0,1 1 0 0 0,-1-1 0 0 0,1 0 0 0 0,-1 0 0 0 0,1 1 0 0 0,-1-1 0 0 0,0 0 0 0 0,-5 3 216 0 0,0-1 0 0 0,0 1-1 0 0,0-2 1 0 0,-1 1-1 0 0,1-1 1 0 0,0 0 0 0 0,-1 0-1 0 0,1 0 1 0 0,-1-1 0 0 0,-6 0-1 0 0,9-1-363 0 0,-1 1 0 0 0,0 0-1 0 0,0-1 1 0 0,1 0 0 0 0,-1 0-1 0 0,1-1 1 0 0,-1 1 0 0 0,1-1-1 0 0,-1 0 1 0 0,1 0 0 0 0,0 0 0 0 0,0-1-1 0 0,0 0 1 0 0,-4-3 0 0 0,6 4-730 0 0,0-1 0 0 0,0 0 1 0 0,0 0-1 0 0,0 0 1 0 0,1 0-1 0 0,-2-5 1 0 0,1-1-1377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5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17767 0 0,'7'15'1779'0'0,"-5"-11"-1648"0"0,0 0 0 0 0,0 1-1 0 0,0-1 1 0 0,1 0 0 0 0,-1 0 0 0 0,1 0 0 0 0,0 0-1 0 0,0 0 1 0 0,1-1 0 0 0,-1 1 0 0 0,1-1-1 0 0,-1 0 1 0 0,1 0 0 0 0,0 0 0 0 0,0-1 0 0 0,1 0-1 0 0,-1 1 1 0 0,0-1 0 0 0,1-1 0 0 0,-1 1-1 0 0,1-1 1 0 0,8 2 0 0 0,-3-1-28 0 0,1 0 1 0 0,0-2-1 0 0,0 1 0 0 0,0-1 0 0 0,0 0 1 0 0,0-1-1 0 0,-1-1 0 0 0,1 0 1 0 0,0 0-1 0 0,-1-1 0 0 0,1 0 0 0 0,-1-1 1 0 0,0 0-1 0 0,14-8 0 0 0,-23 11-92 0 0,1 1-1 0 0,-1-1 1 0 0,0 0-1 0 0,0 0 1 0 0,1 0-1 0 0,-1 0 1 0 0,0 0 0 0 0,0 0-1 0 0,0 0 1 0 0,0 0-1 0 0,0 0 1 0 0,-1 0-1 0 0,1 0 1 0 0,0-1-1 0 0,0 1 1 0 0,-1 0-1 0 0,1-1 1 0 0,-1 1-1 0 0,1-1 1 0 0,-1 1-1 0 0,1-2 1 0 0,-2 2 20 0 0,1-1 0 0 0,0 0 1 0 0,0 1-1 0 0,-1 0 0 0 0,1-1 0 0 0,-1 1 0 0 0,1-1 1 0 0,-1 1-1 0 0,0-1 0 0 0,0 1 0 0 0,1 0 0 0 0,-1 0 0 0 0,0-1 1 0 0,0 1-1 0 0,0 0 0 0 0,-2-2 0 0 0,-3-2 107 0 0,0 1 0 0 0,-1-1 0 0 0,1 1 0 0 0,-1 0 0 0 0,0 1 0 0 0,-11-5 0 0 0,4 3 166 0 0,-1 1-1 0 0,0 1 1 0 0,0 0 0 0 0,-1 0-1 0 0,-23 0 1 0 0,24 3-1620 0 0,0 1 1 0 0,0 0 0 0 0,-16 4-1 0 0,22-2-316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6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18223 0 0,'9'15'1976'0'0,"1"-6"-1962"0"0,-7-5 32 0 0,1-1 1 0 0,1 1 0 0 0,-1 0-1 0 0,0-1 1 0 0,10 5 0 0 0,8 5 137 0 0,12 4 205 0 0,-20-10 21 0 0,1 0 0 0 0,25 19 1 0 0,1 0-5475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16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0 190 5984 0 0,'2'-5'536'0'0,"2"2"-432"0"0,1-5-104 0 0,2 2 0 0 0,3 0 2816 0 0,-1-5 536 0 0,0-2 104 0 0,5-1 31 0 0,7 2-2439 0 0,-4 0-488 0 0,0-1-96 0 0,-2 0-16 0 0,-1 3-368 0 0,2-3-80 0 0,4 2 0 0 0,-1-2 0 0 0,-3 1-800 0 0,1-2-152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7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11056 0 0,'4'-5'824'0'0,"-2"3"-698"0"0,0 0 0 0 0,-1 1 0 0 0,1-1 0 0 0,0 0 0 0 0,0 1 0 0 0,0-1 0 0 0,0 1 0 0 0,0 0 0 0 0,0 0 0 0 0,4-2 0 0 0,12-6 1938 0 0,-16 8-1796 0 0,1-1 0 0 0,-1 1 0 0 0,1-1 0 0 0,-1 1 0 0 0,1 0 0 0 0,5-1 0 0 0,4-1-132 0 0,1 1 0 0 0,-1 1 0 0 0,0 0 0 0 0,1 0 0 0 0,14 2 0 0 0,-25-1-145 0 0,1 1 0 0 0,0-1 0 0 0,0 1 0 0 0,0 0-1 0 0,-1 0 1 0 0,1 0 0 0 0,0 0 0 0 0,-1 0 0 0 0,1 0 0 0 0,-1 1 0 0 0,1 0 0 0 0,2 2 0 0 0,-3-3 9 0 0,-1 1-1 0 0,0 0 0 0 0,1-1 1 0 0,-1 1-1 0 0,0 0 0 0 0,0 0 1 0 0,0 0-1 0 0,0 0 0 0 0,-1 0 1 0 0,1 0-1 0 0,0 0 0 0 0,-1 0 0 0 0,0 1 1 0 0,1-1-1 0 0,-1 0 0 0 0,0 0 1 0 0,0 0-1 0 0,0 4 0 0 0,-1 3 22 0 0,0 0-1 0 0,-1 0 0 0 0,0 0 0 0 0,0-1 0 0 0,-1 1 1 0 0,0 0-1 0 0,-1-1 0 0 0,-8 15 0 0 0,3-8 331 0 0,-2 0 1 0 0,1-1-1 0 0,-21 20 0 0 0,20-24-86 0 0,-1 0-1 0 0,-24 15 0 0 0,-3-3 115 0 0,38-22-142 0 0,18-5 42 0 0,-12 3-218 0 0,94-11 366 0 0,-83 12-428 0 0,0 1-1 0 0,0 1 1 0 0,0 0 0 0 0,21 5-1 0 0,29 7-906 0 0,-21-6-3290 0 0,-33-6 2609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7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17 10736 0 0,'-4'-2'-2'0'0,"-6"-4"1293"0"0,11 3-698 0 0,7 2-563 0 0,146-3 4104 0 0,-97 4-4201 0 0,-45 1-462 0 0,1 0-605 0 0,-5-2-2966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09.7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14544 0 0,'14'0'798'0'0,"0"-2"1"0"0,20-4 0 0 0,10-1 858 0 0,-10 5-502 0 0,1 1 1 0 0,59 6-1 0 0,-67-5-619 0 0,-26 0-270 0 0,-1 0-254 0 0,0 1 0 0 0,0-1-1 0 0,0 0 1 0 0,0 1 0 0 0,-1-1 0 0 0,1 1 0 0 0,0-1 0 0 0,0 0 0 0 0,0 1 0 0 0,0-1 0 0 0,-1 0 0 0 0,1 1 0 0 0,0-1 0 0 0,-1 0 0 0 0,1 1 0 0 0,0-1 0 0 0,0 0 0 0 0,-1 0-1 0 0,1 1 1 0 0,0-1 0 0 0,-1 0 0 0 0,-10 5 73 0 0,1-1 0 0 0,0-1 0 0 0,-20 4 0 0 0,24-6-85 0 0,-1 0 0 0 0,1 0-1 0 0,0 1 1 0 0,-1 0 0 0 0,1 0-1 0 0,0 1 1 0 0,0 0 0 0 0,0 0 0 0 0,1 0-1 0 0,-1 1 1 0 0,1 0 0 0 0,-10 8-1 0 0,14-12-8 0 0,0 1-1 0 0,0 0 0 0 0,1 0 1 0 0,-1 0-1 0 0,0 0 1 0 0,0 1-1 0 0,1-1 0 0 0,-1 0 1 0 0,0 0-1 0 0,1 0 1 0 0,-1 1-1 0 0,1-1 0 0 0,-1 0 1 0 0,1 3-1 0 0,0-3 6 0 0,0 0 1 0 0,1-1-1 0 0,-1 1 0 0 0,0 0 0 0 0,1 0 0 0 0,-1 0 0 0 0,1 0 0 0 0,-1 0 0 0 0,1 0 1 0 0,-1-1-1 0 0,1 1 0 0 0,0 0 0 0 0,-1 0 0 0 0,1-1 0 0 0,0 1 0 0 0,0 0 0 0 0,-1-1 0 0 0,1 1 1 0 0,0-1-1 0 0,0 1 0 0 0,1 0 0 0 0,26 14-55 0 0,24 16 49 0 0,-47-27 11 0 0,1 0-1 0 0,-1 0 0 0 0,0 1 0 0 0,0 0 1 0 0,0 0-1 0 0,5 7 0 0 0,-9-11 41 0 0,0 1 0 0 0,0-1 0 0 0,0 0-1 0 0,0 1 1 0 0,0-1 0 0 0,-1 1 0 0 0,1-1-1 0 0,0 1 1 0 0,-1-1 0 0 0,1 1 0 0 0,-1 0 0 0 0,0-1-1 0 0,1 1 1 0 0,-1 0 0 0 0,0-1 0 0 0,0 1-1 0 0,0-1 1 0 0,0 1 0 0 0,0 0 0 0 0,-1-1 0 0 0,1 1-1 0 0,0 0 1 0 0,-1 1 0 0 0,-1-1 69 0 0,1 0 0 0 0,-1-1 0 0 0,1 1 0 0 0,-1 0 0 0 0,1-1 0 0 0,-1 1 0 0 0,0-1 0 0 0,0 0 0 0 0,1 0 0 0 0,-1 1 0 0 0,0-1 0 0 0,0 0 0 0 0,0-1 0 0 0,-1 1 0 0 0,1 0 1 0 0,-3 0-1 0 0,-5 1-24 0 0,-1 0 0 0 0,1-1 1 0 0,-1-1-1 0 0,1 0 1 0 0,-1 0-1 0 0,1-1 0 0 0,-1 0 1 0 0,1-1-1 0 0,-17-5 1 0 0,24 6-754 0 0,-1 0 1 0 0,1-1 0 0 0,-1 0-1 0 0,1 0 1 0 0,-1 0 0 0 0,1 0-1 0 0,-3-3 1 0 0,-1-1-7308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28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7832 0 0,'-10'7'764'0'0,"7"-4"2120"0"0,2-3-2645 0 0,0 1 0 0 0,0 0 0 0 0,0-1 0 0 0,1 1 0 0 0,-1 0 0 0 0,0 0 0 0 0,0 0 0 0 0,1-1 0 0 0,-1 1 0 0 0,1 0 0 0 0,-1 0 0 0 0,1 0 0 0 0,-1 0 0 0 0,1 0 0 0 0,-1 0 0 0 0,1 0 0 0 0,0 0 0 0 0,0 0 0 0 0,-1 1 0 0 0,1-1 0 0 0,0 0 0 0 0,0 0 0 0 0,0 2 0 0 0,1-1-86 0 0,-1 0-1 0 0,1-1 0 0 0,0 1 1 0 0,0 0-1 0 0,0 0 0 0 0,0-1 1 0 0,0 1-1 0 0,0-1 1 0 0,0 1-1 0 0,0-1 0 0 0,0 1 1 0 0,3 1-1 0 0,2 2-90 0 0,1 0 1 0 0,0-1-1 0 0,-1 0 1 0 0,1 0-1 0 0,10 4 0 0 0,34 11 86 0 0,-28-11-122 0 0,-1 0 1 0 0,0 2 0 0 0,-1 0 0 0 0,0 1 0 0 0,25 19-1 0 0,-41-25-10 0 0,1 1 0 0 0,-1 0 0 0 0,0 0 0 0 0,-1 1 0 0 0,1-1 0 0 0,-1 1 0 0 0,5 12 0 0 0,-9-17-23 0 0,1-1 0 0 0,-1 1-1 0 0,0-1 1 0 0,0 1-1 0 0,0-1 1 0 0,0 1 0 0 0,0 0-1 0 0,0-1 1 0 0,0 1-1 0 0,-1-1 1 0 0,1 1-1 0 0,0-1 1 0 0,-1 1 0 0 0,1-1-1 0 0,-1 1 1 0 0,0-1-1 0 0,0 0 1 0 0,-1 3 0 0 0,1-1-3 0 0,-1-1 0 0 0,0 0 0 0 0,1 0 1 0 0,-1 0-1 0 0,0 0 0 0 0,0 0 0 0 0,0 0 1 0 0,0-1-1 0 0,0 1 0 0 0,-3 1 0 0 0,-1-1 126 0 0,0 0 0 0 0,0 0 1 0 0,0-1-1 0 0,0 1 0 0 0,0-1 0 0 0,-1-1 0 0 0,1 1 0 0 0,-10-2 0 0 0,-53-6 1845 0 0,52 4-1577 0 0,-74-16-2295 0 0,80 16 1120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5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14280 0 0,'0'0'1272'0'0,"2"-5"-1016"0"0,4 2-256 0 0,-3-2 0 0 0,4 2 1615 0 0,0 1 273 0 0,4-1 64 0 0,-4 2 0 0 0,-2 0-1792 0 0,5-1-352 0 0,5-2-80 0 0,0 4-16 0 0,-3-2-800 0 0,3 0-168 0 0,-2 1-32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6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12896 0 0,'0'0'1400'0'0,"5"0"-1400"0"0,2 0 1576 0 0,0 0 287 0 0,4 0 57 0 0,1-2 16 0 0,2 1-1592 0 0,0-2-344 0 0,0 2 0 0 0,4-1-5863 0 0,3 2-1153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50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 9216 0 0,'0'0'706'0'0,"0"0"-463"0"0,-1 7 4684 0 0,-7 8-2185 0 0,-10-1-1369 0 0,-3 3-429 0 0,0 2-353 0 0,-3 2-222 0 0,5 0-118 0 0,15-18-206 0 0,0 1 0 0 0,1-1 1 0 0,-1 1-1 0 0,1 0 0 0 0,0 0 1 0 0,0 0-1 0 0,0 1 0 0 0,0-1 1 0 0,1 1-1 0 0,0 0 1 0 0,0 0-1 0 0,-2 8 0 0 0,4-11-28 0 0,0-1 0 0 0,0 0 0 0 0,0 1 0 0 0,0-1 0 0 0,0 0 0 0 0,1 1-1 0 0,-1-1 1 0 0,0 0 0 0 0,1 1 0 0 0,-1-1 0 0 0,1 0 0 0 0,0 0 0 0 0,-1 0-1 0 0,1 0 1 0 0,0 0 0 0 0,0 0 0 0 0,0 0 0 0 0,0 0 0 0 0,0 0 0 0 0,0 0-1 0 0,0 0 1 0 0,0 0 0 0 0,0 0 0 0 0,0-1 0 0 0,0 1 0 0 0,0-1 0 0 0,1 1-1 0 0,-1-1 1 0 0,0 1 0 0 0,3 0 0 0 0,4 1 38 0 0,1 0 0 0 0,0 0 0 0 0,12 1 0 0 0,-13-2-30 0 0,52 4-947 0 0,121-7 0 0 0,-167 2 588 0 0,8-2-1504 0 0,1-1-4961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50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11520 0 0,'-1'1'358'0'0,"-1"-1"1"0"0,0 1 0 0 0,0-1 0 0 0,1 1-1 0 0,-1 0 1 0 0,1 0 0 0 0,-1-1 0 0 0,1 1-1 0 0,-3 2 1 0 0,3-2-40 0 0,1 0 1 0 0,-1-1-1 0 0,1 1 0 0 0,-1 0 0 0 0,1 0 0 0 0,0-1 1 0 0,0 1-1 0 0,-1 0 0 0 0,1 0 0 0 0,0-1 0 0 0,0 1 1 0 0,0 0-1 0 0,0 0 0 0 0,0 0 0 0 0,0 0 0 0 0,0-1 1 0 0,0 1-1 0 0,0 0 0 0 0,0 0 0 0 0,0 0 0 0 0,1-1 1 0 0,-1 1-1 0 0,0 0 0 0 0,1 0 0 0 0,11 54 1289 0 0,-11-50-1648 0 0,0-1-1 0 0,-1 1 1 0 0,1 0-1 0 0,-1 8 0 0 0,2 11-468 0 0,1-8-337 0 0,-1 2-60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6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 9216 0 0,'0'0'706'0'0,"14"-6"1294"0"0,-5 5 204 0 0,0 0 0 0 0,17-4 0 0 0,2-1-1877 0 0,28-4-1134 0 0,-48 8 352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7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10136 0 0,'0'0'1096'0'0,"7"0"-1096"0"0,-2-2 0 0 0,0 0 1792 0 0,2 1 344 0 0,3 0 63 0 0,0-1 9 0 0,6 0-1992 0 0,-2 1-408 0 0,3-1-72 0 0,-1-1-7495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01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58 8928 0 0,'0'0'808'0'0,"0"0"-664"0"0,1-2-114 0 0,1 0 117 0 0,0 0-1 0 0,0 0 0 0 0,0 0 1 0 0,0 0-1 0 0,0 0 0 0 0,0 0 1 0 0,0 1-1 0 0,1-1 0 0 0,-1 1 1 0 0,0 0-1 0 0,1 0 0 0 0,0 0 1 0 0,-1 0-1 0 0,1 0 0 0 0,-1 0 1 0 0,4 0-1 0 0,16-6 2217 0 0,-13 3-1561 0 0,0 1-1 0 0,1 0 1 0 0,-1 1-1 0 0,18-3 1 0 0,41-1 555 0 0,-63 6-1292 0 0,37 0 301 0 0,-39 0-356 0 0,-1 1 0 0 0,1-1-1 0 0,-1 1 1 0 0,1-1 0 0 0,0 1 0 0 0,-1 0 0 0 0,1 0 0 0 0,-1 0 0 0 0,1 0 0 0 0,-1 0 0 0 0,0 1 0 0 0,1-1-1 0 0,2 4 1 0 0,-4-4-5 0 0,0 0 0 0 0,0 0 0 0 0,-1 1 0 0 0,1-1 0 0 0,0 0 0 0 0,-1 1 0 0 0,1-1 0 0 0,-1 0 0 0 0,1 1 0 0 0,-1-1 0 0 0,0 1 0 0 0,1-1 0 0 0,-1 1 0 0 0,0-1 0 0 0,0 1 0 0 0,0-1 0 0 0,0 1 0 0 0,-1-1 0 0 0,1 1 0 0 0,0-1 0 0 0,-1 1 0 0 0,1-1 0 0 0,-1 1 0 0 0,1-1 0 0 0,-1 0 0 0 0,1 1 0 0 0,-1-1 0 0 0,0 0 0 0 0,0 0 0 0 0,-2 3 0 0 0,-12 10 138 0 0,-1-1 1 0 0,-32 20-1 0 0,16-12-84 0 0,-5 2 36 0 0,-40 19-1 0 0,17-11 273 0 0,59-30-354 0 0,-12 6-124 0 0,-22 9 1 0 0,42-18 77 0 0,0 1 0 0 0,0 0 0 0 0,1 0 0 0 0,-1 1 0 0 0,14 0 0 0 0,-7 0 119 0 0,19 2 77 0 0,57 10 0 0 0,-48-5-295 0 0,-29-5 10 0 0,3 0-547 0 0,-1 0 0 0 0,22 0 1 0 0,-14-3-1166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02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59 10592 0 0,'0'0'818'0'0,"-15"3"-159"0"0,12-2 473 0 0,1 0-1 0 0,-1 0 1 0 0,0 0-1 0 0,0 1 1 0 0,1-1 0 0 0,-4 2-1 0 0,5-2-1035 0 0,0-1-1 0 0,0 1 1 0 0,1 0 0 0 0,-1-1-1 0 0,0 1 1 0 0,0 0 0 0 0,0 0-1 0 0,1 0 1 0 0,-1-1 0 0 0,0 1-1 0 0,1 0 1 0 0,-1 0 0 0 0,1 0-1 0 0,-1 0 1 0 0,1 0-1 0 0,-1 0 1 0 0,1 0 0 0 0,-1 2-1 0 0,0 11-102 0 0,1-12-6 0 0,0 0 1 0 0,0 0-1 0 0,-1 0 1 0 0,1 0 0 0 0,0 0-1 0 0,1 0 1 0 0,-1 0-1 0 0,0 0 1 0 0,1 0 0 0 0,-1 0-1 0 0,1 0 1 0 0,-1 0-1 0 0,3 4 1 0 0,1 2 4 0 0,-1-1 8 0 0,1-1-1 0 0,-1 0 1 0 0,1 0-1 0 0,0 0 1 0 0,7 7-1 0 0,-6-7 2 0 0,1-1 0 0 0,-1-1 0 0 0,1 1 0 0 0,0-1-1 0 0,0 0 1 0 0,1 0 0 0 0,-1-1 0 0 0,1 0 0 0 0,0 0 0 0 0,0 0-1 0 0,0-1 1 0 0,12 2 0 0 0,-8-2 50 0 0,1-1 0 0 0,-1-1 1 0 0,1 0-1 0 0,-1 0 0 0 0,1-1 0 0 0,-1-1 0 0 0,19-4 0 0 0,-24 4-33 0 0,0 1-1 0 0,0-2 1 0 0,-1 1-1 0 0,1 0 1 0 0,-1-1-1 0 0,1 0 1 0 0,-1-1-1 0 0,0 1 1 0 0,0-1-1 0 0,-1 0 1 0 0,1 0-1 0 0,-1 0 1 0 0,0-1-1 0 0,0 1 1 0 0,0-1-1 0 0,3-6 1 0 0,-6 8 17 0 0,1 0 1 0 0,-1-1-1 0 0,0 1 1 0 0,0-1-1 0 0,0 1 0 0 0,-1-1 1 0 0,1 0-1 0 0,-1 1 1 0 0,0-1-1 0 0,0 0 1 0 0,0 1-1 0 0,-1-1 1 0 0,-1-7-1 0 0,1 6 117 0 0,0 0 1 0 0,-1-1-1 0 0,0 1 0 0 0,0 0 0 0 0,-1 0 1 0 0,1 0-1 0 0,-1 0 0 0 0,-5-6 0 0 0,4 6-66 0 0,0 0 1 0 0,-1 0-1 0 0,0 1 0 0 0,0-1 0 0 0,0 1 0 0 0,0 0 0 0 0,-1 1 0 0 0,0 0 0 0 0,0-1 0 0 0,0 2 1 0 0,-10-5-1 0 0,8 5 9 0 0,0 0 0 0 0,-1 1 0 0 0,1 0-1 0 0,0 0 1 0 0,-1 1 0 0 0,1 0 0 0 0,-1 0 0 0 0,-14 4 0 0 0,-23 7-500 0 0,42-10 33 0 0,0 0 0 0 0,1 1 0 0 0,-1 0 0 0 0,1-1 0 0 0,-1 1 0 0 0,1 1 0 0 0,0-1 0 0 0,0 0 0 0 0,0 1 0 0 0,-3 3 0 0 0,1-1-1891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02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6448 0 0,'0'0'696'0'0,"5"3"-696"0"0,-7 1 3288 0 0,2 0 640 0 0,4-1 127 0 0,-2 0 25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10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11976 0 0,'40'-5'5667'0'0,"-33"4"-4804"0"0,1 0 0 0 0,0 0 1 0 0,0 0-1 0 0,14 2 0 0 0,-18-1-754 0 0,10 1 474 0 0,0 1 0 0 0,0 1 0 0 0,0 0 1 0 0,0 1-1 0 0,24 9 0 0 0,-26-8-568 0 0,8 3 634 0 0,-20-8-617 0 0,1 1-1 0 0,0-1 1 0 0,-1 1-1 0 0,1-1 1 0 0,0 1 0 0 0,-1-1-1 0 0,1 1 1 0 0,-1-1-1 0 0,1 1 1 0 0,-1-1 0 0 0,1 1-1 0 0,-1 0 1 0 0,1-1-1 0 0,-1 1 1 0 0,0 0 0 0 0,1 0-1 0 0,-1-1 1 0 0,0 1-1 0 0,0 0 1 0 0,0 0 0 0 0,1-1-1 0 0,-1 2 1 0 0,0-1-16 0 0,-1 0-1 0 0,1 0 1 0 0,0-1 0 0 0,0 1 0 0 0,-1 0 0 0 0,1 0 0 0 0,-1-1-1 0 0,1 1 1 0 0,-1 0 0 0 0,1-1 0 0 0,-1 1 0 0 0,1 0-1 0 0,-1-1 1 0 0,1 1 0 0 0,-1-1 0 0 0,0 1 0 0 0,1-1-1 0 0,-1 1 1 0 0,0-1 0 0 0,1 0 0 0 0,-2 1 0 0 0,-19 7 120 0 0,16-6-131 0 0,-35 23 299 0 0,31-21-194 0 0,1 2 0 0 0,-11 8 0 0 0,1-1-336 0 0,-2 12 223 0 0,19-24 7 0 0,0-1 0 0 0,0 1 0 0 0,0-1 0 0 0,1 1-1 0 0,-1-1 1 0 0,0 1 0 0 0,1 0 0 0 0,-1-1 0 0 0,1 1-1 0 0,-1 0 1 0 0,1 0 0 0 0,-1 0 0 0 0,1-1 0 0 0,-1 1-1 0 0,1 0 1 0 0,0 0 0 0 0,-1 0 0 0 0,1 0 0 0 0,0 0-1 0 0,0 0 1 0 0,0 0 0 0 0,-1 0 0 0 0,1-1 0 0 0,0 1 0 0 0,0 0-1 0 0,0 0 1 0 0,1 0 0 0 0,-1 0 0 0 0,0 0 0 0 0,0 0-1 0 0,0 0 1 0 0,1 0 0 0 0,-1 0 0 0 0,1-1 0 0 0,-1 1-1 0 0,0 0 1 0 0,1 0 0 0 0,-1 0 0 0 0,1-1 0 0 0,0 1-1 0 0,-1 0 1 0 0,1-1 0 0 0,0 1 0 0 0,-1 0 0 0 0,1-1-1 0 0,1 2 1 0 0,5 1-4 0 0,-1-1 1 0 0,1 1-1 0 0,0-1 0 0 0,0 0 1 0 0,0-1-1 0 0,1 1 0 0 0,-1-1 1 0 0,0-1-1 0 0,9 1 0 0 0,-3-1-238 0 0,27 4-2139 0 0,-27-2 301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03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30 7368 0 0,'-16'-11'1205'0'0,"13"9"503"0"0,0 0 1 0 0,0 0-1 0 0,0 1 0 0 0,-1-1 0 0 0,-4-1 1 0 0,-20-3 1391 0 0,14 6-3058 0 0,-27 1 0 0 0,40-1-41 0 0,-1 0 0 0 0,1 0-1 0 0,0 0 1 0 0,-1 1 0 0 0,1-1-1 0 0,0 0 1 0 0,-1 1 0 0 0,1-1-1 0 0,0 0 1 0 0,0 1 0 0 0,0-1-1 0 0,-1 1 1 0 0,1 0 0 0 0,0-1-1 0 0,0 1 1 0 0,0 0 0 0 0,0 0-1 0 0,0 0 1 0 0,0 0 0 0 0,0 0-1 0 0,1 0 1 0 0,-1 0 0 0 0,0 0-1 0 0,0 0 1 0 0,0 2 0 0 0,1-2 1 0 0,-1 1 0 0 0,1 0 0 0 0,0-1 1 0 0,0 1-1 0 0,0-1 0 0 0,0 1 0 0 0,0 0 1 0 0,0-1-1 0 0,0 1 0 0 0,1-1 0 0 0,-1 1 0 0 0,1-1 1 0 0,-1 1-1 0 0,1-1 0 0 0,-1 1 0 0 0,1-1 0 0 0,0 1 1 0 0,0-1-1 0 0,0 0 0 0 0,1 2 0 0 0,10 11-20 0 0,0 0 0 0 0,1-1 0 0 0,19 15 0 0 0,-17-15 13 0 0,-1 0 0 0 0,21 24-1 0 0,-31-32-106 0 0,-1 0 0 0 0,1 0 0 0 0,-1 1 0 0 0,0-1-1 0 0,0 1 1 0 0,-1 0 0 0 0,0 0 0 0 0,0 0 0 0 0,0 0-1 0 0,-1 0 1 0 0,2 8 0 0 0,-3-11 53 0 0,0 1 0 0 0,0-1 0 0 0,0 0 0 0 0,-1 1 0 0 0,1-1 0 0 0,-1 1 0 0 0,1-1 0 0 0,-1 0 0 0 0,0 1 0 0 0,-1-1 0 0 0,1 0 0 0 0,-1 0 0 0 0,1 0 0 0 0,-1 0 0 0 0,0 0 0 0 0,0 0 0 0 0,0 0 0 0 0,0-1 0 0 0,-1 1 0 0 0,1-1 0 0 0,-4 4 0 0 0,2-4 183 0 0,1 0 0 0 0,0-1 0 0 0,0 1 0 0 0,-1-1 0 0 0,1 1 0 0 0,-1-1 0 0 0,1 0 0 0 0,-1 0 0 0 0,1-1 0 0 0,-1 1 0 0 0,0-1 0 0 0,1 0 0 0 0,-1 1 0 0 0,0-2 0 0 0,-4 1 0 0 0,6-1-65 0 0,0 1 0 0 0,0 0 0 0 0,1 0 1 0 0,-1-1-1 0 0,0 1 0 0 0,1-1 0 0 0,-1 1 0 0 0,0-1 1 0 0,1 0-1 0 0,-1 0 0 0 0,1 0 0 0 0,-1 0 0 0 0,1 0 0 0 0,-1 0 1 0 0,1 0-1 0 0,0 0 0 0 0,-1 0 0 0 0,1-1 0 0 0,0 1 1 0 0,0 0-1 0 0,0-1 0 0 0,0 1 0 0 0,0-1 0 0 0,0 0 1 0 0,1 1-1 0 0,-1-1 0 0 0,0 0 0 0 0,1 1 0 0 0,-1-1 1 0 0,1 0-1 0 0,0 1 0 0 0,0-1 0 0 0,-1-2 0 0 0,2-5 82 0 0,-1 0-1 0 0,1-1 0 0 0,1 1 0 0 0,0 0 1 0 0,0 0-1 0 0,0 1 0 0 0,1-1 1 0 0,1 0-1 0 0,-1 1 0 0 0,11-16 0 0 0,-4 9-146 0 0,0 1-1 0 0,2 1 0 0 0,-1 0 0 0 0,24-20 1 0 0,15-10-2461 0 0,-42 37 1256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07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3224 0 0,'0'0'143'0'0,"16"-6"7352"0"0,-10 4-7487 0 0,142-13 4978 0 0,-94 12-4825 0 0,47 0-144 0 0,-52 4-2741 0 0,-36-1 1670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03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1 143 19607 0 0,'0'0'896'0'0,"15"-12"372"0"0,92-67-314 0 0,-89 67-782 0 0,-3 1-12 0 0,-12 8-17 0 0,0 0 0 0 0,1 0-1 0 0,-1 0 1 0 0,1 1 0 0 0,0 0-1 0 0,0 0 1 0 0,0 0 0 0 0,0 0 0 0 0,0 0-1 0 0,1 1 1 0 0,-1 0 0 0 0,7-1 0 0 0,-11 2-123 0 0,0 0 0 0 0,1 0 0 0 0,-1 0 0 0 0,1 0 0 0 0,-1 0 0 0 0,0 0 0 0 0,1 1 0 0 0,-1-1 1 0 0,1 0-1 0 0,-1 0 0 0 0,0 1 0 0 0,1-1 0 0 0,-1 0 0 0 0,0 0 0 0 0,1 1 0 0 0,-1-1 0 0 0,0 0 0 0 0,0 1 1 0 0,1-1-1 0 0,-1 0 0 0 0,0 1 0 0 0,0-1 0 0 0,0 0 0 0 0,1 1 0 0 0,-1-1 0 0 0,0 1 0 0 0,0-1 1 0 0,0 0-1 0 0,0 2 0 0 0,2 14 691 0 0,-1-10-555 0 0,0 1-161 0 0,1 0 0 0 0,0 0-1 0 0,0 1 1 0 0,1-2 0 0 0,0 1-1 0 0,0 0 1 0 0,1-1 0 0 0,4 8-1 0 0,-6-11 4 0 0,1 0-1 0 0,-1-1 1 0 0,1 1-1 0 0,0-1 1 0 0,0 1-1 0 0,0-1 1 0 0,0 0-1 0 0,0 0 0 0 0,0 0 1 0 0,0 0-1 0 0,1-1 1 0 0,-1 0-1 0 0,1 1 1 0 0,-1-1-1 0 0,1 0 1 0 0,-1-1-1 0 0,1 1 1 0 0,5 0-1 0 0,-2-1 36 0 0,0 0-1 0 0,0 0 1 0 0,0-1 0 0 0,0 0-1 0 0,0 0 1 0 0,0-1-1 0 0,0 0 1 0 0,-1 0 0 0 0,1-1-1 0 0,11-5 1 0 0,-4-1 9 0 0,0 0 0 0 0,0-1 0 0 0,17-15 0 0 0,-29 23-622 0 0,7-6 992 0 0,-6 4-2109 0 0,-10 5-5061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04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1 118 14280 0 0,'0'0'3403'0'0,"12"-9"2792"0"0,0 3-6197 0 0,0-2 0 0 0,-1 1 0 0 0,12-11 0 0 0,-3 3-501 0 0,-14 10 344 0 0,2-2 220 0 0,0 1 0 0 0,1 0 0 0 0,0 0 0 0 0,0 1-1 0 0,1 0 1 0 0,-1 1 0 0 0,19-6 0 0 0,-27 9 13 0 0,0 1-1 0 0,0 0 1 0 0,1 0-1 0 0,-1 0 0 0 0,0 1 1 0 0,0-1-1 0 0,0 0 1 0 0,0 0-1 0 0,0 1 1 0 0,0-1-1 0 0,0 0 0 0 0,0 1 1 0 0,0-1-1 0 0,0 1 1 0 0,0-1-1 0 0,0 1 1 0 0,0 0-1 0 0,0-1 0 0 0,0 1 1 0 0,0 0-1 0 0,1 1 1 0 0,15 23 627 0 0,-5-8-728 0 0,-8-13-13 0 0,0 1 1 0 0,1-1 0 0 0,-1-1 0 0 0,1 1 0 0 0,0-1 0 0 0,0 1 0 0 0,0-1 0 0 0,0-1 0 0 0,1 1 0 0 0,0-1 0 0 0,-1 0 0 0 0,1 0-1 0 0,0-1 1 0 0,0 0 0 0 0,8 1 0 0 0,-10-1-13 0 0,-1-1 1 0 0,1-1-1 0 0,0 1 0 0 0,0 0 0 0 0,-1-1 0 0 0,1 0 1 0 0,0 0-1 0 0,-1 0 0 0 0,1 0 0 0 0,0-1 0 0 0,2-1 1 0 0,1 0-182 0 0,-2-1 0 0 0,1 1 1 0 0,0-1-1 0 0,-1-1 1 0 0,7-5-1 0 0,-7 4-1398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04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47 16272 0 0,'0'0'743'0'0,"11"-17"296"0"0,-8 15-981 0 0,-1 0 0 0 0,1 0 0 0 0,1 0 0 0 0,-1 0 0 0 0,0 1 0 0 0,0 0 0 0 0,1-1 0 0 0,5 0 0 0 0,32-6-111 0 0,-22 5 81 0 0,-9 2 383 0 0,0 0-1 0 0,0 0 1 0 0,0 1 0 0 0,0 1-1 0 0,-1 0 1 0 0,1 0-1 0 0,0 1 1 0 0,0 0-1 0 0,14 5 1 0 0,-23-6-369 0 0,1-1 1 0 0,0 1-1 0 0,-1-1 1 0 0,1 1-1 0 0,-1 0 1 0 0,1 0-1 0 0,-1 0 1 0 0,1-1-1 0 0,-1 1 0 0 0,1 1 1 0 0,-1-1-1 0 0,0 0 1 0 0,1 0-1 0 0,-1 0 1 0 0,0 1-1 0 0,0-1 1 0 0,0 1-1 0 0,0-1 1 0 0,0 1-1 0 0,-1-1 1 0 0,1 1-1 0 0,0-1 1 0 0,-1 1-1 0 0,1 0 1 0 0,-1-1-1 0 0,1 1 1 0 0,-1 0-1 0 0,0 0 1 0 0,0-1-1 0 0,0 1 1 0 0,0 0-1 0 0,0 0 1 0 0,0-1-1 0 0,0 1 1 0 0,-1 2-1 0 0,0 0-42 0 0,0 0 0 0 0,-1 0-1 0 0,1 0 1 0 0,-1 0 0 0 0,0-1 0 0 0,0 1 0 0 0,0-1 0 0 0,0 1-1 0 0,-1-1 1 0 0,0 0 0 0 0,1 0 0 0 0,-1 0 0 0 0,0 0-1 0 0,-4 3 1 0 0,-14 9 6 0 0,-2 2 9 0 0,-1-1 1 0 0,0 0-1 0 0,-32 13 0 0 0,21-11 116 0 0,-9 5 389 0 0,61-18-496 0 0,-7-5-47 0 0,0 1 0 0 0,20-4 0 0 0,-13 2 14 0 0,-2 0 192 0 0,1 0 0 0 0,0 1-1 0 0,-1 1 1 0 0,1 1 0 0 0,16 3-1 0 0,99 29-245 0 0,-125-32-8 0 0,-3-1-607 0 0,-1 0 1 0 0,1-1 0 0 0,-1 1-1 0 0,1-1 1 0 0,0 0 0 0 0,-1 1-1 0 0,1-1 1 0 0,0 0 0 0 0,3-1-1 0 0,3-1-1910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05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11520 0 0,'-8'10'1570'0'0,"11"9"5390"0"0,-3-1-3781 0 0,0-8-2881 0 0,-1-1 1 0 0,0 0 0 0 0,-1 1 0 0 0,-3 9 0 0 0,5-14-286 0 0,-1 1-1 0 0,1-1 1 0 0,0 1-1 0 0,0-1 1 0 0,0 0-1 0 0,1 1 1 0 0,-1-1-1 0 0,3 7 1 0 0,1 14-32 0 0,-2-10-1157 0 0,1 0-4547 0 0,1 0-1971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08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4608 0 0,'0'0'208'0'0,"16"5"4608"0"0,-2-2-3500 0 0,1-1 1 0 0,-1-1-1 0 0,16 0 1 0 0,-11 0-793 0 0,92-3 861 0 0,-33 1-1105 0 0,20 3 241 0 0,-49 0-1233 0 0,0-1-3846 0 0,-36-1-748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7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3224 0 0,'0'0'288'0'0,"5"0"-288"0"0,2 0 0 0 0,0 0 3168 0 0,0 0 576 0 0,4-1 112 0 0,-1-1 23 0 0,3 1-3079 0 0,-2 1-608 0 0,-1-2-128 0 0,0 0-64 0 0,1 1-240 0 0,1-1-80 0 0,-3-2-24 0 0,3 2 0 0 0,-3 0-1399 0 0,1 0-281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7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12440 0 0,'7'3'1328'0'0,"-2"-3"-1328"0"0,4-2 880 0 0,0 1 136 0 0,-2 0 23 0 0,3-1 9 0 0,-1-2-848 0 0,2 4-200 0 0,4 0 0 0 0,-2 0-4767 0 0,1 0-993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15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249 43 10136 0 0,'-2'-3'1141'0'0,"-3"-6"-1025"0"0,3 7 318 0 0,0-1 0 0 0,-1 1 0 0 0,1 0 0 0 0,-1 0 0 0 0,1 0 0 0 0,-1 0 0 0 0,0 1 0 0 0,0-1 0 0 0,0 1 0 0 0,0-1 0 0 0,0 1 0 0 0,0 0 0 0 0,-6-1 0 0 0,-4 0 108 0 0,0 0 0 0 0,-16 1 0 0 0,10 0 170 0 0,-24 3 365 0 0,10 0-254 0 0,29-1-710 0 0,0-1 0 0 0,0 0-1 0 0,0 1 1 0 0,1 0 0 0 0,-1 0-1 0 0,0 0 1 0 0,-5 3 0 0 0,8-4-104 0 0,0 1 1 0 0,1-1 0 0 0,-1 0 0 0 0,1 0-1 0 0,-1 1 1 0 0,0-1 0 0 0,1 0-1 0 0,-1 1 1 0 0,1-1 0 0 0,-1 1 0 0 0,1-1-1 0 0,-1 1 1 0 0,1-1 0 0 0,-1 1-1 0 0,1-1 1 0 0,0 1 0 0 0,-1-1 0 0 0,1 1-1 0 0,0-1 1 0 0,-1 1 0 0 0,1 0-1 0 0,0-1 1 0 0,0 1 0 0 0,0 0 0 0 0,-1-1-1 0 0,1 1 1 0 0,0 0 0 0 0,0-1-1 0 0,0 1 1 0 0,0 0 0 0 0,0-1 0 0 0,0 1-1 0 0,0 0 1 0 0,1-1 0 0 0,-1 1-1 0 0,0-1 1 0 0,0 1 0 0 0,0 0 0 0 0,1-1-1 0 0,-1 1 1 0 0,0 0 0 0 0,1-1-1 0 0,-1 1 1 0 0,0-1 0 0 0,1 1 0 0 0,-1-1-1 0 0,1 1 1 0 0,-1-1 0 0 0,1 1 0 0 0,-1-1-1 0 0,1 1 1 0 0,10 8-3 0 0,1-1 1 0 0,0-1-1 0 0,0 0 0 0 0,0 0 1 0 0,1-1-1 0 0,18 6 0 0 0,-27-10-5 0 0,16 5-227 0 0,0 2 0 0 0,27 17 0 0 0,-42-23 38 0 0,0 0 1 0 0,-1 0 0 0 0,1 1 0 0 0,0 0-1 0 0,-1 0 1 0 0,0 0 0 0 0,0 1 0 0 0,-1-1-1 0 0,1 1 1 0 0,-1 0 0 0 0,0 0 0 0 0,0 0 0 0 0,0 0-1 0 0,2 7 1 0 0,-5-10 124 0 0,1 0-1 0 0,-1 0 1 0 0,0 0 0 0 0,1 0 0 0 0,-1 0-1 0 0,0-1 1 0 0,0 1 0 0 0,0 0 0 0 0,-1 0-1 0 0,1 0 1 0 0,0 0 0 0 0,-1 0-1 0 0,1-1 1 0 0,-1 1 0 0 0,1 0 0 0 0,-1 0-1 0 0,0-1 1 0 0,-1 3 0 0 0,0-1 43 0 0,0 0-1 0 0,-1-1 1 0 0,1 1 0 0 0,-1 0 0 0 0,1-1 0 0 0,-1 0 0 0 0,0 1 0 0 0,-6 2 0 0 0,0 0 196 0 0,0-1-1 0 0,0 0 1 0 0,0-1 0 0 0,0 0 0 0 0,-1 0 0 0 0,-11 1 0 0 0,15-3 28 0 0,0 0 0 0 0,1-1 0 0 0,-1 0 1 0 0,0 0-1 0 0,0 0 0 0 0,0-1 0 0 0,1 1 1 0 0,-12-4-1 0 0,15 3-93 0 0,-1 0-1 0 0,1-1 1 0 0,-1 1 0 0 0,1 0 0 0 0,-1-1-1 0 0,1 0 1 0 0,0 1 0 0 0,-1-1 0 0 0,1 0 0 0 0,0 0-1 0 0,0 0 1 0 0,1-1 0 0 0,-1 1 0 0 0,0 0-1 0 0,1-1 1 0 0,-1 1 0 0 0,1-1 0 0 0,0 0-1 0 0,-2-4 1 0 0,2 3-84 0 0,0-1 0 0 0,1 0 0 0 0,-1 1 0 0 0,1-1 0 0 0,0 0-1 0 0,0 1 1 0 0,0-1 0 0 0,1 0 0 0 0,0 1 0 0 0,0-1 0 0 0,0 0-1 0 0,0 1 1 0 0,1-1 0 0 0,-1 1 0 0 0,1 0 0 0 0,0 0 0 0 0,5-7-1 0 0,-2 2-36 0 0,2 0 0 0 0,-1 1 0 0 0,1-1 0 0 0,0 1 0 0 0,1 1 0 0 0,13-12 0 0 0,-7 8-168 0 0,1 1 0 0 0,0 0 0 0 0,25-11 0 0 0,-33 18-814 0 0,1 1-1 0 0,-1-1 1 0 0,11-1-1 0 0,-5 2-6163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2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21 7832 0 0,'0'0'356'0'0,"0"0"-337"0"0,1 1 0 0 0,-1-1 0 0 0,0 0-1 0 0,0 0 1 0 0,1 1 0 0 0,-1-1 0 0 0,0 0 0 0 0,0 1 0 0 0,0-1 0 0 0,1 0 0 0 0,-1 1 0 0 0,0-1 0 0 0,0 0 0 0 0,0 1 0 0 0,0-1 0 0 0,0 1-1 0 0,0-1 1 0 0,0 0 0 0 0,0 1 0 0 0,0-1 0 0 0,0 0 0 0 0,0 1 0 0 0,0-1 0 0 0,0 1 0 0 0,0-1 0 0 0,-3 5 29 0 0,3-4-18 0 0,-1-1 0 0 0,1 0 0 0 0,0 1-1 0 0,0-1 1 0 0,-1 0 0 0 0,1 1 0 0 0,0-1 0 0 0,0 0 0 0 0,0 1-1 0 0,0-1 1 0 0,-1 1 0 0 0,1-1 0 0 0,0 0 0 0 0,0 1 0 0 0,0-1-1 0 0,0 1 1 0 0,0-1 0 0 0,0 1 0 0 0,0-1 0 0 0,0 0 0 0 0,0 1-1 0 0,0-1 1 0 0,0 1 0 0 0,1-1 0 0 0,-1 0 0 0 0,0 1 0 0 0,0-1-1 0 0,0 1 1 0 0,0-1 0 0 0,1 0 0 0 0,-1 1 0 0 0,0-1 0 0 0,0 0 0 0 0,1 1-1 0 0,-1-1 1 0 0,0 0 0 0 0,1 1 0 0 0,-1-1 0 0 0,5 12 3126 0 0,-5-11-3030 0 0,1 0 0 0 0,-1 0 1 0 0,0 0-1 0 0,0 0 0 0 0,1 0 0 0 0,-1 0 1 0 0,0 0-1 0 0,1-1 0 0 0,-1 1 0 0 0,1 0 1 0 0,-1 0-1 0 0,1 0 0 0 0,0 0 1 0 0,5 4 327 0 0,-5-4-333 0 0,1 0-1 0 0,-1 0 1 0 0,0 1-1 0 0,0-1 1 0 0,0 0 0 0 0,0 0-1 0 0,0 1 1 0 0,0-1-1 0 0,0 1 1 0 0,0-1-1 0 0,0 1 1 0 0,-1-1 0 0 0,1 2-1 0 0,0-1-11 0 0,0-1-1 0 0,0 1 1 0 0,0-1-1 0 0,0 1 1 0 0,0-1-1 0 0,1 0 1 0 0,-1 0-1 0 0,0 1 1 0 0,1-1-1 0 0,-1 0 1 0 0,0 0-1 0 0,1 0 1 0 0,-1-1-1 0 0,1 1 1 0 0,0 0-1 0 0,2 1 1 0 0,29 7 1074 0 0,-18-7-957 0 0,-1-1 0 0 0,23 0 1 0 0,-31-1-133 0 0,0 0 0 0 0,0-1 0 0 0,0 0 1 0 0,0 0-1 0 0,-1-1 0 0 0,1 0 1 0 0,0 0-1 0 0,-1 0 0 0 0,6-3 0 0 0,-8 3-47 0 0,-1 1 0 0 0,0-1 0 0 0,0 0 0 0 0,0 1 0 0 0,1-1-1 0 0,-2 0 1 0 0,1 0 0 0 0,3-4 0 0 0,-5 5-51 0 0,1 0 0 0 0,0-1 0 0 0,-1 1 0 0 0,1 0 0 0 0,-1 0 0 0 0,1 0 0 0 0,-1 0 0 0 0,0 0 0 0 0,1-1 0 0 0,-1 1 0 0 0,0 0 0 0 0,0 0 0 0 0,0-1 0 0 0,0 1 0 0 0,0 0 0 0 0,0 0 0 0 0,0-1 0 0 0,0 1 0 0 0,-1-2 0 0 0,1-7 121 0 0,0 9-108 0 0,0 1-1 0 0,0-1 0 0 0,0 1 0 0 0,0-1 0 0 0,0 1 0 0 0,0-1 0 0 0,0 0 0 0 0,0 1 0 0 0,0-1 0 0 0,0 1 0 0 0,0-1 0 0 0,0 1 1 0 0,0-1-1 0 0,0 0 0 0 0,-1 1 0 0 0,1-1 0 0 0,0 1 0 0 0,0-1 0 0 0,-1 1 0 0 0,1-1 0 0 0,0 1 0 0 0,-1-1 0 0 0,1 1 1 0 0,-1-1-1 0 0,-6-3 54 0 0,6 3-53 0 0,0 1-1 0 0,0 0 1 0 0,1-1-1 0 0,-1 1 1 0 0,0 0-1 0 0,0-1 1 0 0,1 1-1 0 0,-1-1 1 0 0,0 1-1 0 0,1-1 1 0 0,-1 1-1 0 0,0-1 1 0 0,1 0-1 0 0,-1 1 1 0 0,1-1-1 0 0,-1 0 1 0 0,1 0-1 0 0,0 1 0 0 0,-1-1 1 0 0,1 0-1 0 0,-1 0 1 0 0,1 0-1 0 0,0 1 1 0 0,-1-3-1 0 0,1 2 22 0 0,0 0-1 0 0,0 0 1 0 0,-1 0-1 0 0,1-1 0 0 0,-1 1 1 0 0,1 0-1 0 0,-1 0 1 0 0,0 0-1 0 0,1 0 0 0 0,-1 0 1 0 0,0 0-1 0 0,1 0 1 0 0,-1 0-1 0 0,0 1 1 0 0,0-1-1 0 0,0 0 0 0 0,0 0 1 0 0,0 1-1 0 0,0-1 1 0 0,0 0-1 0 0,0 1 0 0 0,0-1 1 0 0,-1 1-1 0 0,1-1 1 0 0,0 1-1 0 0,0 0 1 0 0,0 0-1 0 0,-2-1 0 0 0,-3 0 122 0 0,0 0 0 0 0,0 0 0 0 0,-1 1 0 0 0,-7 0 0 0 0,-6 1-30 0 0,-28 7 0 0 0,2 3-4887 0 0,32-6-2501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13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2304 0 0,'16'9'9142'0'0,"-12"-8"-8650"0"0,-1-1-1 0 0,1 0 1 0 0,0 0 0 0 0,-1-1-1 0 0,1 1 1 0 0,0-1-1 0 0,-1 0 1 0 0,1 0-1 0 0,-1 0 1 0 0,7-3-1 0 0,2 0-74 0 0,55-12 912 0 0,-46 15-1598 0 0,-11 0-4587 0 0,-3 1-930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15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16 11976 0 0,'-5'-1'1064'0'0,"-1"-2"7183"0"0,14 3-9047 0 0,-3-1-592 0 0,-2-5-112 0 0,4 2-31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16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0 12896 0 0,'0'0'997'0'0,"-9"3"-618"0"0,5 0 237 0 0,0 0 0 0 0,1 0 1 0 0,-1 0-1 0 0,1 1 0 0 0,-6 5 1 0 0,-1 2 791 0 0,4-3-1129 0 0,-1-1 0 0 0,-7 13 0 0 0,5-6-227 0 0,7-11-37 0 0,0 0 0 0 0,1 1 0 0 0,0-1-1 0 0,-1 1 1 0 0,1 0 0 0 0,-1 6 0 0 0,-1 5 5 0 0,2-12-19 0 0,1 0-1 0 0,0 0 1 0 0,0 0-1 0 0,0 0 0 0 0,0 0 1 0 0,0-1-1 0 0,1 1 0 0 0,-1 0 1 0 0,1 0-1 0 0,0 0 1 0 0,1 3-1 0 0,-1-1 11 0 0,1-1 1 0 0,0 1-1 0 0,1-1 0 0 0,-1 0 0 0 0,6 8 0 0 0,-5-8 3 0 0,0-1-1 0 0,1 1 1 0 0,-1-1-1 0 0,1 0 1 0 0,-1 0-1 0 0,1 0 1 0 0,0 0 0 0 0,0-1-1 0 0,0 0 1 0 0,0 0-1 0 0,1 0 1 0 0,-1 0-1 0 0,1-1 1 0 0,-1 1-1 0 0,1-1 1 0 0,-1 0-1 0 0,1-1 1 0 0,0 1-1 0 0,-1-1 1 0 0,1 0-1 0 0,0 0 1 0 0,0 0-1 0 0,-1-1 1 0 0,1 0-1 0 0,0 0 1 0 0,-1 0-1 0 0,1 0 1 0 0,5-3-1 0 0,-5 2-65 0 0,-1 0 0 0 0,1-1-1 0 0,-1 0 1 0 0,0 1 0 0 0,0-1 0 0 0,6-6-1 0 0,-9 8 46 0 0,0 0 0 0 0,1 0 0 0 0,-1-1 0 0 0,0 1 0 0 0,0 0 0 0 0,0 0 0 0 0,0-1 0 0 0,0 1 0 0 0,-1-1-1 0 0,1 1 1 0 0,0-1 0 0 0,-1 0 0 0 0,1 1 0 0 0,-1-1 0 0 0,1 1 0 0 0,-1-1 0 0 0,0 0 0 0 0,1 1 0 0 0,-1-1 0 0 0,0 0 0 0 0,0 0 0 0 0,-1 1-1 0 0,1-4 1 0 0,-1 2 126 0 0,0 0-1 0 0,-1 0 0 0 0,1 0 0 0 0,-1 0 0 0 0,1 0 1 0 0,-1 1-1 0 0,0-1 0 0 0,0 0 0 0 0,0 1 1 0 0,-1 0-1 0 0,1-1 0 0 0,-1 1 0 0 0,1 0 0 0 0,-1 0 1 0 0,1 0-1 0 0,-1 1 0 0 0,-5-3 0 0 0,3 1 4 0 0,-1 1 0 0 0,0 0 0 0 0,1 0 0 0 0,-1 1 0 0 0,0 0 1 0 0,1 0-1 0 0,-1 0 0 0 0,0 1 0 0 0,-10 0 0 0 0,2 1-658 0 0,0 1-1 0 0,-26 6 1 0 0,26-2-3041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16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 14280 0 0,'-12'6'1708'0'0,"-16"22"3513"0"0,-6 2-4959 0 0,24-23-291 0 0,9-6 20 0 0,0-1 0 0 0,1 1 0 0 0,-1-1 0 0 0,0 0 0 0 0,0 1 0 0 0,1-1 0 0 0,-1 1 1 0 0,0 0-1 0 0,1-1 0 0 0,-1 1 0 0 0,1 0 0 0 0,-1-1 0 0 0,1 1 0 0 0,-1 0 0 0 0,1-1 0 0 0,-1 1 0 0 0,1 0 0 0 0,0 0 0 0 0,-1 1 0 0 0,-1 6-49 0 0,2-7 58 0 0,-1-1 0 0 0,1 1 0 0 0,0-1 0 0 0,0 1 0 0 0,0-1-1 0 0,0 1 1 0 0,-1-1 0 0 0,1 1 0 0 0,0 0 0 0 0,0-1 0 0 0,0 1 0 0 0,0-1-1 0 0,0 1 1 0 0,0-1 0 0 0,1 1 0 0 0,-1-1 0 0 0,0 1 0 0 0,0-1 0 0 0,0 1 0 0 0,0 0-1 0 0,1-1 1 0 0,-1 1 0 0 0,0-1 0 0 0,0 1 0 0 0,1-1 0 0 0,-1 0 0 0 0,0 1-1 0 0,1-1 1 0 0,-1 1 0 0 0,1-1 0 0 0,-1 0 0 0 0,0 1 0 0 0,1-1 0 0 0,-1 0 0 0 0,1 1-1 0 0,-1-1 1 0 0,1 0 0 0 0,-1 0 0 0 0,1 1 0 0 0,-1-1 0 0 0,1 0 0 0 0,0 0-1 0 0,0 0 1 0 0,9 4 95 0 0,1-2-1 0 0,-1 1 1 0 0,1-1-1 0 0,0-1 1 0 0,0 0-1 0 0,17-1 0 0 0,-4 1 32 0 0,-10-1-1342 0 0,1 0-1 0 0,17-3 1 0 0,-19 0-458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16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7368 0 0,'0'0'784'0'0,"-2"3"-784"0"0,6 2 2792 0 0,-4 1 536 0 0,-2 0 95 0 0,2 2 33 0 0,2 0-2768 0 0,0 0-552 0 0,-2 0-136 0 0,0-1 0 0 0,1 0-144 0 0,1 2-56 0 0,3 0-16 0 0,0 4-5519 0 0,-3-2-1113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17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89 16471 0 0,'0'0'1491'0'0,"13"-7"-76"0"0,27-17-1147 0 0,-34 20-359 0 0,0-2 132 0 0,1 1-1 0 0,1 0 0 0 0,-1 1 1 0 0,1-1-1 0 0,0 2 0 0 0,16-7 1 0 0,-8 5 94 0 0,-9 3 64 0 0,1-1-1 0 0,0 1 0 0 0,0 1 1 0 0,14-2-1 0 0,-20 3-127 0 0,0 0 0 0 0,0 0 0 0 0,1 1 0 0 0,-1-1 0 0 0,0 1 0 0 0,0-1-1 0 0,1 1 1 0 0,-1 0 0 0 0,0-1 0 0 0,0 1 0 0 0,0 0 0 0 0,0 0 0 0 0,0 1-1 0 0,0-1 1 0 0,0 0 0 0 0,-1 1 0 0 0,1-1 0 0 0,0 1 0 0 0,-1 0 0 0 0,1-1-1 0 0,1 4 1 0 0,25 37 181 0 0,-26-38-245 0 0,1-1 0 0 0,-1 1 0 0 0,1-1 0 0 0,-1 0 0 0 0,1 0 0 0 0,0 0 0 0 0,0 0 0 0 0,0-1 0 0 0,1 1 0 0 0,-1-1 0 0 0,1 1 0 0 0,-1-1 0 0 0,1-1 0 0 0,0 1 0 0 0,0 0 0 0 0,0-1 0 0 0,0 0 0 0 0,0 0 0 0 0,0 0 0 0 0,0 0 0 0 0,0 0 0 0 0,0-1 0 0 0,0 0 0 0 0,0 0 0 0 0,8-1 0 0 0,1 0 45 0 0,-1-1 1 0 0,0 0-1 0 0,0-1 1 0 0,15-5-1 0 0,-21 6-146 0 0,0-1 0 0 0,-1 1 0 0 0,1-1 0 0 0,0 0 0 0 0,-1-1 0 0 0,1 0 0 0 0,-1 1 0 0 0,0-1 0 0 0,8-9 0 0 0,-9 4-2280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17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17967 0 0,'4'-12'2958'0'0,"1"7"-2077"0"0,1-1 1 0 0,0 1-1 0 0,7-4 0 0 0,39-22-2791 0 0,-29 18 1804 0 0,-18 11 171 0 0,0 0 1 0 0,0 0 0 0 0,0 0-1 0 0,0 1 1 0 0,0 0-1 0 0,0 0 1 0 0,0 0-1 0 0,0 1 1 0 0,0 0-1 0 0,0 0 1 0 0,1 0-1 0 0,-1 0 1 0 0,0 1-1 0 0,0 0 1 0 0,0 0-1 0 0,0 0 1 0 0,0 1-1 0 0,0 0 1 0 0,0 0-1 0 0,-1 0 1 0 0,9 5-1 0 0,33 24 619 0 0,-39-25-671 0 0,1 0 0 0 0,1 0 0 0 0,-1-1 0 0 0,1 0 0 0 0,0 0 0 0 0,0-1 0 0 0,13 4 0 0 0,-12-6 6 0 0,-1 0 0 0 0,1 0 0 0 0,0-1 0 0 0,-1-1 0 0 0,1 0 0 0 0,0 0-1 0 0,-1 0 1 0 0,19-4 0 0 0,-22 2-63 0 0,0 1-1 0 0,-1-1 1 0 0,1 0-1 0 0,0-1 1 0 0,-1 1 0 0 0,0-1-1 0 0,1 0 1 0 0,-1 0-1 0 0,0-1 1 0 0,-1 0-1 0 0,1 0 1 0 0,0 0-1 0 0,-1 0 1 0 0,0 0-1 0 0,5-8 1 0 0,-6 6-847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19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282 58 11976 0 0,'-1'-3'417'0'0,"-1"-1"0"0"0,1 1 0 0 0,-1 0 1 0 0,0 0-1 0 0,0 1 0 0 0,-1-1 0 0 0,1 0 1 0 0,0 1-1 0 0,-1-1 0 0 0,0 1 0 0 0,0 0 1 0 0,1 0-1 0 0,-1 0 0 0 0,0 0 0 0 0,-4-1 1 0 0,-2-1 240 0 0,0 2 0 0 0,0-1 0 0 0,-1 1 0 0 0,-13-1 0 0 0,15 2-588 0 0,1 1 1 0 0,-1 0-1 0 0,1 0 1 0 0,-1 1 0 0 0,1 0-1 0 0,0 0 1 0 0,-1 1-1 0 0,1 0 1 0 0,0 0-1 0 0,-12 6 1 0 0,9-3 130 0 0,1 0 1 0 0,0 1 0 0 0,0 0-1 0 0,0 0 1 0 0,1 1 0 0 0,0 0 0 0 0,-7 8-1 0 0,14-14-192 0 0,0 0-1 0 0,0 0 1 0 0,0-1-1 0 0,0 1 1 0 0,1 0 0 0 0,-1 0-1 0 0,0 0 1 0 0,1 0-1 0 0,-1 1 1 0 0,1-1-1 0 0,0 0 1 0 0,-1 0-1 0 0,1 0 1 0 0,0 0-1 0 0,-1 0 1 0 0,1 1 0 0 0,0-1-1 0 0,0 0 1 0 0,0 0-1 0 0,0 0 1 0 0,0 0-1 0 0,0 1 1 0 0,0-1-1 0 0,1 0 1 0 0,-1 0 0 0 0,0 0-1 0 0,1 0 1 0 0,-1 1-1 0 0,1-1 1 0 0,-1 0-1 0 0,1 0 1 0 0,-1 0-1 0 0,1 0 1 0 0,0 0-1 0 0,0 0 1 0 0,1 1 0 0 0,0 0-36 0 0,0-1 0 0 0,0 1-1 0 0,0 0 1 0 0,1-1 0 0 0,-1 1 0 0 0,0-1 0 0 0,1 0 0 0 0,0 1 0 0 0,-1-1 0 0 0,1-1 0 0 0,0 1 0 0 0,-1 0 0 0 0,1-1 0 0 0,3 1 0 0 0,6-1 2 0 0,-1-1 1 0 0,0-1-1 0 0,1 0 1 0 0,-1 0-1 0 0,0-1 1 0 0,19-8-1 0 0,-15 6 42 0 0,6-5-19 0 0,-18 8 141 0 0,1 1 0 0 0,-1-1 1 0 0,1 0-1 0 0,-1 1 0 0 0,1 0 1 0 0,-1 0-1 0 0,1 0 1 0 0,0 0-1 0 0,-1 0 0 0 0,1 1 1 0 0,0 0-1 0 0,6 0 1 0 0,-9 0-97 0 0,-1 0 1 0 0,1 1 0 0 0,0-1 0 0 0,0 1 0 0 0,0-1 0 0 0,-1 1 0 0 0,1-1 0 0 0,0 1 0 0 0,-1 0 0 0 0,1-1 0 0 0,0 1 0 0 0,-1 0-1 0 0,1-1 1 0 0,-1 1 0 0 0,1 0 0 0 0,-1 0 0 0 0,1-1 0 0 0,-1 1 0 0 0,0 0 0 0 0,1 0 0 0 0,-1 0 0 0 0,0 0 0 0 0,1 0 0 0 0,-1 0-1 0 0,0 0 1 0 0,0-1 0 0 0,0 1 0 0 0,0 1 0 0 0,-2 31-7 0 0,1-25 41 0 0,-1 10-68 0 0,-1 9-146 0 0,2 51-1 0 0,1-64-799 0 0,-1-1 1 0 0,-3 24-1 0 0,2-29-448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4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10 17735 0 0,'-8'-6'1405'0'0,"9"4"-806"0"0,5 1-720 0 0,-6 1-120 0 0,0 1-809 0 0,-3 7 1158 0 0,0 1-1 0 0,-1-1 0 0 0,1 0 0 0 0,-2 0 0 0 0,1-1 0 0 0,-1 1 0 0 0,-7 8 0 0 0,3-5 705 0 0,1 1 0 0 0,-6 13-1 0 0,12-21-635 0 0,0 0 71 0 0,0-1 1 0 0,0 1 0 0 0,1 0-1 0 0,0 0 1 0 0,-1 0-1 0 0,1 4 1 0 0,0-7-221 0 0,1 0 0 0 0,0 0 0 0 0,1 0 0 0 0,-1 0 1 0 0,0 0-1 0 0,0 0 0 0 0,0 0 0 0 0,0 0 0 0 0,1 0 0 0 0,-1 0 0 0 0,1 0 0 0 0,-1 0 0 0 0,0 0 1 0 0,1 0-1 0 0,0-1 0 0 0,-1 1 0 0 0,1 0 0 0 0,-1 0 0 0 0,1 0 0 0 0,0-1 0 0 0,0 1 1 0 0,-1 0-1 0 0,1-1 0 0 0,0 1 0 0 0,0-1 0 0 0,0 1 0 0 0,0-1 0 0 0,0 1 0 0 0,0-1 0 0 0,1 1 1 0 0,4 1-18 0 0,0 0 1 0 0,1-1-1 0 0,-1 1 1 0 0,1-1 0 0 0,0-1-1 0 0,-1 1 1 0 0,10-1 0 0 0,50-7-341 0 0,-43 4-4 0 0,97-16-2490 0 0,-51 7-5365 0 0,-59 11 2668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5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18975 0 0,'0'0'930'0'0,"7"18"220"0"0,2 33-1133 0 0,-8-41-113 0 0,0 0 0 0 0,1 0-1 0 0,0 0 1 0 0,1 0 0 0 0,0-1-1 0 0,5 12 1 0 0,-3-8-447 0 0,-4-10 148 0 0,-1 0-1 0 0,1 0 1 0 0,1 0 0 0 0,-1-1 0 0 0,0 1 0 0 0,1 0 0 0 0,-1-1-1 0 0,4 4 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5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21711 0 0,'0'0'496'0'0,"5"11"1184"0"0,0 7-1752 0 0,-1 1 0 0 0,-1 0 0 0 0,-1 0 0 0 0,0 32 0 0 0,0-1-1372 0 0,5-13-1605 0 0,-4-26 1110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13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16559 0 0,'0'0'1816'0'0,"5"2"-1816"0"0,0-2 0 0 0,1 0 0 0 0,1 0 120 0 0,0-2 8 0 0,2 0 0 0 0,1 2 0 0 0,3-2-128 0 0,-1 2 0 0 0,-2-1 0 0 0,3 0-5023 0 0,-1 1-1025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8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11520 0 0,'16'-4'2357'0'0,"14"0"1893"0"0,17 0-4312 0 0,-45 4 84 0 0,33 1-3992 0 0,-30-1 2581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3:38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16096 0 0,'0'0'1743'0'0,"5"0"-1743"0"0,3 0 0 0 0,0 0 160 0 0,1 2 0 0 0,2-2 0 0 0,-2 0 0 0 0,1 0-160 0 0,0 0-80 0 0,3 0 8 0 0,-1 0-7271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27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3 5984 0 0,'0'0'790'0'0,"2"-1"1693"0"0,4 0 1466 0 0,-3 1-2147 0 0,-10 19 727 0 0,-44 58-418 0 0,4-5-1206 0 0,41-61-610 0 0,1 0 1 0 0,-1 1-1 0 0,2 0 1 0 0,-6 20-1 0 0,9-27-229 0 0,0-1 0 0 0,0 1-1 0 0,1-1 1 0 0,0 1 0 0 0,0-1 0 0 0,0 0 0 0 0,0 1-1 0 0,1-1 1 0 0,-1 1 0 0 0,1-1 0 0 0,0 0 0 0 0,1 1-1 0 0,-1-1 1 0 0,1 0 0 0 0,0 0 0 0 0,0 0 0 0 0,0 0 0 0 0,0 0-1 0 0,5 4 1 0 0,-4-4-43 0 0,0-1 0 0 0,1 1 0 0 0,0-1-1 0 0,0 1 1 0 0,0-1 0 0 0,0-1 0 0 0,1 1 0 0 0,-1-1-1 0 0,1 1 1 0 0,0-1 0 0 0,-1-1 0 0 0,1 1 0 0 0,0-1 0 0 0,0 1-1 0 0,0-1 1 0 0,9 0 0 0 0,0 0 21 0 0,1-1 0 0 0,-1 0 1 0 0,1-1-1 0 0,-1-1 0 0 0,0 0 0 0 0,0-1 1 0 0,0 0-1 0 0,0-1 0 0 0,0-1 0 0 0,24-12 1 0 0,-34 15-39 0 0,0 0 0 0 0,-1-1 0 0 0,1 0 0 0 0,-1 0 1 0 0,0 0-1 0 0,1 0 0 0 0,-1 0 0 0 0,-1 0 1 0 0,1-1-1 0 0,0 0 0 0 0,-1 0 0 0 0,0 1 0 0 0,2-6 1 0 0,-3 7 32 0 0,0 0 1 0 0,-1 0 0 0 0,1 0 0 0 0,-1-1 0 0 0,1 1 0 0 0,-1 0 0 0 0,0 0-1 0 0,0 0 1 0 0,0-1 0 0 0,0 1 0 0 0,-1 0 0 0 0,1 0 0 0 0,0 0-1 0 0,-1 0 1 0 0,0 0 0 0 0,1-1 0 0 0,-1 1 0 0 0,0 0 0 0 0,0 0-1 0 0,0 0 1 0 0,0 1 0 0 0,0-1 0 0 0,-1 0 0 0 0,1 0 0 0 0,-1 1 0 0 0,1-1-1 0 0,-4-2 1 0 0,-1-1 3 0 0,-1 1-1 0 0,1 0 1 0 0,-1 1 0 0 0,0-1-1 0 0,0 1 1 0 0,0 0-1 0 0,0 1 1 0 0,-1 0-1 0 0,1 0 1 0 0,-1 0-1 0 0,1 1 1 0 0,-1 0 0 0 0,-13 1-1 0 0,4 0 31 0 0,1 1 0 0 0,0 1-1 0 0,-1 0 1 0 0,1 1 0 0 0,-22 7-1 0 0,34-9-258 0 0,0 0 0 0 0,1 1 0 0 0,-1-1 0 0 0,1 1 0 0 0,-1 0 0 0 0,1-1 0 0 0,0 2 0 0 0,0-1 0 0 0,0 0 0 0 0,0 1 0 0 0,0-1 0 0 0,0 1 0 0 0,1 0 0 0 0,-4 3 0 0 0,2 1-1320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27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8752 0 0,'0'0'793'0'0,"2"1"546"0"0,10 0 8774 0 0,-7 0-11271 0 0,-2 1 1094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27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 10592 0 0,'0'0'488'0'0,"12"-8"176"0"0,-6 5-185 0 0,0 0 0 0 0,0 0 0 0 0,0 1 0 0 0,0 0 1 0 0,0 1-1 0 0,8-2 0 0 0,40-3 2901 0 0,-3 2-3256 0 0,45-2-347 0 0,-87 5-337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28.1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9296 0 0,'-10'2'382'0'0,"1"0"1"0"0,0 1 0 0 0,-13 7-1 0 0,19-9-50 0 0,1 0 0 0 0,-1 0-1 0 0,1 1 1 0 0,-1 0 0 0 0,1-1 0 0 0,0 1-1 0 0,0 0 1 0 0,0 0 0 0 0,0 0 0 0 0,0 0 0 0 0,0 1-1 0 0,0-1 1 0 0,1 0 0 0 0,-1 1 0 0 0,1-1-1 0 0,-2 4 1 0 0,3-4-233 0 0,-1-1 0 0 0,1 1 1 0 0,0 0-1 0 0,0-1 0 0 0,0 1 0 0 0,0 0 0 0 0,0-1 0 0 0,0 1 1 0 0,0-1-1 0 0,1 1 0 0 0,-1 0 0 0 0,0-1 0 0 0,1 1 0 0 0,-1-1 0 0 0,1 1 1 0 0,0-1-1 0 0,0 1 0 0 0,-1-1 0 0 0,1 1 0 0 0,0-1 0 0 0,0 0 0 0 0,0 1 1 0 0,1-1-1 0 0,-1 0 0 0 0,0 0 0 0 0,0 0 0 0 0,1 0 0 0 0,-1 0 0 0 0,0 0 1 0 0,1 0-1 0 0,-1 0 0 0 0,3 0 0 0 0,6 3 459 0 0,-1 0 1 0 0,1 0-1 0 0,18 3 0 0 0,-25-6-482 0 0,20 4 35 0 0,60 17 509 0 0,-71-18-544 0 0,0 0 1 0 0,0 1-1 0 0,-1 0 0 0 0,18 12 0 0 0,-27-16-76 0 0,0 0 0 0 0,-1 0 0 0 0,1 0 0 0 0,-1 0 0 0 0,1 0 0 0 0,-1 1 0 0 0,1-1 0 0 0,-1 1 0 0 0,0-1 0 0 0,0 1 0 0 0,1-1 0 0 0,-1 1 0 0 0,-1 0 0 0 0,1 0 0 0 0,0-1 0 0 0,0 1 0 0 0,-1 0 0 0 0,1 0 0 0 0,-1 0 0 0 0,1 0 0 0 0,-1 0 0 0 0,0 0 0 0 0,1 0 0 0 0,-1 0 0 0 0,0 0 0 0 0,-1 0 0 0 0,1 0 0 0 0,0 0 0 0 0,-1 0 0 0 0,1 0 0 0 0,-1-1 0 0 0,1 1 0 0 0,-1 0 0 0 0,0 0 0 0 0,0 0 0 0 0,0-1 0 0 0,0 1 0 0 0,0 0 0 0 0,0-1 0 0 0,0 1 0 0 0,0-1 0 0 0,-1 1 0 0 0,1-1 0 0 0,-3 2 0 0 0,-3 3 80 0 0,0-1 0 0 0,0 0 0 0 0,0 0 0 0 0,0-1 0 0 0,-1 0 0 0 0,0 0 0 0 0,0-1 0 0 0,0 0 0 0 0,0 0 0 0 0,-15 3 0 0 0,7-4 67 0 0,1 0 0 0 0,-1 0-1 0 0,1-2 1 0 0,-1 0 0 0 0,-16-2-1 0 0,31 2-374 0 0,0 0 0 0 0,-1 0 0 0 0,1-1 1 0 0,-1 1-1 0 0,1 0 0 0 0,0-1 0 0 0,0 1 0 0 0,-1-1 0 0 0,1 1 0 0 0,0-1 0 0 0,0 1 0 0 0,-1-1 0 0 0,1 0 0 0 0,0 0 0 0 0,0 0 0 0 0,0 1 1 0 0,0-1-1 0 0,0 0 0 0 0,0 0 0 0 0,1-1 0 0 0,-1 1 0 0 0,0 0 0 0 0,0 0 0 0 0,1 0 0 0 0,-1 0 0 0 0,1-1 0 0 0,-1 1 0 0 0,1 0 0 0 0,-1-1 1 0 0,1 1-1 0 0,0 0 0 0 0,0-1 0 0 0,-1 1 0 0 0,1 0 0 0 0,0-1 0 0 0,0 1 0 0 0,0 0 0 0 0,1-3 0 0 0,5-6-1666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28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0 6912 0 0,'0'0'528'0'0,"-10"9"3121"0"0,8-7-3103 0 0,1 0-1 0 0,-1 0 1 0 0,0 0-1 0 0,0-1 1 0 0,0 1-1 0 0,0 0 1 0 0,-2 1-1 0 0,1-2-390 0 0,1 1 0 0 0,0-1-1 0 0,0 1 1 0 0,-1 0-1 0 0,1 0 1 0 0,-2 4-1 0 0,-18 19 891 0 0,17-20-789 0 0,0 1-1 0 0,0 0 1 0 0,1 0-1 0 0,-6 9 1 0 0,7-9-87 0 0,-3 4 338 0 0,1 0 1 0 0,1 1-1 0 0,-5 14 0 0 0,8-22-411 0 0,1 1 1 0 0,-1-1-1 0 0,1 1 1 0 0,-1-1-1 0 0,1 1 1 0 0,0-1-1 0 0,0 1 1 0 0,1 0-1 0 0,-1-1 1 0 0,1 1-1 0 0,0-1 1 0 0,0 1-1 0 0,0-1 1 0 0,3 6-1 0 0,-1-4-29 0 0,0 0-1 0 0,0-1 0 0 0,0 0 0 0 0,1 1 1 0 0,0-1-1 0 0,0-1 0 0 0,0 1 0 0 0,0-1 1 0 0,1 1-1 0 0,-1-1 0 0 0,1-1 0 0 0,0 1 1 0 0,0 0-1 0 0,0-1 0 0 0,0 0 0 0 0,0-1 1 0 0,1 1-1 0 0,8 1 0 0 0,0-1-54 0 0,1 0 0 0 0,0 0 0 0 0,-1-2 0 0 0,1 0 0 0 0,27-3 0 0 0,-36 2-6 0 0,1 0 0 0 0,0 0 0 0 0,-1-1 0 0 0,1 0 0 0 0,-1 0-1 0 0,0 0 1 0 0,0-1 0 0 0,10-5 0 0 0,-15 7-3 0 0,1 0 1 0 0,-1 0-1 0 0,0 0 0 0 0,0 0 0 0 0,0 0 0 0 0,0 0 0 0 0,0-1 1 0 0,0 1-1 0 0,0 0 0 0 0,-1 0 0 0 0,1-1 0 0 0,0 1 0 0 0,-1 0 0 0 0,1-1 1 0 0,-1 1-1 0 0,1-1 0 0 0,-1 1 0 0 0,0-1 0 0 0,0 1 0 0 0,1-1 1 0 0,-1 1-1 0 0,0-1 0 0 0,0 1 0 0 0,0-1 0 0 0,-1 1 0 0 0,1 0 0 0 0,0-1 1 0 0,-1 1-1 0 0,0-3 0 0 0,-5-7 110 0 0,5 9-91 0 0,0 1 0 0 0,1-1 0 0 0,-1 1 1 0 0,0-1-1 0 0,0 1 0 0 0,0 0 1 0 0,0-1-1 0 0,0 1 0 0 0,-1 0 0 0 0,1 0 1 0 0,0 0-1 0 0,0 0 0 0 0,-1 0 0 0 0,-2-1 1 0 0,-4-3 33 0 0,-1 1 1 0 0,0 1-1 0 0,0-1 0 0 0,0 2 1 0 0,0-1-1 0 0,0 1 1 0 0,-1 1-1 0 0,1-1 1 0 0,-1 2-1 0 0,1-1 1 0 0,-1 1-1 0 0,1 1 1 0 0,-1 0-1 0 0,1 0 1 0 0,-1 1-1 0 0,1 0 0 0 0,0 0 1 0 0,0 1-1 0 0,-15 7 1 0 0,23-10-229 0 0,0 1 0 0 0,0-1 0 0 0,0 1 1 0 0,1-1-1 0 0,-1 1 0 0 0,0 0 0 0 0,0-1 0 0 0,1 1 1 0 0,-1 0-1 0 0,0 0 0 0 0,1 0 0 0 0,-1-1 0 0 0,0 3 1 0 0,-1 2-1255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33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70 2760 0 0,'-7'-3'207'0'0,"7"-1"1"0"0,-1-6 3864 0 0,2 0-4942 0 0,-19 0-1787 0 0,18 10 2636 0 0,-1-1 595 0 0,-1 1 1 0 0,1-1-1 0 0,0 0 0 0 0,0 0 0 0 0,0 1 1 0 0,0-1-1 0 0,0 0 0 0 0,0 0 0 0 0,0 0 1 0 0,0 0-1 0 0,0-1 0 0 0,4-3 3317 0 0,9 1-4184 0 0,2 1 819 0 0,0 2 1 0 0,0 0 0 0 0,18 0-1 0 0,-29 1-442 0 0,294-7 3172 0 0,-288 7-3301 0 0,4 0-948 0 0,0 0 0 0 0,19 4 0 0 0,-19-1-5081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29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10 108 7368 0 0,'0'0'180'0'0,"0"0"0"0"0,-1 0 0 0 0,1 0 0 0 0,0 0-1 0 0,-1 0 1 0 0,1 0 0 0 0,0 0 0 0 0,-1 0 0 0 0,1 0 0 0 0,0 0 0 0 0,-1 0 0 0 0,1 0 0 0 0,0 0 0 0 0,-1 0 0 0 0,1 0 0 0 0,0 0 0 0 0,-1 0 0 0 0,1 0 0 0 0,0-1 0 0 0,0 1 0 0 0,-1 0-1 0 0,1 0 1 0 0,0 0 0 0 0,-1 0 0 0 0,1-1 0 0 0,0 1 0 0 0,0 0 0 0 0,0 0 0 0 0,-1-1 0 0 0,1 1 0 0 0,0 0 0 0 0,0-1 0 0 0,0 1 0 0 0,-1-1 0 0 0,1 1 111 0 0,1-1 0 0 0,-1 0 0 0 0,0 0 0 0 0,1 1 0 0 0,-1-1 0 0 0,1 0 0 0 0,-1 0 0 0 0,0 1 0 0 0,1-1 0 0 0,0 0 0 0 0,-1 1 0 0 0,1-1 0 0 0,0 0 0 0 0,26-19 1530 0 0,-26 19-1993 0 0,21-13 1082 0 0,45-22 1 0 0,-59 32-718 0 0,1 0 1 0 0,-1 1-1 0 0,1 0 1 0 0,0 1-1 0 0,0 0 1 0 0,0 1-1 0 0,0-1 1 0 0,0 2-1 0 0,11-1 1 0 0,-17 2-176 0 0,0-1 1 0 0,1 1 0 0 0,-1 0 0 0 0,0 0 0 0 0,1 0 0 0 0,-1 0 0 0 0,0 0-1 0 0,0 1 1 0 0,0-1 0 0 0,0 1 0 0 0,4 3 0 0 0,1 1-100 0 0,-2 1 1 0 0,12 12-1 0 0,11 12-55 0 0,-26-29 176 0 0,0 0 0 0 0,0 0 1 0 0,0 0-1 0 0,0-1 0 0 0,0 1 1 0 0,0-1-1 0 0,0 1 1 0 0,0-1-1 0 0,1 0 0 0 0,4 0 1 0 0,1 1 77 0 0,0-2 1 0 0,0 1-1 0 0,1-1 1 0 0,-1 0 0 0 0,0-1-1 0 0,0 0 1 0 0,0-1-1 0 0,0 0 1 0 0,0 0-1 0 0,0-1 1 0 0,-1 0 0 0 0,1 0-1 0 0,-1-1 1 0 0,0 0-1 0 0,0-1 1 0 0,12-8 0 0 0,-2-7-527 0 0,-18 19 89 0 0,-1 1-104 0 0,0 0 0 0 0,-1-1 0 0 0,1 1 0 0 0,0 0 1 0 0,-1 0-1 0 0,1 0 0 0 0,0 0 0 0 0,-1 0 0 0 0,1 0 0 0 0,0 0 0 0 0,0 0 1 0 0,-3 1-1 0 0,-5 1-1423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29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5 113 21335 0 0,'0'0'36'0'0,"0"0"0"0"0,-1 0-1 0 0,1 0 1 0 0,0 0 0 0 0,0 0 0 0 0,-1-1-1 0 0,1 1 1 0 0,0 0 0 0 0,0 0-1 0 0,0 0 1 0 0,-1 0 0 0 0,1 0-1 0 0,0-1 1 0 0,0 1 0 0 0,0 0 0 0 0,0 0-1 0 0,-1 0 1 0 0,1-1 0 0 0,0 1-1 0 0,0 0 1 0 0,0 0 0 0 0,0-1-1 0 0,0 1 1 0 0,0 0 0 0 0,0 0 0 0 0,-1-1-1 0 0,1 1 1 0 0,0 0 0 0 0,0 0-1 0 0,0-1 1 0 0,0 1 0 0 0,0 0-1 0 0,0 0 1 0 0,0-1 0 0 0,1 1 0 0 0,-1 0-1 0 0,0 0 1 0 0,0-1 0 0 0,0 1-1 0 0,0 0 1 0 0,0 0 0 0 0,0-1-1 0 0,0 1 1 0 0,0 0 0 0 0,1 0 0 0 0,-1 0-1 0 0,0-1 1 0 0,0 1 0 0 0,0 0-1 0 0,0 0 1 0 0,1 0 0 0 0,-1-1-1 0 0,0 1 1 0 0,0 0 0 0 0,0 0 0 0 0,1 0-1 0 0,-1 0 1 0 0,0 0 0 0 0,0 0-1 0 0,1 0 1 0 0,-1 0 0 0 0,0-1-1 0 0,0 1 1 0 0,1 0 0 0 0,-1 0 0 0 0,0 0-1 0 0,1 0 1 0 0,8-5-18 0 0,-6 3 17 0 0,0 0 0 0 0,0 0 0 0 0,1 0 1 0 0,-1 0-1 0 0,1 0 0 0 0,3 0 0 0 0,13-8 65 0 0,-12 6-169 0 0,-1 0-1 0 0,1 1 0 0 0,0-1 0 0 0,0 1 1 0 0,1 1-1 0 0,9-3 0 0 0,-14 5 35 0 0,1-1 1 0 0,-1 1-1 0 0,1-1 0 0 0,-1 1 0 0 0,0 1 0 0 0,1-1 0 0 0,-1 0 0 0 0,0 1 1 0 0,1 0-1 0 0,-1 0 0 0 0,0 1 0 0 0,0-1 0 0 0,8 4 0 0 0,-2 1 75 0 0,0-2 0 0 0,1 1 1 0 0,-1-1-1 0 0,1-1 0 0 0,-1 0 0 0 0,1-1 0 0 0,0 0 0 0 0,0 0 0 0 0,1-1 0 0 0,-1-1 0 0 0,0 0 0 0 0,0 0 0 0 0,0-1 0 0 0,0 0 1 0 0,11-4-1 0 0,-10 3 112 0 0,-1-1 0 0 0,0 0 1 0 0,10-5-1 0 0,-18 7-139 0 0,-1 0 0 0 0,1 0 0 0 0,-1 0 0 0 0,1-1 0 0 0,-1 1-1 0 0,0-1 1 0 0,0 1 0 0 0,0-1 0 0 0,0 0 0 0 0,0 0 0 0 0,0 0-1 0 0,0 0 1 0 0,0 0 0 0 0,-1 0 0 0 0,1 0 0 0 0,-1-1 0 0 0,0 1 0 0 0,0 0-1 0 0,1-4 1 0 0,-1 5-147 0 0,-1 0 0 0 0,0 0-1 0 0,0-1 1 0 0,0 1 0 0 0,0 0-1 0 0,-1-1 1 0 0,1 1 0 0 0,0 0-1 0 0,0 0 1 0 0,-1 0 0 0 0,1-1-1 0 0,-1 1 1 0 0,1 0-1 0 0,-1 0 1 0 0,-1-2 0 0 0,-1-2-2074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14.4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 2304 0 0,'9'-7'1268'0'0,"0"0"1"0"0,0 0-1 0 0,1 1 1 0 0,0 0-1 0 0,0 1 0 0 0,0 0 1 0 0,1 1-1 0 0,-1 0 1 0 0,21-4-1 0 0,-18 5-814 0 0,0 2 0 0 0,0-1-1 0 0,0 2 1 0 0,1 0 0 0 0,-1 0-1 0 0,0 1 1 0 0,0 1 0 0 0,16 4-1 0 0,-26-6-421 0 0,0 1 0 0 0,-1 0 0 0 0,1 0 0 0 0,0 0 0 0 0,-1 0 0 0 0,1 0 0 0 0,-1 1-1 0 0,1-1 1 0 0,-1 1 0 0 0,0-1 0 0 0,1 1 0 0 0,-1 0 0 0 0,0 0 0 0 0,0 0 0 0 0,0 0-1 0 0,-1 0 1 0 0,1 1 0 0 0,0-1 0 0 0,-1 1 0 0 0,0-1 0 0 0,1 1 0 0 0,-1-1 0 0 0,0 1-1 0 0,0 0 1 0 0,0-1 0 0 0,-1 1 0 0 0,1 3 0 0 0,0-1 21 0 0,-1 0 0 0 0,0 1 0 0 0,0-1 0 0 0,-1 0 0 0 0,0 0 0 0 0,0 0 0 0 0,0 1 0 0 0,0-1 0 0 0,-1 0 0 0 0,0-1 0 0 0,0 1 0 0 0,0 0 0 0 0,-1 0 0 0 0,-2 4 0 0 0,-11 13 39 0 0,-2 0-1 0 0,0-1 0 0 0,-29 27 0 0 0,-69 47-272 0 0,84-71 21 0 0,32-24 64 0 0,12-8-392 0 0,-3 2 498 0 0,0 0 0 0 0,0 1 0 0 0,1 0 1 0 0,0 0-1 0 0,0 1 0 0 0,0 1 0 0 0,0 0 0 0 0,1 0 0 0 0,-1 1 0 0 0,1 0 0 0 0,0 0 0 0 0,-1 2 0 0 0,1-1 0 0 0,0 1 0 0 0,0 1 0 0 0,0 0 0 0 0,-1 0 0 0 0,1 1 0 0 0,-1 1 0 0 0,13 4 0 0 0,-17-5 4 0 0,14 5-214 0 0,40 10-1 0 0,-21-6-2165 0 0,-27-8 1109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30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6912 0 0,'0'0'528'0'0,"3"7"217"0"0,1-3 3614 0 0,1-2-3236 0 0,1-1 0 0 0,-1 1 0 0 0,0-1 0 0 0,10 0 0 0 0,3 0-146 0 0,23-3 0 0 0,-15 0-547 0 0,16 1 44 0 0,-1 1 0 0 0,1 1 0 0 0,65 13 0 0 0,-105-14-444 0 0,-1 0-1 0 0,1 1 0 0 0,0-1 1 0 0,0 1-1 0 0,0 0 1 0 0,0-1-1 0 0,0 1 0 0 0,-1 0 1 0 0,1 0-1 0 0,0 0 1 0 0,-1 0-1 0 0,1 0 0 0 0,-1 1 1 0 0,1-1-1 0 0,-1 0 1 0 0,0 1-1 0 0,1-1 0 0 0,-1 1 1 0 0,0-1-1 0 0,2 4 1 0 0,-3-3-18 0 0,1 0 0 0 0,-1 0 0 0 0,1 1 0 0 0,-1-1 0 0 0,0 0 0 0 0,0 0 0 0 0,0 1 0 0 0,0-1 0 0 0,0 0 0 0 0,-1 0 0 0 0,1 0 1 0 0,-1 1-1 0 0,1-1 0 0 0,-1 0 0 0 0,0 0 0 0 0,0 0 0 0 0,-2 3 0 0 0,-3 7 142 0 0,-2-1 0 0 0,1-1 0 0 0,-1 0 0 0 0,-19 18 0 0 0,-9 12 351 0 0,-11 11-86 0 0,31-34-1843 0 0,-17 21 1 0 0,25-27-43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34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11056 0 0,'3'-2'306'0'0,"0"0"1"0"0,1 0-1 0 0,-1 1 1 0 0,0-1 0 0 0,1 1-1 0 0,-1 0 1 0 0,1 0 0 0 0,0 0-1 0 0,6-1 1 0 0,13-3 873 0 0,24-9-561 0 0,1 1 0 0 0,0 3 0 0 0,75-6 0 0 0,-105 16-4908 0 0,1 0-1504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45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 0 12872 0 0,'6'1'599'0'0,"1"0"0"0"0,-1 0 0 0 0,0 1 0 0 0,0 0-1 0 0,0 0 1 0 0,0 0 0 0 0,-1 1 0 0 0,1-1 0 0 0,8 7 0 0 0,18 7 159 0 0,2 3 1546 0 0,-27-15-2028 0 0,1 1 0 0 0,-1 0 0 0 0,0 0-1 0 0,-1 0 1 0 0,1 1 0 0 0,-1 0 0 0 0,6 8 0 0 0,17 15-27 0 0,15 16-95 0 0,-16-9-8 0 0,-24-31-139 0 0,-1 0 0 0 0,1 0 0 0 0,-1 0 0 0 0,0 1 0 0 0,0-1 0 0 0,-1 1 0 0 0,1 0 0 0 0,1 7 0 0 0,9 49 512 0 0,-13-58-462 0 0,1 5 106 0 0,0 1 0 0 0,-1-1 0 0 0,0 1-1 0 0,0-1 1 0 0,-4 19 0 0 0,2-7-45 0 0,2-18-108 0 0,0 0 0 0 0,0 0 0 0 0,0 0-1 0 0,0 0 1 0 0,-1 0 0 0 0,-1 5 0 0 0,-2 11 53 0 0,3-16-53 0 0,1 1 1 0 0,-1-1-1 0 0,0 0 1 0 0,0 0-1 0 0,0 0 1 0 0,0 0-1 0 0,-2 3 1 0 0,1-1 17 0 0,-1-1 1 0 0,1 1 0 0 0,0 0-1 0 0,0-1 1 0 0,1 1 0 0 0,-1 0 0 0 0,1 0-1 0 0,-1 10 1 0 0,1-12-72 0 0,1 0 1 0 0,-1 0-1 0 0,-1 0 0 0 0,1 0 1 0 0,0 0-1 0 0,-1 0 0 0 0,1 0 1 0 0,-1-1-1 0 0,-2 4 0 0 0,-9 14-635 0 0,-32 59 2402 0 0,33-57-1637 0 0,-4 8-25 0 0,8-12-36 0 0,-12 22-1 0 0,13-26-1 0 0,-1 1 1 0 0,-8 26-1 0 0,9-19 29 0 0,4-16-24 0 0,1 1 0 0 0,-1-1-1 0 0,0 11 1 0 0,2-11-3 0 0,-1 0-12 0 0,2-1-1 0 0,-1 1 1 0 0,1 0-1 0 0,-1-1 1 0 0,2 1 0 0 0,-1-1-1 0 0,2 9 1 0 0,3 30 39 0 0,-2 12 11 0 0,0-44-64 0 0,-2-6 0 0 0,1 0 0 0 0,-1 0 0 0 0,1 0 0 0 0,4 8 0 0 0,-1-3 0 0 0,-5-9 0 0 0,1 0 0 0 0,-1 0 0 0 0,1 0 0 0 0,0-1 0 0 0,0 1 0 0 0,0-1 0 0 0,0 1 0 0 0,0 0 0 0 0,0-1 0 0 0,0 0 0 0 0,0 1 0 0 0,3 1 0 0 0,10 7 39 0 0,-7-4-17 0 0,0-1 0 0 0,0-1 1 0 0,13 7-1 0 0,34 15 42 0 0,-43-22-64 0 0,0 0 0 0 0,17 2 0 0 0,-17-4 0 0 0,0 1 0 0 0,18 7 0 0 0,-23-10 0 0 0,-6 0 0 0 0,1 0 0 0 0,-1 0 0 0 0,1 0 0 0 0,-1 0 0 0 0,1 0 0 0 0,-1 0 0 0 0,1 0 0 0 0,-1 0 0 0 0,1 0 0 0 0,-1 0 0 0 0,1 0 0 0 0,-1 0 0 0 0,0 1 0 0 0,1-1 0 0 0,-1 0 0 0 0,1 0 0 0 0,-1 0 0 0 0,1 1 0 0 0,-1-1 0 0 0,0 0 0 0 0,1 1 0 0 0,0-1 0 0 0,-1 1 0 0 0,0 0 0 0 0,0-1 0 0 0,0 1 0 0 0,-1-1 0 0 0,1 1 0 0 0,0 0 0 0 0,0-1 0 0 0,0 1 0 0 0,0 0 0 0 0,-1-1 0 0 0,1 1 0 0 0,0-1 0 0 0,0 1 0 0 0,-1 0 0 0 0,1-1 0 0 0,0 1 0 0 0,-1-1 0 0 0,1 1 0 0 0,-1-1 0 0 0,1 1 0 0 0,-1-1 0 0 0,0 1 0 0 0,1-1 0 0 0,-6 6 9 0 0,1 0 1 0 0,-1 0-1 0 0,-1-1 0 0 0,1 0 0 0 0,-1 0 1 0 0,0-1-1 0 0,0 0 0 0 0,-11 5 0 0 0,7-4 8 0 0,1 1-1 0 0,0 0 1 0 0,-9 8-1 0 0,10-7 27 0 0,0-1 0 0 0,-12 7 0 0 0,11-8 32 0 0,1 1 1 0 0,-13 10-1 0 0,-55 43 533 0 0,64-48-490 0 0,8-8-101 0 0,1 1 0 0 0,-1 0 0 0 0,1 0 0 0 0,-1 0 0 0 0,1 1 0 0 0,1 0 0 0 0,-1-1 0 0 0,1 1 0 0 0,-4 6 0 0 0,4-3-5 0 0,0 0 0 0 0,0 0 0 0 0,-2 11 0 0 0,4-16-11 0 0,1 0 0 0 0,0 0 0 0 0,0 0 1 0 0,0 0-1 0 0,0 0 0 0 0,0 0 0 0 0,1 0 1 0 0,-1 1-1 0 0,1-1 0 0 0,0 0 1 0 0,0-1-1 0 0,2 6 0 0 0,20 28-1 0 0,-5-9 0 0 0,-14-22 19 0 0,-1 0-1 0 0,1 0 1 0 0,1-1-1 0 0,4 5 1 0 0,13 16 184 0 0,-2 4-136 0 0,-8-13-194 0 0,-1 0 0 0 0,14 27-1 0 0,-5-3 107 0 0,-12-27 21 0 0,-1 1 0 0 0,-1 0 0 0 0,0 0 0 0 0,6 24 0 0 0,-8-19 0 0 0,15 35-1 0 0,0-3 75 0 0,5 46 137 0 0,-22-83-178 0 0,0 0-1 0 0,-1 0 1 0 0,-1 1 0 0 0,-2 27 0 0 0,0-23-30 0 0,-1 0-1 0 0,0 0 1 0 0,-2-1-1 0 0,0 0 1 0 0,-1 1-1 0 0,-1-2 1 0 0,-12 22-1 0 0,8-19 79 0 0,-2-1 1 0 0,-1 0-1 0 0,0-1 0 0 0,-2 0 1 0 0,0-1-1 0 0,0-1 0 0 0,-23 17 1 0 0,-12 7 38 0 0,-2-3 1 0 0,-86 47-1 0 0,12-25-1975 0 0,89-43 806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46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11976 0 0,'0'0'1082'0'0,"13"-5"144"0"0,57-9 3223 0 0,-4 1-4479 0 0,73-1-131 0 0,-79 9-4637 0 0,-51 5 3198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47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3680 0 0,'0'0'284'0'0,"4"13"2938"0"0,0 6 6138 0 0,0 13-6708 0 0,-4-26-2735 0 0,1 9-241 0 0,6 46 685 0 0,-5-53-1899 0 0,0 0-1 0 0,1 0 0 0 0,2 7 0 0 0,0-6-4058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47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53 15520 0 0,'0'0'1558'0'0,"10"8"-1413"0"0,20 20 661 0 0,-25-22-816 0 0,0 0 0 0 0,1-1-1 0 0,0 0 1 0 0,11 8 0 0 0,-10-9 30 0 0,1 0 0 0 0,-1 0 1 0 0,1-1-1 0 0,0 0 0 0 0,0 0 0 0 0,0-1 0 0 0,1 0 1 0 0,-1 0-1 0 0,9 0 0 0 0,-12-2 26 0 0,1 0-1 0 0,-1 0 1 0 0,1-1-1 0 0,-1 1 1 0 0,1-1-1 0 0,-1-1 1 0 0,0 1-1 0 0,0-1 1 0 0,1 0-1 0 0,-1 0 1 0 0,0 0 0 0 0,-1-1-1 0 0,1 0 1 0 0,0 0-1 0 0,4-3 1 0 0,-7 4 19 0 0,-1 0 1 0 0,1 1-1 0 0,0-1 1 0 0,-1 0 0 0 0,1 0-1 0 0,-1 0 1 0 0,0-1-1 0 0,0 1 1 0 0,0 0-1 0 0,0 0 1 0 0,0-1-1 0 0,0 1 1 0 0,0-1-1 0 0,-1 1 1 0 0,1 0 0 0 0,-1-1-1 0 0,0 1 1 0 0,0-1-1 0 0,0 1 1 0 0,0-1-1 0 0,0 1 1 0 0,0-1-1 0 0,-1-2 1 0 0,0 2 136 0 0,0 0-1 0 0,0-1 1 0 0,0 1-1 0 0,0 0 1 0 0,0 0 0 0 0,0 1-1 0 0,-1-1 1 0 0,1 0 0 0 0,-1 0-1 0 0,0 1 1 0 0,0-1-1 0 0,0 1 1 0 0,0-1 0 0 0,0 1-1 0 0,-1 0 1 0 0,1 0 0 0 0,-5-3-1 0 0,1 2-42 0 0,-1 0-1 0 0,0 1 0 0 0,1 0 1 0 0,-1 0-1 0 0,0 0 0 0 0,-1 1 1 0 0,1 0-1 0 0,0 0 0 0 0,0 1 1 0 0,0 0-1 0 0,-14 2 0 0 0,12-1-393 0 0,0 0 0 0 0,0 1 0 0 0,0 1 0 0 0,1-1-1 0 0,-1 1 1 0 0,1 1 0 0 0,0 0 0 0 0,0 0-1 0 0,-9 6 1 0 0,10-2-2873 0 0,5 1-2358 0 0,2-1-1059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47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47 6912 0 0,'0'0'5141'0'0,"0"4"-8"0"0,0 6-4058 0 0,0-4-873 0 0,0-1 1 0 0,0 1-1 0 0,1-1 0 0 0,0 0 1 0 0,0 0-1 0 0,0 1 0 0 0,0-1 1 0 0,4 8-1 0 0,-3-11-193 0 0,-1 1-1 0 0,1-1 1 0 0,-1 0-1 0 0,1 0 1 0 0,0 1 0 0 0,0-1-1 0 0,0-1 1 0 0,0 1-1 0 0,0 0 1 0 0,0 0-1 0 0,1-1 1 0 0,-1 1-1 0 0,0-1 1 0 0,1 0 0 0 0,-1 0-1 0 0,1 0 1 0 0,0 0-1 0 0,3 1 1 0 0,-3-1 63 0 0,0-1 0 0 0,-1 1 0 0 0,1-1 0 0 0,0 1 0 0 0,0-1 0 0 0,0 0 0 0 0,0 0-1 0 0,-1-1 1 0 0,1 1 0 0 0,0-1 0 0 0,0 1 0 0 0,0-1 0 0 0,-1 0 0 0 0,1 0 0 0 0,0 0 0 0 0,-1 0 0 0 0,1 0 0 0 0,-1-1 0 0 0,1 1 0 0 0,-1-1 0 0 0,0 1 0 0 0,0-1 0 0 0,1 0 0 0 0,-1 0 0 0 0,0 0 0 0 0,-1 0 0 0 0,1-1 0 0 0,0 1 0 0 0,-1 0 0 0 0,1-1 0 0 0,-1 1 0 0 0,0-1 0 0 0,0 0 0 0 0,0 1 0 0 0,0-1 0 0 0,0 0 0 0 0,0 1 0 0 0,-1-1-1 0 0,0 0 1 0 0,1 0 0 0 0,-1 0 0 0 0,0 0 0 0 0,0 1 0 0 0,-1-7 0 0 0,0 7 132 0 0,1-1 0 0 0,-1 1 0 0 0,0-1 0 0 0,0 1 0 0 0,0-1 0 0 0,0 1 0 0 0,0-1 0 0 0,-1 1 0 0 0,1 0 0 0 0,-1 0 0 0 0,1 0-1 0 0,-3-3 1 0 0,0 1-39 0 0,0 1 0 0 0,0-1 0 0 0,-1 1 0 0 0,-8-6 0 0 0,7 6-206 0 0,-1 0 1 0 0,1 0-1 0 0,-1 1 0 0 0,0 0 1 0 0,1 1-1 0 0,-1-1 0 0 0,0 1 0 0 0,0 0 1 0 0,0 1-1 0 0,0 0 0 0 0,0 0 0 0 0,-8 1 1 0 0,7 0-798 0 0,0 1 1 0 0,1-1 0 0 0,-1 2 0 0 0,1-1-1 0 0,-1 1 1 0 0,-8 4 0 0 0,2 1-6812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48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13 155 16583 0 0,'-1'0'220'0'0,"0"-1"0"0"0,0 1-1 0 0,0-1 1 0 0,0 1-1 0 0,0-1 1 0 0,1 1-1 0 0,-1-1 1 0 0,0 0-1 0 0,0 1 1 0 0,1-1 0 0 0,-1 0-1 0 0,1 0 1 0 0,-1 0-1 0 0,0-1 1 0 0,1 1-225 0 0,0 0 0 0 0,0 0 0 0 0,1 1 0 0 0,-1-1 0 0 0,0 0 0 0 0,1 0 0 0 0,-1 0 0 0 0,1 0 0 0 0,-1 1 1 0 0,1-1-1 0 0,-1 0 0 0 0,1 0 0 0 0,-1 1 0 0 0,1-1 0 0 0,1-1 0 0 0,6-9-50 0 0,-7 9-1 0 0,-1 1 1 0 0,1-1 0 0 0,0 1-1 0 0,0-1 1 0 0,0 1 0 0 0,0-1-1 0 0,0 1 1 0 0,3-2 0 0 0,-1 0 20 0 0,-1 0 0 0 0,1 0 0 0 0,-1-1-1 0 0,1 1 1 0 0,-1-1 0 0 0,0 1 0 0 0,-1-1 0 0 0,1 0 0 0 0,-1 1 0 0 0,3-8 0 0 0,7-16 1767 0 0,2 7-560 0 0,-13 20-1038 0 0,1-1 1 0 0,0 0-1 0 0,0 0 0 0 0,0 0 1 0 0,-1 0-1 0 0,1 0 0 0 0,0 1 1 0 0,0-1-1 0 0,0 0 1 0 0,0 1-1 0 0,0-1 0 0 0,0 1 1 0 0,1-1-1 0 0,-1 1 1 0 0,0 0-1 0 0,2-1 0 0 0,-2 2-82 0 0,1 0 0 0 0,-1 1 0 0 0,0-1-1 0 0,0 1 1 0 0,0-1 0 0 0,0 1 0 0 0,0-1 0 0 0,0 1-1 0 0,0 0 1 0 0,0-1 0 0 0,0 3 0 0 0,2 2 22 0 0,-1-2-92 0 0,-1-1 0 0 0,1 0-1 0 0,0 0 1 0 0,1-1 0 0 0,-1 1 0 0 0,0 0-1 0 0,1-1 1 0 0,0 1 0 0 0,3 2 0 0 0,-4-4 5 0 0,0 0 1 0 0,0 0-1 0 0,0 0 1 0 0,0-1 0 0 0,1 1-1 0 0,-1 0 1 0 0,0-1-1 0 0,1 0 1 0 0,-1 1-1 0 0,0-1 1 0 0,1 0 0 0 0,-1 0-1 0 0,0 0 1 0 0,1-1-1 0 0,3 0 1 0 0,13-2-88 0 0,-6 1 49 0 0,0-1 0 0 0,20-6 0 0 0,-31 8 109 0 0,0 1 0 0 0,0-1 0 0 0,0 0 0 0 0,1 1 1 0 0,-1 0-1 0 0,0-1 0 0 0,0 1 0 0 0,1 0 0 0 0,-1 0 0 0 0,0 0 1 0 0,1 1-1 0 0,-1-1 0 0 0,0 0 0 0 0,0 1 0 0 0,0 0 1 0 0,1-1-1 0 0,-1 1 0 0 0,3 1 0 0 0,-4-1-84 0 0,1 0 0 0 0,-1 1 0 0 0,1-1 0 0 0,-1 0 0 0 0,0 0 0 0 0,0 1 0 0 0,1-1 0 0 0,-1 1 0 0 0,0-1 0 0 0,0 1 0 0 0,0-1 0 0 0,0 1 0 0 0,-1 0 0 0 0,1 0 0 0 0,0-1 0 0 0,-1 1-1 0 0,1 0 1 0 0,-1 0 0 0 0,0 0 0 0 0,1-1 0 0 0,-1 1 0 0 0,0 3 0 0 0,5 8-1990 0 0,1-6-5677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48.8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25 15896 0 0,'0'-2'91'0'0,"-1"1"0"0"0,1 0 1 0 0,-1 0-1 0 0,1-1 0 0 0,-1 1 1 0 0,0 0-1 0 0,0 0 0 0 0,1 0 1 0 0,-1-1-1 0 0,0 1 0 0 0,0 0 1 0 0,0 0-1 0 0,0 0 0 0 0,0 1 1 0 0,0-1-1 0 0,0 0 0 0 0,0 0 1 0 0,-1 0-1 0 0,1 1 0 0 0,0-1 1 0 0,0 1-1 0 0,-1-1 1 0 0,1 1-1 0 0,0-1 0 0 0,-1 1 1 0 0,1 0-1 0 0,0 0 0 0 0,-1 0 1 0 0,1 0-1 0 0,-1 0 0 0 0,1 0 1 0 0,0 0-1 0 0,-1 0 0 0 0,1 0 1 0 0,0 0-1 0 0,-3 2 0 0 0,-1-1 162 0 0,0 0-1 0 0,0 1 0 0 0,0 0 0 0 0,0 0 0 0 0,1 0 0 0 0,-1 0 0 0 0,1 1 0 0 0,0-1 1 0 0,-1 1-1 0 0,1 1 0 0 0,0-1 0 0 0,1 0 0 0 0,-1 1 0 0 0,1 0 0 0 0,-1 0 1 0 0,1 0-1 0 0,0 0 0 0 0,-3 7 0 0 0,6-11-238 0 0,0 1 0 0 0,-1-1 0 0 0,1 1 0 0 0,0-1 1 0 0,0 1-1 0 0,0-1 0 0 0,0 1 0 0 0,0-1 0 0 0,-1 1 0 0 0,1 0 0 0 0,0-1 0 0 0,0 1 1 0 0,0-1-1 0 0,0 1 0 0 0,1-1 0 0 0,-1 1 0 0 0,0-1 0 0 0,0 1 0 0 0,0 0 0 0 0,0-1 1 0 0,1 1-1 0 0,-1-1 0 0 0,0 1 0 0 0,0-1 0 0 0,1 0 0 0 0,-1 1 0 0 0,0-1 0 0 0,1 1 1 0 0,0 0-30 0 0,1 0 1 0 0,-1 0 0 0 0,0 0-1 0 0,0-1 1 0 0,1 1 0 0 0,-1-1-1 0 0,0 1 1 0 0,1-1 0 0 0,-1 1 0 0 0,1-1-1 0 0,1 0 1 0 0,2 1-216 0 0,0-1 0 0 0,0 0 0 0 0,0 0 0 0 0,0 0 1 0 0,8-2-1 0 0,-1-1-57 0 0,-1 0 0 0 0,11-6 1 0 0,-19 8 301 0 0,0 0 1 0 0,0-1 0 0 0,0 0-1 0 0,0 0 1 0 0,0 0 0 0 0,-1 0-1 0 0,1 0 1 0 0,-1 0 0 0 0,1-1-1 0 0,-1 1 1 0 0,4-6 0 0 0,-6 8-9 0 0,0-1 0 0 0,0 1 0 0 0,1 0 1 0 0,-1-1-1 0 0,0 1 0 0 0,0 0 0 0 0,1-1 0 0 0,-1 1 1 0 0,0 0-1 0 0,1 0 0 0 0,-1 0 0 0 0,0-1 0 0 0,1 1 1 0 0,-1 0-1 0 0,0 0 0 0 0,1 0 0 0 0,-1 0 0 0 0,0-1 1 0 0,1 1-1 0 0,-1 0 0 0 0,0 0 0 0 0,1 0 1 0 0,-1 0-1 0 0,1 0 0 0 0,-1 0 0 0 0,0 0 0 0 0,1 0 1 0 0,-1 0-1 0 0,1 0 0 0 0,-1 1 0 0 0,0-1 0 0 0,1 0 1 0 0,-1 0-1 0 0,0 0 0 0 0,1 0 0 0 0,-1 1 0 0 0,12 8-274 0 0,-9-7 128 0 0,-2-2 9 0 0,-1 6-221 0 0,1-5 339 0 0,-1 0 0 0 0,0 0-1 0 0,0 1 1 0 0,0-1 0 0 0,0 0 0 0 0,0 0-1 0 0,-1 0 1 0 0,1 0 0 0 0,0 0-1 0 0,0 0 1 0 0,-1 1 0 0 0,1-1-1 0 0,-1 0 1 0 0,1 0 0 0 0,-2 1-1 0 0,23-11 505 0 0,-3-8-227 0 0,-15 14-243 0 0,0-1-1 0 0,0 1 0 0 0,0 0 1 0 0,0 1-1 0 0,5-4 1 0 0,-6 5-22 0 0,-1 1 1 0 0,0-1 0 0 0,1 0 0 0 0,-1 1-1 0 0,1 0 1 0 0,-1-1 0 0 0,1 1 0 0 0,-1 0 0 0 0,1 0-1 0 0,-1-1 1 0 0,1 1 0 0 0,0 0 0 0 0,-1 1-1 0 0,1-1 1 0 0,-1 0 0 0 0,1 0 0 0 0,-1 1 0 0 0,4 0-1 0 0,-4 0-7 0 0,0 0 0 0 0,1 0 0 0 0,-1 0 0 0 0,0 0 0 0 0,0 0 0 0 0,1 0 0 0 0,-1 1-1 0 0,0-1 1 0 0,0 0 0 0 0,0 1 0 0 0,-1-1 0 0 0,1 1 0 0 0,0-1 0 0 0,0 1 0 0 0,-1-1 0 0 0,1 2 0 0 0,6 10-1065 0 0,-4-6-268 0 0,-1-3-6 0 0,3-3-3981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49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41 6048 0 0,'8'-7'3776'0'0,"-11"8"470"0"0,-10 9-1414 0 0,13-9-2737 0 0,0-1 0 0 0,-1 1-1 0 0,1-1 1 0 0,0 1 0 0 0,-1 0-1 0 0,1-1 1 0 0,0 1 0 0 0,0 0-1 0 0,0-1 1 0 0,0 1 0 0 0,-1 0 0 0 0,1-1-1 0 0,0 1 1 0 0,0 0 0 0 0,0-1-1 0 0,0 1 1 0 0,1 0 0 0 0,-1-1-1 0 0,0 1 1 0 0,0 0 0 0 0,0-1 0 0 0,0 1-1 0 0,1 0 1 0 0,-1-1 0 0 0,0 1-1 0 0,1-1 1 0 0,-1 1 0 0 0,0-1-1 0 0,1 1 1 0 0,-1 0 0 0 0,1-1 0 0 0,-1 1-1 0 0,1-1 1 0 0,-1 0 0 0 0,1 1-1 0 0,0 0 1 0 0,0-1 34 0 0,17 2 9 0 0,-15-1-139 0 0,0-1 0 0 0,0 0-1 0 0,0 1 1 0 0,1-1 0 0 0,-1-1 0 0 0,0 1 0 0 0,6-1-1 0 0,-2-1 10 0 0,0 0 1 0 0,0 0-1 0 0,8-5 0 0 0,-12 6 60 0 0,-1-1-1 0 0,0 1 1 0 0,-1 0 0 0 0,1-1 0 0 0,0 1-1 0 0,0-1 1 0 0,-1 0 0 0 0,1 1 0 0 0,-1-1 0 0 0,1 0-1 0 0,-1 0 1 0 0,0 0 0 0 0,3-5 0 0 0,-2 2 291 0 0,-1 4-130 0 0,0 0 0 0 0,-1-1 0 0 0,1 1 1 0 0,0-1-1 0 0,-1 1 0 0 0,1-1 0 0 0,-1 1 0 0 0,1-1 0 0 0,-1 0 1 0 0,0 1-1 0 0,0-1 0 0 0,0-3 1175 0 0,-5 15-1187 0 0,3-4-357 0 0,0 1 1 0 0,0 0-1 0 0,1 0 0 0 0,1 0 0 0 0,-1 0 0 0 0,1 0 1 0 0,0 0-1 0 0,0 1 0 0 0,2 7 0 0 0,0 9-174 0 0,6 82-286 0 0,1 54 1608 0 0,-10-155-906 0 0,1 0 0 0 0,-1 1 0 0 0,0-1 0 0 0,0 0 0 0 0,0 0 0 0 0,-1 0 0 0 0,1 0 0 0 0,-1 0 0 0 0,-1 0 0 0 0,1 0 0 0 0,-1 0 0 0 0,1-1 0 0 0,-6 7 0 0 0,6-9-40 0 0,-1 1 0 0 0,1-1 0 0 0,0 0 0 0 0,-1 0 0 0 0,1 0 0 0 0,-1-1 0 0 0,0 1-1 0 0,0-1 1 0 0,0 1 0 0 0,1-1 0 0 0,-1 0 0 0 0,0 0 0 0 0,0 0 0 0 0,-1 0 0 0 0,1-1-1 0 0,0 1 1 0 0,0-1 0 0 0,0 0 0 0 0,0 0 0 0 0,0 0 0 0 0,-1 0 0 0 0,1-1 0 0 0,-6-1-1 0 0,2 0-84 0 0,0 0 0 0 0,0-1 0 0 0,1 0 0 0 0,-1 0 0 0 0,1-1 0 0 0,-1 0-1 0 0,1 0 1 0 0,0 0 0 0 0,-8-9 0 0 0,-5-6-1900 0 0,-21-27 0 0 0,31 37 650 0 0,-3-6-514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15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84 12464 0 0,'0'0'1133'0'0,"11"-14"223"0"0,-2 7-764 0 0,0 0-1 0 0,1 1 1 0 0,-1 0 0 0 0,2 1 0 0 0,-1 0 0 0 0,21-7-1 0 0,-12 7 75 0 0,0 0 0 0 0,0 1 0 0 0,24-2 0 0 0,-30 5-502 0 0,-1 1 0 0 0,1 0 0 0 0,0 1 0 0 0,16 3 0 0 0,-23-3-119 0 0,-1 0 0 0 0,1 0-1 0 0,-1 1 1 0 0,1 0-1 0 0,-1 0 1 0 0,0 1 0 0 0,0-1-1 0 0,0 1 1 0 0,0 0-1 0 0,0 0 1 0 0,-1 1 0 0 0,5 3-1 0 0,-8-5-41 0 0,1 0-1 0 0,-1 0 1 0 0,1 0-1 0 0,-1 0 0 0 0,0 0 1 0 0,1 0-1 0 0,-1 0 1 0 0,0 1-1 0 0,-1-1 1 0 0,1 0-1 0 0,0 1 1 0 0,-1-1-1 0 0,1 0 0 0 0,-1 1 1 0 0,1 3-1 0 0,-2-2 8 0 0,1 0-1 0 0,-1 0 0 0 0,1 0 1 0 0,-1-1-1 0 0,0 1 0 0 0,0 0 1 0 0,-1 0-1 0 0,-2 6 0 0 0,-4 3 17 0 0,0-1 0 0 0,-1 1 0 0 0,-20 20-1 0 0,23-26-32 0 0,-8 8-103 0 0,-2 0 0 0 0,0-1 0 0 0,-18 13 0 0 0,-57 32 37 0 0,54-36 59 0 0,37-23-46 0 0,15 3 180 0 0,0 0-1 0 0,19 0 1 0 0,14 2 516 0 0,103 33 271 0 0,-116-28-2825 0 0,-17-4-6249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50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6912 0 0,'0'0'304'0'0,"-2"5"64"0"0,0-2 3880 0 0,6 0-1912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4:54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7832 0 0,'0'0'6936'0'0,"0"14"-5070"0"0,0 8-1563 0 0,0 1 1 0 0,2-1-1 0 0,7 37 0 0 0,-1-42-1030 0 0,-2-9-3409 0 0,-3 0-1432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00.839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0 105 9216 0 0,'0'0'706'0'0,"2"-1"-489"0"0,15-6 813 0 0,-11 6-514 0 0,-1-1 0 0 0,0 1 0 0 0,0 0-1 0 0,9 0 1 0 0,3 1 755 0 0,22 2-1 0 0,-26-1-881 0 0,1 0 0 0 0,23-2-1 0 0,245-33 1184 0 0,-98 15-1422 0 0,-28 4-48 0 0,163 2-110 0 0,-283 13-80 0 0,15 0 54 0 0,91-3 404 0 0,-30-3-10 0 0,-69 5-63 0 0,14-1-2300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06.579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229 5 5064 0 0,'3'0'154'0'0,"-2"0"-348"0"0,-2-2 1809 0 0,1 0 1060 0 0,-3 1 1710 0 0,-9 1-3915 0 0,6 2 122 0 0,0-1 1 0 0,0 1-1 0 0,-11 6 0 0 0,0 1 1558 0 0,-16 12 0 0 0,9-4-1110 0 0,19-14-753 0 0,0 1-1 0 0,1 0 1 0 0,-8 9 0 0 0,-8 6 223 0 0,11-11-322 0 0,1 0 0 0 0,1 0 0 0 0,-1 1 0 0 0,1 0 0 0 0,1 0 0 0 0,-6 12 0 0 0,11-19-168 0 0,0-1 0 0 0,1 2 1 0 0,-1-1-1 0 0,1 0 0 0 0,-1 0 0 0 0,1 0 0 0 0,0 0 0 0 0,0 0 0 0 0,0 0 0 0 0,0 3 1 0 0,0 11 49 0 0,0-15-62 0 0,0 0 1 0 0,0 1-1 0 0,1-1 0 0 0,-1 1 1 0 0,1-1-1 0 0,-1 0 0 0 0,1 1 0 0 0,-1-1 1 0 0,1 0-1 0 0,0 1 0 0 0,-1-1 0 0 0,1 0 1 0 0,0 0-1 0 0,0 0 0 0 0,0 0 0 0 0,0 0 1 0 0,0 0-1 0 0,3 2 0 0 0,-1 0 11 0 0,1 1 0 0 0,1-1-1 0 0,-1-1 1 0 0,7 4 0 0 0,-3-2-44 0 0,0-2-1 0 0,0 1 1 0 0,1-1 0 0 0,-1 0 0 0 0,1-1 0 0 0,-1 0 0 0 0,13 0-1 0 0,-6-2-667 0 0,1 0 0 0 0,-1 0 1 0 0,20-6-1 0 0,-16 2-1121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07.105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77 0 16208 0 0,'0'1'1469'0'0,"-1"1"-1410"0"0,-1 1 0 0 0,1-1 0 0 0,0 1 0 0 0,0 0 0 0 0,0-1 0 0 0,0 1 1 0 0,1 0-1 0 0,-1 4 0 0 0,0-5-46 0 0,1 0 0 0 0,0 0 0 0 0,-1 0 0 0 0,1 1 0 0 0,-1-1 0 0 0,0 0 0 0 0,0 0 0 0 0,0 0-1 0 0,0 0 1 0 0,-1 2 0 0 0,-20 38 2077 0 0,18-36-1605 0 0,-1 0 0 0 0,1 1 0 0 0,1-1 0 0 0,-1 1 0 0 0,1 0 0 0 0,0 0 0 0 0,1 0 0 0 0,-1 1 0 0 0,2-1 0 0 0,-1 1 0 0 0,0 10 0 0 0,2-17-481 0 0,0 0 0 0 0,0 0 0 0 0,1-1 0 0 0,-1 1 0 0 0,0 0 0 0 0,1 0 1 0 0,-1 0-1 0 0,1 0 0 0 0,-1 0 0 0 0,1-1 0 0 0,0 1 0 0 0,-1 0 0 0 0,1-1 1 0 0,0 1-1 0 0,-1 0 0 0 0,1-1 0 0 0,0 1 0 0 0,0-1 0 0 0,0 1 0 0 0,-1-1 0 0 0,1 1 1 0 0,0-1-1 0 0,0 0 0 0 0,0 1 0 0 0,0-1 0 0 0,1 0 0 0 0,1 1-4 0 0,1 0-1 0 0,-1 0 0 0 0,0 0 0 0 0,1-1 1 0 0,-1 0-1 0 0,7 0 0 0 0,-8 0-16 0 0,0 0-1 0 0,0-1 1 0 0,0 1-1 0 0,0-1 0 0 0,0 0 1 0 0,0 1-1 0 0,0-1 1 0 0,0 0-1 0 0,-1 0 1 0 0,1 0-1 0 0,0 0 1 0 0,0 0-1 0 0,2-3 0 0 0,15-22-734 0 0,-10 12 753 0 0,-8 14 2 0 0,-1 0 0 0 0,1 0 0 0 0,-1 0 0 0 0,1 0-1 0 0,-1 0 1 0 0,1 0 0 0 0,0 0 0 0 0,-1 0 0 0 0,1 0 0 0 0,-1 0 0 0 0,1 0 0 0 0,-1 0 0 0 0,1 0 0 0 0,-1 0 0 0 0,1 0-1 0 0,-1 0 1 0 0,1 1 0 0 0,-1-1 0 0 0,1 0 0 0 0,-1 0 0 0 0,1 1 0 0 0,17 17 143 0 0,-16-15-123 0 0,1 0 0 0 0,0 0 0 0 0,-1 0 0 0 0,1 0 0 0 0,0-1 0 0 0,1 1 0 0 0,-1-1 0 0 0,0 0 0 0 0,7 3 0 0 0,-4-3-3 0 0,1-1 0 0 0,-1 1 0 0 0,1-1-1 0 0,-1 0 1 0 0,1-1 0 0 0,0 0 0 0 0,-1 0 0 0 0,1 0 0 0 0,-1-1 0 0 0,1 0 0 0 0,0 0-1 0 0,-1 0 1 0 0,0-1 0 0 0,1 0 0 0 0,-1-1 0 0 0,0 1 0 0 0,0-1 0 0 0,0 0 0 0 0,0-1-1 0 0,-1 1 1 0 0,6-5 0 0 0,-10 7-14 0 0,0 0 1 0 0,0 0-1 0 0,0 0 0 0 0,0 0 0 0 0,0 0 0 0 0,0 0 0 0 0,0 0 1 0 0,0 0-1 0 0,0 0 0 0 0,0 0 0 0 0,-1-1 0 0 0,1 1 0 0 0,0 0 1 0 0,-1-1-1 0 0,1 1 0 0 0,-1 0 0 0 0,0-1 0 0 0,1 1 0 0 0,-1-1 1 0 0,0 1-1 0 0,0 0 0 0 0,0-1 0 0 0,0 1 0 0 0,0-1 0 0 0,0 1 1 0 0,0-1-1 0 0,0 1 0 0 0,-1 0 0 0 0,1-1 0 0 0,-1 1 0 0 0,1-1 1 0 0,-1 0-1 0 0,-1-1 39 0 0,0 0 0 0 0,1 1 0 0 0,-1-1 0 0 0,0 0 0 0 0,0 1 0 0 0,-1 0 0 0 0,1 0 0 0 0,0-1 0 0 0,-1 2 0 0 0,0-1 0 0 0,1 0 0 0 0,-1 0 0 0 0,-4-1 0 0 0,0 0 34 0 0,0 1 1 0 0,1 0-1 0 0,-1 1 1 0 0,0 0-1 0 0,0 0 1 0 0,0 0-1 0 0,0 1 1 0 0,-9 0 0 0 0,2 2-60 0 0,0-1 1 0 0,-1 2 0 0 0,-13 3-1 0 0,3 5-77 0 0,24-10-82 0 0,0-1-1 0 0,0 1 0 0 0,0-1 1 0 0,0 1-1 0 0,0 0 1 0 0,0-1-1 0 0,0 1 1 0 0,0 0-1 0 0,0 0 0 0 0,0 0 1 0 0,1 0-1 0 0,-1-1 1 0 0,0 1-1 0 0,1 0 1 0 0,-1 1-1 0 0,0-1 0 0 0,0 2 1 0 0,1-3-866 0 0,4 5-2629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07.497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183 8 21599 0 0,'-18'-7'2348'0'0,"12"7"-2351"0"0,1-1 53 0 0,1 1 0 0 0,-1 0 0 0 0,0 0-1 0 0,0 1 1 0 0,1-1 0 0 0,-1 1 0 0 0,1 0 0 0 0,-1 1 0 0 0,1-1 0 0 0,-1 1 0 0 0,-6 3 0 0 0,9-4 32 0 0,0 0 0 0 0,0 0 0 0 0,0 0 0 0 0,1 0 0 0 0,-1 0-1 0 0,1 1 1 0 0,-1-1 0 0 0,1 1 0 0 0,-1-1 0 0 0,1 1 0 0 0,0-1-1 0 0,0 1 1 0 0,-1 0 0 0 0,1-1 0 0 0,0 1 0 0 0,1 0 0 0 0,-2 4 0 0 0,2-6-72 0 0,0 1 0 0 0,0 0 1 0 0,0 0-1 0 0,0 0 1 0 0,1 0-1 0 0,-1-1 1 0 0,0 1-1 0 0,1 0 1 0 0,-1 0-1 0 0,0-1 1 0 0,1 1-1 0 0,-1 0 1 0 0,1-1-1 0 0,-1 1 1 0 0,1 0-1 0 0,-1-1 1 0 0,1 1-1 0 0,0-1 1 0 0,-1 1-1 0 0,1-1 1 0 0,1 2-1 0 0,16 8-111 0 0,-17-9 76 0 0,16 8-287 0 0,26 17 1 0 0,-43-25 311 0 0,1-1-1 0 0,0 0 1 0 0,-1 0 0 0 0,1 1-1 0 0,-1-1 1 0 0,1 0 0 0 0,-1 1-1 0 0,1-1 1 0 0,-1 1 0 0 0,0-1-1 0 0,1 1 1 0 0,-1-1 0 0 0,0 1-1 0 0,1-1 1 0 0,-1 1 0 0 0,0-1-1 0 0,1 1 1 0 0,-1-1 0 0 0,0 1-1 0 0,0-1 1 0 0,0 1 0 0 0,1 0-1 0 0,-1-1 1 0 0,0 1 0 0 0,0-1-1 0 0,0 1 1 0 0,0 0 0 0 0,0-1-1 0 0,0 1 1 0 0,0 0 0 0 0,0-1-1 0 0,0 1 1 0 0,-1-1 0 0 0,1 1-1 0 0,0 0 1 0 0,0-1 0 0 0,0 1-1 0 0,-1-1 1 0 0,1 1 0 0 0,0-1-1 0 0,-1 1 1 0 0,1-1 0 0 0,-1 1-1 0 0,1-1 1 0 0,0 1 0 0 0,-1-1-1 0 0,1 0 1 0 0,-1 1 0 0 0,0 0 0 0 0,-3 2 12 0 0,-1 0 0 0 0,0 0 0 0 0,0-1 1 0 0,-9 4-1 0 0,4-2 84 0 0,4-1-26 0 0,-1-1-1 0 0,0 1 1 0 0,0-1-1 0 0,0-1 1 0 0,0 1 0 0 0,0-1-1 0 0,-1 0 1 0 0,1-1-1 0 0,0 0 1 0 0,0 0-1 0 0,-8-1 1 0 0,-4-6-1692 0 0,11 3-5304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08.107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0 94 10136 0 0,'12'0'1572'0'0,"1"-1"1"0"0,-1-1 0 0 0,-1 0 0 0 0,1-1 0 0 0,16-5-1 0 0,29-13 1523 0 0,-23 7-3924 0 0,-16 4 994 0 0,-18 9-135 0 0,1 1 0 0 0,-1 0 0 0 0,1-1-1 0 0,-1 1 1 0 0,1 0 0 0 0,-1-1 0 0 0,0 1-1 0 0,1-1 1 0 0,-1 1 0 0 0,0-1 0 0 0,1 1-1 0 0,-1-1 1 0 0,0 1 0 0 0,0-1 0 0 0,0 1-1 0 0,1-1 1 0 0,-1 1 0 0 0,0-1-1 0 0,0 1 1 0 0,0-1 0 0 0,0 1 0 0 0,0-1-1 0 0,0 1 1 0 0,0-1 0 0 0,0 0 0 0 0,0 1-1 0 0,0-1 1 0 0,-1 0 0 0 0,0-1 43 0 0,0 1 1 0 0,0 0-1 0 0,-1-1 1 0 0,1 1-1 0 0,-1 0 1 0 0,1 0-1 0 0,-1 0 0 0 0,1 0 1 0 0,-1 0-1 0 0,0 0 1 0 0,1 0-1 0 0,-1 1 1 0 0,0-1-1 0 0,0 1 1 0 0,0-1-1 0 0,1 1 0 0 0,-1-1 1 0 0,0 1-1 0 0,-4 0 1 0 0,0 0-69 0 0,-1 0 0 0 0,1 0-1 0 0,-1 0 1 0 0,-10 3 0 0 0,9-1 76 0 0,1 0 0 0 0,-1 1 0 0 0,0 0 0 0 0,0 1 0 0 0,-11 6 0 0 0,17-9-15 0 0,0 1 0 0 0,0-1-1 0 0,0 0 1 0 0,0 1 0 0 0,1-1 0 0 0,-1 1 0 0 0,0-1 0 0 0,1 1 0 0 0,-1 0 0 0 0,1-1 0 0 0,-1 1 0 0 0,1 0 0 0 0,0 0 0 0 0,0 0 0 0 0,0 0 0 0 0,0 1 0 0 0,0-1 0 0 0,1 0 0 0 0,-1 0 0 0 0,1 0 0 0 0,-1 1 0 0 0,1-1 0 0 0,0 0 0 0 0,0 5 0 0 0,0-5-9 0 0,1 0 0 0 0,0 0 0 0 0,-1 0 0 0 0,1 0 0 0 0,0-1 0 0 0,0 1 0 0 0,1 0 0 0 0,-1 0 0 0 0,0-1 0 0 0,0 1 0 0 0,1 0 0 0 0,-1-1 0 0 0,1 0 0 0 0,0 1 1 0 0,-1-1-1 0 0,1 0 0 0 0,0 0 0 0 0,0 0 0 0 0,2 1 0 0 0,5 3 89 0 0,2-1 1 0 0,14 5-1 0 0,-12-5-36 0 0,-6-2-103 0 0,0 0 0 0 0,1-1-1 0 0,-1 0 1 0 0,0 0-1 0 0,1-1 1 0 0,9 0 0 0 0,45-7-1026 0 0,-51 6 413 0 0,2-1-1327 0 0,0-1-1 0 0,0 0 1 0 0,-1-1 0 0 0,20-8-1 0 0,-25 9 860 0 0,-1 0-1 0 0,0 0 0 0 0,-1-1 1 0 0,1 0-1 0 0,0 0 1 0 0,-1 0-1 0 0,0-1 0 0 0,0 1 1 0 0,-1-1-1 0 0,8-9 1 0 0,-12 14 1298 0 0,1-1 1 0 0,-1 0 0 0 0,1 0 0 0 0,-1 1 0 0 0,1-1 0 0 0,-1 0 0 0 0,1 0-1 0 0,-1 1 1 0 0,1-1 0 0 0,-1 0 0 0 0,0 0 0 0 0,0 0 0 0 0,1 0 0 0 0,-1 0-1 0 0,0 1 1 0 0,0-1 0 0 0,0 0 0 0 0,0 0 0 0 0,0 0 0 0 0,0 0 0 0 0,0 0-1 0 0,0 0 1 0 0,0 0 0 0 0,-1 1 0 0 0,1-1 0 0 0,0 0 0 0 0,0 0 0 0 0,-1 0-1 0 0,1 0 1 0 0,-1 1 0 0 0,1-1 0 0 0,-1 0 0 0 0,1 0 0 0 0,-1 1 0 0 0,1-1 0 0 0,-1 0-1 0 0,0 1 1 0 0,1-1 0 0 0,-1 1 0 0 0,0-1 0 0 0,0 1 0 0 0,1-1 0 0 0,-1 1-1 0 0,0-1 1 0 0,0 1 0 0 0,0 0 0 0 0,0-1 0 0 0,-3 0 517 0 0,1 0 0 0 0,0 0 1 0 0,0 1-1 0 0,0-1 0 0 0,-1 1 1 0 0,1 0-1 0 0,0 0 0 0 0,0 0 0 0 0,-1 0 1 0 0,1 1-1 0 0,-6 1 0 0 0,9-2-696 0 0,-1 0 0 0 0,1 1 0 0 0,0-1 0 0 0,-1 0 0 0 0,1 1 1 0 0,-1-1-1 0 0,1 0 0 0 0,0 1 0 0 0,-1-1 0 0 0,1 0 0 0 0,0 1 0 0 0,0-1 0 0 0,-1 1 0 0 0,1-1 0 0 0,0 1 0 0 0,0-1 0 0 0,0 1 0 0 0,-1-1 0 0 0,1 0 0 0 0,0 1 0 0 0,0-1 0 0 0,0 1 0 0 0,0-1 0 0 0,0 1 0 0 0,0-1 0 0 0,0 1 0 0 0,0-1 1 0 0,0 1-1 0 0,0-1 0 0 0,0 1 0 0 0,1-1 0 0 0,-1 1 0 0 0,0-1 0 0 0,0 1 0 0 0,0-1 0 0 0,0 1 0 0 0,1-1 0 0 0,-1 0 0 0 0,0 1 0 0 0,1-1 0 0 0,-1 1 0 0 0,1 0 0 0 0,13 16-158 0 0,5-5 25 0 0,-15-9 62 0 0,1-1-1 0 0,-1 1 1 0 0,0 0-1 0 0,0 0 1 0 0,0 0-1 0 0,0 0 0 0 0,-1 1 1 0 0,1-1-1 0 0,-1 1 1 0 0,4 5-1 0 0,-7-8 29 0 0,1 0-1 0 0,-1 0 0 0 0,1 0 1 0 0,-1 0-1 0 0,0 0 1 0 0,1 0-1 0 0,-1 0 0 0 0,0 0 1 0 0,0 0-1 0 0,0 1 1 0 0,0-1-1 0 0,0 0 0 0 0,0 0 1 0 0,0 0-1 0 0,0 0 1 0 0,0 0-1 0 0,0 0 0 0 0,-1 0 1 0 0,1 0-1 0 0,0 0 1 0 0,-1 1-1 0 0,1-1 0 0 0,-1 0 1 0 0,1-1-1 0 0,-1 1 0 0 0,1 0 1 0 0,-1 0-1 0 0,0 0 1 0 0,0 0-1 0 0,1 0 0 0 0,-1-1 1 0 0,0 1-1 0 0,0 0 1 0 0,0-1-1 0 0,0 1 0 0 0,0 0 1 0 0,0-1-1 0 0,0 1 1 0 0,-1 0-1 0 0,-3 0 61 0 0,1 1 0 0 0,0-1 0 0 0,-1 0-1 0 0,1 0 1 0 0,0 0 0 0 0,-1 0 0 0 0,-5-1 0 0 0,6 0 5 0 0,-1-1 1 0 0,0 1-1 0 0,0-1 1 0 0,0 0-1 0 0,1 0 1 0 0,-1-1-1 0 0,0 1 1 0 0,-6-4-1 0 0,9 4-243 0 0,1 0-1 0 0,-1-1 0 0 0,0 1 1 0 0,1 0-1 0 0,-1 0 1 0 0,1-1-1 0 0,-1 1 1 0 0,1-1-1 0 0,0 1 1 0 0,-2-3-1 0 0,2 3-217 0 0,1 0 0 0 0,-1-1 0 0 0,1 1 0 0 0,-1 0 0 0 0,1 0 0 0 0,0 0 0 0 0,0-1-1 0 0,-1 1 1 0 0,1 0 0 0 0,0-1 0 0 0,0 1 0 0 0,0 0 0 0 0,0 0 0 0 0,0-1 0 0 0,1 1 0 0 0,-1 0 0 0 0,1-3-1 0 0,2-1-1781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08.471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31 0 14280 0 0,'0'0'1102'0'0,"0"8"4306"0"0,-27 78-1625 0 0,26-84-3662 0 0,0 1 1 0 0,1 0 0 0 0,-1 0 0 0 0,1 0-1 0 0,0 0 1 0 0,0 0 0 0 0,0 0-1 0 0,0 0 1 0 0,1 0 0 0 0,-1 0 0 0 0,1 0-1 0 0,-1 0 1 0 0,1 0 0 0 0,0 0 0 0 0,0 0-1 0 0,1-1 1 0 0,-1 1 0 0 0,1 0-1 0 0,1 2 1 0 0,-1-3-116 0 0,-1-1-1 0 0,1 0 0 0 0,0 0 1 0 0,-1 0-1 0 0,1 0 1 0 0,0 0-1 0 0,0 0 1 0 0,0 0-1 0 0,0-1 1 0 0,0 1-1 0 0,4 0 0 0 0,26 4-42 0 0,-28-4 13 0 0,4 0-257 0 0,0 0 1 0 0,0 0-1 0 0,1-1 0 0 0,-1 0 1 0 0,0-1-1 0 0,0 0 0 0 0,0 0 0 0 0,16-4 1 0 0,2-3-2756 0 0,-20 7 1250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08.824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48 19319 0 0,'0'0'2096'0'0,"4"-1"-2096"0"0,-1-3 0 0 0,2 0 0 0 0,4 1 224 0 0,2-1 0 0 0,1 0 0 0 0,2 0 0 0 0,-2-1-568 0 0,2 2-104 0 0,2 0-32 0 0,-2-2 0 0 0,2 1-904 0 0,0 0-184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09.207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72 2 4144 0 0,'-6'-2'408'0'0,"5"2"-150"0"0,0 0 0 0 0,0 0 0 0 0,0 0 0 0 0,0 0-1 0 0,-1 0 1 0 0,1 1 0 0 0,0-1 0 0 0,0 0 0 0 0,0 1 0 0 0,0-1 0 0 0,0 0 0 0 0,0 1 0 0 0,0-1 0 0 0,0 1 0 0 0,0 0 0 0 0,0-1-1 0 0,0 1 1 0 0,1 0 0 0 0,-1-1 0 0 0,0 1 0 0 0,0 0 0 0 0,-1 2 0 0 0,-12 18 6032 0 0,11-14-5703 0 0,-2 1 547 0 0,1 0 1 0 0,0 1-1 0 0,1 0 1 0 0,-5 17-1 0 0,8-23-1044 0 0,0-1 1 0 0,-1 1-1 0 0,1-1 0 0 0,0 0 1 0 0,0 1-1 0 0,1-1 1 0 0,-1 1-1 0 0,0-1 0 0 0,1 0 1 0 0,-1 1-1 0 0,1-1 1 0 0,0 1-1 0 0,0-1 0 0 0,0 0 1 0 0,0 0-1 0 0,0 0 0 0 0,0 0 1 0 0,1 0-1 0 0,-1 0 1 0 0,1 0-1 0 0,0 0 0 0 0,-1 0 1 0 0,1-1-1 0 0,2 3 1 0 0,0-1-149 0 0,0-1 0 0 0,0 1 0 0 0,1-1 0 0 0,-1 0 0 0 0,1 0 0 0 0,-1 0 0 0 0,1 0 0 0 0,0-1 0 0 0,-1 0 0 0 0,1 0 0 0 0,0 0 0 0 0,0-1 0 0 0,0 1 0 0 0,0-1 0 0 0,0 0 0 0 0,0-1 0 0 0,0 1 0 0 0,-1-1 0 0 0,8-2 0 0 0,-1 1-1199 0 0,6-1-1563 0 0,-7-1-2742 0 0,-4 1-708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2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1840 0 0,'3'-16'10510'0'0,"-2"16"-10329"0"0,1 0 0 0 0,-1 0 1 0 0,0 0-1 0 0,0 0 0 0 0,0 0 0 0 0,0 1 0 0 0,1-1 0 0 0,-1 0 0 0 0,0 1 0 0 0,0-1 0 0 0,0 0 0 0 0,0 1 0 0 0,0-1 0 0 0,0 1 0 0 0,0 0 0 0 0,0-1 1 0 0,0 1-1 0 0,0 0 0 0 0,0 0 0 0 0,0 0 0 0 0,0-1 0 0 0,-1 1 0 0 0,1 0 0 0 0,0 0 0 0 0,0 0 0 0 0,-1 0 0 0 0,2 2 0 0 0,2 3 35 0 0,-1 1-1 0 0,1-1 1 0 0,3 10-1 0 0,-3-3-132 0 0,-1 1 1 0 0,-1-1-1 0 0,0 1 0 0 0,0-1 1 0 0,-1 1-1 0 0,-2 19 0 0 0,1-28 19 0 0,0 1 58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09.607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5 18 16815 0 0,'-5'0'2883'0'0,"35"-5"-1352"0"0,-9 4-1273 0 0,-13 0-193 0 0,0 1 0 0 0,-1 0 1 0 0,1 0-1 0 0,0 1 1 0 0,-1 0-1 0 0,1 0 1 0 0,12 5-1 0 0,-16-4-51 0 0,0 0 0 0 0,-1 1 1 0 0,1 0-1 0 0,-1-1 0 0 0,1 2 0 0 0,-1-1 0 0 0,0 0 0 0 0,4 5 1 0 0,16 16 1590 0 0,-19-21-1538 0 0,1-1-1 0 0,0 1 1 0 0,0-1-1 0 0,-1 0 1 0 0,2 0-1 0 0,-1-1 1 0 0,0 0-1 0 0,0 1 1 0 0,0-2-1 0 0,1 1 1 0 0,-1-1 0 0 0,0 1-1 0 0,1-2 1 0 0,7 0-1 0 0,-8 1-69 0 0,-1-1 0 0 0,0 1-1 0 0,0-1 1 0 0,1 0 0 0 0,-1-1 0 0 0,0 1-1 0 0,0-1 1 0 0,0 1 0 0 0,-1-1 0 0 0,1-1-1 0 0,0 1 1 0 0,-1 0 0 0 0,1-1 0 0 0,-1 0-1 0 0,0 0 1 0 0,0 0 0 0 0,0 0 0 0 0,4-5-1 0 0,-6 7 0 0 0,-1 0-1 0 0,1 0 0 0 0,-1 0 1 0 0,0 0-1 0 0,1 0 0 0 0,-1 1 1 0 0,0-1-1 0 0,0 0 1 0 0,1 0-1 0 0,-1 0 0 0 0,0 0 1 0 0,0 0-1 0 0,0 0 0 0 0,0 0 1 0 0,0 0-1 0 0,0 0 1 0 0,0 0-1 0 0,-1 0 0 0 0,1 0 1 0 0,0 0-1 0 0,0 1 0 0 0,-1-1 1 0 0,1 0-1 0 0,-1 0 1 0 0,1 0-1 0 0,-1 0 0 0 0,1 0 1 0 0,-1 1-1 0 0,1-1 0 0 0,-1 0 1 0 0,0 1-1 0 0,1-1 1 0 0,-1 0-1 0 0,0 1 0 0 0,0-1 1 0 0,1 1-1 0 0,-1-1 0 0 0,0 1 1 0 0,0-1-1 0 0,0 1 1 0 0,0 0-1 0 0,-1-1 0 0 0,-5-2 90 0 0,0 1-1 0 0,0-1 1 0 0,-1 1-1 0 0,-7 0 1 0 0,11 1-26 0 0,-8-1 145 0 0,0 1 1 0 0,0 0 0 0 0,0 1-1 0 0,-20 2 1 0 0,-47 12-87 0 0,61-7-4856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09.957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4 114 1840 0 0,'-4'2'6826'0'0,"12"-3"-82"0"0,-3-2-3477 0 0,-3 2-3100 0 0,-1-1 0 0 0,0 1 1 0 0,0-1-1 0 0,0 1 1 0 0,0-1-1 0 0,0 1 0 0 0,0-1 1 0 0,1-3-1 0 0,0 1 697 0 0,2-5 144 0 0,-2 4-760 0 0,0 0 0 0 0,0 0 0 0 0,1 0 0 0 0,-1 1 0 0 0,1-1 0 0 0,0 1 0 0 0,1-1 0 0 0,-1 1 0 0 0,1 0 0 0 0,-1 0 0 0 0,1 0 0 0 0,9-5 0 0 0,-9 6-254 0 0,0 1-115 0 0,1-1-1 0 0,0 1 1 0 0,-1 0-1 0 0,1 0 0 0 0,10-2 1 0 0,-13 3 99 0 0,-1 1-1 0 0,0 0 1 0 0,1 0-1 0 0,-1 0 1 0 0,1 0 0 0 0,-1 1-1 0 0,0-1 1 0 0,1 0 0 0 0,-1 0-1 0 0,0 1 1 0 0,1-1 0 0 0,-1 1-1 0 0,0-1 1 0 0,1 1-1 0 0,-1 0 1 0 0,0-1 0 0 0,0 1-1 0 0,0 0 1 0 0,0 0 0 0 0,0 0-1 0 0,0 0 1 0 0,0 0-1 0 0,0 0 1 0 0,0 0 0 0 0,0 0-1 0 0,0 0 1 0 0,-1 0 0 0 0,2 2-1 0 0,8 20 260 0 0,-9-20-169 0 0,1 1-1 0 0,-1-1 1 0 0,1 1 0 0 0,0-1-1 0 0,0 1 1 0 0,0-1 0 0 0,0 0-1 0 0,1 0 1 0 0,-1 0 0 0 0,6 5 0 0 0,-5-6-52 0 0,0 1 1 0 0,-1-1 0 0 0,1 0-1 0 0,0 0 1 0 0,1 0 0 0 0,-1-1-1 0 0,0 1 1 0 0,0-1 0 0 0,1 0 0 0 0,-1 0-1 0 0,1 0 1 0 0,-1 0 0 0 0,1 0-1 0 0,-1-1 1 0 0,1 0 0 0 0,0 1 0 0 0,-1-1-1 0 0,7-1 1 0 0,-8 0-7 0 0,0 1 0 0 0,0-1 0 0 0,0 1 1 0 0,0-1-1 0 0,0 0 0 0 0,0 0 0 0 0,0 0 0 0 0,0 0 1 0 0,0 0-1 0 0,-1 0 0 0 0,1 0 0 0 0,0-1 0 0 0,-1 1 1 0 0,1-1-1 0 0,-1 1 0 0 0,1-1 0 0 0,-1 0 0 0 0,0 1 1 0 0,0-1-1 0 0,0 0 0 0 0,0 0 0 0 0,0 0 0 0 0,0 0 0 0 0,0 0 1 0 0,-1 0-1 0 0,1 0 0 0 0,0-3 0 0 0,-1 3 3 0 0,1 0 0 0 0,-1 0 1 0 0,0 0-1 0 0,0 0 0 0 0,-1 0 0 0 0,1 0 0 0 0,0 0 0 0 0,-1 0 0 0 0,1 0 1 0 0,-1 0-1 0 0,1 0 0 0 0,-1 0 0 0 0,0 1 0 0 0,0-1 0 0 0,0 0 0 0 0,0 0 0 0 0,0 1 1 0 0,-2-3-1 0 0,1 2 29 0 0,-1 0 0 0 0,1 0 0 0 0,0 0 1 0 0,-1 0-1 0 0,1 1 0 0 0,-1 0 0 0 0,1-1 1 0 0,-1 1-1 0 0,0 0 0 0 0,0 0 0 0 0,-4-1 1 0 0,2 1-4 0 0,-1 0 0 0 0,1 1 0 0 0,0-1 0 0 0,-1 1 0 0 0,1 0 0 0 0,0 1 0 0 0,-1-1 1 0 0,1 1-1 0 0,0 0 0 0 0,0 0 0 0 0,0 1 0 0 0,0-1 0 0 0,-8 5 0 0 0,12-6-108 0 0,0 1-1 0 0,0 0 0 0 0,0 0 0 0 0,0 0 1 0 0,0-1-1 0 0,0 1 0 0 0,1 0 1 0 0,-1 0-1 0 0,0 0 0 0 0,1 0 1 0 0,-1 0-1 0 0,1 0 0 0 0,-1 0 0 0 0,0 2 1 0 0,1-3-375 0 0,0 1 1 0 0,0 0-1 0 0,-1-1 1 0 0,1 1-1 0 0,0-1 0 0 0,0 1 1 0 0,0-1-1 0 0,0 1 1 0 0,0 0-1 0 0,0-1 1 0 0,1 1-1 0 0,-1-1 0 0 0,0 1 1 0 0,0-1-1 0 0,0 1 1 0 0,0 0-1 0 0,1-1 1 0 0,-1 1-1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10.420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0 1 19319 0 0,'0'0'2123'0'0,"1"15"-1628"0"0,1-10-169 0 0,1 0 1 0 0,0-1-1 0 0,0 1 1 0 0,1-1-1 0 0,-1 0 1 0 0,1 0-1 0 0,0 0 1 0 0,0-1-1 0 0,7 6 1 0 0,-7-7-250 0 0,-1-1 0 0 0,0 1 0 0 0,0-1 1 0 0,1 0-1 0 0,-1 0 0 0 0,1 0 0 0 0,-1 0 0 0 0,1-1 1 0 0,-1 1-1 0 0,1-1 0 0 0,0 0 0 0 0,-1 0 0 0 0,1 0 1 0 0,-1 0-1 0 0,6-2 0 0 0,-2 1-126 0 0,-1-1 0 0 0,0 0 0 0 0,1 0 0 0 0,-1 0 0 0 0,0-1 0 0 0,0 1 0 0 0,9-7 0 0 0,-13 7 81 0 0,0 0 0 0 0,0 0 0 0 0,0 0 0 0 0,0 0 0 0 0,-1 0 0 0 0,1 0 1 0 0,-1 0-1 0 0,1-1 0 0 0,-1 1 0 0 0,0-1 0 0 0,0 1 0 0 0,0-1 0 0 0,0 1 1 0 0,0-1-1 0 0,-1 0 0 0 0,1 1 0 0 0,-1-6 0 0 0,1 11 8 0 0,-1 0 0 0 0,0 0 0 0 0,0-1 0 0 0,1 1 0 0 0,0 0-1 0 0,-1 0 1 0 0,1-1 0 0 0,0 1 0 0 0,1-1 0 0 0,1 5 0 0 0,-1-5-20 0 0,-1 1-1 0 0,0-1 1 0 0,1 0 0 0 0,-1 0 0 0 0,1 0 0 0 0,0-1 0 0 0,-1 1 0 0 0,1 0 0 0 0,0-1-1 0 0,0 1 1 0 0,0-1 0 0 0,0 1 0 0 0,1-1 0 0 0,-1 0 0 0 0,0 0 0 0 0,0 0-1 0 0,1 0 1 0 0,2 0 0 0 0,-3-1 30 0 0,0 0-1 0 0,0 0 1 0 0,0 0 0 0 0,1 0-1 0 0,-1 0 1 0 0,0-1 0 0 0,0 1-1 0 0,0-1 1 0 0,0 1 0 0 0,0-1-1 0 0,0 0 1 0 0,0 0 0 0 0,2-1-1 0 0,26-19-12 0 0,-12 7 20 0 0,-12 10-50 0 0,21-10 0 0 0,-26 13-7 0 0,0 1-1 0 0,0 0 1 0 0,1-1 0 0 0,-1 1 0 0 0,0 0 0 0 0,1 0 0 0 0,-1 0 0 0 0,0 0 0 0 0,1 0-1 0 0,-1 0 1 0 0,0 0 0 0 0,1 0 0 0 0,-1 0 0 0 0,0 1 0 0 0,0-1 0 0 0,1 1 0 0 0,-1-1-1 0 0,0 1 1 0 0,2 0 0 0 0,-1 1-93 0 0,0 0 0 0 0,0-1 0 0 0,0 1 0 0 0,0 0 0 0 0,0 0 0 0 0,0 0 0 0 0,0 0 0 0 0,2 5 0 0 0,-3-5-7 0 0,0 0-1 0 0,0-1 1 0 0,0 1 0 0 0,0 0 0 0 0,1-1 0 0 0,-1 1 0 0 0,1-1 0 0 0,-1 1 0 0 0,1-1 0 0 0,-1 0 0 0 0,1 0 0 0 0,3 2 0 0 0,17 3-3076 0 0,-15-4 1274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10.926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160 139 16871 0 0,'-14'-12'1832'0'0,"12"10"-1733"0"0,-1 0-1 0 0,0 0 0 0 0,0 0 0 0 0,1 0 1 0 0,-1 0-1 0 0,0 1 0 0 0,-1 0 0 0 0,1 0 1 0 0,0-1-1 0 0,0 2 0 0 0,0-1 0 0 0,-1 0 1 0 0,1 1-1 0 0,0-1 0 0 0,-1 1 0 0 0,1 0 1 0 0,0 0-1 0 0,-1 1 0 0 0,1-1 0 0 0,0 0 1 0 0,-1 1-1 0 0,1 0 0 0 0,0 0 0 0 0,0 0 1 0 0,0 0-1 0 0,0 1 0 0 0,0-1 0 0 0,0 1 1 0 0,0 0-1 0 0,0 0 0 0 0,0 0 0 0 0,1 0 1 0 0,-1 0-1 0 0,-2 3 0 0 0,-5 5 667 0 0,7-8-617 0 0,1 0 0 0 0,-1 1 0 0 0,0 0 0 0 0,1-1-1 0 0,0 1 1 0 0,0 0 0 0 0,0 0 0 0 0,0 0 0 0 0,-3 7 0 0 0,5-9-146 0 0,0-1 0 0 0,0 1 0 0 0,0-1 0 0 0,1 1 0 0 0,-1-1 0 0 0,0 1 0 0 0,0-1 0 0 0,1 1 0 0 0,-1-1 0 0 0,0 1 0 0 0,1-1 0 0 0,-1 1-1 0 0,0-1 1 0 0,1 0 0 0 0,-1 1 0 0 0,1-1 0 0 0,-1 1 0 0 0,0-1 0 0 0,1 0 0 0 0,-1 1 0 0 0,1-1 0 0 0,-1 0 0 0 0,1 0 0 0 0,0 0 0 0 0,-1 1 0 0 0,1-1 0 0 0,-1 0 0 0 0,1 0 0 0 0,0 0 0 0 0,19 5-20 0 0,-16-5-41 0 0,0 0 0 0 0,0 0 0 0 0,-1-1 0 0 0,1 1 0 0 0,-1-1 0 0 0,1 0 0 0 0,0 0 0 0 0,-1 0 0 0 0,1 0 0 0 0,-1-1 0 0 0,0 1 0 0 0,1-1 0 0 0,-1 0-1 0 0,0 0 1 0 0,0 0 0 0 0,0 0 0 0 0,0-1 0 0 0,-1 1 0 0 0,1-1 0 0 0,-1 1 0 0 0,1-1 0 0 0,-1 0 0 0 0,0 0 0 0 0,0 0 0 0 0,0-1 0 0 0,0 1 0 0 0,-1 0 0 0 0,0-1 0 0 0,1 1 0 0 0,-1-1-1 0 0,0 1 1 0 0,-1-1 0 0 0,2-6 0 0 0,4-69 55 0 0,-6 74 72 0 0,0 0-1 0 0,1 0 0 0 0,0 0 0 0 0,3-9 0 0 0,-4 13 205 0 0,0 11 7 0 0,0 16-16 0 0,0-6 264 0 0,0 1 0 0 0,1-1 0 0 0,6 29 0 0 0,-5-36-66 0 0,8 21-186 0 0,-10-33-346 0 0,4-3-1236 0 0,-1 0 706 0 0,1 1 0 0 0,-1-2 1 0 0,0 1-1 0 0,0 0 1 0 0,1-1-1 0 0,4-4 1 0 0,-5 4-2157 0 0,-1 0 535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11.285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8 25 17967 0 0,'0'0'1600'0'0,"-4"-3"-1280"0"0,4-2-256 0 0,-1 2-64 0 0,-1-2 488 0 0,2 1 88 0 0,2-1 24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11.638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12 84 10592 0 0,'-1'1'570'0'0,"-2"0"-400"0"0,-5-1 9861 0 0,21-18-9112 0 0,8-1 1204 0 0,-14 11-1749 0 0,1 1 0 0 0,0 1 0 0 0,1-1 0 0 0,10-5 0 0 0,-17 11-367 0 0,1-1 0 0 0,0 1 0 0 0,0 0 0 0 0,0 0 0 0 0,0 0 0 0 0,0 1 0 0 0,0-1 0 0 0,0 1 0 0 0,0-1 0 0 0,0 1 0 0 0,0 0 0 0 0,0 0 0 0 0,0 1 0 0 0,0-1 0 0 0,0 0 0 0 0,0 1 0 0 0,0 0 0 0 0,-1 0 0 0 0,5 1 0 0 0,-5-1-10 0 0,0 0 0 0 0,0-1 0 0 0,0 1 0 0 0,0 1 0 0 0,0-1 1 0 0,0 0-1 0 0,0 0 0 0 0,0 1 0 0 0,1 1 0 0 0,-2-2-14 0 0,-1 0 0 0 0,1 0 0 0 0,-1 0 0 0 0,0 0 0 0 0,1 0 1 0 0,-1 0-1 0 0,0 0 0 0 0,0 0 0 0 0,1 0 0 0 0,-1 0 0 0 0,0 0 0 0 0,0 0 1 0 0,0 0-1 0 0,0 0 0 0 0,0 0 0 0 0,-1 0 0 0 0,1 0 0 0 0,0 0 0 0 0,0 0 0 0 0,-1 0 1 0 0,1 0-1 0 0,-1 2 0 0 0,-3 6-429 0 0,-1 5-1553 0 0,4-5-5597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12.031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250 43 3224 0 0,'16'-11'312'0'0,"8"-12"12412"0"0,-24 23-12707 0 0,0 0 1 0 0,0-1 0 0 0,0 1 0 0 0,0 0-1 0 0,0 0 1 0 0,0 0 0 0 0,0-1 0 0 0,0 1-1 0 0,0 0 1 0 0,0 0 0 0 0,0-1 0 0 0,0 1-1 0 0,0 0 1 0 0,0 0 0 0 0,0 0 0 0 0,0-1 0 0 0,0 1-1 0 0,0 0 1 0 0,0 0 0 0 0,0 0 0 0 0,-1 0-1 0 0,1-1 1 0 0,0 1 0 0 0,0 0 0 0 0,0 0-1 0 0,0 0 1 0 0,0 0 0 0 0,0-1 0 0 0,-1 1-1 0 0,1 0 1 0 0,0 0 0 0 0,0 0 0 0 0,0 0 0 0 0,-1 0-1 0 0,1 0 1 0 0,0 0 0 0 0,0 0 0 0 0,0-1-1 0 0,-1 1 1 0 0,1 0 0 0 0,0 0 0 0 0,0 0-1 0 0,0 0 1 0 0,-1 0 0 0 0,1 0 0 0 0,0 0-1 0 0,-1 0 1 0 0,-9-2 971 0 0,6 3-613 0 0,-1 0 0 0 0,1 0 0 0 0,0 0 0 0 0,-1 0 0 0 0,1 1 0 0 0,0 0 0 0 0,0 0 1 0 0,0 0-1 0 0,0 0 0 0 0,0 1 0 0 0,0-1 0 0 0,-5 6 0 0 0,8-6-311 0 0,-1-1 1 0 0,1 0-1 0 0,0 1 0 0 0,0 0 1 0 0,0-1-1 0 0,0 1 1 0 0,0 0-1 0 0,0 0 0 0 0,0-1 1 0 0,0 4-1 0 0,0-4-40 0 0,1 0 0 0 0,0 0-1 0 0,-1-1 1 0 0,1 1 0 0 0,0 0 0 0 0,0 0 0 0 0,0 0-1 0 0,0 0 1 0 0,0 0 0 0 0,0 0 0 0 0,0-1 0 0 0,0 1-1 0 0,0 0 1 0 0,1 0 0 0 0,-1 0 0 0 0,0 0 0 0 0,0 0-1 0 0,1-1 1 0 0,-1 1 0 0 0,0 0 0 0 0,1 0-1 0 0,0 1 1 0 0,0-1 78 0 0,-1-1-89 0 0,1 1 1 0 0,-1-1 0 0 0,0 1-1 0 0,1 0 1 0 0,-1-1-1 0 0,1 1 1 0 0,-1-1-1 0 0,1 1 1 0 0,-1-1-1 0 0,1 1 1 0 0,-1-1-1 0 0,1 1 1 0 0,0-1-1 0 0,-1 0 1 0 0,1 1 0 0 0,-1-1-1 0 0,1 0 1 0 0,0 0-1 0 0,-1 1 1 0 0,1-1-1 0 0,0 0 1 0 0,-1 0-1 0 0,2 0 1 0 0,17 3 325 0 0,-17-4-264 0 0,0 1 0 0 0,0-1 0 0 0,0 1 0 0 0,0-1 0 0 0,-1 0-1 0 0,1 0 1 0 0,0 0 0 0 0,-1 0 0 0 0,1 0 0 0 0,0 0 0 0 0,-1 0 0 0 0,1 0 0 0 0,-1-1-1 0 0,3-2 1 0 0,4-3-119 0 0,-7 6 93 0 0,0 1 1 0 0,0-1-1 0 0,0 1 1 0 0,0 0-1 0 0,0-1 0 0 0,0 1 1 0 0,0 0-1 0 0,0 0 1 0 0,0 0-1 0 0,0 0 0 0 0,0 0 1 0 0,0 0-1 0 0,0 0 1 0 0,0 0-1 0 0,0 0 0 0 0,0 1 1 0 0,0-1-1 0 0,0 0 1 0 0,0 1-1 0 0,0-1 1 0 0,0 0-1 0 0,0 1 0 0 0,0-1 1 0 0,0 1-1 0 0,-1 0 1 0 0,1-1-1 0 0,1 2 0 0 0,20 18-68 0 0,-15-10-78 0 0,-1 0-1 0 0,0 1 0 0 0,-1-1 1 0 0,0 1-1 0 0,-1 0 1 0 0,0 0-1 0 0,-1 1 1 0 0,0-1-1 0 0,0 1 0 0 0,-2 0 1 0 0,1 0-1 0 0,-1-1 1 0 0,-1 13-1 0 0,-1-20 133 0 0,1 0 0 0 0,-1 0 0 0 0,1 0 0 0 0,-1 0-1 0 0,0-1 1 0 0,0 1 0 0 0,-1 0 0 0 0,1-1 0 0 0,-1 1 0 0 0,0-1 0 0 0,0 1-1 0 0,0-1 1 0 0,0 0 0 0 0,-1 0 0 0 0,-4 5 0 0 0,3-5 65 0 0,0 0 0 0 0,0-1 0 0 0,0 1 0 0 0,0-1 0 0 0,0 0 0 0 0,0 0 1 0 0,-1 0-1 0 0,1-1 0 0 0,-1 0 0 0 0,1 1 0 0 0,-1-2 0 0 0,-9 2 0 0 0,-6-1 224 0 0,-1 0 0 0 0,1-1 0 0 0,-1-2 1 0 0,0 0-1 0 0,-20-5 0 0 0,28 4-702 0 0,0-1 1 0 0,0 0 0 0 0,1-1 0 0 0,-19-10-1 0 0,23 10-1685 0 0,-1 0 0 0 0,1-1 1 0 0,-13-12-1 0 0,11 9-6519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12.985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108 100 11144 0 0,'0'0'1008'0'0,"7"-1"-808"0"0,18-3 5423 0 0,-37 8-4943 0 0,0 0-1 0 0,0 0 0 0 0,0 1 0 0 0,1 1 0 0 0,0 0 0 0 0,0 0 0 0 0,1 1 0 0 0,-18 15 0 0 0,26-20-635 0 0,0 0-1 0 0,0 1 1 0 0,0-1-1 0 0,0 1 1 0 0,0-1-1 0 0,0 1 1 0 0,1 0-1 0 0,-1 0 0 0 0,-1 6 1 0 0,3-9-35 0 0,0 1 0 0 0,0-1 0 0 0,0 1 0 0 0,0-1-1 0 0,0 1 1 0 0,0 0 0 0 0,0-1 0 0 0,0 1 0 0 0,0-1 0 0 0,0 1 0 0 0,0 0 0 0 0,0-1 0 0 0,1 1 0 0 0,-1-1 0 0 0,0 1 0 0 0,0-1-1 0 0,1 1 1 0 0,-1-1 0 0 0,0 1 0 0 0,1-1 0 0 0,-1 1 0 0 0,0-1 0 0 0,1 1 0 0 0,-1-1 0 0 0,1 0 0 0 0,-1 1 0 0 0,1-1 0 0 0,-1 0-1 0 0,1 1 1 0 0,-1-1 0 0 0,1 0 0 0 0,2 1 10 0 0,-1-1 1 0 0,1 1-1 0 0,-1-1 0 0 0,1 0 0 0 0,-1 0 1 0 0,0-1-1 0 0,1 1 0 0 0,-1 0 0 0 0,1-1 1 0 0,-1 1-1 0 0,0-1 0 0 0,1 0 0 0 0,-1 0 1 0 0,0 0-1 0 0,0 0 0 0 0,1 0 0 0 0,-1 0 1 0 0,2-2-1 0 0,2-3-261 0 0,0 1-1 0 0,-1-1 1 0 0,0 0 0 0 0,6-9 0 0 0,-4 6-243 0 0,12-29-1027 0 0,-15 30 1439 0 0,-1 1 1 0 0,0 0 0 0 0,-1 0-1 0 0,0-1 1 0 0,0 0 0 0 0,0 1-1 0 0,0-10 1 0 0,-2 14 81 0 0,1-1 118 0 0,-1-1 0 0 0,1 1 1 0 0,0 0-1 0 0,0-1 0 0 0,1 1 1 0 0,2-6-1 0 0,-4 7-28 0 0,5 21-21 0 0,-1 21-78 0 0,-5-21-11 0 0,1-12 1 0 0,0 0-1 0 0,-1-1 1 0 0,0 1-1 0 0,-1 7 0 0 0,0-8 70 0 0,2 0 1 0 0,-1 0-1 0 0,0 0 0 0 0,1 0 0 0 0,0 0 0 0 0,0 0 0 0 0,1 0 0 0 0,-1 0 0 0 0,1 0 0 0 0,0 0 1 0 0,1 0-1 0 0,-1 0 0 0 0,1 0 0 0 0,0-1 0 0 0,0 1 0 0 0,0 0 0 0 0,5 6 0 0 0,-6-11-55 0 0,-1 1 1 0 0,1 0-1 0 0,-1-1 0 0 0,1 1 0 0 0,-1-1 0 0 0,1 0 0 0 0,0 1 0 0 0,-1-1 0 0 0,1 1 0 0 0,0-1 1 0 0,-1 0-1 0 0,1 0 0 0 0,0 1 0 0 0,0-1 0 0 0,-1 0 0 0 0,1 0 0 0 0,0 0 0 0 0,0 0 0 0 0,-1 0 1 0 0,1 0-1 0 0,0 0 0 0 0,0 0 0 0 0,0 0 0 0 0,-1 0 0 0 0,1 0 0 0 0,0 0 0 0 0,-1-1 1 0 0,1 1-1 0 0,0 0 0 0 0,0 0 0 0 0,-1-1 0 0 0,1 1 0 0 0,1-1 0 0 0,-1 0 55 0 0,0 0 1 0 0,1 0-1 0 0,-1 0 0 0 0,0 0 0 0 0,0 0 0 0 0,0-1 1 0 0,0 1-1 0 0,0 0 0 0 0,1-3 0 0 0,-1 2-46 0 0,0-1-1 0 0,0 1 0 0 0,0 0 0 0 0,0-1 1 0 0,0 1-1 0 0,1 0 0 0 0,-1 0 0 0 0,1 0 1 0 0,-1 0-1 0 0,1 0 0 0 0,0 0 0 0 0,-1 1 1 0 0,1-1-1 0 0,0 0 0 0 0,0 1 1 0 0,1 0-1 0 0,-1-1 0 0 0,0 1 0 0 0,4-1 1 0 0,-5 1-83 0 0,12 14-72 0 0,-10-8 113 0 0,-1-2 26 0 0,-1 0 0 0 0,1 0 0 0 0,0-1 0 0 0,1 1 0 0 0,-1 0 0 0 0,1-1 0 0 0,-1 1 0 0 0,1-1 0 0 0,0 0 0 0 0,-1 0 1 0 0,4 2-1 0 0,2-1-1 0 0,0 0 1 0 0,-1 0 0 0 0,1-1 0 0 0,0 1 0 0 0,1-2 0 0 0,-1 1 0 0 0,0-1 0 0 0,0-1-1 0 0,1 0 1 0 0,-1 0 0 0 0,0 0 0 0 0,0-1 0 0 0,1 0 0 0 0,-1-1 0 0 0,0 0-1 0 0,12-4 1 0 0,-18 5 9 0 0,-1 1-1 0 0,1-1 0 0 0,0 0 0 0 0,-1 0 1 0 0,1 0-1 0 0,-1 0 0 0 0,1 0 1 0 0,-1 0-1 0 0,1 0 0 0 0,-1 0 0 0 0,0-1 1 0 0,1 1-1 0 0,-1 0 0 0 0,0-1 1 0 0,0 1-1 0 0,0-1 0 0 0,0 1 1 0 0,1-4-1 0 0,-2 4 41 0 0,0-1 0 0 0,0 1 1 0 0,0 0-1 0 0,0-1 0 0 0,0 1 0 0 0,0-1 1 0 0,-1 1-1 0 0,1-1 0 0 0,0 1 1 0 0,-1 0-1 0 0,1-1 0 0 0,-1 1 0 0 0,1 0 1 0 0,-1-1-1 0 0,0 1 0 0 0,1 0 0 0 0,-1 0 1 0 0,0 0-1 0 0,0 0 0 0 0,0-1 0 0 0,0 1 1 0 0,0 0-1 0 0,0 1 0 0 0,-2-3 1 0 0,-4-2 68 0 0,1 1 0 0 0,-1-1 0 0 0,-1 1 0 0 0,1 0 0 0 0,-1 1 1 0 0,1-1-1 0 0,-1 1 0 0 0,0 1 0 0 0,0 0 0 0 0,0 0 0 0 0,-1 1 0 0 0,1-1 1 0 0,-10 1-1 0 0,10 1-467 0 0,0 0 0 0 0,1 1 1 0 0,-1 0-1 0 0,0 0 0 0 0,1 0 0 0 0,-1 1 1 0 0,1 0-1 0 0,-13 6 0 0 0,12-3-4230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13.413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7 57 10136 0 0,'-1'2'12919'0'0,"-3"10"-11817"0"0,3-10-1082 0 0,1-1 0 0 0,0 1 1 0 0,-1 0-1 0 0,1-1 0 0 0,0 1 1 0 0,0 0-1 0 0,0-1 0 0 0,0 1 0 0 0,0-1 1 0 0,1 1-1 0 0,-1 0 0 0 0,0-1 1 0 0,1 1-1 0 0,-1 0 0 0 0,1-1 1 0 0,0 1-1 0 0,-1-1 0 0 0,1 1 1 0 0,0-1-1 0 0,1 3 0 0 0,0-2 50 0 0,0 0-1 0 0,1-1 1 0 0,-1 1-1 0 0,0 0 1 0 0,0-1 0 0 0,1 1-1 0 0,-1-1 1 0 0,1 0-1 0 0,0 0 1 0 0,-1 0-1 0 0,4 1 1 0 0,4 0 127 0 0,1 0 0 0 0,-1 0 0 0 0,0-1-1 0 0,1-1 1 0 0,15 0 0 0 0,-3-3-437 0 0,35-8-1 0 0,-18 3 74 0 0,-37 7 155 0 0,-1 1-1 0 0,1 0 1 0 0,0 0 0 0 0,-1 0-1 0 0,1 0 1 0 0,-1 0-1 0 0,1 1 1 0 0,-1-1 0 0 0,1 1-1 0 0,3 1 1 0 0,5 1-60 0 0,-8-2 72 0 0,1-2 0 0 0,0-1 0 0 0,-3 2 24 0 0,0 0 0 0 0,-1-1 0 0 0,1 1 0 0 0,0-1 0 0 0,-1 0-1 0 0,1 1 1 0 0,-1-1 0 0 0,1 0 0 0 0,-1 1 0 0 0,1-1 0 0 0,-1 0 0 0 0,1 1 0 0 0,-1-1 0 0 0,0 0-1 0 0,1 0 1 0 0,-1 0 0 0 0,0 1 0 0 0,0-1 0 0 0,1 0 0 0 0,-1 0 0 0 0,0 0 0 0 0,0 1-1 0 0,0-1 1 0 0,0 0 0 0 0,0 0 0 0 0,0 0 0 0 0,-1 0 0 0 0,1 1 0 0 0,0-1 0 0 0,0 0 0 0 0,0 0-1 0 0,-1 0 1 0 0,1 1 0 0 0,0-1 0 0 0,-2-1 0 0 0,0-3 164 0 0,0 1 0 0 0,0 0 0 0 0,-1-1 0 0 0,-4-4 0 0 0,1 1-257 0 0,-1 0 0 0 0,0 0 0 0 0,0 1 0 0 0,-1 0 0 0 0,-11-8 0 0 0,7 10-1890 0 0,4 4-4308 0 0,7 1 5590 0 0,-5 0-7189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14.003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82 10592 0 0,'0'0'488'0'0,"0"-17"518"0"0,9-10 7915 0 0,-8 24-8421 0 0,1 1 0 0 0,-1-1 0 0 0,1 0-1 0 0,0 1 1 0 0,4-6 0 0 0,-4 7-372 0 0,0-1 0 0 0,0 0 0 0 0,0 1 0 0 0,0-1 0 0 0,0 1 1 0 0,1 0-1 0 0,-1 0 0 0 0,0 0 0 0 0,1 0 0 0 0,-1 0 0 0 0,1 0 0 0 0,-1 1 0 0 0,1-1 0 0 0,-1 1 0 0 0,1 0 0 0 0,0 0 0 0 0,-1 0 0 0 0,5 0 0 0 0,-2 2-82 0 0,0-1 1 0 0,0 1-1 0 0,0 0 0 0 0,0 0 0 0 0,-1 1 1 0 0,1-1-1 0 0,-1 1 0 0 0,7 5 0 0 0,2 1 50 0 0,0-2-117 0 0,20 9 0 0 0,-1-2-1811 0 0,-28-10 986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3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55 3680 0 0,'-4'10'1020'0'0,"0"-1"1"0"0,1 1-1 0 0,0-1 1 0 0,0 1-1 0 0,1 0 1 0 0,-1 14-1 0 0,3-22-874 0 0,0 1 0 0 0,0-1-1 0 0,0 1 1 0 0,1-1 0 0 0,-1 1 0 0 0,1-1-1 0 0,-1 1 1 0 0,1-1 0 0 0,0 1 0 0 0,0-1 0 0 0,0 0-1 0 0,0 1 1 0 0,0-1 0 0 0,1 0 0 0 0,-1 0-1 0 0,0 0 1 0 0,1 0 0 0 0,0 0 0 0 0,0 0-1 0 0,-1-1 1 0 0,1 1 0 0 0,0 0 0 0 0,0-1-1 0 0,0 1 1 0 0,1-1 0 0 0,-1 0 0 0 0,0 0-1 0 0,0 0 1 0 0,1 0 0 0 0,-1 0 0 0 0,4 0 0 0 0,-1 0 177 0 0,0 0 0 0 0,-1 0 1 0 0,1-1-1 0 0,0 1 1 0 0,0-1-1 0 0,0 0 0 0 0,0-1 1 0 0,0 1-1 0 0,0-1 1 0 0,0 0-1 0 0,6-3 0 0 0,5-1-384 0 0,30-17-1 0 0,-24 11-922 0 0,-16 8 963 0 0,1-1-1 0 0,-1 1 1 0 0,1-2 0 0 0,-1 1-1 0 0,0 0 1 0 0,-1-1 0 0 0,1 0 0 0 0,-1-1-1 0 0,0 1 1 0 0,0-1 0 0 0,-1 0 0 0 0,0 0-1 0 0,0 0 1 0 0,0-1 0 0 0,-1 0 0 0 0,0 1-1 0 0,4-12 1 0 0,-7 16 24 0 0,0 1 0 0 0,1 0 0 0 0,-1 0 0 0 0,0-1 0 0 0,0 1 0 0 0,0 0 0 0 0,0-1 0 0 0,0 1 1 0 0,-1 0-1 0 0,1 0 0 0 0,0-1 0 0 0,-1 1 0 0 0,1 0 0 0 0,-1 0 0 0 0,1-1 0 0 0,-1 1 0 0 0,1 0 0 0 0,-1 0 0 0 0,0 0 0 0 0,0-1 0 0 0,-1 0 50 0 0,0 0 0 0 0,0 1 0 0 0,0-1-1 0 0,0 1 1 0 0,0-1 0 0 0,0 1 0 0 0,0 0 0 0 0,-1 0-1 0 0,1 0 1 0 0,-3-1 0 0 0,-2 0 79 0 0,-1 1-1 0 0,1-1 0 0 0,-1 1 1 0 0,0 0-1 0 0,-13 1 0 0 0,17 0-114 0 0,-3 0-60 0 0,-1 0-1 0 0,1 1 0 0 0,0 0 1 0 0,1 0-1 0 0,-1 0 0 0 0,0 1 1 0 0,0 0-1 0 0,-12 6 0 0 0,15-4 527 0 0,2-2-1639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18.454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90 1 2760 0 0,'1'0'460'0'0,"0"1"0"0"0,0 0 0 0 0,1-1 0 0 0,-1 1 0 0 0,0 0 0 0 0,0 0 0 0 0,0 0 0 0 0,0 0 0 0 0,-1 0 0 0 0,1 0 0 0 0,0 0 0 0 0,0 0 0 0 0,-1 0 0 0 0,1 0 0 0 0,0 1 0 0 0,-1-1 0 0 0,1 0 0 0 0,-1 0 0 0 0,0 1 0 0 0,1-1 0 0 0,-1 0 0 0 0,0 0 0 0 0,0 1 0 0 0,0-1-1 0 0,0 0 1 0 0,0 1 0 0 0,0-1 0 0 0,0 2 0 0 0,-6 15 3508 0 0,-4-2-3938 0 0,-19 30 2157 0 0,-24 40 799 0 0,52-84-2971 0 0,0 0 1 0 0,0-1 0 0 0,0 1-1 0 0,1 0 1 0 0,-1-1-1 0 0,0 1 1 0 0,1 0-1 0 0,-1 0 1 0 0,1-1 0 0 0,-1 1-1 0 0,1 0 1 0 0,0 0-1 0 0,0 0 1 0 0,0 0-1 0 0,0 0 1 0 0,0 0 0 0 0,0-1-1 0 0,1 1 1 0 0,-1 0-1 0 0,1 0 1 0 0,-1 0-1 0 0,1-1 1 0 0,0 1 0 0 0,-1 0-1 0 0,1 0 1 0 0,0-1-1 0 0,0 1 1 0 0,0-1-1 0 0,1 1 1 0 0,-1-1 0 0 0,0 1-1 0 0,0-1 1 0 0,1 0-1 0 0,-1 0 1 0 0,1 0-1 0 0,-1 1 1 0 0,4 0 0 0 0,2 2 36 0 0,-1-1 0 0 0,2-1 0 0 0,-1 1 0 0 0,0-1 1 0 0,0 0-1 0 0,1 0 0 0 0,14 0 0 0 0,0-1-991 0 0,0-1-1 0 0,-1-1 0 0 0,36-6 1 0 0,63-19-4472 0 0,-95 20 4887 0 0,-13 4-1265 0 0,1 1-16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18.811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76 0 1840 0 0,'-3'0'468'0'0,"0"0"-1"0"0,1 0 1 0 0,-1 1 0 0 0,0-1 0 0 0,0 1-1 0 0,0-1 1 0 0,0 1 0 0 0,1 0 0 0 0,-1 0-1 0 0,0 0 1 0 0,1 0 0 0 0,-1 1 0 0 0,1-1-1 0 0,-1 1 1 0 0,1 0 0 0 0,0-1 0 0 0,0 1-1 0 0,0 0 1 0 0,0 0 0 0 0,0 0 0 0 0,0 1-1 0 0,0-1 1 0 0,0 0 0 0 0,1 1 0 0 0,0-1-1 0 0,-1 1 1 0 0,1 0 0 0 0,0-1 0 0 0,0 1-1 0 0,-1 3 1 0 0,0 3 1007 0 0,0-1 1 0 0,1 1-1 0 0,-1 13 0 0 0,1 26-62 0 0,1-32-2636 0 0,2 13-21 0 0,0-12-176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19.706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62 94 2304 0 0,'0'0'167'0'0,"-3"-3"-37"0"0,2 3 370 0 0,-11-8 1868 0 0,-10 8 577 0 0,1-1 4751 0 0,20 1-7649 0 0,1 0 1 0 0,0 0-1 0 0,0 0 0 0 0,0 0 0 0 0,0 0 0 0 0,0 0 0 0 0,0 0 1 0 0,0-1-1 0 0,-1 1 0 0 0,1 0 0 0 0,0 0 0 0 0,0 0 0 0 0,0 0 1 0 0,0 0-1 0 0,0 0 0 0 0,0 0 0 0 0,0 0 0 0 0,0 0 0 0 0,0 0 1 0 0,0-1-1 0 0,0 1 0 0 0,-1 0 0 0 0,1 0 0 0 0,0 0 0 0 0,0 0 1 0 0,0 0-1 0 0,0 0 0 0 0,0 0 0 0 0,0 0 0 0 0,0-1 0 0 0,0 1 1 0 0,0 0-1 0 0,0 0 0 0 0,0 0 0 0 0,0 0 0 0 0,0 0 0 0 0,0 0 1 0 0,0-1-1 0 0,0 1 0 0 0,0 0 0 0 0,0 0 0 0 0,1 0 1 0 0,-1 0-1 0 0,0 0 0 0 0,0 0 0 0 0,0 0 0 0 0,0 0 0 0 0,0-1 1 0 0,0 1-1 0 0,0 0 0 0 0,7-8 965 0 0,10-5-293 0 0,-6 6-527 0 0,1 0 0 0 0,-1 0 0 0 0,1 1 0 0 0,0 1 0 0 0,0 0 0 0 0,0 1 0 0 0,1 0 0 0 0,0 1-1 0 0,0 0 1 0 0,-1 1 0 0 0,2 1 0 0 0,-1 0 0 0 0,16 1 0 0 0,-22 0-128 0 0,1 1-1 0 0,-1 0 1 0 0,1 1-1 0 0,-1 0 1 0 0,1 0-1 0 0,12 6 1 0 0,-18-7-67 0 0,-1 0-1 0 0,1 0 1 0 0,-1-1 0 0 0,1 1 0 0 0,-1 1-1 0 0,0-1 1 0 0,0 0 0 0 0,1 0 0 0 0,-1 0 0 0 0,0 1-1 0 0,0-1 1 0 0,0 0 0 0 0,0 1 0 0 0,0-1 0 0 0,0 1-1 0 0,-1-1 1 0 0,1 1 0 0 0,0 0 0 0 0,-1-1-1 0 0,0 1 1 0 0,1 0 0 0 0,-1-1 0 0 0,0 1 0 0 0,1 0-1 0 0,-1-1 1 0 0,0 1 0 0 0,0 0 0 0 0,-1 0 0 0 0,1-1-1 0 0,0 1 1 0 0,-1 0 0 0 0,1-1 0 0 0,0 1-1 0 0,-1 0 1 0 0,0-1 0 0 0,1 1 0 0 0,-2 1 0 0 0,-2 4 40 0 0,0-1 1 0 0,-1 0-1 0 0,1 1 1 0 0,-1-1-1 0 0,-8 7 1 0 0,-4 5 150 0 0,6-6-66 0 0,1-1 0 0 0,-2-1 1 0 0,1 0-1 0 0,-14 9 0 0 0,-54 31 616 0 0,74-48-686 0 0,-14 8 182 0 0,-1 0 0 0 0,-29 8 0 0 0,86-21 72 0 0,-30 2-294 0 0,0 0-1 0 0,0 1 1 0 0,1 0-1 0 0,-1 0 1 0 0,0 0-1 0 0,0 1 0 0 0,0 0 1 0 0,8 2-1 0 0,25 2 112 0 0,-5-3-174 0 0,-18 0-1169 0 0,1-1 0 0 0,-1-1 1 0 0,25-3-1 0 0,-25 0-4221 0 0,1 1-1445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20.086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34 0 15200 0 0,'0'0'1782'0'0,"7"16"3450"0"0,-7-12-5102 0 0,1 0 1 0 0,-1 1-1 0 0,0-1 0 0 0,0 0 1 0 0,-1 0-1 0 0,1 1 0 0 0,-1-1 1 0 0,0 0-1 0 0,0 0 0 0 0,-3 7 0 0 0,-3 13 174 0 0,-3 27-90 0 0,-3 21-4388 0 0,10-52-3169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20.735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246 71 3224 0 0,'-5'-13'3146'0'0,"5"11"-2230"0"0,-1 1 0 0 0,1-1-1 0 0,-1 0 1 0 0,0 0-1 0 0,1 0 1 0 0,-1 0-1 0 0,0 0 1 0 0,0 1-1 0 0,0-1 1 0 0,0 0-1 0 0,-2-2 1 0 0,0 2-513 0 0,1-1 0 0 0,-1 1 0 0 0,0-1-1 0 0,0 1 1 0 0,-6-4 0 0 0,5 4-434 0 0,-1 0 0 0 0,0 0 0 0 0,1 0 0 0 0,-1 0 0 0 0,0 1 1 0 0,0 0-1 0 0,0 0 0 0 0,0 0 0 0 0,-6 0 0 0 0,3 1 247 0 0,1 1 1 0 0,-1 0 0 0 0,0 0-1 0 0,1 1 1 0 0,-1 0-1 0 0,1 0 1 0 0,-1 1 0 0 0,1 0-1 0 0,0 0 1 0 0,0 1 0 0 0,1 0-1 0 0,-1 0 1 0 0,1 0 0 0 0,-1 1-1 0 0,1 0 1 0 0,1 0-1 0 0,-1 1 1 0 0,-7 9 0 0 0,12-13-151 0 0,-1-1 1 0 0,1 1 0 0 0,0-1-1 0 0,0 1 1 0 0,0-1 0 0 0,0 1-1 0 0,0 0 1 0 0,0 0 0 0 0,0-1-1 0 0,0 1 1 0 0,1 0 0 0 0,-1 0-1 0 0,1 0 1 0 0,-1 0 0 0 0,1 0-1 0 0,0 0 1 0 0,0 0 0 0 0,0 0-1 0 0,0-1 1 0 0,0 1 0 0 0,0 0-1 0 0,1 0 1 0 0,-1 0 0 0 0,0 0-1 0 0,1 0 1 0 0,0 0 0 0 0,-1 0-1 0 0,1-1 1 0 0,0 1 0 0 0,0 0-1 0 0,0 0 1 0 0,0-1 0 0 0,0 1-1 0 0,1-1 1 0 0,-1 1 0 0 0,0-1-1 0 0,1 0 1 0 0,-1 1 0 0 0,1-1-1 0 0,2 2 1 0 0,1 0-119 0 0,-1 0 0 0 0,1-1-1 0 0,0 1 1 0 0,0-1 0 0 0,1 0 0 0 0,-1 0 0 0 0,0-1-1 0 0,1 0 1 0 0,-1 1 0 0 0,1-2 0 0 0,-1 1 0 0 0,1-1-1 0 0,7 0 1 0 0,3-1 20 0 0,-1-1 0 0 0,1-1 1 0 0,-1 0-1 0 0,0-1 0 0 0,0-1 0 0 0,-1 0 0 0 0,1-1 0 0 0,-1-1 0 0 0,14-9 1 0 0,-4 1 1949 0 0,-24 17-1823 0 0,1 1 0 0 0,0 0 0 0 0,-1-1 1 0 0,1 1-1 0 0,-1 0 0 0 0,0-1 0 0 0,0 1 0 0 0,0 4 0 0 0,-3 16 11 0 0,-9 36 0 0 0,6-35-40 0 0,-3 26 0 0 0,1 3-640 0 0,-1 13-760 0 0,8-51 322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21.534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115 11 17735 0 0,'-12'-11'1944'0'0,"10"12"-1900"0"0,1-1 0 0 0,0 0 0 0 0,0 0 0 0 0,0 1 0 0 0,0-1 0 0 0,-1 1-1 0 0,1-1 1 0 0,0 1 0 0 0,0 0 0 0 0,0-1 0 0 0,0 1 0 0 0,0 0 0 0 0,0-1-1 0 0,0 1 1 0 0,1 0 0 0 0,-1 0 0 0 0,0 0 0 0 0,0 0 0 0 0,0 1 0 0 0,-14 24 1052 0 0,10-16-790 0 0,-5 10 405 0 0,0 0 0 0 0,1 0 0 0 0,-11 40 0 0 0,16-46-471 0 0,1 0-1 0 0,1 1 0 0 0,0-1 0 0 0,1 1 0 0 0,1-1 1 0 0,2 28-1 0 0,-1-35-196 0 0,1 0 1 0 0,-1-1-1 0 0,1 1 1 0 0,1 0-1 0 0,0-1 1 0 0,-1 0-1 0 0,2 0 1 0 0,-1 0-1 0 0,1 0 1 0 0,0 0-1 0 0,0-1 0 0 0,1 1 1 0 0,-1-1-1 0 0,1-1 1 0 0,0 1-1 0 0,1 0 1 0 0,-1-1-1 0 0,1 0 1 0 0,7 4-1 0 0,-5-4 17 0 0,1 0-1 0 0,0 0 1 0 0,-1 0-1 0 0,1-1 1 0 0,1-1-1 0 0,-1 1 1 0 0,0-2-1 0 0,0 1 1 0 0,1-1-1 0 0,-1-1 1 0 0,1 1-1 0 0,-1-2 1 0 0,16-1-1 0 0,-14 0-89 0 0,0-1-1 0 0,-1 0 0 0 0,1-1 0 0 0,-1 0 0 0 0,1-1 1 0 0,-1 0-1 0 0,14-9 0 0 0,-19 10 59 0 0,1 0 1 0 0,-1 0-1 0 0,0 0 0 0 0,0-1 0 0 0,-1 1 1 0 0,1-1-1 0 0,-1 0 0 0 0,0-1 0 0 0,0 1 1 0 0,-1-1-1 0 0,0 0 0 0 0,0 1 0 0 0,0-1 1 0 0,2-8-1 0 0,-5 12 26 0 0,0-1 0 0 0,0 0 1 0 0,0 0-1 0 0,0 0 0 0 0,0 0 1 0 0,0 1-1 0 0,-1-1 0 0 0,1 0 1 0 0,-1 0-1 0 0,0 1 0 0 0,0-1 0 0 0,0 0 1 0 0,0 1-1 0 0,0-1 0 0 0,-1 1 1 0 0,1-1-1 0 0,-1 1 0 0 0,0 0 1 0 0,0 0-1 0 0,1 0 0 0 0,-1 0 0 0 0,-1 0 1 0 0,1 0-1 0 0,0 0 0 0 0,0 1 1 0 0,-1-1-1 0 0,1 1 0 0 0,-1-1 1 0 0,1 1-1 0 0,-1 0 0 0 0,1 0 0 0 0,-6-1 1 0 0,2 1 13 0 0,1 1 1 0 0,-1 0 0 0 0,0 0-1 0 0,0 1 1 0 0,0-1 0 0 0,0 1-1 0 0,0 1 1 0 0,1-1 0 0 0,-1 1-1 0 0,0 0 1 0 0,1 0 0 0 0,-1 0-1 0 0,1 1 1 0 0,0 0 0 0 0,-7 5-1 0 0,-6 4-972 0 0,1 2 0 0 0,-28 28 0 0 0,31-28-409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35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0 327 13328 0 0,'0'0'6077'0'0,"3"-11"-4253"0"0,-1 4-1757 0 0,0 1 0 0 0,-1 0 1 0 0,0 0-1 0 0,0-1 0 0 0,0-6 1 0 0,-1 6 97 0 0,1 1 0 0 0,0 0 0 0 0,0-1 0 0 0,0 1 0 0 0,4-9 0 0 0,11-24 448 0 0,25-50 159 0 0,-35 78-659 0 0,1 0 0 0 0,0 1 1 0 0,0 0-1 0 0,1 0 0 0 0,18-16 0 0 0,-24 24-100 0 0,0 0 1 0 0,0 0-1 0 0,0 1 0 0 0,1-1 0 0 0,-1 1 0 0 0,0-1 0 0 0,1 1 0 0 0,-1 0 0 0 0,1 0 1 0 0,3-1-1 0 0,-5 2-13 0 0,1 0 0 0 0,-1 0 0 0 0,1 0 1 0 0,-1 0-1 0 0,1 0 0 0 0,-1 0 0 0 0,0 1 1 0 0,1-1-1 0 0,-1 0 0 0 0,1 1 0 0 0,-1-1 0 0 0,0 1 1 0 0,1 0-1 0 0,-1-1 0 0 0,0 1 0 0 0,0 0 0 0 0,1 0 1 0 0,-1 0-1 0 0,0 0 0 0 0,0 0 0 0 0,1 1 1 0 0,2 2 25 0 0,-1 1 1 0 0,0-1 0 0 0,0 1-1 0 0,3 5 1 0 0,3 6 2 0 0,-6-12-36 0 0,-1 1 0 0 0,0-1 0 0 0,0 1 0 0 0,-1 0 0 0 0,1-1 0 0 0,0 7 0 0 0,5 13-112 0 0,-1-6-181 0 0,0 1 0 0 0,3 25 1 0 0,-5-26-122 0 0,-4-13 293 0 0,1-1-1 0 0,-1 1 0 0 0,0 0 1 0 0,0-1-1 0 0,-2 6 0 0 0,1 21-2485 0 0,3-17-4687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35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63 8288 0 0,'0'0'736'0'0,"2"0"-584"0"0,2-1-152 0 0,0-1 0 0 0,2-2 2272 0 0,1 0 416 0 0,2 0 95 0 0,0-1 9 0 0,-2-1-2184 0 0,7-2-432 0 0,6 2-88 0 0,0 1-24 0 0,-2-1-768 0 0,-2 0-160 0 0,0 1-32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35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33 356 2760 0 0,'0'-1'38'0'0,"0"1"0"0"0,0-1 1 0 0,0 1-1 0 0,0-1 0 0 0,0 1 0 0 0,0-1 1 0 0,0 1-1 0 0,0-1 0 0 0,0 1 0 0 0,0-1 1 0 0,0 1-1 0 0,0-1 0 0 0,-1 1 0 0 0,1-1 1 0 0,0 1-1 0 0,0-1 0 0 0,0 1 0 0 0,-1-1 1 0 0,0 0 147 0 0,0 0 350 0 0,0 1-1 0 0,0-1 1 0 0,1 0 0 0 0,-1 0-1 0 0,0 1 1 0 0,1-1-1 0 0,-1 0 1 0 0,1 0 0 0 0,-1 0-1 0 0,1 0 1 0 0,-1 0-1 0 0,1 1 1 0 0,-1-1-1 0 0,1 0 1 0 0,0 0 0 0 0,-1-2-1 0 0,1 2-177 0 0,0 0 1 0 0,0 0-1 0 0,-1 0 0 0 0,1 0 0 0 0,0-1 1 0 0,-1 2-1 0 0,1-1 0 0 0,-1 0 0 0 0,1 0 0 0 0,-1 0 1 0 0,-1-2-1 0 0,1 3-286 0 0,1-1 0 0 0,-1 0 0 0 0,1 0 1 0 0,-1 1-1 0 0,1-1 0 0 0,-1 0 0 0 0,1 0 0 0 0,-1 0 0 0 0,1 0 1 0 0,0 0-1 0 0,0 0 0 0 0,-1 0 0 0 0,1 0 0 0 0,0-1 0 0 0,0-3 220 0 0,0-4 338 0 0,0-1 1 0 0,-3-14-1 0 0,2 13-102 0 0,-1-1 1 0 0,2-14-1 0 0,-1-6 424 0 0,1 28-868 0 0,1 0 0 0 0,-1 0 0 0 0,1 0-1 0 0,0 0 1 0 0,0 0 0 0 0,1 0 0 0 0,-1 0-1 0 0,1 0 1 0 0,0 1 0 0 0,3-6 0 0 0,6-14 186 0 0,-7 13-237 0 0,0 1-1 0 0,1-1 0 0 0,0 1 1 0 0,0 0-1 0 0,1 0 0 0 0,0 1 1 0 0,7-8-1 0 0,-10 13-25 0 0,0 1-1 0 0,0 0 1 0 0,0 0 0 0 0,0 0-1 0 0,0 1 1 0 0,0-1 0 0 0,1 1-1 0 0,-1-1 1 0 0,1 1 0 0 0,-1 0-1 0 0,1 1 1 0 0,-1-1 0 0 0,1 1-1 0 0,0-1 1 0 0,-1 1 0 0 0,1 0-1 0 0,0 0 1 0 0,-1 1 0 0 0,1-1-1 0 0,-1 1 1 0 0,1 0 0 0 0,-1 0-1 0 0,1 0 1 0 0,-1 0 0 0 0,4 2-1 0 0,2 3-41 0 0,-8-6 34 0 0,1 1-1 0 0,0 0 0 0 0,-1 0 1 0 0,1-1-1 0 0,-1 1 0 0 0,0 0 0 0 0,1 1 1 0 0,-1-1-1 0 0,0 0 0 0 0,1 0 1 0 0,-1 0-1 0 0,0 1 0 0 0,0-1 1 0 0,0 1-1 0 0,0-1 0 0 0,0 1 1 0 0,-1-1-1 0 0,1 1 0 0 0,0-1 1 0 0,-1 1-1 0 0,1 2 0 0 0,3 11 9 0 0,-4-14-4 0 0,1 0 0 0 0,-1 0 0 0 0,1 0 0 0 0,-1 0 0 0 0,0 0 0 0 0,0 0 0 0 0,1 0 0 0 0,-1 0 0 0 0,0 0 0 0 0,0 1-1 0 0,0-1 1 0 0,0 0 0 0 0,0 0 0 0 0,0 0 0 0 0,-1 0 0 0 0,1 0 0 0 0,0 0 0 0 0,0 0 0 0 0,-1 0 0 0 0,1 0 0 0 0,-1 0 0 0 0,0 1 0 0 0,-1 2 45 0 0,-1 1 0 0 0,1-1-1 0 0,-1 0 1 0 0,0 0 0 0 0,-1 0 0 0 0,1-1 0 0 0,-1 1-1 0 0,1-1 1 0 0,-1 0 0 0 0,0 0 0 0 0,0 0 0 0 0,-1 0-1 0 0,-8 3 1 0 0,-1 2 95 0 0,13-7-120 0 0,-1 1 0 0 0,0-1 0 0 0,0 0 0 0 0,0 0 0 0 0,0 0 0 0 0,0-1 0 0 0,-3 2 0 0 0,-5 0-83 0 0,-20 4-934 0 0,11-6-3537 0 0,12-1-2866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36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32 351 5984 0 0,'11'7'541'0'0,"-11"-7"-524"0"0,0 0 0 0 0,0 0 0 0 0,0 0 0 0 0,0 0 0 0 0,-1 0 0 0 0,1-1 0 0 0,0 1 0 0 0,0 0 0 0 0,0 0 1 0 0,0 0-1 0 0,0 0 0 0 0,0-1 0 0 0,0 1 0 0 0,0 0 0 0 0,0 0 0 0 0,0 0 0 0 0,0 0 0 0 0,0-1 0 0 0,0 1 0 0 0,0 0 0 0 0,0 0 0 0 0,0 0 0 0 0,0 0 0 0 0,0-1 0 0 0,1 1 0 0 0,-1 0 0 0 0,0 0 0 0 0,0 0 0 0 0,0 0 0 0 0,0-1 0 0 0,0 1 0 0 0,0 0 0 0 0,0 0 0 0 0,1 0 1 0 0,-1-1 210 0 0,0 1 1 0 0,0-1-1 0 0,1 1 1 0 0,-1-1 0 0 0,0 1-1 0 0,0-1 1 0 0,0 1 0 0 0,1-1-1 0 0,-1 1 1 0 0,0-1 0 0 0,0 1-1 0 0,0-1 1 0 0,0 1-1 0 0,0-1 1 0 0,0 0 0 0 0,0 1-1 0 0,0-1 1 0 0,-1 1 0 0 0,1-2-1 0 0,-5-3 1820 0 0,5 4-1805 0 0,-1 0 1 0 0,0 1 0 0 0,0-1-1 0 0,1 0 1 0 0,-1 0 0 0 0,1 0-1 0 0,-1 0 1 0 0,1 1 0 0 0,-1-1-1 0 0,1 0 1 0 0,-1 0 0 0 0,1 0-1 0 0,0 0 1 0 0,0 0 0 0 0,-1 0-1 0 0,1 0 1 0 0,0 0 0 0 0,0-2-1 0 0,0 0-29 0 0,-1-1 0 0 0,1 1 0 0 0,-1 0 0 0 0,0-1 0 0 0,0 1 0 0 0,0 0 0 0 0,0 0 0 0 0,-3-5 0 0 0,2 5-30 0 0,1-1-1 0 0,-1 0 1 0 0,1 0-1 0 0,-1 0 1 0 0,0-7-1 0 0,-4-18 655 0 0,5 24-759 0 0,0 1 0 0 0,0 0 0 0 0,0-1 0 0 0,0 1 0 0 0,1-1-1 0 0,0 1 1 0 0,0-1 0 0 0,0 1 0 0 0,0 0 0 0 0,1-1 0 0 0,1-7 0 0 0,7-16 151 0 0,-8 21-222 0 0,1 1 0 0 0,0-1 0 0 0,0 0 1 0 0,1 1-1 0 0,-1 0 0 0 0,1-1 0 0 0,1 1 0 0 0,-1 0 0 0 0,1 1 0 0 0,0-1 0 0 0,1 1 0 0 0,7-8 0 0 0,-9 10 2 0 0,3-2 24 0 0,0 0 0 0 0,0 0 0 0 0,1 0 0 0 0,0 1 0 0 0,-1 0 0 0 0,9-3 0 0 0,-10 5 1 0 0,1 0-1 0 0,-1 1 1 0 0,1-1-1 0 0,0 1 1 0 0,-1 0 0 0 0,1 1-1 0 0,10-1 1 0 0,-12 2-11 0 0,0-1 0 0 0,0 1 0 0 0,-1 0-1 0 0,1 0 1 0 0,0 0 0 0 0,-1 1 0 0 0,1-1 0 0 0,-1 1 0 0 0,1 0 0 0 0,-1 0 0 0 0,0 0 0 0 0,4 3 0 0 0,-7-5-22 0 0,1 1 0 0 0,-1-1 0 0 0,0 0 0 0 0,1 1 0 0 0,-1-1 1 0 0,0 1-1 0 0,1-1 0 0 0,-1 0 0 0 0,0 1 0 0 0,0-1 0 0 0,0 1 0 0 0,1-1 0 0 0,-1 1 1 0 0,0-1-1 0 0,0 1 0 0 0,0-1 0 0 0,0 0 0 0 0,0 1 0 0 0,0-1 0 0 0,0 1 0 0 0,0-1 0 0 0,0 1 1 0 0,0-1-1 0 0,0 1 0 0 0,0-1 0 0 0,0 1 0 0 0,0-1 0 0 0,-1 1 0 0 0,1-1 0 0 0,0 0 0 0 0,0 2 1 0 0,-1-1 2 0 0,1 0 1 0 0,-1 0-1 0 0,1 0 1 0 0,0 0 0 0 0,0 0-1 0 0,0 0 1 0 0,0 0-1 0 0,0 1 1 0 0,0-1 0 0 0,0 2-1 0 0,0 0 32 0 0,0 0-1 0 0,0 0 1 0 0,0 0 0 0 0,-1 0-1 0 0,1 0 1 0 0,-1 0-1 0 0,0 0 1 0 0,0 0 0 0 0,0 0-1 0 0,0 0 1 0 0,0 0-1 0 0,-1 0 1 0 0,1-1 0 0 0,-4 5-1 0 0,0 2 11 0 0,4-8-50 0 0,0 1 0 0 0,-1 0 0 0 0,1-1-1 0 0,0 0 1 0 0,-1 1 0 0 0,1-1 0 0 0,-1 0 0 0 0,1 0-1 0 0,-1 0 1 0 0,-2 1 0 0 0,2 0 76 0 0,0-1 1 0 0,0 0-1 0 0,0 1 1 0 0,0-1-1 0 0,0 1 0 0 0,-3 3 1 0 0,4-3-71 0 0,-1-1 0 0 0,1 0-1 0 0,-1 0 1 0 0,0 0 0 0 0,0 0 0 0 0,1 0 0 0 0,-1 0 0 0 0,0 0-1 0 0,0 0 1 0 0,0-1 0 0 0,0 1 0 0 0,0-1 0 0 0,0 0 0 0 0,0 1-1 0 0,0-1 1 0 0,0 0 0 0 0,0 0 0 0 0,0 0 0 0 0,0-1 0 0 0,-4 0 0 0 0,2 1-559 0 0,0-1 0 0 0,0 1 0 0 0,0-1 1 0 0,1 0-1 0 0,-1-1 0 0 0,0 1 1 0 0,1-1-1 0 0,-1 1 0 0 0,-6-5 1 0 0,4-2-1011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3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99 920 0 0,'0'3'452'0'0,"1"1"0"0"0,-1-1 0 0 0,1 0 0 0 0,0 1-1 0 0,0-1 1 0 0,0 0 0 0 0,0 0 0 0 0,0 0 0 0 0,1 0 0 0 0,0 0 0 0 0,-1 0 0 0 0,1 0 0 0 0,0 0 0 0 0,1 0 0 0 0,-1-1-1 0 0,0 1 1 0 0,1-1 0 0 0,-1 0 0 0 0,1 0 0 0 0,0 0 0 0 0,-1 0 0 0 0,1 0 0 0 0,0 0 0 0 0,5 1 0 0 0,-1 0-191 0 0,1 0 0 0 0,0 0 1 0 0,-1-1-1 0 0,1 0 1 0 0,0 0-1 0 0,0-1 0 0 0,0 0 1 0 0,1 0-1 0 0,9-1 1 0 0,-3-1 186 0 0,0-1 1 0 0,-1 0 0 0 0,28-8 0 0 0,-35 7-322 0 0,1 1-1 0 0,-1-1 1 0 0,0-1 0 0 0,-1 1 0 0 0,1-1-1 0 0,-1 0 1 0 0,1-1 0 0 0,-1 0-1 0 0,8-8 1 0 0,-12 12-5 0 0,-1-1 0 0 0,1 0 0 0 0,0 0 0 0 0,-1 0 0 0 0,0 0 1 0 0,0 0-1 0 0,1 0 0 0 0,-1-1 0 0 0,0 1 0 0 0,-1 0 0 0 0,1 0 0 0 0,0-1 0 0 0,-1 1 0 0 0,1 0 0 0 0,-1-1 0 0 0,0 1 0 0 0,1-1 0 0 0,-1 1 1 0 0,-1-1-1 0 0,1 1 0 0 0,0 0 0 0 0,0-1 0 0 0,-1 1 0 0 0,0-1 0 0 0,1 1 0 0 0,-1 0 0 0 0,0 0 0 0 0,0-1 0 0 0,0 1 0 0 0,0 0 0 0 0,-1 0 0 0 0,1 0 1 0 0,0 0-1 0 0,-1 0 0 0 0,0 0 0 0 0,1 1 0 0 0,-1-1 0 0 0,0 0 0 0 0,0 1 0 0 0,0 0 0 0 0,0-1 0 0 0,-2 0 0 0 0,-3-3 17 0 0,0 1-1 0 0,-1 0 0 0 0,1 0 0 0 0,-1 1 1 0 0,0 0-1 0 0,1 0 0 0 0,-1 1 1 0 0,-1 0-1 0 0,1 0 0 0 0,0 1 0 0 0,0 0 1 0 0,-1 0-1 0 0,-8 2 0 0 0,7 0-719 0 0,0 0 0 0 0,-18 7 0 0 0,-2 3-6731 0 0,14-3 392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36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13416 0 0,'-2'1'186'0'0,"-6"1"18"0"0,8-2-189 0 0,0 0 0 0 0,0 0 0 0 0,0 0 0 0 0,0 0 0 0 0,0 0 0 0 0,0 0 1 0 0,0 0-1 0 0,0 0 0 0 0,0 0 0 0 0,0 0 0 0 0,0 0 0 0 0,0 0 0 0 0,0 0 0 0 0,-1 0 0 0 0,1 1 0 0 0,0-1 0 0 0,0 0 1 0 0,0 0-1 0 0,0 0 0 0 0,0 0 0 0 0,0 0 0 0 0,0 0 0 0 0,0 0 0 0 0,0 0 0 0 0,0 0 0 0 0,0 0 0 0 0,0 0 1 0 0,0 0-1 0 0,0 0 0 0 0,0 0 0 0 0,0 0 0 0 0,0 0 0 0 0,0 0 0 0 0,0 0 0 0 0,0 0 0 0 0,0 1 0 0 0,0-1 1 0 0,0 0-1 0 0,0 0 0 0 0,0 0 0 0 0,0 0 0 0 0,0 0 0 0 0,0 0 0 0 0,0 0 0 0 0,0 0 0 0 0,0 0 0 0 0,0 0 0 0 0,0 0 1 0 0,0 0-1 0 0,0 0 0 0 0,0 0 0 0 0,0 1 0 0 0,0-1 0 0 0,0 0 0 0 0,0 0 0 0 0,0 0 0 0 0,0 0 0 0 0,0 0 1 0 0,0 0-1 0 0,0 0 0 0 0,0 0 0 0 0,0 0 0 0 0,0 0 0 0 0,0 0 0 0 0,0 0 0 0 0,0 0 0 0 0,1 0 0 0 0,-1 0 1 0 0,0 1 3 0 0,0-1 0 0 0,1 0 0 0 0,-1 1 0 0 0,0-1 0 0 0,1 1 0 0 0,-1-1 0 0 0,0 1 0 0 0,0-1-1 0 0,1 1 1 0 0,-1-1 0 0 0,0 1 0 0 0,0-1 0 0 0,0 1 0 0 0,0-1 0 0 0,0 1 0 0 0,0-1 0 0 0,0 1 0 0 0,0 0 0 0 0,0-1 0 0 0,0 1 0 0 0,0 0 0 0 0,-2 16 1635 0 0,1-11-916 0 0,-5 11 904 0 0,6-15-1500 0 0,-1 0 1 0 0,0-1-1 0 0,0 1 0 0 0,1 0 0 0 0,-1 0 0 0 0,1 0 1 0 0,0 0-1 0 0,-1 0 0 0 0,1-1 0 0 0,0 5 0 0 0,-1 12 831 0 0,0-16-886 0 0,1 0 0 0 0,0-1 0 0 0,-1 1 0 0 0,1 0 0 0 0,0 0 0 0 0,0 0 0 0 0,0-1 0 0 0,0 1 0 0 0,1 0 0 0 0,-1 0 0 0 0,0 0 0 0 0,1-1 0 0 0,1 4 0 0 0,17 39 1338 0 0,-17-42-1366 0 0,-1 1-1 0 0,0 0 0 0 0,1-1 1 0 0,0 0-1 0 0,-1 1 1 0 0,1-1-1 0 0,0 0 0 0 0,0 0 1 0 0,1 0-1 0 0,-1 0 1 0 0,0 0-1 0 0,1 0 0 0 0,-1-1 1 0 0,4 2-1 0 0,-1 0 44 0 0,0 0 0 0 0,1-1 0 0 0,0 0 0 0 0,-1 0 0 0 0,1 0 0 0 0,7 1 0 0 0,-9-3-95 0 0,0 0 1 0 0,-1 0 0 0 0,1-1-1 0 0,0 1 1 0 0,0-1 0 0 0,-1 0-1 0 0,1 0 1 0 0,-1 0 0 0 0,1 0-1 0 0,-1-1 1 0 0,6-2 0 0 0,5-4 75 0 0,16-13 0 0 0,-23 16-133 0 0,-2 0 0 0 0,1 0 0 0 0,8-9 0 0 0,-12 12 38 0 0,-1 0 1 0 0,1 0-1 0 0,-1 0 0 0 0,1 0 1 0 0,-1 0-1 0 0,0 0 0 0 0,0 0 1 0 0,0-1-1 0 0,0 1 1 0 0,0 0-1 0 0,-1-1 0 0 0,1 1 1 0 0,-1-1-1 0 0,0 1 0 0 0,1-3 1 0 0,-1 2-11 0 0,0 1 30 0 0,0 0 1 0 0,-1 0-1 0 0,1 0 0 0 0,0-1 0 0 0,-1 1 1 0 0,1 0-1 0 0,-1 0 0 0 0,-1-3 0 0 0,1 4 5 0 0,1 1-1 0 0,-1-1 1 0 0,1 1-1 0 0,-1-1 1 0 0,1 1-1 0 0,-1 0 1 0 0,0-1 0 0 0,1 1-1 0 0,-1 0 1 0 0,0-1-1 0 0,1 1 1 0 0,-1 0-1 0 0,0 0 1 0 0,0 0-1 0 0,1-1 1 0 0,-1 1-1 0 0,0 0 1 0 0,1 0-1 0 0,-1 0 1 0 0,0 0 0 0 0,0 0-1 0 0,1 1 1 0 0,-1-1-1 0 0,0 0 1 0 0,1 0-1 0 0,-1 0 1 0 0,0 1-1 0 0,0-1 1 0 0,1 0-1 0 0,-2 1 1 0 0,-2 1 72 0 0,0 0 0 0 0,1 0 0 0 0,-1 0 0 0 0,1 0 0 0 0,-1 0 1 0 0,1 1-1 0 0,0 0 0 0 0,0 0 0 0 0,0-1 0 0 0,0 2 0 0 0,-2 2 0 0 0,4-5-78 0 0,1 0-1 0 0,-1 0 1 0 0,0 0-1 0 0,1 0 1 0 0,-1 0-1 0 0,0 0 1 0 0,1 1-1 0 0,-1-1 0 0 0,1 0 1 0 0,0 0-1 0 0,0 0 1 0 0,-1 1-1 0 0,1-1 1 0 0,0 0-1 0 0,0 0 1 0 0,0 0-1 0 0,0 1 1 0 0,0-1-1 0 0,0 0 1 0 0,0 0-1 0 0,1 1 1 0 0,-1-1-1 0 0,0 0 0 0 0,1 0 1 0 0,-1 0-1 0 0,1 0 1 0 0,-1 1-1 0 0,1-1 1 0 0,0 0-1 0 0,-1 0 1 0 0,1 0-1 0 0,0 0 1 0 0,0 0-1 0 0,-1-1 1 0 0,1 1-1 0 0,0 0 1 0 0,0 0-1 0 0,0 0 1 0 0,0-1-1 0 0,2 2 0 0 0,3 2-358 0 0,0 0 0 0 0,0-1 0 0 0,1 1 0 0 0,0-1 0 0 0,0-1-1 0 0,-1 1 1 0 0,1-1 0 0 0,1 0 0 0 0,-1-1 0 0 0,0 1-1 0 0,0-1 1 0 0,14-1 0 0 0,-9 0-1363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36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8288 0 0,'0'0'9986'0'0,"8"-9"-7269"0"0,-6 8-2641 0 0,1 1 0 0 0,-1-1 0 0 0,0 1 0 0 0,0-1 0 0 0,1 1 0 0 0,-1 0 0 0 0,0 0-1 0 0,0 0 1 0 0,1 0 0 0 0,-1 1 0 0 0,0-1 0 0 0,0 1 0 0 0,1-1 0 0 0,-1 1 0 0 0,0 0-1 0 0,0 0 1 0 0,0 0 0 0 0,0 0 0 0 0,0 0 0 0 0,0 0 0 0 0,0 0 0 0 0,3 4 0 0 0,-4-5 676 0 0,3 11 58 0 0,0 1 28 0 0,-4-12-828 0 0,0 1-1 0 0,0-1 0 0 0,0 0 1 0 0,0 1-1 0 0,0-1 0 0 0,0 0 1 0 0,0 1-1 0 0,0-1 0 0 0,-1 0 1 0 0,1 1-1 0 0,0-1 0 0 0,0 0 0 0 0,0 1 1 0 0,-1-1-1 0 0,1 0 0 0 0,0 0 1 0 0,0 1-1 0 0,-1-1 0 0 0,1 0 1 0 0,0 0-1 0 0,-1 0 0 0 0,1 1 1 0 0,0-1-1 0 0,0 0 0 0 0,-1 0 0 0 0,1 0 1 0 0,0 0-1 0 0,-1 0 0 0 0,1 0 1 0 0,-1 0-1 0 0,1 0 0 0 0,0 0 1 0 0,-1 0-1 0 0,1 0 0 0 0,-30 7-4907 0 0,21-7 3212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37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16 11520 0 0,'0'0'886'0'0,"-10"0"7575"0"0,27-15-7174 0 0,-17 15-1107 0 0,1 0-134 0 0,1-1 0 0 0,-1 1 0 0 0,1 0 1 0 0,-1 0-1 0 0,0 0 0 0 0,1 0 0 0 0,-1 0 0 0 0,0 1 0 0 0,1-1 0 0 0,-1 0 1 0 0,2 1-1 0 0,4 0 183 0 0,-6-1-188 0 0,-1 1 1 0 0,0-1 0 0 0,1 0 0 0 0,-1 0 0 0 0,0 0 0 0 0,1 0-1 0 0,-1 0 1 0 0,1 0 0 0 0,-1 1 0 0 0,0-1 0 0 0,1 0-1 0 0,-1 0 1 0 0,0 0 0 0 0,1 1 0 0 0,-1-1 0 0 0,0 0 0 0 0,0 1-1 0 0,1-1 1 0 0,-1 0 0 0 0,0 0 0 0 0,0 1 0 0 0,1-1-1 0 0,-1 1 1 0 0,0-1 0 0 0,0 0 0 0 0,0 1 0 0 0,0 0 0 0 0,0 4-1453 0 0,-4-3-4228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37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70 12296 0 0,'-5'3'317'0'0,"0"1"0"0"0,0-1 1 0 0,1 0-1 0 0,-1 1 1 0 0,1 0-1 0 0,0 0 1 0 0,1 1-1 0 0,-1-1 0 0 0,1 1 1 0 0,-1 0-1 0 0,1 0 1 0 0,1 0-1 0 0,-4 7 0 0 0,3-4 358 0 0,0 0 0 0 0,1 0 0 0 0,0 0 0 0 0,-2 16-1 0 0,4-21-507 0 0,0 0-1 0 0,0 0 1 0 0,0 0-1 0 0,1 0 1 0 0,-1 0-1 0 0,1 0 1 0 0,0 0-1 0 0,0 0 1 0 0,0 0-1 0 0,0 0 0 0 0,0-1 1 0 0,1 1-1 0 0,-1 0 1 0 0,1-1-1 0 0,0 1 1 0 0,3 3-1 0 0,0 0 11 0 0,0 0-1 0 0,0-1 0 0 0,1 0 0 0 0,0 0 1 0 0,0 0-1 0 0,0 0 0 0 0,0-1 1 0 0,1 0-1 0 0,-1-1 0 0 0,1 1 0 0 0,0-1 1 0 0,0-1-1 0 0,9 3 0 0 0,-3-2-96 0 0,0-1 1 0 0,0 0-1 0 0,0-1 0 0 0,1-1 0 0 0,-1 0 1 0 0,0-1-1 0 0,0 0 0 0 0,0-1 0 0 0,0 0 1 0 0,0-1-1 0 0,0-1 0 0 0,-1 0 0 0 0,1-1 0 0 0,-1 0 1 0 0,0 0-1 0 0,18-13 0 0 0,-19 10-60 0 0,0-1 0 0 0,-1-1 0 0 0,14-15 0 0 0,-21 22-18 0 0,-1 0-1 0 0,0 0 1 0 0,-1 0-1 0 0,1 0 1 0 0,0-1-1 0 0,-1 1 1 0 0,0-1-1 0 0,0 1 1 0 0,0-1-1 0 0,0 1 1 0 0,0-5-1 0 0,1-41 33 0 0,-2 47-32 0 0,1-3 11 0 0,-1 1 0 0 0,-1-1 1 0 0,1 1-1 0 0,-1-1 1 0 0,1 1-1 0 0,-1 0 1 0 0,-1-1-1 0 0,1 1 0 0 0,-1 0 1 0 0,1-1-1 0 0,-1 1 1 0 0,0 0-1 0 0,-1 0 1 0 0,1 1-1 0 0,-1-1 0 0 0,1 0 1 0 0,-1 1-1 0 0,0 0 1 0 0,-1-1-1 0 0,1 1 0 0 0,0 1 1 0 0,-1-1-1 0 0,0 0 1 0 0,0 1-1 0 0,1 0 1 0 0,-1 0-1 0 0,-7-3 1 0 0,3 2 12 0 0,-1 1 0 0 0,1 0 0 0 0,-1 0 0 0 0,1 0 0 0 0,-1 1 0 0 0,0 1 0 0 0,1 0 0 0 0,-1 0 0 0 0,-13 2 0 0 0,6 0-84 0 0,0 1 0 0 0,0 1 0 0 0,0 1 0 0 0,-16 6 0 0 0,27-8-482 0 0,0-1 1 0 0,1 0-1 0 0,0 1 0 0 0,-1 0 0 0 0,1 0 0 0 0,1 0 0 0 0,-1 0 0 0 0,-6 8 1 0 0,2 0-7690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38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11 241 2304 0 0,'1'0'9'0'0,"0"0"0"0"0,0 0 0 0 0,0 0 0 0 0,-1 0 0 0 0,1-1-1 0 0,0 1 1 0 0,0 0 0 0 0,0 0 0 0 0,-1 0 0 0 0,1-1 0 0 0,0 1 0 0 0,0 0 0 0 0,-1-1 0 0 0,1 1 0 0 0,0 0 0 0 0,-1-1 0 0 0,1 1 0 0 0,1-2 0 0 0,-2 1 304 0 0,0 0 0 0 0,0 0 1 0 0,0 0-1 0 0,0 0 1 0 0,0 0-1 0 0,0 0 0 0 0,0 0 1 0 0,-1 0-1 0 0,1 1 1 0 0,0-1-1 0 0,0 0 1 0 0,-1 0-1 0 0,0-1 0 0 0,-1-4 2246 0 0,2 5-1849 0 0,0-1 1 0 0,-1 1-1 0 0,1 0 1 0 0,0-1 0 0 0,0 1-1 0 0,0-1 1 0 0,0 1-1 0 0,0 0 1 0 0,1-3-1 0 0,-1 3-552 0 0,1-1 0 0 0,-1 1 0 0 0,0 0 0 0 0,0 0 0 0 0,0-1 0 0 0,0 1 0 0 0,0 0 0 0 0,0 0 0 0 0,0-1 0 0 0,0 1-1 0 0,-1 0 1 0 0,1 0 0 0 0,0 0 0 0 0,-1-2 0 0 0,0 2-71 0 0,0-1 0 0 0,0 1 0 0 0,0-1 0 0 0,1 1 0 0 0,-1-1 0 0 0,0 1 0 0 0,1-1 0 0 0,0 0 0 0 0,-1 1 0 0 0,1-1 0 0 0,0 0 0 0 0,0 1 0 0 0,0-1 0 0 0,0 0 0 0 0,0 1 0 0 0,0-1 0 0 0,0 0 0 0 0,1-3 0 0 0,-1 4-33 0 0,0 1 0 0 0,1-1 0 0 0,-1 0 0 0 0,-1 0 0 0 0,1 0 0 0 0,0 0 0 0 0,0 0 0 0 0,0 0 0 0 0,0 0 0 0 0,-1 0 0 0 0,1 0 0 0 0,0 1 0 0 0,-1-1 0 0 0,1 0 0 0 0,-1 0 0 0 0,1 0 0 0 0,-1 1 0 0 0,1-1 0 0 0,-1 0 0 0 0,-1-1 0 0 0,2 2 1 0 0,-1-1 0 0 0,0 0 1 0 0,0 0-1 0 0,1 0 0 0 0,-1 0 0 0 0,1 0 0 0 0,-1 0 0 0 0,1 1 1 0 0,-1-1-1 0 0,1 0 0 0 0,0 0 0 0 0,-1 0 0 0 0,1 0 0 0 0,0-2 1 0 0,7-32 1138 0 0,-7 32-1104 0 0,0-1-40 0 0,0-1 0 0 0,0 1-1 0 0,1 0 1 0 0,-1-1-1 0 0,2-5 1 0 0,-1 9-51 0 0,-1 0-1 0 0,1-1 1 0 0,0 1-1 0 0,0 0 1 0 0,-1-1-1 0 0,1 1 1 0 0,0 0-1 0 0,0 0 1 0 0,0 0-1 0 0,0-1 1 0 0,1 1 0 0 0,-1 0-1 0 0,0 1 1 0 0,0-1-1 0 0,1 0 1 0 0,-1 0-1 0 0,0 0 1 0 0,3 0-1 0 0,5-2-272 0 0,-1 0 0 0 0,1 1 0 0 0,0 0 0 0 0,0 0 0 0 0,13 0 0 0 0,49 2-4058 0 0,-39 0 1131 0 0,-21 1 1914 0 0,0-1 0 0 0,0 2 0 0 0,14 3 0 0 0,-21-5 1596 0 0,0 0-1 0 0,0-1 0 0 0,-1 1 0 0 0,1-1 0 0 0,0 0 0 0 0,-1 1 0 0 0,1-2 0 0 0,5-1 1 0 0,-9 3-269 0 0,0 0 1 0 0,0 0 0 0 0,-1 0 0 0 0,1 0 0 0 0,0 0-1 0 0,0 0 1 0 0,0 0 0 0 0,0 0 0 0 0,0 0 0 0 0,0 0 0 0 0,0 0-1 0 0,0 0 1 0 0,0 0 0 0 0,-1 0 0 0 0,1 0 0 0 0,0 0-1 0 0,0 0 1 0 0,0 0 0 0 0,0 0 0 0 0,0 0 0 0 0,0 0-1 0 0,0 0 1 0 0,0 0 0 0 0,0 0 0 0 0,-1 0 0 0 0,1 0 0 0 0,0 0-1 0 0,0 0 1 0 0,0 0 0 0 0,0 0 0 0 0,0-1 0 0 0,0 1-1 0 0,0 0 1 0 0,0 0 0 0 0,0 0 0 0 0,0 0 0 0 0,0 0-1 0 0,0 0 1 0 0,0 0 0 0 0,0 0 0 0 0,0 0 0 0 0,0 0 0 0 0,0-1-1 0 0,-1 1 1 0 0,1 0 0 0 0,0 0 0 0 0,0 0 0 0 0,0 0-1 0 0,0 0 1 0 0,0 0 0 0 0,0 0 0 0 0,1 0 0 0 0,-1 0-1 0 0,0-1 1 0 0,0 1 0 0 0,0 0 0 0 0,0 0 0 0 0,0 0-1 0 0,0 0 1 0 0,0 0 0 0 0,0 0 0 0 0,0 0 0 0 0,0 0 0 0 0,0 0-1 0 0,0 0 1 0 0,0-1 0 0 0,0 1 0 0 0,0 0 0 0 0,0 0-1 0 0,-11-2 1791 0 0,7 2-1414 0 0,0 1 0 0 0,1-1 0 0 0,-1 1 0 0 0,0 0 0 0 0,1 0-1 0 0,-1 0 1 0 0,1 0 0 0 0,0 1 0 0 0,-1-1 0 0 0,1 1 0 0 0,-4 3-1 0 0,-6 2-211 0 0,8-5-32 0 0,0 1 0 0 0,1 0 0 0 0,-1 0 0 0 0,1 0 0 0 0,0 1-1 0 0,-1-1 1 0 0,2 1 0 0 0,-1 0 0 0 0,0 0 0 0 0,1 0 0 0 0,0 1 0 0 0,-4 5 0 0 0,6-8-99 0 0,1 1 1 0 0,-1 0-1 0 0,1-1 0 0 0,-1 1 1 0 0,1 0-1 0 0,0 0 1 0 0,0-1-1 0 0,0 6 0 0 0,0-2 58 0 0,0-5-124 0 0,1 0 0 0 0,-1 0 0 0 0,0 1 1 0 0,1-1-1 0 0,-1 0 0 0 0,1 0 0 0 0,-1 0 0 0 0,1 0 0 0 0,-1 0 0 0 0,1 0 0 0 0,0 0 0 0 0,1 2 0 0 0,-1-2-5 0 0,0 0 0 0 0,0 0 1 0 0,0 1-1 0 0,-1-1 0 0 0,1 0 0 0 0,0 1 0 0 0,-1-1 0 0 0,1 0 0 0 0,0 2 0 0 0,-1-2-2 0 0,0-1-1 0 0,0 1 1 0 0,0-1-1 0 0,0 0 1 0 0,0 1-1 0 0,0-1 0 0 0,0 0 1 0 0,1 1-1 0 0,-1-1 1 0 0,0 0-1 0 0,0 1 1 0 0,0-1-1 0 0,0 0 1 0 0,1 1-1 0 0,-1-1 1 0 0,0 0-1 0 0,0 1 1 0 0,1-1-1 0 0,-1 0 0 0 0,0 0 1 0 0,1 1-1 0 0,-1-1 1 0 0,0 0-1 0 0,1 0 1 0 0,-1 0-1 0 0,0 0 1 0 0,1 1-1 0 0,-1-1 1 0 0,0 0-1 0 0,1 0 1 0 0,-1 0-1 0 0,1 0 1 0 0,0 0 3 0 0,1 1 1 0 0,-1-1 0 0 0,0 1-1 0 0,1-1 1 0 0,-1 1 0 0 0,0 0 0 0 0,0 0-1 0 0,1-1 1 0 0,-1 1 0 0 0,0 0 0 0 0,1 2-1 0 0,0-3 21 0 0,-1 0-1 0 0,1 0 1 0 0,0 0 0 0 0,-1-1-1 0 0,1 1 1 0 0,-1 0-1 0 0,1-1 1 0 0,0 1 0 0 0,-1 0-1 0 0,1-1 1 0 0,1-1-1 0 0,-2 2-7 0 0,-1 0-13 0 0,1 0 0 0 0,-1-1 0 0 0,1 1 0 0 0,-1 0 0 0 0,1-1-1 0 0,-1 1 1 0 0,1-1 0 0 0,-1 1 0 0 0,1 0 0 0 0,-1-1 0 0 0,1 1 0 0 0,-1-1 0 0 0,0 1-1 0 0,1-1 1 0 0,-1 1 0 0 0,0-1 0 0 0,0 1 0 0 0,1-1 0 0 0,-1 0 0 0 0,0 1 0 0 0,0-1-1 0 0,6-9 16 0 0,19-21-165 0 0,11-2 307 0 0,-36 33-168 0 0,1 0 0 0 0,-1 0 0 0 0,0 0 0 0 0,1 0 0 0 0,-1 1 0 0 0,0-1 0 0 0,1 0 0 0 0,-1 0 0 0 0,0 0 0 0 0,1 0 0 0 0,-1 0 0 0 0,0 1 0 0 0,1-1 0 0 0,-1 0 0 0 0,0 0 0 0 0,0 0 0 0 0,1 1 0 0 0,-1-1 0 0 0,0 0 0 0 0,0 1 0 0 0,0-1 0 0 0,1 0 0 0 0,-1 0 0 0 0,0 1 0 0 0,0-1 0 0 0,0 0 0 0 0,0 1 0 0 0,0-1 0 0 0,1 0 0 0 0,-1 1 0 0 0,0 0 0 0 0,4 10 106 0 0,-2-8-82 0 0,-2-2-12 0 0,1-1-1 0 0,-1 1 0 0 0,1 0 1 0 0,-1-1-1 0 0,0 1 1 0 0,1 0-1 0 0,-1 0 1 0 0,0-1-1 0 0,1 1 1 0 0,-1 0-1 0 0,0 0 1 0 0,0 0-1 0 0,0 0 0 0 0,0-1 1 0 0,0 1-1 0 0,0 0 1 0 0,0 0-1 0 0,0 0 1 0 0,0 0-1 0 0,0-1 1 0 0,0 1-1 0 0,-1 1 1 0 0,1-1-13 0 0,0-1 0 0 0,0 1 0 0 0,0-1 0 0 0,0 0 0 0 0,0 1 0 0 0,0-1 0 0 0,0 1 0 0 0,0-1 0 0 0,0 0 0 0 0,0 1 0 0 0,0-1 0 0 0,0 1 0 0 0,0-1 0 0 0,1 0 0 0 0,-1 1 0 0 0,0-1 0 0 0,0 1 0 0 0,0-1 0 0 0,1 0 0 0 0,-1 1 0 0 0,0-1 0 0 0,0 0 0 0 0,1 1 0 0 0,-1-1 0 0 0,0 0 0 0 0,1 0 0 0 0,-1 1 0 0 0,1-1 7 0 0,-1 0-1 0 0,0 0 0 0 0,0 1 1 0 0,1-1-1 0 0,-1 0 0 0 0,0 0 1 0 0,0 0-1 0 0,1 1 0 0 0,-1-1 1 0 0,0 0-1 0 0,0 0 0 0 0,0 1 1 0 0,0-1-1 0 0,1 0 0 0 0,-1 1 1 0 0,0-1-1 0 0,0 0 1 0 0,0 0-1 0 0,0 1 0 0 0,0-1 1 0 0,0 0-1 0 0,0 1 0 0 0,0-1 1 0 0,0 0-1 0 0,0 1 0 0 0,0-1 1 0 0,0 0-1 0 0,0 1 0 0 0,0-1 1 0 0,0 0-1 0 0,0 0 0 0 0,0 1 1 0 0,0-1-1 0 0,0 0 1 0 0,-1 1-1 0 0,1-1 10 0 0,0 1 1 0 0,1-1-1 0 0,-1 0 1 0 0,0 1 0 0 0,0-1-1 0 0,0 0 1 0 0,1 0-1 0 0,-1 1 1 0 0,0-1-1 0 0,0 0 1 0 0,1 0-1 0 0,-1 0 1 0 0,0 1-1 0 0,0-1 1 0 0,1 0-1 0 0,-1 0 1 0 0,0 0-1 0 0,0 0 1 0 0,1 0-1 0 0,-1 0 1 0 0,0 1 0 0 0,1-1-1 0 0,-1 0 1 0 0,0 0-1 0 0,1 0 1 0 0,-1 0-1 0 0,0 0 1 0 0,1 0-1 0 0,10 1 80 0 0,-6-1-121 0 0,0 0 0 0 0,-1-1 1 0 0,1 1-1 0 0,0-1 0 0 0,-1 0 1 0 0,1-1-1 0 0,-1 1 1 0 0,1-1-1 0 0,-1 0 0 0 0,0 0 1 0 0,1 0-1 0 0,4-5 1 0 0,14-6 121 0 0,2-3 96 0 0,-22 13-159 0 0,0 0 1 0 0,1 1-1 0 0,-1-1 0 0 0,1 1 1 0 0,0 0-1 0 0,5-2 0 0 0,15-3 110 0 0,-23 7 98 0 0,13 7 112 0 0,-13-6-337 0 0,1 0 0 0 0,0 0-1 0 0,0 0 1 0 0,-1 0 0 0 0,1 0-1 0 0,0-1 1 0 0,0 1 0 0 0,0 0-1 0 0,0-1 1 0 0,0 0 0 0 0,0 1-1 0 0,3-1 1 0 0,5 1-78 0 0,-3 1-1025 0 0,-1-1 0 0 0,1 0 0 0 0,-1-1 0 0 0,8 1 1 0 0,13-4-6291 0 0,-13 0 1278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39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25 13704 0 0,'0'0'35'0'0,"0"-1"0"0"0,0 1 0 0 0,0 0 0 0 0,0 0 0 0 0,0 0 1 0 0,1-1-1 0 0,-1 1 0 0 0,0 0 0 0 0,0 0 0 0 0,0-1 0 0 0,0 1 0 0 0,0 0 1 0 0,0 0-1 0 0,0-1 0 0 0,0 1 0 0 0,0 0 0 0 0,0 0 0 0 0,0-1 1 0 0,0 1-1 0 0,0 0 0 0 0,0 0 0 0 0,0 0 0 0 0,0-1 0 0 0,-1 1 0 0 0,1 0 1 0 0,0 0-1 0 0,0-1 0 0 0,0 1 0 0 0,0 0 0 0 0,0 0 0 0 0,0 0 1 0 0,-1 0-1 0 0,1-1 0 0 0,0 1 0 0 0,0 0 0 0 0,-1 0 0 0 0,-11-8 1531 0 0,7 6-700 0 0,0 0 1 0 0,1 1-1 0 0,-1-1 1 0 0,-6 0-1 0 0,5 2-371 0 0,0 1-1 0 0,0-1 1 0 0,0 1 0 0 0,0 1-1 0 0,0-1 1 0 0,0 1-1 0 0,1 0 1 0 0,-9 4 0 0 0,-5 1 377 0 0,17-6-808 0 0,1-1 0 0 0,-1 1 0 0 0,1 0-1 0 0,-1 0 1 0 0,1 0 0 0 0,-1 1 0 0 0,1-1 0 0 0,-1 0 0 0 0,1 1 0 0 0,0-1 0 0 0,0 1 0 0 0,0-1 0 0 0,-2 3-1 0 0,3-3-23 0 0,-1 0 0 0 0,0 0 0 0 0,1 0 0 0 0,-1 1 0 0 0,1-1-1 0 0,0 0 1 0 0,-1 0 0 0 0,1 0 0 0 0,0 0 0 0 0,0 0-1 0 0,-1 1 1 0 0,1-1 0 0 0,0 0 0 0 0,0 0 0 0 0,0 0-1 0 0,1 1 1 0 0,-1-1 0 0 0,0 0 0 0 0,0 0 0 0 0,1 2-1 0 0,2 5-7 0 0,-3-8-31 0 0,0 1 0 0 0,0-1 1 0 0,0 0-1 0 0,0 1 1 0 0,0-1-1 0 0,0 0 0 0 0,1 1 1 0 0,-1-1-1 0 0,0 0 1 0 0,0 1-1 0 0,0-1 0 0 0,1 0 1 0 0,-1 1-1 0 0,0-1 1 0 0,0 0-1 0 0,0 0 0 0 0,1 1 1 0 0,-1-1-1 0 0,0 0 0 0 0,1 0 1 0 0,-1 1-1 0 0,0-1 1 0 0,1 0-1 0 0,-1 0 0 0 0,0 0 1 0 0,1 0-1 0 0,-1 0 1 0 0,0 1-1 0 0,1-1 0 0 0,-1 0 1 0 0,0 0-1 0 0,1 0 1 0 0,-1 0-1 0 0,0 0 0 0 0,1 0 1 0 0,0 0-1 0 0,19 3-75 0 0,-16-2 51 0 0,0 0 0 0 0,0 0-1 0 0,-1-1 1 0 0,1 1 0 0 0,0-1-1 0 0,0 0 1 0 0,0 0-1 0 0,5-1 1 0 0,-5 0 7 0 0,1 0 1 0 0,0 1-1 0 0,-1 0 0 0 0,1 0 0 0 0,0 0 1 0 0,-1 0-1 0 0,1 1 0 0 0,0-1 0 0 0,-1 1 1 0 0,1 0-1 0 0,8 4 0 0 0,-11-4-10 0 0,1 0 0 0 0,-1 0 0 0 0,0 1 0 0 0,1-1-1 0 0,-1 1 1 0 0,0 0 0 0 0,0-1 0 0 0,0 1 0 0 0,0 0 0 0 0,0 0 0 0 0,0 1-1 0 0,0-1 1 0 0,-1 0 0 0 0,1 0 0 0 0,-1 1 0 0 0,0-1 0 0 0,0 1 0 0 0,0 0 0 0 0,0-1-1 0 0,0 1 1 0 0,1 4 0 0 0,2 9-234 0 0,-3-14 235 0 0,0 0-1 0 0,0 0 1 0 0,-1 0-1 0 0,1 1 1 0 0,-1-1-1 0 0,1 0 1 0 0,-1 1 0 0 0,0-1-1 0 0,0 0 1 0 0,0 1-1 0 0,0-1 1 0 0,0 0 0 0 0,-1 4-1 0 0,-3 3-29 0 0,3-8 50 0 0,1 0 1 0 0,-1 0-1 0 0,1 0 0 0 0,-1 0 0 0 0,1 0 0 0 0,-1 0 0 0 0,1 1 1 0 0,0-1-1 0 0,-1 0 0 0 0,1 0 0 0 0,0 0 0 0 0,0 0 1 0 0,0 1-1 0 0,0-1 0 0 0,0 0 0 0 0,0 0 0 0 0,0 0 1 0 0,1 0-1 0 0,-1 1 0 0 0,0-1 0 0 0,1 0 0 0 0,-1 0 0 0 0,1 0 1 0 0,-1 0-1 0 0,1 0 0 0 0,-1 0 0 0 0,1 0 0 0 0,1 1 1 0 0,-1 1 20 0 0,0-1 1 0 0,0 1 0 0 0,-1-1-1 0 0,1 1 1 0 0,-1-1 0 0 0,1 1-1 0 0,-1 0 1 0 0,0-1 0 0 0,0 1 0 0 0,0 0-1 0 0,0-1 1 0 0,-1 6 0 0 0,0 6 198 0 0,1-11-165 0 0,0 0 0 0 0,0 0 0 0 0,-1 0 0 0 0,1 0 0 0 0,-1-1 0 0 0,0 1 0 0 0,1 0 0 0 0,-1 0 0 0 0,0 0 1 0 0,-1-1-1 0 0,1 1 0 0 0,0 0 0 0 0,-1-1 0 0 0,1 1 0 0 0,-1-1 0 0 0,0 0 0 0 0,0 0 0 0 0,0 1 0 0 0,0-1 1 0 0,0 0-1 0 0,-1-1 0 0 0,1 1 0 0 0,0 0 0 0 0,-1-1 0 0 0,0 1 0 0 0,1-1 0 0 0,-1 0 0 0 0,0 0 0 0 0,1 0 1 0 0,-1 0-1 0 0,-5 1 0 0 0,-2-1 135 0 0,-1 1 0 0 0,0-1 0 0 0,1-1-1 0 0,-1 0 1 0 0,1 0 0 0 0,-1-1 0 0 0,-14-3 0 0 0,22 3-322 0 0,0 0 1 0 0,0 0-1 0 0,0-1 0 0 0,0 1 0 0 0,0 0 0 0 0,0-1 1 0 0,0 0-1 0 0,1 0 0 0 0,-1 0 0 0 0,1 0 0 0 0,-1 0 1 0 0,1 0-1 0 0,-4-5 0 0 0,2 1-295 0 0,0 0 0 0 0,0 0 0 0 0,0 0 0 0 0,1-1-1 0 0,-3-6 1 0 0,4 7-93 0 0,-6-16-7023 0 0,7 7 146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39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1 107 9672 0 0,'0'1'33'0'0,"1"0"0"0"0,-1-1-1 0 0,0 1 1 0 0,1-1 0 0 0,-1 1 0 0 0,1-1 0 0 0,-1 1 0 0 0,1-1 0 0 0,-1 1 0 0 0,1-1 0 0 0,-1 0 0 0 0,1 1 0 0 0,0-1 0 0 0,-1 0 0 0 0,1 1-1 0 0,0-1 1 0 0,-1 0 0 0 0,1 0 0 0 0,-1 0 0 0 0,1 0 0 0 0,0 1 0 0 0,0-1 0 0 0,-1 0 0 0 0,1 0 0 0 0,0 0 0 0 0,-1 0 0 0 0,1 0 0 0 0,0-1-1 0 0,-1 1 1 0 0,1 0 0 0 0,1-1 0 0 0,27-6 3 0 0,-24 5 80 0 0,35-7 2844 0 0,-30 8-2041 0 0,1-1 0 0 0,-1-1 0 0 0,16-5 0 0 0,-18 4-208 0 0,-1-1 1 0 0,0 0-1 0 0,0 0 1 0 0,11-11-1 0 0,-15 13-596 0 0,-2 3-96 0 0,-1-1 0 0 0,1 1 0 0 0,-1-1 0 0 0,1 1-1 0 0,-1-1 1 0 0,0 1 0 0 0,1-1 0 0 0,-1 1 0 0 0,0-1 0 0 0,0 0 0 0 0,1 1 0 0 0,-1-1 0 0 0,0 1 0 0 0,0-1 0 0 0,0 0 0 0 0,0 1 0 0 0,0-1 0 0 0,0 0 0 0 0,0 1 0 0 0,0-1 0 0 0,0 0 0 0 0,0 1 0 0 0,0-1 0 0 0,0 0 0 0 0,0 1 0 0 0,0-1 0 0 0,-1 1 0 0 0,1-1-1 0 0,0 0 1 0 0,-1 1 0 0 0,1-1 0 0 0,0 1 0 0 0,-1-1 0 0 0,1 1 0 0 0,0-1 0 0 0,-1 1 0 0 0,1-1 0 0 0,-2 0 0 0 0,0-1 32 0 0,0 0 0 0 0,0 0-1 0 0,0 1 1 0 0,0-1 0 0 0,-1 1-1 0 0,1-1 1 0 0,0 1 0 0 0,-4-1 0 0 0,2 0-8 0 0,-1 1 0 0 0,0 0 1 0 0,0 1-1 0 0,1-1 1 0 0,-1 1-1 0 0,0 0 0 0 0,0 0 1 0 0,1 1-1 0 0,-1-1 1 0 0,0 1-1 0 0,-5 1 0 0 0,2 1 151 0 0,0-1 0 0 0,0 1 0 0 0,0 1 0 0 0,1-1 0 0 0,-12 8 0 0 0,14-8-39 0 0,1 1 0 0 0,-1 0 1 0 0,1 0-1 0 0,0 0 0 0 0,0 0 1 0 0,0 1-1 0 0,0 0 1 0 0,-3 6-1 0 0,5-8-88 0 0,1-1 1 0 0,-1 1 0 0 0,1 0-1 0 0,0 0 1 0 0,0 0-1 0 0,0-1 1 0 0,1 1-1 0 0,-1 0 1 0 0,0 0 0 0 0,1 0-1 0 0,0 0 1 0 0,0 0-1 0 0,0 0 1 0 0,0 0-1 0 0,0 0 1 0 0,1 0 0 0 0,0 5-1 0 0,0-6-64 0 0,-1 0-1 0 0,1 0 1 0 0,0 0-1 0 0,0 0 1 0 0,0 0 0 0 0,0 0-1 0 0,0 0 1 0 0,0 0-1 0 0,0 0 1 0 0,1-1-1 0 0,-1 1 1 0 0,1 0-1 0 0,-1-1 1 0 0,1 1 0 0 0,0-1-1 0 0,-1 0 1 0 0,1 1-1 0 0,0-1 1 0 0,0 0-1 0 0,0 0 1 0 0,0 0 0 0 0,0-1-1 0 0,0 1 1 0 0,3 1-1 0 0,2-1-40 0 0,-1 0 0 0 0,0 0 0 0 0,1 0 0 0 0,-1 0 0 0 0,0-1 0 0 0,1 0 1 0 0,6-1-1 0 0,47-11-1146 0 0,-22 4-374 0 0,-30 7 888 0 0,18-4-2176 0 0,-9-1-2407 0 0,1-4-1204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39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12464 0 0,'0'0'572'0'0,"1"-1"-11"0"0,1-1-364 0 0,0-4 500 0 0,-1 3-128 0 0,0 0 1 0 0,1 0-1 0 0,-1 0 1 0 0,0 1-1 0 0,1-1 1 0 0,0 0-1 0 0,0 1 1 0 0,-1-1-1 0 0,2 1 1 0 0,2-4-1 0 0,-5 6-74 0 0,1-1-342 0 0,0 0-1 0 0,1 1 1 0 0,-1-1-1 0 0,0 1 1 0 0,0 0-1 0 0,1-1 1 0 0,-1 1-1 0 0,0 0 1 0 0,0 0-1 0 0,1 0 1 0 0,-1-1-1 0 0,0 1 1 0 0,1 1-1 0 0,-1-1 1 0 0,0 0-1 0 0,0 0 1 0 0,3 1-1 0 0,-3-1-132 0 0,0 0 0 0 0,0 1 0 0 0,0-1 0 0 0,0 0 0 0 0,0 1 0 0 0,0-1 0 0 0,0 0 0 0 0,0 1 0 0 0,0-1 0 0 0,0 1 0 0 0,0 0 0 0 0,0-1 0 0 0,0 1 0 0 0,0 0 0 0 0,0 0 0 0 0,0-1 0 0 0,-1 1 0 0 0,1 0 0 0 0,0 0 0 0 0,-1 0 0 0 0,1 0 0 0 0,-1 0 0 0 0,1 0 0 0 0,-1 0 0 0 0,1 0 0 0 0,-1 0 0 0 0,0 0-1 0 0,1 0 1 0 0,-1 0 0 0 0,0 0 0 0 0,0 1 0 0 0,0-1 0 0 0,0 0 0 0 0,0 0 0 0 0,0 0 0 0 0,0 2 0 0 0,-1-1 35 0 0,0 0 0 0 0,0-1 0 0 0,0 1 0 0 0,0 0-1 0 0,0 0 1 0 0,0-1 0 0 0,0 1 0 0 0,0-1 0 0 0,-1 1 0 0 0,1-1 0 0 0,-1 1-1 0 0,1-1 1 0 0,-1 0 0 0 0,1 0 0 0 0,-1 0 0 0 0,0 0 0 0 0,1 0 0 0 0,-1 0-1 0 0,-2 1 1 0 0,2-2-19 0 0,-1 2-112 0 0,-1-1 0 0 0,1 0-1 0 0,-1 0 1 0 0,1 0 0 0 0,-1-1 0 0 0,-5 1 0 0 0,9-1-800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40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16128 0 0,'-7'11'1619'0'0,"1"-4"3816"0"0,26-15-4138 0 0,-19 7-1274 0 0,0 1 0 0 0,0 0 0 0 0,0 0 0 0 0,0 0 0 0 0,0 0 0 0 0,0 0 0 0 0,0 0 0 0 0,0 0 0 0 0,0 0 0 0 0,-1 1 0 0 0,1-1 0 0 0,0 0 0 0 0,0 1 0 0 0,0-1 0 0 0,0 0 0 0 0,1 1 0 0 0,-2 0 10 0 0,0-1 0 0 0,0 0 0 0 0,1 0 0 0 0,-1 1 0 0 0,0-1 0 0 0,0 0 0 0 0,0 1 0 0 0,0-1 0 0 0,1 0 0 0 0,-1 1 0 0 0,0-1 0 0 0,0 0 0 0 0,0 1 0 0 0,0-1 0 0 0,0 0 0 0 0,0 1 0 0 0,0-1 0 0 0,0 0 0 0 0,0 1 0 0 0,0-1 0 0 0,0 0 0 0 0,0 1 0 0 0,0-1 0 0 0,0 0 0 0 0,0 1 0 0 0,-1-1 0 0 0,1 0 0 0 0,0 1 0 0 0,-1 0 23 0 0,1 0-1 0 0,-1 0 1 0 0,0 0 0 0 0,0 0-1 0 0,0 0 1 0 0,0 0 0 0 0,1 0-1 0 0,-1 0 1 0 0,0 0 0 0 0,0-1-1 0 0,-1 1 1 0 0,1 0 0 0 0,0-1-1 0 0,0 1 1 0 0,0-1 0 0 0,0 1-1 0 0,-1-1 1 0 0,1 0 0 0 0,0 1-1 0 0,0-1 1 0 0,-1 0 0 0 0,0 0-1 0 0,-7 1 122 0 0,8-1-406 0 0,-1 0 0 0 0,1 0 0 0 0,-1 0 0 0 0,1 0 0 0 0,-1 0 0 0 0,1 0 0 0 0,-1 0 1 0 0,1-1-1 0 0,-1 1 0 0 0,1 0 0 0 0,-1-1 0 0 0,1 1 0 0 0,-1-1 0 0 0,1 0 0 0 0,0 1 0 0 0,-1-1 0 0 0,1 0 0 0 0,0 0 0 0 0,0 0 1 0 0,-2-1-1 0 0,-4-6-8040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44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14 290 2304 0 0,'-1'5'106'0'0,"0"0"0"0"0,1 0 1 0 0,0 0-1 0 0,0 0 0 0 0,1 6 0 0 0,0-1 1710 0 0,0-1 1 0 0,1 0-1 0 0,1 0 0 0 0,3 8 0 0 0,-8-21 3839 0 0,0 1-5570 0 0,0-1 0 0 0,1 0 0 0 0,0 1 0 0 0,0-1 0 0 0,0 0 0 0 0,-1-7-1 0 0,9-134 1269 0 0,-5 130-1174 0 0,0-1-1 0 0,2 0 1 0 0,0 1 0 0 0,0 0-1 0 0,2 0 1 0 0,0 0-1 0 0,8-14 1 0 0,-11 24-166 0 0,0 1 0 0 0,-1-1 0 0 0,2 1 0 0 0,-1 0 0 0 0,0 0 0 0 0,1 0 0 0 0,0 1 0 0 0,0-1 0 0 0,0 1 0 0 0,0 0 0 0 0,1 0 0 0 0,-1 1 0 0 0,1-1 0 0 0,0 1 0 0 0,6-3 0 0 0,-7 4-15 0 0,1 0 0 0 0,-1 1 0 0 0,1-1-1 0 0,-1 1 1 0 0,1 0 0 0 0,-1 0 0 0 0,1 0 0 0 0,-1 0-1 0 0,1 1 1 0 0,-1 0 0 0 0,0 0 0 0 0,1 0 0 0 0,-1 0-1 0 0,0 1 1 0 0,0 0 0 0 0,0 0 0 0 0,0 0 0 0 0,4 3-1 0 0,-6-4 11 0 0,0 0-1 0 0,0 0 0 0 0,0 1 1 0 0,0-1-1 0 0,0 1 0 0 0,0 0 1 0 0,-1 0-1 0 0,1-1 0 0 0,-1 1 1 0 0,1 0-1 0 0,-1 0 0 0 0,0 0 1 0 0,0 0-1 0 0,1 1 0 0 0,-2-1 1 0 0,1 0-1 0 0,0 0 0 0 0,0 1 0 0 0,-1-1 1 0 0,1 0-1 0 0,-1 1 0 0 0,0-1 1 0 0,0 1-1 0 0,0-1 0 0 0,0 0 1 0 0,0 5-1 0 0,-1-4 96 0 0,0 1-1 0 0,0-1 1 0 0,-1 1-1 0 0,1-1 1 0 0,-1 0-1 0 0,1 0 1 0 0,-1 0 0 0 0,0 0-1 0 0,0 0 1 0 0,-1 0-1 0 0,1 0 1 0 0,0-1-1 0 0,-1 1 1 0 0,0-1 0 0 0,0 0-1 0 0,1 0 1 0 0,-6 3-1 0 0,-25 16 639 0 0,-33 17-10 0 0,56-34-898 0 0,1 0-1 0 0,-1-1 0 0 0,1 0 1 0 0,-21 3-1 0 0,0-2-7544 0 0,22-3 735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4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7832 0 0,'9'2'443'0'0,"1"0"1"0"0,0 0 0 0 0,0-2 0 0 0,-1 1-1 0 0,1-1 1 0 0,0 0 0 0 0,0-1-1 0 0,12-2 1 0 0,19-1 1451 0 0,113-8 2240 0 0,7 0-1328 0 0,-123 11-2385 0 0,344 2 1229 0 0,-369 0-1848 0 0,1 0-591 0 0,0 1-1 0 0,16 3 1 0 0,-22-3-1394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44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13 215 5528 0 0,'7'11'488'0'0,"-5"-8"-392"0"0,-2 2-96 0 0,-2 1 0 0 0,-2-1 1600 0 0,1 2 304 0 0,4-2 56 0 0,-2 1 16 0 0,-6-2-1880 0 0,3 1-384 0 0,6-1-64 0 0</inkml:trace>
  <inkml:trace contextRef="#ctx0" brushRef="#br0" timeOffset="1">25 0 7832 0 0,'0'0'696'0'0,"0"3"-560"0"0,-3-1-136 0 0,-3-1 2536 0 0,4 2 480 0 0,-3-1 95 0 0,0 1 25 0 0,3-1-2944 0 0,1 0-576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45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1 180 5984 0 0,'0'0'464'0'0,"0"0"-440"0"0,1 0 1 0 0,-1 0-1 0 0,1 0 1 0 0,-1 0-1 0 0,1-1 1 0 0,-1 1-1 0 0,0 0 1 0 0,1 0-1 0 0,-1 0 1 0 0,1 0-1 0 0,-1-1 1 0 0,1 1 0 0 0,-1 0-1 0 0,0 0 1 0 0,1-1-1 0 0,-1 1 1 0 0,1 0-1 0 0,-2-2 256 0 0,1 2-141 0 0,0-1 1 0 0,-1 1-1 0 0,1 0 1 0 0,0-1-1 0 0,0 1 0 0 0,0 0 1 0 0,0-1-1 0 0,-1 1 1 0 0,1 0-1 0 0,0-1 1 0 0,0 1-1 0 0,0 0 0 0 0,0-1 1 0 0,0 1-1 0 0,0-1 1 0 0,0 1-1 0 0,0 0 1 0 0,0-1-1 0 0,0 1 0 0 0,0-1 1 0 0,0 1-1 0 0,1 0 1 0 0,-1-1-1 0 0,0 1 1 0 0,0 0-1 0 0,0-1 1 0 0,0 1-1 0 0,1 0 0 0 0,-1-1 1 0 0,0 1-1 0 0,0 0 1 0 0,1-1-1 0 0,-1 1 1 0 0,1 0-1 0 0,-1-1 85 0 0,1 0-1 0 0,-1 0 1 0 0,0 0-1 0 0,1 0 1 0 0,-1 0-1 0 0,0 0 1 0 0,1 0 0 0 0,-1 0-1 0 0,0 1 1 0 0,0-1-1 0 0,0 0 1 0 0,0 0 0 0 0,0-2-1 0 0,0 2-122 0 0,0 0 1 0 0,0 0-1 0 0,0 0 0 0 0,0 0 0 0 0,0 0 1 0 0,1 0-1 0 0,-1 0 0 0 0,0-1 0 0 0,1 1 1 0 0,0-1-1 0 0,4-6 470 0 0,-3 4 16 0 0,1-1 0 0 0,-1 1 0 0 0,1-1 0 0 0,2-8 0 0 0,-4 11-398 0 0,0-1 0 0 0,0 1-1 0 0,1-1 1 0 0,-1 1-1 0 0,1 0 1 0 0,0-1-1 0 0,0 1 1 0 0,3-3-1 0 0,-2 2 24 0 0,-1 1-1 0 0,1-1 0 0 0,-1 0 0 0 0,0 1 1 0 0,0-1-1 0 0,3-6 0 0 0,-2 5-77 0 0,-1 0-1 0 0,1 0 1 0 0,0 0-1 0 0,0 1 0 0 0,1-1 1 0 0,-1 1-1 0 0,1 0 1 0 0,0 0-1 0 0,0 0 1 0 0,0 0-1 0 0,0 1 0 0 0,7-3 1 0 0,-10 4-108 0 0,1 1 1 0 0,-1 0-1 0 0,0-1 1 0 0,1 1-1 0 0,-1 0 0 0 0,0 0 1 0 0,1 0-1 0 0,-1 0 1 0 0,0 0-1 0 0,0 1 0 0 0,1-1 1 0 0,-1 0-1 0 0,0 0 1 0 0,0 1-1 0 0,1-1 1 0 0,-1 1-1 0 0,0-1 0 0 0,0 1 1 0 0,0 0-1 0 0,0-1 1 0 0,0 1-1 0 0,0 0 0 0 0,0 0 1 0 0,0 0-1 0 0,0 0 1 0 0,0 0-1 0 0,0 0 0 0 0,0 0 1 0 0,0 0-1 0 0,-1 0 1 0 0,1 0-1 0 0,-1 0 1 0 0,1 1-1 0 0,-1-1 0 0 0,1 0 1 0 0,0 2-1 0 0,-1-2-9 0 0,0 0 0 0 0,0 1 0 0 0,1-1 0 0 0,-1 1 0 0 0,0-1 0 0 0,1 1 0 0 0,0-1 0 0 0,-1 0 0 0 0,1 1 0 0 0,0-1 0 0 0,-1 0 0 0 0,1 0 0 0 0,2 3 0 0 0,-2-3-15 0 0,0 0 0 0 0,0 0-1 0 0,0 0 1 0 0,0 0 0 0 0,-1 1 0 0 0,1-1-1 0 0,0 0 1 0 0,-1 1 0 0 0,1-1-1 0 0,-1 1 1 0 0,1 1 0 0 0,-1-1-28 0 0,0-1 1 0 0,0 0-1 0 0,0 0 0 0 0,0 1 0 0 0,1-1 1 0 0,-1 0-1 0 0,0 1 0 0 0,1-1 1 0 0,-1 0-1 0 0,1 0 0 0 0,-1 0 1 0 0,1 1-1 0 0,0-1 0 0 0,-1 0 1 0 0,1 0-1 0 0,0 0 0 0 0,0 0 1 0 0,1 1-1 0 0,-1-1-61 0 0,-1 0 1 0 0,1 0-1 0 0,0 0 1 0 0,-1 0-1 0 0,1 1 0 0 0,-1-1 1 0 0,1 0-1 0 0,-1 0 1 0 0,0 1-1 0 0,1 0 1 0 0,-1-1-119 0 0,0 0 1 0 0,1 0-1 0 0,-1 0 1 0 0,0 1-1 0 0,0-1 1 0 0,1 0-1 0 0,-1-1 1 0 0,1 1-1 0 0,-1 0 1 0 0,1 0-1 0 0,0 0 1 0 0,-1 0 0 0 0,1 0-1 0 0,0 0 1 0 0,-1-1-1 0 0,1 1 1 0 0,0 0-1 0 0,1 0 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48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33 154 1840 0 0,'4'-1'3954'0'0,"2"-1"1516"0"0,7-4-2633 0 0,-3 1-1637 0 0,0 0 1 0 0,-1 0-1 0 0,14-12 0 0 0,-17 13-903 0 0,-2 0-253 0 0,1 0 0 0 0,0-1 0 0 0,-1 1 0 0 0,0-1 0 0 0,0 0 0 0 0,0 0 0 0 0,-1 0 0 0 0,0-1-1 0 0,0 1 1 0 0,0-1 0 0 0,-1 0 0 0 0,3-7 0 0 0,-4 10-51 0 0,-1 2 23 0 0,1-1-1 0 0,-1 1 0 0 0,0 0 0 0 0,0 0 0 0 0,1-1 1 0 0,-1 1-1 0 0,0 0 0 0 0,0-1 0 0 0,0 1 0 0 0,0 0 0 0 0,-1-2 1 0 0,0 2 46 0 0,0-1 1 0 0,0 1-1 0 0,0 0 1 0 0,0 0-1 0 0,0 0 0 0 0,0 0 1 0 0,0 0-1 0 0,0 0 1 0 0,-1 1-1 0 0,1-1 1 0 0,-2-1-1 0 0,2 2 17 0 0,-1-1 0 0 0,0 1-1 0 0,0-1 1 0 0,0 1-1 0 0,0 0 1 0 0,0 0-1 0 0,0 0 1 0 0,0 0 0 0 0,0 0-1 0 0,0 0 1 0 0,0 0-1 0 0,1 1 1 0 0,-1-1-1 0 0,0 0 1 0 0,-2 2 0 0 0,-27 10 479 0 0,23-8-460 0 0,1 1-1 0 0,0-1 1 0 0,1 1 0 0 0,-1 1-1 0 0,-11 11 1 0 0,14-12-70 0 0,0 0 1 0 0,1 0 0 0 0,-1 0 0 0 0,1 1-1 0 0,0-1 1 0 0,0 1 0 0 0,0 0-1 0 0,-1 6 1 0 0,3-10-26 0 0,1 0 0 0 0,-1-1 0 0 0,1 1-1 0 0,0 0 1 0 0,0-1 0 0 0,0 1 0 0 0,0 0 0 0 0,0 0-1 0 0,0-1 1 0 0,0 1 0 0 0,0 0 0 0 0,1 0-1 0 0,-1-1 1 0 0,1 1 0 0 0,-1 0 0 0 0,1-1 0 0 0,0 1-1 0 0,-1-1 1 0 0,1 1 0 0 0,0-1 0 0 0,0 1 0 0 0,0-1-1 0 0,0 0 1 0 0,1 1 0 0 0,-1-1 0 0 0,0 0 0 0 0,0 0-1 0 0,1 0 1 0 0,-1 0 0 0 0,1 0 0 0 0,-1 0-1 0 0,4 1 1 0 0,1 1-29 0 0,1-1 1 0 0,0 0-1 0 0,0 0 0 0 0,0 0 0 0 0,0-1 1 0 0,0 0-1 0 0,1-1 0 0 0,-1 1 0 0 0,0-2 0 0 0,11 0 1 0 0,8-3-1909 0 0,37-10 1 0 0,-59 13 1597 0 0,25-9-6121 0 0,-16 4 1033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48.8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13 10480 0 0,'-11'-3'1117'0'0,"-7"1"-821"0"0,17 2-174 0 0,0 0 1 0 0,0 0 0 0 0,0 0-1 0 0,0 0 1 0 0,0 0-1 0 0,0 0 1 0 0,0 0 0 0 0,0-1-1 0 0,0 1 1 0 0,0-1-1 0 0,0 1 1 0 0,0 0 0 0 0,0-1-1 0 0,0 1 1 0 0,0-1-1 0 0,-1-1 1 0 0,1 2-31 0 0,1 0 0 0 0,-1-1 0 0 0,0 1 0 0 0,1 0 0 0 0,-1 0 0 0 0,0-1 0 0 0,1 1 0 0 0,-1 0 0 0 0,0 0 0 0 0,0 0 0 0 0,1 0 0 0 0,-1 0 0 0 0,0 0-1 0 0,1 0 1 0 0,-1 0 0 0 0,0 0 0 0 0,0 0 0 0 0,1 1 0 0 0,-1-1 0 0 0,-1 1 0 0 0,-16 6 800 0 0,16-6-579 0 0,-16 3 275 0 0,-2 0-183 0 0,19-4-360 0 0,1 1-1 0 0,-1-1 1 0 0,0 0-1 0 0,1 0 1 0 0,-1 1-1 0 0,0-1 1 0 0,1 1-1 0 0,-1-1 1 0 0,1 0-1 0 0,-1 1 1 0 0,0-1-1 0 0,1 1 1 0 0,-1-1-1 0 0,1 1 1 0 0,-1 0-1 0 0,1-1 1 0 0,0 1-1 0 0,-1-1 1 0 0,1 1-1 0 0,-1 1 1 0 0,0 1 271 0 0,-1 1-1 0 0,0 0 1 0 0,0-1 0 0 0,0 1 0 0 0,-5 5 0 0 0,5-7-152 0 0,0 0 0 0 0,1 0 0 0 0,-1 1 0 0 0,0-1 0 0 0,1 1 1 0 0,-1-1-1 0 0,1 1 0 0 0,0-1 0 0 0,0 1 0 0 0,0 0 0 0 0,0 0 0 0 0,1-1 1 0 0,-1 1-1 0 0,0 3 0 0 0,1-5-154 0 0,1 0 0 0 0,-1 0 0 0 0,0 0 0 0 0,0 0 0 0 0,1-1 0 0 0,-1 1 0 0 0,1 0 0 0 0,-1 0 0 0 0,0 0 0 0 0,1-1 0 0 0,0 1 0 0 0,-1 0 0 0 0,1 0 0 0 0,-1-1 0 0 0,1 1 0 0 0,0 0 0 0 0,-1-1 0 0 0,1 1 0 0 0,0-1 0 0 0,0 1 0 0 0,0-1 0 0 0,-1 1 0 0 0,1-1 0 0 0,0 0 0 0 0,0 1 0 0 0,0-1 0 0 0,0 0 0 0 0,0 0 0 0 0,0 0 0 0 0,0 1 0 0 0,0-1 0 0 0,-1 0 0 0 0,1 0 0 0 0,0 0 0 0 0,0-1 0 0 0,1 1 0 0 0,5-1-104 0 0,0 0 0 0 0,0 0 0 0 0,12-4 0 0 0,-13 3 155 0 0,11-4-88 0 0,-1 0 0 0 0,17-9 1 0 0,-8 3 12 0 0,-11 9 23 0 0,-14 3-10 0 0,0 0 0 0 0,0 0 0 0 0,1 0 0 0 0,-1 0-1 0 0,0 0 1 0 0,0 0 0 0 0,1 0 0 0 0,-1 0 0 0 0,0 0 0 0 0,0 0 0 0 0,1 0 0 0 0,-1 0 0 0 0,0 1-1 0 0,0-1 1 0 0,1 0 0 0 0,-1 0 0 0 0,0 0 0 0 0,0 0 0 0 0,1 0 0 0 0,-1 1 0 0 0,0-1 0 0 0,0 0-1 0 0,0 0 1 0 0,1 0 0 0 0,-1 1 0 0 0,0-1 0 0 0,0 0 0 0 0,0 0 0 0 0,0 1 0 0 0,0-1 0 0 0,0 0-1 0 0,1 0 1 0 0,-1 1 0 0 0,0-1 0 0 0,0 0 0 0 0,0 0 0 0 0,0 1 0 0 0,0-1 0 0 0,-3 31-1990 0 0,3-17-1842 0 0,0-9-2700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49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1 292 5064 0 0,'0'5'10102'0'0,"2"-18"-7399"0"0,0-22-2370 0 0,-1 20 25 0 0,1-1 0 0 0,1 1 0 0 0,0-1-1 0 0,1 1 1 0 0,0 0 0 0 0,9-17 0 0 0,-9 22-123 0 0,1 1-1 0 0,0-1 1 0 0,1 1 0 0 0,0 0 0 0 0,0 1 0 0 0,1 0 0 0 0,0 0 0 0 0,0 0-1 0 0,17-13 1 0 0,-19 18-234 0 0,0 0-1 0 0,0 0 0 0 0,1 0 0 0 0,-1 1 1 0 0,0 0-1 0 0,1 0 0 0 0,-1 0 0 0 0,1 1 0 0 0,0 0 1 0 0,10-1-1 0 0,-13 1-1 0 0,-1 1 1 0 0,1 0 0 0 0,-1 0-1 0 0,1 1 1 0 0,-1-1-1 0 0,1 0 1 0 0,-1 1-1 0 0,1 0 1 0 0,-1-1-1 0 0,1 1 1 0 0,-1 0-1 0 0,0 0 1 0 0,0 0-1 0 0,1 1 1 0 0,-1-1-1 0 0,0 1 1 0 0,0-1-1 0 0,0 1 1 0 0,0-1-1 0 0,-1 1 1 0 0,1 0-1 0 0,0 0 1 0 0,-1 0 0 0 0,1 0-1 0 0,-1 0 1 0 0,0 0-1 0 0,2 4 1 0 0,-2-4 2 0 0,0 1 0 0 0,0-1 0 0 0,0 1 1 0 0,-1-1-1 0 0,1 1 0 0 0,-1 0 1 0 0,0-1-1 0 0,1 1 0 0 0,-1 0 0 0 0,0-1 1 0 0,-1 1-1 0 0,1 3 0 0 0,-1-4 52 0 0,1 0-1 0 0,-1 0 1 0 0,0-1 0 0 0,0 1-1 0 0,0 0 1 0 0,0-1-1 0 0,0 1 1 0 0,0 0-1 0 0,0-1 1 0 0,0 0 0 0 0,0 1-1 0 0,-1-1 1 0 0,1 0-1 0 0,0 1 1 0 0,-1-1 0 0 0,0 0-1 0 0,1 0 1 0 0,-1 0-1 0 0,-1 0 1 0 0,-7 4 283 0 0,0-1 0 0 0,-1 0-1 0 0,1-1 1 0 0,-1 0 0 0 0,-14 2 0 0 0,19-4-358 0 0,-1-1 0 0 0,0 1 1 0 0,0-1-1 0 0,1-1 0 0 0,-1 1 0 0 0,0-1 1 0 0,1-1-1 0 0,-1 1 0 0 0,-12-5 0 0 0,18 5-260 0 0,0 1 0 0 0,-1-1 0 0 0,1 1-1 0 0,0-1 1 0 0,0 0 0 0 0,0 0 0 0 0,0 0-1 0 0,0 0 1 0 0,0 1 0 0 0,0-1 0 0 0,0 0 0 0 0,-2-3-1 0 0,1-1-1614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49.5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55 361 10592 0 0,'-1'0'254'0'0,"-1"1"0"0"0,1-1 0 0 0,-1 0 0 0 0,1 0 1 0 0,0 0-1 0 0,-1 0 0 0 0,1-1 0 0 0,-1 1 0 0 0,1 0 1 0 0,0-1-1 0 0,-1 1 0 0 0,1 0 0 0 0,0-1 1 0 0,-1 0-1 0 0,1 1 0 0 0,0-1 0 0 0,0 0 0 0 0,-1 0 1 0 0,1 1-1 0 0,0-1 0 0 0,0 0 0 0 0,0 0 0 0 0,0 0 1 0 0,0 0-1 0 0,0-1 0 0 0,1 1 0 0 0,-1 0 0 0 0,0 0 1 0 0,0 0-1 0 0,1-1 0 0 0,-1 1 0 0 0,1 0 0 0 0,-1-1 1 0 0,0-2-1 0 0,-2-5 136 0 0,0-1-1 0 0,0 0 1 0 0,1 1 0 0 0,0-1 0 0 0,1 0-1 0 0,0 0 1 0 0,0 0 0 0 0,1-1 0 0 0,1 1-1 0 0,0 0 1 0 0,3-14 0 0 0,-1 5-45 0 0,2 1 0 0 0,0 0 0 0 0,13-28 0 0 0,-15 39-327 0 0,1 0-1 0 0,0 1 1 0 0,0-1-1 0 0,0 1 1 0 0,1 0-1 0 0,0 0 1 0 0,0 1-1 0 0,1-1 1 0 0,0 1 0 0 0,0 0-1 0 0,11-6 1 0 0,-11 7-10 0 0,0 1 0 0 0,1 0 0 0 0,-1 1 0 0 0,1-1 0 0 0,-1 1 0 0 0,1 1 0 0 0,0-1 0 0 0,0 1 0 0 0,10 0 0 0 0,-14 0-11 0 0,-1 1 0 0 0,0 0 1 0 0,1 1-1 0 0,-1-1 0 0 0,0 0 0 0 0,1 1 0 0 0,-1-1 0 0 0,0 1 0 0 0,0 0 1 0 0,1 0-1 0 0,-1 0 0 0 0,0 0 0 0 0,0 0 0 0 0,0 0 0 0 0,0 0 1 0 0,0 1-1 0 0,-1-1 0 0 0,1 1 0 0 0,0-1 0 0 0,-1 1 0 0 0,1 0 1 0 0,-1 0-1 0 0,1 0 0 0 0,-1 0 0 0 0,0 0 0 0 0,0 0 0 0 0,0 0 0 0 0,0 0 1 0 0,0 0-1 0 0,0 0 0 0 0,-1 1 0 0 0,1 2 0 0 0,0-2 19 0 0,0 0-1 0 0,-1 1 0 0 0,0-1 1 0 0,0 1-1 0 0,0-1 0 0 0,0 1 1 0 0,-1-1-1 0 0,1 0 0 0 0,-1 1 1 0 0,0-1-1 0 0,0 1 0 0 0,0-1 1 0 0,0 0-1 0 0,-1 0 0 0 0,1 0 1 0 0,-1 0-1 0 0,0 0 0 0 0,0 0 1 0 0,0 0-1 0 0,0-1 0 0 0,0 1 1 0 0,0-1-1 0 0,-1 1 0 0 0,-3 2 1 0 0,2-3-53 0 0,1 1 0 0 0,0-1 1 0 0,-1 0-1 0 0,0 0 1 0 0,0-1-1 0 0,1 1 0 0 0,-1-1 1 0 0,0 0-1 0 0,0 0 1 0 0,0 0-1 0 0,0 0 0 0 0,0-1 1 0 0,-1 0-1 0 0,1 0 1 0 0,0 0-1 0 0,0 0 0 0 0,0 0 1 0 0,0-1-1 0 0,0 0 0 0 0,-5-1 1 0 0,6 1-376 0 0,0-1 1 0 0,0 1-1 0 0,0 0 1 0 0,1-1-1 0 0,-1 0 1 0 0,0 0-1 0 0,1 0 1 0 0,-1 0-1 0 0,1 0 1 0 0,-3-3-1 0 0,3 3-497 0 0,1 0-1 0 0,-1-1 1 0 0,0 1 0 0 0,1 0 0 0 0,0-1-1 0 0,-3-5 1 0 0,1-1-4605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49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5496 0 0,'65'-12'2234'0'0,"-64"12"-1995"0"0,0 0 0 0 0,0 0 0 0 0,0 0 0 0 0,0 0 0 0 0,0 0 0 0 0,0 0 0 0 0,0 0 0 0 0,0 1 0 0 0,0-1 0 0 0,0 0 0 0 0,0 1 0 0 0,-1-1 0 0 0,1 1 0 0 0,0-1 0 0 0,0 1-1 0 0,0-1 1 0 0,0 1 0 0 0,-1-1 0 0 0,1 1 0 0 0,0 0 0 0 0,-1 0 0 0 0,1-1 0 0 0,0 1 0 0 0,-1 0 0 0 0,1 0 0 0 0,-1 0 0 0 0,1-1 0 0 0,-1 1 0 0 0,0 0 0 0 0,1 0 0 0 0,-1 0 0 0 0,1 2-1 0 0,0 3 192 0 0,0 0 0 0 0,0 0-1 0 0,0 0 1 0 0,-1 8-1 0 0,0-2 527 0 0,0 35 1039 0 0,0-40-1792 0 0,-1 1-1 0 0,1 0 1 0 0,0 0-1 0 0,0-1 1 0 0,1 1-1 0 0,0 0 1 0 0,1-1-1 0 0,0 1 1 0 0,0-1-1 0 0,6 15 1 0 0,-6-19-125 0 0,0 2 33 0 0,1 0 1 0 0,0-1-1 0 0,0 0 1 0 0,0 0-1 0 0,5 6 0 0 0,-7-9-96 0 0,0-1 0 0 0,0 1 0 0 0,0 0 0 0 0,0 0 0 0 0,0-1 0 0 0,0 1-1 0 0,0 0 1 0 0,0-1 0 0 0,0 1 0 0 0,1-1 0 0 0,-1 0 0 0 0,0 1 0 0 0,0-1-1 0 0,1 0 1 0 0,-1 0 0 0 0,0 0 0 0 0,1 0 0 0 0,-1 0 0 0 0,0 0 0 0 0,0 0 0 0 0,1 0-1 0 0,-1 0 1 0 0,0-1 0 0 0,1 1 0 0 0,-1-1 0 0 0,0 1 0 0 0,2-1 0 0 0,3-2 4 0 0,0-1 0 0 0,0 0 1 0 0,0 0-1 0 0,-1 0 0 0 0,1 0 1 0 0,-1-1-1 0 0,0 0 0 0 0,0 0 1 0 0,4-7-1 0 0,-2 4-131 0 0,0 0 0 0 0,7-14 1 0 0,-12 19 86 0 0,0 0 1 0 0,-1 1 0 0 0,0-1 0 0 0,1 0-1 0 0,-1-1 1 0 0,-1 1 0 0 0,1 0 0 0 0,0 0-1 0 0,-1 0 1 0 0,1 0 0 0 0,-1-1 0 0 0,0-4-1 0 0,0 7 28 0 0,0 1 0 0 0,0 0-1 0 0,0 0 1 0 0,0 0-1 0 0,0 0 1 0 0,0 0 0 0 0,0-1-1 0 0,-1 1 1 0 0,1 0 0 0 0,0 0-1 0 0,0 0 1 0 0,0 0-1 0 0,0 0 1 0 0,0 0 0 0 0,0-1-1 0 0,0 1 1 0 0,0 0 0 0 0,0 0-1 0 0,0 0 1 0 0,0 0-1 0 0,-1 0 1 0 0,1 0 0 0 0,0 0-1 0 0,0 0 1 0 0,0 0 0 0 0,0-1-1 0 0,0 1 1 0 0,0 0-1 0 0,0 0 1 0 0,-1 0 0 0 0,1 0-1 0 0,0 0 1 0 0,0 0 0 0 0,0 0-1 0 0,0 0 1 0 0,0 0-1 0 0,-1 0 1 0 0,1 0 0 0 0,0 0-1 0 0,-7 3 245 0 0,-5 8 265 0 0,11-9-468 0 0,-1 0 0 0 0,1 1 0 0 0,-1-1-1 0 0,1 1 1 0 0,0-1 0 0 0,0 1 0 0 0,0 0-1 0 0,0-1 1 0 0,1 1 0 0 0,-1 0 0 0 0,1-1-1 0 0,-1 1 1 0 0,1 0 0 0 0,0 0 0 0 0,0 0-1 0 0,0-1 1 0 0,0 1 0 0 0,1 0 0 0 0,-1 0 0 0 0,1-1-1 0 0,0 1 1 0 0,0 0 0 0 0,0-1 0 0 0,0 1-1 0 0,0-1 1 0 0,0 1 0 0 0,1-1 0 0 0,-1 0-1 0 0,1 1 1 0 0,0-1 0 0 0,-1 0 0 0 0,1 0-1 0 0,4 3 1 0 0,1 0-72 0 0,1 0 0 0 0,0-1 0 0 0,0 0 0 0 0,0-1 1 0 0,10 3-1 0 0,9 1-7285 0 0,-15-5-646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0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11576 0 0,'0'0'264'0'0,"7"-23"3624"0"0,11 5-781 0 0,-5 6-2945 0 0,-12 11-150 0 0,9 3 1242 0 0,-10-2-1234 0 0,0 0-1 0 0,0 0 1 0 0,0 0 0 0 0,0 1 0 0 0,1-1-1 0 0,-1 0 1 0 0,0 0 0 0 0,0 0 0 0 0,0 0-1 0 0,0 0 1 0 0,1 0 0 0 0,-1 0-1 0 0,0 0 1 0 0,0 0 0 0 0,0 0 0 0 0,0 1-1 0 0,0-1 1 0 0,1 0 0 0 0,-1 0 0 0 0,0 0-1 0 0,0 0 1 0 0,0 0 0 0 0,0 1-1 0 0,0-1 1 0 0,0 0 0 0 0,0 0 0 0 0,0 0-1 0 0,0 0 1 0 0,0 1 0 0 0,1-1 0 0 0,-1 0-1 0 0,0 0 1 0 0,0 0 0 0 0,0 1 0 0 0,0-1-1 0 0,0 0 1 0 0,0 0 0 0 0,0 0-1 0 0,0 1 1 0 0,-1-1 0 0 0,1 0 0 0 0,0 0-1 0 0,0 0 1 0 0,0 0 0 0 0,0 1 0 0 0,0-1-1 0 0,0 0 1 0 0,0 0 0 0 0,0 0 0 0 0,0 0-1 0 0,0 0 1 0 0,-1 1 0 0 0,1-1-1 0 0,0 0 1 0 0,0 0 0 0 0,0 0 0 0 0,-1 0-1 0 0,-22 21 1360 0 0,23-21-1434 0 0,-1 1 1 0 0,0-1-1 0 0,0 0 1 0 0,0 0-1 0 0,1 1 1 0 0,-1-1-1 0 0,0 0 1 0 0,0 0-1 0 0,0 0 1 0 0,0 0-1 0 0,0 0 0 0 0,1 0 1 0 0,-1 0-1 0 0,0 0 1 0 0,0 0-1 0 0,0 0 1 0 0,0 0-1 0 0,-1-1 1 0 0,1 1-350 0 0,-4-1-1271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0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23 11520 0 0,'0'0'886'0'0,"-12"8"7637"0"0,12-9-8459 0 0,1-1 0 0 0,-1 1 0 0 0,1 0 0 0 0,0 0 0 0 0,-1 0 0 0 0,1 0 0 0 0,0 0 0 0 0,0 0 0 0 0,0 0 0 0 0,0 1 0 0 0,0-1 0 0 0,0 0 0 0 0,0 0 0 0 0,0 1 0 0 0,0-1 0 0 0,0 0 0 0 0,0 1 0 0 0,0-1 0 0 0,2 0 0 0 0,25-9 453 0 0,-27 10-465 0 0,-1 0-1 0 0,1-1 1 0 0,-1 1-1 0 0,1 0 1 0 0,-1 0-1 0 0,1-1 1 0 0,0 1 0 0 0,-1 0-1 0 0,1 0 1 0 0,0 0-1 0 0,-1 0 1 0 0,1 0-1 0 0,0 0 1 0 0,-1 0 0 0 0,1 0-1 0 0,-1 0 1 0 0,1 0-1 0 0,0 1 1 0 0,-1-1-1 0 0,1 0 1 0 0,0 0-1 0 0,-1 0 1 0 0,1 1 0 0 0,-1-1-1 0 0,1 0 1 0 0,-1 1-1 0 0,1-1 1 0 0,-1 0-1 0 0,1 1 1 0 0,-1-1 0 0 0,1 1-1 0 0,-1-1 1 0 0,1 1-1 0 0,-1 1-47 0 0,0-1 1 0 0,0 0-1 0 0,0 0 0 0 0,0 0 0 0 0,-1 0 0 0 0,1-1 1 0 0,0 1-1 0 0,-1 0 0 0 0,1 0 0 0 0,0 0 0 0 0,-1 0 0 0 0,1 0 1 0 0,-1 0-1 0 0,1 0 0 0 0,-1 0 0 0 0,0-1 0 0 0,1 1 1 0 0,-1 0-1 0 0,0-1 0 0 0,0 1 0 0 0,-1 1 0 0 0,-19 10-2494 0 0,14-8 1272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1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90 16096 0 0,'-8'-8'740'0'0,"8"7"-714"0"0,0 1-1 0 0,-1 0 1 0 0,1 0-1 0 0,0 0 1 0 0,0-1 0 0 0,0 1-1 0 0,0 0 1 0 0,0 0 0 0 0,0-1-1 0 0,0 1 1 0 0,0 0-1 0 0,0 0 1 0 0,1-1 0 0 0,-1 1-1 0 0,0 0 1 0 0,0 0-1 0 0,0 0 1 0 0,0-1 0 0 0,0 1-1 0 0,0 0 1 0 0,0 0-1 0 0,0 0 1 0 0,1-1 0 0 0,-1 1-1 0 0,0 0 1 0 0,0 0-1 0 0,1-1 1 0 0,1 0 25 0 0,1 0 0 0 0,-1-1 0 0 0,1 1-1 0 0,0 0 1 0 0,0 0 0 0 0,4 0 0 0 0,38-9 1349 0 0,50-4 1 0 0,-19 3-488 0 0,55-7 751 0 0,-119 16-1774 0 0,38-6 68 0 0,-16 4-2868 0 0,-20 4-3781 0 0,-5 0 829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4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 9848 0 0,'0'0'889'0'0,"-8"13"-256"0"0,0 3 401 0 0,4-8-467 0 0,-1-1-1 0 0,2 1 1 0 0,-1 1-1 0 0,1-1 1 0 0,-3 15 0 0 0,3-7 304 0 0,2-13-748 0 0,0-1 1 0 0,1 1-1 0 0,-1 0 1 0 0,1 0-1 0 0,0 0 1 0 0,0-1-1 0 0,0 1 1 0 0,0 0-1 0 0,0 0 1 0 0,1 0-1 0 0,-1-1 1 0 0,1 1-1 0 0,0 0 1 0 0,2 4-1 0 0,-2-4-74 0 0,0 0-1 0 0,1 0 1 0 0,-1 0-1 0 0,1-1 0 0 0,0 1 1 0 0,-1-1-1 0 0,1 1 0 0 0,1-1 1 0 0,-1 0-1 0 0,0 0 0 0 0,0 0 1 0 0,1 0-1 0 0,-1 0 1 0 0,1 0-1 0 0,0-1 0 0 0,-1 1 1 0 0,6 1-1 0 0,-3-1 26 0 0,0-1-1 0 0,-1 1 1 0 0,1-1 0 0 0,0-1 0 0 0,1 1-1 0 0,-1-1 1 0 0,0 1 0 0 0,0-2-1 0 0,0 1 1 0 0,0 0 0 0 0,0-1-1 0 0,0 0 1 0 0,0 0 0 0 0,0-1-1 0 0,6-1 1 0 0,-4-1-27 0 0,1 1 0 0 0,0-1 0 0 0,-1 0 0 0 0,0 0 0 0 0,0-1 0 0 0,0 0 0 0 0,0 0-1 0 0,8-10 1 0 0,-13 14-45 0 0,-1 0-1 0 0,0-1 1 0 0,0 0-1 0 0,0 1 0 0 0,0-1 1 0 0,0 0-1 0 0,0 1 1 0 0,0-1-1 0 0,0 0 1 0 0,-1 0-1 0 0,1 0 0 0 0,-1 0 1 0 0,1 1-1 0 0,-1-1 1 0 0,0 0-1 0 0,1 0 1 0 0,-1 0-1 0 0,0 0 0 0 0,-1 0 1 0 0,1 0-1 0 0,0 0 1 0 0,0 0-1 0 0,-1 0 0 0 0,1 0 1 0 0,-1 0-1 0 0,0 1 1 0 0,0-1-1 0 0,1 0 1 0 0,-1 0-1 0 0,0 1 0 0 0,0-1 1 0 0,-1 0-1 0 0,1 1 1 0 0,0-1-1 0 0,0 1 1 0 0,-1 0-1 0 0,1-1 0 0 0,-1 1 1 0 0,1 0-1 0 0,-1 0 1 0 0,0 0-1 0 0,1 0 1 0 0,-1 0-1 0 0,-4-1 0 0 0,-2 0 65 0 0,-1 0-1 0 0,1 1 0 0 0,-1 0 1 0 0,0 0-1 0 0,0 1 0 0 0,1 0 1 0 0,-1 1-1 0 0,-14 2 0 0 0,6 1-933 0 0,-22 7 0 0 0,4 1-4746 0 0,26-8-551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1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15752 0 0,'-1'1'94'0'0,"0"0"1"0"0,-1 0 0 0 0,1 0-1 0 0,0 1 1 0 0,0-1 0 0 0,0 0-1 0 0,0 1 1 0 0,0-1-1 0 0,0 1 1 0 0,0-1 0 0 0,1 1-1 0 0,-1-1 1 0 0,0 1 0 0 0,1-1-1 0 0,-1 1 1 0 0,1 0 0 0 0,-1 2-1 0 0,-3 6 181 0 0,3-10-232 0 0,1 0-1 0 0,0 1 1 0 0,-1-1 0 0 0,1 1-1 0 0,0-1 1 0 0,-1 1 0 0 0,1-1-1 0 0,0 1 1 0 0,0-1 0 0 0,0 1-1 0 0,-1 0 1 0 0,1-1 0 0 0,0 1-1 0 0,0-1 1 0 0,0 1 0 0 0,0-1-1 0 0,0 1 1 0 0,0 0 0 0 0,0-1-1 0 0,0 2 1 0 0,12 74 1576 0 0,-9-56-1543 0 0,2 8-6 0 0,-2-10-58 0 0,-2-15-52 0 0,-1-1 0 0 0,0 1 0 0 0,1 0 0 0 0,-1-1 0 0 0,1 0 0 0 0,1 5 0 0 0,5 8-817 0 0,-4-4-4348 0 0,-2-4-848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2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11 162 4608 0 0,'-5'1'145'0'0,"-1"0"59"0"0,8-3-105 0 0,-1-15 2223 0 0,0 15-1433 0 0,0 0 0 0 0,0 0-1 0 0,0 0 1 0 0,-1-1 0 0 0,1 1-1 0 0,0 0 1 0 0,-1-1 0 0 0,1 1-1 0 0,-1-5 1 0 0,0 5-806 0 0,1 0 0 0 0,-1 1 0 0 0,1-1 0 0 0,-1 1 0 0 0,1-1 1 0 0,0 1-1 0 0,-1-1 0 0 0,1 1 0 0 0,0-1 0 0 0,0 1 0 0 0,0 0 0 0 0,2-2 0 0 0,7-11 629 0 0,-7 10-536 0 0,0 0 0 0 0,0 0 0 0 0,1 0-1 0 0,-1 0 1 0 0,1 1 0 0 0,0 0 0 0 0,0-1 0 0 0,1 1 0 0 0,-1 1 0 0 0,0-1 0 0 0,1 1 0 0 0,0 0 0 0 0,-1 0 0 0 0,1 0 0 0 0,0 0 0 0 0,0 1-1 0 0,6-1 1 0 0,-10 2-129 0 0,0 0-1 0 0,0 0 0 0 0,0 0 0 0 0,0 0 1 0 0,0 0-1 0 0,0 1 0 0 0,0-1 1 0 0,0 0-1 0 0,0 0 0 0 0,0 1 0 0 0,0-1 1 0 0,0 1-1 0 0,-1-1 0 0 0,1 1 1 0 0,0-1-1 0 0,0 1 0 0 0,0-1 0 0 0,1 2 1 0 0,12 16 214 0 0,-4-6-178 0 0,-10-11-72 0 0,1 0 0 0 0,0 0-1 0 0,-1-1 1 0 0,1 1-1 0 0,-1 0 1 0 0,0 0 0 0 0,1-1-1 0 0,-1 1 1 0 0,0 0-1 0 0,1 0 1 0 0,-1 0 0 0 0,0 0-1 0 0,0 1 1 0 0,0-1-2 0 0,0 0 1 0 0,1 0-1 0 0,-1 0 0 0 0,0 0 1 0 0,0-1-1 0 0,1 1 1 0 0,-1 0-1 0 0,0 0 0 0 0,1 0 1 0 0,-1 0-1 0 0,1-1 1 0 0,-1 1-1 0 0,1 1 0 0 0,2 5 47 0 0,-3-7-56 0 0,0 1 1 0 0,0-1 0 0 0,0 0 0 0 0,0 1-1 0 0,0-1 1 0 0,0 0 0 0 0,0 1 0 0 0,0-1 0 0 0,0 0-1 0 0,0 1 1 0 0,0-1 0 0 0,1 0 0 0 0,-1 1-1 0 0,0-1 1 0 0,0 0 0 0 0,0 0 0 0 0,0 1-1 0 0,1-1 1 0 0,-1 0 0 0 0,0 1 0 0 0,0-1-1 0 0,1 0 1 0 0,-1 0 0 0 0,0 0 0 0 0,0 1 0 0 0,1-1-1 0 0,4 3 11 0 0,1-1-1 0 0,-1 0 0 0 0,0 0 1 0 0,1 0-1 0 0,-1-1 1 0 0,1 0-1 0 0,0 0 0 0 0,-1 0 1 0 0,1-1-1 0 0,0 0 0 0 0,-1 0 1 0 0,1 0-1 0 0,9-2 0 0 0,-10 1 1 0 0,-1 0 0 0 0,0 0 0 0 0,0-1 0 0 0,1 1 0 0 0,-1-1-1 0 0,0 0 1 0 0,0 0 0 0 0,-1 0 0 0 0,1-1 0 0 0,0 0-1 0 0,-1 1 1 0 0,0-1 0 0 0,1 0 0 0 0,-1-1 0 0 0,0 1 0 0 0,-1 0-1 0 0,1-1 1 0 0,3-5 0 0 0,-6 8-7 0 0,1-1-1 0 0,-1 1 1 0 0,0 0-1 0 0,1-1 1 0 0,-1 1 0 0 0,0-1-1 0 0,0 1 1 0 0,0-1-1 0 0,0 1 1 0 0,0-3 0 0 0,0-9 9 0 0,0 12 1 0 0,0 1-1 0 0,0-1 0 0 0,0 1 0 0 0,0-1 1 0 0,0 1-1 0 0,0-1 0 0 0,0 1 0 0 0,0-1 1 0 0,-1 1-1 0 0,1-1 0 0 0,0 1 0 0 0,0-1 1 0 0,-1 1-1 0 0,1-1 0 0 0,0 1 1 0 0,0 0-1 0 0,-1-1 0 0 0,1 1 0 0 0,0-1 1 0 0,-1 1-1 0 0,1 0 0 0 0,-1-1 0 0 0,1 1 1 0 0,-1-1-1 0 0,-15-9 641 0 0,3 3-201 0 0,11 5-375 0 0,-1 1 1 0 0,1-1 0 0 0,-1 1-1 0 0,1 0 1 0 0,-1 0-1 0 0,0 0 1 0 0,1 0-1 0 0,-1 1 1 0 0,0-1-1 0 0,0 1 1 0 0,1-1-1 0 0,-1 1 1 0 0,0 0-1 0 0,0 0 1 0 0,-4 1-1 0 0,-2 0-15 0 0,0 0-1 0 0,0 1 1 0 0,-11 3 0 0 0,6-1-1063 0 0,2 1 0 0 0,-1 0 0 0 0,-19 11 0 0 0,26-12-450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2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86 270 4608 0 0,'-19'3'353'0'0,"19"-3"-227"0"0,-1-1 1 0 0,1 1-1 0 0,0 0 0 0 0,-1 0 0 0 0,1 0 1 0 0,-1 0-1 0 0,1 0 0 0 0,-1 0 0 0 0,1-1 1 0 0,-1 1-1 0 0,1 0 0 0 0,0 0 0 0 0,-1 0 1 0 0,1-1-1 0 0,-1 1 0 0 0,1 0 0 0 0,0-1 1 0 0,-1 1-1 0 0,1 0 0 0 0,0-1 0 0 0,0 1 1 0 0,-1-1-1 0 0,1 1 0 0 0,0 0 0 0 0,0-1 1 0 0,-1 1-1 0 0,1-1 0 0 0,0 1 0 0 0,0-1 1 0 0,0 1-1 0 0,0-1 0 0 0,-1-2 1127 0 0,0 2-790 0 0,0 0-1 0 0,0 0 1 0 0,0 0-1 0 0,1-1 0 0 0,-1 1 1 0 0,0 0-1 0 0,1 0 0 0 0,-1 0 1 0 0,1-1-1 0 0,0 1 1 0 0,-1 0-1 0 0,1-1 0 0 0,0 1 1 0 0,0-3-1 0 0,-1 3-365 0 0,1 0 1 0 0,0 0-1 0 0,-1 0 0 0 0,1 0 1 0 0,-1-1-1 0 0,1 1 0 0 0,-1 0 0 0 0,0 0 1 0 0,1 0-1 0 0,-1 0 0 0 0,0 1 1 0 0,0-1-1 0 0,1 0 0 0 0,-1 0 1 0 0,-2-1-1 0 0,2 1-12 0 0,0 1 1 0 0,0-1-1 0 0,0 0 1 0 0,1 0-1 0 0,-1 0 0 0 0,0 0 1 0 0,0 0-1 0 0,0 0 1 0 0,1 0-1 0 0,-1 0 1 0 0,1 0-1 0 0,-1 0 0 0 0,1 0 1 0 0,-1 0-1 0 0,1 0 1 0 0,0-1-1 0 0,-1 1 1 0 0,1-2-1 0 0,0 2-8 0 0,0 0-1 0 0,-1 0 1 0 0,1 0-1 0 0,0 0 1 0 0,-1-1-1 0 0,1 1 1 0 0,0 0-1 0 0,-1 0 1 0 0,1 0-1 0 0,-1 0 1 0 0,0 1-1 0 0,1-1 1 0 0,-1 0-1 0 0,-1-1 1 0 0,1 1-14 0 0,0 0 0 0 0,0 0-1 0 0,1 0 1 0 0,-1 0 0 0 0,0-1 0 0 0,1 1 0 0 0,-1 0 0 0 0,1 0 0 0 0,-1 0 0 0 0,1 0 0 0 0,-1-2 0 0 0,0-16 717 0 0,1 14-597 0 0,0 1 0 0 0,0 0 1 0 0,-1-1-1 0 0,0 1 0 0 0,-1-6 1 0 0,1 7-145 0 0,0 0 1 0 0,1 0 0 0 0,0 0-1 0 0,-1 0 1 0 0,1 0-1 0 0,0 0 1 0 0,0 0 0 0 0,1 0-1 0 0,-1 1 1 0 0,1-1 0 0 0,-1 0-1 0 0,3-5 1 0 0,1-12 27 0 0,-3 19-67 0 0,-1-1 1 0 0,1 1-1 0 0,-1-1 0 0 0,1 1 0 0 0,0-1 1 0 0,0 1-1 0 0,-1-1 0 0 0,1 1 0 0 0,0 0 1 0 0,0 0-1 0 0,0-1 0 0 0,1 1 0 0 0,-1 0 0 0 0,0 0 1 0 0,2-1-1 0 0,23-14 58 0 0,-16 11-26 0 0,-5 2-29 0 0,0 1 1 0 0,0 0 0 0 0,0 1-1 0 0,1-1 1 0 0,-1 1 0 0 0,0 0 0 0 0,1 1-1 0 0,-1-1 1 0 0,1 1 0 0 0,-1 0-1 0 0,1 0 1 0 0,-1 1 0 0 0,1 0-1 0 0,-1 0 1 0 0,0 0 0 0 0,1 0 0 0 0,5 3-1 0 0,-9-3-6 0 0,-1 0 0 0 0,1 0-1 0 0,-1 0 1 0 0,0 0 0 0 0,1 0-1 0 0,-1 0 1 0 0,0 0 0 0 0,1 0-1 0 0,-1 0 1 0 0,0 1 0 0 0,2 2-1 0 0,-3-4 2 0 0,1 1 0 0 0,-1 0 1 0 0,1 0-1 0 0,-1 0 0 0 0,1 0 0 0 0,-1-1 0 0 0,0 1 0 0 0,1 0 0 0 0,-1 0 0 0 0,0 0 0 0 0,0 0 0 0 0,0 0 0 0 0,1 0 1 0 0,-1 0-1 0 0,0 0 0 0 0,0 0 0 0 0,-1 0 0 0 0,1 0 0 0 0,0 0 0 0 0,-1 1 0 0 0,1-1 2 0 0,0-1 0 0 0,0 1 0 0 0,0-1 0 0 0,0 1 0 0 0,0-1 0 0 0,-1 1 0 0 0,1 0 0 0 0,0-1 0 0 0,0 1 0 0 0,0-1 0 0 0,0 1 0 0 0,1-1 0 0 0,-1 1 0 0 0,0 0 0 0 0,0 0 0 0 0,1 0 0 0 0,-1-1 0 0 0,0 1 0 0 0,0-1 0 0 0,0 1 0 0 0,0-1 0 0 0,0 0 0 0 0,0 1 0 0 0,0-1 0 0 0,0 1 0 0 0,0-1 0 0 0,0 1 0 0 0,0-1 0 0 0,0 1 0 0 0,0-1 0 0 0,0 1 0 0 0,0-1 0 0 0,-1 1 0 0 0,1-1 0 0 0,0 1 0 0 0,0-1 0 0 0,0 0 0 0 0,-1 1 0 0 0,1 0 0 0 0,-27 28 88 0 0,25-27-75 0 0,0 0 0 0 0,0 0-1 0 0,0-1 1 0 0,0 1-1 0 0,0-1 1 0 0,-1 1 0 0 0,1-1-1 0 0,0 0 1 0 0,-1 0 0 0 0,1 0-1 0 0,-1 0 1 0 0,-2 0-1 0 0,-31 5 0 0 0,32-7-467 0 0,-1 1-1 0 0,1-1 0 0 0,-1 0 0 0 0,1 0 1 0 0,0 0-1 0 0,-1-1 0 0 0,1 1 0 0 0,0-1 1 0 0,-6-4-1 0 0,9 6 239 0 0,0-1 0 0 0,1 1-1 0 0,-1-1 1 0 0,1 1 0 0 0,-1-1 0 0 0,0 1-1 0 0,1-1 1 0 0,-1 1 0 0 0,1-1 0 0 0,0 0 0 0 0,-1 1-1 0 0,1-1 1 0 0,0 0 0 0 0,-1 0 0 0 0,-1-3-633 0 0,-4-5-1252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2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95 3224 0 0,'1'2'30'0'0,"-1"-1"-13"0"0,0 0 0 0 0,0 1 1 0 0,0-1-1 0 0,0 1 0 0 0,1-1 0 0 0,-1 1 0 0 0,0-1 1 0 0,1 0-1 0 0,-1 1 0 0 0,1-1 0 0 0,0 0 0 0 0,-1 0 1 0 0,1 1-1 0 0,2 1 0 0 0,-3-3 23 0 0,0 0 0 0 0,0 0 1 0 0,0 1-1 0 0,1-1 0 0 0,-1 0 0 0 0,0 0 0 0 0,0 0 1 0 0,0 1-1 0 0,0-1 0 0 0,0 0 0 0 0,0 0 1 0 0,1 0-1 0 0,-1 1 0 0 0,0-1 0 0 0,0 0 1 0 0,0 0-1 0 0,0 1 0 0 0,0-1 0 0 0,0 0 0 0 0,0 0 1 0 0,0 1-1 0 0,0-1 0 0 0,0 0 0 0 0,0 0 1 0 0,0 1-1 0 0,0-1 0 0 0,0 0 0 0 0,0 0 1 0 0,-1 1-1 0 0,1-1 120 0 0,0 0 0 0 0,0 1 1 0 0,0-1-1 0 0,0 0 0 0 0,0 1 1 0 0,0-1-1 0 0,0 0 0 0 0,0 0 1 0 0,0 1-1 0 0,0-1 0 0 0,0 0 1 0 0,0 0-1 0 0,0 1 0 0 0,0-1 1 0 0,0 0-1 0 0,0 1 0 0 0,0-1 1 0 0,0 0-1 0 0,0 0 0 0 0,0 1 0 0 0,0-1 1 0 0,1 0-1 0 0,-1 0 0 0 0,0 0 1 0 0,0 1-1 0 0,0-1 0 0 0,1 0 1 0 0,14 22 7510 0 0,-14-21-7561 0 0,0 0-1 0 0,0 1 0 0 0,1-1 0 0 0,-1 0 1 0 0,0 0-1 0 0,1 0 0 0 0,-1 0 0 0 0,1 0 0 0 0,-1 0 1 0 0,1 0-1 0 0,-1-1 0 0 0,1 1 0 0 0,0-1 1 0 0,-1 1-1 0 0,1-1 0 0 0,2 1 0 0 0,7-2-2755 0 0,-11-1 753 0 0,0-5-24 0 0</inkml:trace>
  <inkml:trace contextRef="#ctx0" brushRef="#br0" timeOffset="1">51 0 17623 0 0,'0'14'1912'0'0,"4"-14"-1912"0"0,-1 2 728 0 0,-5-4-480 0 0,1 1-384 0 0,6 1-80 0 0,6 0-8 0 0,1 1-8 0 0,-3-1-1016 0 0,-1 2-192 0 0,3 0-47 0 0,1-1-4881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3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 5528 0 0,'-2'1'97'0'0,"0"1"0"0"0,0-1 0 0 0,0 1 0 0 0,-1-1 0 0 0,1 0 0 0 0,-1 0 0 0 0,1 0 0 0 0,-1 0 1 0 0,1 0-1 0 0,-1 0 0 0 0,1-1 0 0 0,-4 1 0 0 0,-10 3 3132 0 0,1 3 4141 0 0,7-1-6158 0 0,-1 0 0 0 0,2 1 0 0 0,-1 0 0 0 0,-7 9 0 0 0,14-14-1078 0 0,0-2-95 0 0,1 1 0 0 0,-1 0-1 0 0,1-1 1 0 0,-1 1 0 0 0,1 0 0 0 0,0 0-1 0 0,-1 0 1 0 0,1 0 0 0 0,0-1-1 0 0,0 1 1 0 0,-1 0 0 0 0,1 0 0 0 0,0 0-1 0 0,0 0 1 0 0,0 0 0 0 0,0 0-1 0 0,0-1 1 0 0,0 1 0 0 0,0 0-1 0 0,1 0 1 0 0,-1 0 0 0 0,0 0 0 0 0,0 0-1 0 0,1 0 1 0 0,-1-1 0 0 0,0 1-1 0 0,1 0 1 0 0,-1 0 0 0 0,1-1 0 0 0,-1 1-1 0 0,1 0 1 0 0,0 0 0 0 0,1 2 4 0 0,0-1 1 0 0,1 0 0 0 0,-1 0-1 0 0,0 1 1 0 0,1-2 0 0 0,-1 1 0 0 0,1 0-1 0 0,3 1 1 0 0,11 6 92 0 0,-12-6-182 0 0,1 0 1 0 0,-1-1 0 0 0,1 1 0 0 0,-1-1 0 0 0,1-1 0 0 0,11 3 0 0 0,-7-3-320 0 0,1 0 0 0 0,0-1 0 0 0,0 0 0 0 0,0-1 1 0 0,18-4-1 0 0,12-6-3095 0 0,-1-2-3885 0 0,-22 7 2097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3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150 120 12152 0 0,'0'-2'70'0'0,"-1"1"0"0"0,1-1 0 0 0,0 1 0 0 0,-1 0 0 0 0,0-1 0 0 0,1 1 0 0 0,-1 0 1 0 0,0 0-1 0 0,1 0 0 0 0,-1-1 0 0 0,0 1 0 0 0,0 0 0 0 0,0 0 0 0 0,0 0 0 0 0,0 0 0 0 0,0 1 1 0 0,0-1-1 0 0,0 0 0 0 0,-1 0 0 0 0,1 0 0 0 0,0 1 0 0 0,0-1 0 0 0,-1 1 0 0 0,1-1 1 0 0,0 1-1 0 0,-1 0 0 0 0,1-1 0 0 0,0 1 0 0 0,-1 0 0 0 0,-1 0 0 0 0,-1-1 413 0 0,0 1 0 0 0,0 0 0 0 0,0 0 0 0 0,0 1 0 0 0,0-1 0 0 0,0 1 0 0 0,0 0 0 0 0,1 0 0 0 0,-1 0 0 0 0,-5 2 0 0 0,3 0 210 0 0,0 1 1 0 0,-1-1-1 0 0,1 1 1 0 0,0 1-1 0 0,-8 7 1 0 0,12-9-509 0 0,-1-1 0 0 0,1 0 1 0 0,0 0-1 0 0,0 1 0 0 0,1 0 1 0 0,-1-1-1 0 0,0 1 1 0 0,1 0-1 0 0,0 0 0 0 0,-1-1 1 0 0,1 1-1 0 0,0 0 0 0 0,0 0 1 0 0,1 1-1 0 0,-1 4 0 0 0,1-7-174 0 0,0 0 0 0 0,0 0 0 0 0,0 0 0 0 0,0 0-1 0 0,1 0 1 0 0,-1 0 0 0 0,0 0 0 0 0,1 0-1 0 0,-1 0 1 0 0,1-1 0 0 0,-1 1 0 0 0,1 0-1 0 0,-1 0 1 0 0,1-1 0 0 0,-1 1 0 0 0,1 0-1 0 0,0 0 1 0 0,-1-1 0 0 0,1 1 0 0 0,0-1-1 0 0,0 1 1 0 0,0-1 0 0 0,-1 1 0 0 0,1-1-1 0 0,0 1 1 0 0,0-1 0 0 0,0 0 0 0 0,0 1-1 0 0,0-1 1 0 0,1 0 0 0 0,3 1-23 0 0,0 0 0 0 0,0-1 0 0 0,0 1-1 0 0,5-1 1 0 0,-8 0 14 0 0,7-1-21 0 0,0 0 0 0 0,0 0 0 0 0,0-1 0 0 0,16-6 0 0 0,-19 6 1 0 0,0 0 0 0 0,0 0-1 0 0,0 0 1 0 0,0 1 0 0 0,0 0-1 0 0,0 0 1 0 0,1 1 0 0 0,-1-1-1 0 0,0 2 1 0 0,0-1 0 0 0,12 2 0 0 0,-16-1-8 0 0,0 0 1 0 0,0 0 0 0 0,1 0 0 0 0,-1 1-1 0 0,0-1 1 0 0,0 0 0 0 0,0 1 0 0 0,3 3-1 0 0,2 1-184 0 0,-6-5 46 0 0,3 0-856 0 0,7-2-4978 0 0</inkml:trace>
  <inkml:trace contextRef="#ctx0" brushRef="#br0" timeOffset="1">324 1 13360 0 0,'-1'1'252'0'0,"-1"0"1"0"0,1 0-1 0 0,0 0 1 0 0,-1 1-1 0 0,1-1 1 0 0,0 1 0 0 0,0-1-1 0 0,0 1 1 0 0,0-1-1 0 0,1 1 1 0 0,-1-1-1 0 0,0 1 1 0 0,1 0 0 0 0,-1-1-1 0 0,0 4 1 0 0,-3 32 6350 0 0,2-11-6138 0 0,1-22-411 0 0,1 0 0 0 0,-1 1 1 0 0,1-1-1 0 0,0 0 0 0 0,1 0 1 0 0,-1 1-1 0 0,1-1 0 0 0,0 0 1 0 0,0 0-1 0 0,0 0 0 0 0,1 0 1 0 0,-1 0-1 0 0,5 7 0 0 0,-4-8-1239 0 0,0 1-1 0 0,0-1 1 0 0,0 0 0 0 0,1 0-1 0 0,3 3 1 0 0,1 1-6596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3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10592 0 0,'0'0'4512'0'0,"2"-2"-655"0"0,8-8-3277 0 0,-9 9-559 0 0,0 0 0 0 0,0 1 1 0 0,0-1-1 0 0,0 1 0 0 0,1-1 0 0 0,-1 1 1 0 0,0-1-1 0 0,0 1 0 0 0,0 0 1 0 0,1-1-1 0 0,-1 1 0 0 0,0 0 1 0 0,0 0-1 0 0,1 0 0 0 0,0 0 0 0 0,13-2 1363 0 0,-4 16-26 0 0,-11-13-1339 0 0,0 0 0 0 0,0 0 0 0 0,0 0 0 0 0,0 0 0 0 0,0 1-1 0 0,0-1 1 0 0,0 0 0 0 0,0 0 0 0 0,0 0 0 0 0,0 0 0 0 0,0 0 0 0 0,-1 0 0 0 0,1 0-1 0 0,0 0 1 0 0,-1 0 0 0 0,1 0 0 0 0,-1 0 0 0 0,1 0 0 0 0,-1 0 0 0 0,0 0-1 0 0,1-1 1 0 0,-1 1 0 0 0,0 0 0 0 0,0 0 0 0 0,1 0 0 0 0,-1-1 0 0 0,-1 2-1 0 0,1-2-95 0 0,0 1-1 0 0,0 0 0 0 0,0-1 0 0 0,0 1 0 0 0,0 0 0 0 0,0-1 0 0 0,0 1 1 0 0,0-1-1 0 0,-1 0 0 0 0,1 1 0 0 0,0-1 0 0 0,0 0 0 0 0,0 0 1 0 0,0 0-1 0 0,-1 1 0 0 0,1-1 0 0 0,0 0 0 0 0,0-1 0 0 0,0 1 0 0 0,-1 0 1 0 0,1 0-1 0 0,0-1 0 0 0,0 1 0 0 0,0 0 0 0 0,-2-2 0 0 0,-2-2-4947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4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18575 0 0,'-2'3'44'0'0,"1"-2"77"0"0,0 0 0 0 0,0 0 0 0 0,1 1 0 0 0,-1-1 0 0 0,0-1 0 0 0,0 1 0 0 0,0 0 0 0 0,0 0 0 0 0,0 0 0 0 0,-1 0 0 0 0,1-1 0 0 0,0 1 0 0 0,0 0 0 0 0,0-1-1 0 0,-1 1 1 0 0,-1-1 0 0 0,2 1 1163 0 0,1-2-1225 0 0,0 1 0 0 0,1 0 0 0 0,-1-1 0 0 0,0 1 0 0 0,0 0 0 0 0,0 0 0 0 0,0-1-1 0 0,1 1 1 0 0,-1 0 0 0 0,0-1 0 0 0,0 1 0 0 0,1 0 0 0 0,-1 0 0 0 0,0-1 0 0 0,0 1 0 0 0,1 0-1 0 0,-1 0 1 0 0,0 0 0 0 0,1 0 0 0 0,-1-1 0 0 0,0 1 0 0 0,1 0 0 0 0,-1 0 0 0 0,0 0 0 0 0,1 0-1 0 0,-1 0 1 0 0,11-4 447 0 0,8 1 1070 0 0,-19 3-1320 0 0,3 1-59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4.6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0 10592 0 0,'-12'0'138'0'0,"-6"0"2125"0"0,0 1 0 0 0,-23 3 0 0 0,37-4-2026 0 0,-1 1 0 0 0,0 1-1 0 0,1-1 1 0 0,-1 0-1 0 0,1 1 1 0 0,-1 0-1 0 0,1 0 1 0 0,0 1 0 0 0,-1-1-1 0 0,1 1 1 0 0,1 0-1 0 0,-1 0 1 0 0,-5 5-1 0 0,7-6-121 0 0,0 0-1 0 0,0 1 0 0 0,0-1 1 0 0,0 0-1 0 0,1 1 1 0 0,-1-1-1 0 0,1 1 0 0 0,-2 4 1 0 0,3-5-84 0 0,0-1 0 0 0,0 0 0 0 0,0 0 0 0 0,0 1 0 0 0,0-1 0 0 0,0 0 0 0 0,0 0 0 0 0,0 0 1 0 0,1 1-1 0 0,-1-1 0 0 0,1 0 0 0 0,-1 0 0 0 0,1 0 0 0 0,-1 0 0 0 0,1 0 0 0 0,-1 1 0 0 0,1-1 0 0 0,0 0 0 0 0,0-1 1 0 0,0 1-1 0 0,-1 0 0 0 0,1 0 0 0 0,0 0 0 0 0,2 1 0 0 0,5 4-15 0 0,-1-1-1 0 0,1 0 1 0 0,0 0 0 0 0,1-1 0 0 0,14 7-1 0 0,48 10-21 0 0,-3-1 7 0 0,-64-19-1 0 0,1 1 0 0 0,-1 1 0 0 0,1-1 0 0 0,-1 0 0 0 0,0 1 0 0 0,0 0 0 0 0,0 0 0 0 0,4 4 0 0 0,-8-7 5 0 0,0 1 0 0 0,0-1-1 0 0,1 0 1 0 0,-1 1-1 0 0,0-1 1 0 0,0 0 0 0 0,0 1-1 0 0,1-1 1 0 0,-1 1-1 0 0,0-1 1 0 0,0 0 0 0 0,0 1-1 0 0,0-1 1 0 0,0 1 0 0 0,0-1-1 0 0,0 0 1 0 0,0 1-1 0 0,0-1 1 0 0,0 1 0 0 0,0-1-1 0 0,0 1 1 0 0,0-1-1 0 0,0 0 1 0 0,0 1 0 0 0,-1-1-1 0 0,1 1 1 0 0,0-1 0 0 0,0 0-1 0 0,-1 1 1 0 0,-11 9 186 0 0,-18 1 489 0 0,3-5-74 0 0,-47 3 1 0 0,63-8-831 0 0,1-1 1 0 0,0 0-1 0 0,0-1 0 0 0,0 0 1 0 0,0 0-1 0 0,0-1 0 0 0,0 0 0 0 0,-10-5 1 0 0,20 7 45 0 0,-1 0 1 0 0,0 0 0 0 0,0 0 0 0 0,1-1 0 0 0,-1 1-1 0 0,0 0 1 0 0,1-1 0 0 0,-1 1 0 0 0,1-1 0 0 0,-1 1-1 0 0,0-1 1 0 0,1 1 0 0 0,-1-1 0 0 0,1 1 0 0 0,-1-1-1 0 0,1 1 1 0 0,-1-1 0 0 0,1 1 0 0 0,0-1 0 0 0,-1 0-1 0 0,1 1 1 0 0,0-1 0 0 0,-1 0 0 0 0,1 0 0 0 0,0 1-1 0 0,0-1 1 0 0,0 0 0 0 0,0 1 0 0 0,0-1 0 0 0,0-1-1 0 0,1-7-6377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5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0 10136 0 0,'13'2'1080'0'0,"-12"-2"-982"0"0,-1-1 0 0 0,0 1 0 0 0,1 0 0 0 0,-1 1 1 0 0,0-1-1 0 0,1 0 0 0 0,-1 0 0 0 0,0 0 0 0 0,1 0 1 0 0,-1 0-1 0 0,0 0 0 0 0,1 0 0 0 0,-1 0 0 0 0,0 1 0 0 0,1-1 1 0 0,-1 0-1 0 0,0 0 0 0 0,0 0 0 0 0,1 1 0 0 0,-1-1 1 0 0,0 0-1 0 0,0 0 0 0 0,1 1 0 0 0,-1-1 0 0 0,0 0 1 0 0,0 0-1 0 0,0 1 0 0 0,1-1 0 0 0,-1 1 0 0 0,-2 10 4525 0 0,0-4-3658 0 0,2-4-899 0 0,-1-1 0 0 0,0 1 0 0 0,0-1-1 0 0,0 0 1 0 0,-1 1 0 0 0,1-1 0 0 0,-1 0 0 0 0,-2 3 0 0 0,-7 14 199 0 0,6-10-173 0 0,0-1 1 0 0,0 1-1 0 0,-1-1 0 0 0,0 0 0 0 0,0 0 0 0 0,-8 7 0 0 0,-11 13 481 0 0,-9 11 320 0 0,17-20 72 0 0,-20 29 1 0 0,36-45-921 0 0,-1-1 1 0 0,1 1 0 0 0,0-1-1 0 0,0 1 1 0 0,0-1 0 0 0,1 1-1 0 0,-1 0 1 0 0,1-1 0 0 0,-1 5-1 0 0,1-6-41 0 0,0 1 0 0 0,0-1 0 0 0,0 0-1 0 0,0 0 1 0 0,0 0 0 0 0,0 0 0 0 0,0 0-1 0 0,0 0 1 0 0,1 1 0 0 0,-1-1 0 0 0,0 0-1 0 0,1 0 1 0 0,-1 0 0 0 0,1 0 0 0 0,-1 0-1 0 0,1 0 1 0 0,0 0 0 0 0,-1 0 0 0 0,1-1-1 0 0,0 1 1 0 0,0 0 0 0 0,-1 0 0 0 0,1 0 0 0 0,2 0-1 0 0,1 1-94 0 0,1 0-1 0 0,0-1 0 0 0,-1 1 1 0 0,1-1-1 0 0,0 0 1 0 0,0-1-1 0 0,0 1 1 0 0,-1-1-1 0 0,1 0 0 0 0,0 0 1 0 0,0-1-1 0 0,0 1 1 0 0,6-3-1 0 0,12-5-2547 0 0,-2-4-3306 0 0,-16 6-668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4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40 8752 0 0,'-1'4'210'0'0,"0"0"1"0"0,-1 0-1 0 0,1-1 0 0 0,-1 1 1 0 0,-3 5-1 0 0,3-5 483 0 0,0 0 0 0 0,0 0-1 0 0,0 0 1 0 0,1 0 0 0 0,-2 5-1 0 0,3-6-184 0 0,-1 0 0 0 0,1 0-1 0 0,0 0 1 0 0,0 0 0 0 0,0 0-1 0 0,1 0 1 0 0,-1 0 0 0 0,2 5-1 0 0,-2-7-497 0 0,1 1-1 0 0,0-1 0 0 0,-1 1 0 0 0,1-1 0 0 0,0 1 0 0 0,-1-1 0 0 0,1 0 0 0 0,0 1 0 0 0,0-1 0 0 0,0 0 0 0 0,0 0 0 0 0,1 0 0 0 0,-1 1 0 0 0,0-1 0 0 0,0 0 0 0 0,1-1 0 0 0,1 2 0 0 0,5 3 87 0 0,1-2-1 0 0,0 1 1 0 0,0-1-1 0 0,0-1 1 0 0,0 1 0 0 0,0-1-1 0 0,1-1 1 0 0,-1 0-1 0 0,1 0 1 0 0,-1-1 0 0 0,0 0-1 0 0,1-1 1 0 0,-1 0-1 0 0,1 0 1 0 0,-1-1 0 0 0,0-1-1 0 0,0 1 1 0 0,0-1-1 0 0,11-6 1 0 0,-16 7-76 0 0,-1 0 0 0 0,1-1-1 0 0,-1 0 1 0 0,1 0 0 0 0,2-3 0 0 0,9-9 14 0 0,-13 14-24 0 0,0-1-1 0 0,0 0 0 0 0,0 1 1 0 0,0-1-1 0 0,-1 0 0 0 0,1 0 1 0 0,-1 0-1 0 0,1 0 0 0 0,-1 0 1 0 0,0-1-1 0 0,0 1 0 0 0,0 0 1 0 0,0 0-1 0 0,0-1 0 0 0,-1 1 0 0 0,1-1 1 0 0,-1 1-1 0 0,1-1 0 0 0,-1 1 1 0 0,0-1-1 0 0,0 1 0 0 0,0-1 1 0 0,0 1-1 0 0,0-1 0 0 0,-1 1 1 0 0,0-4-1 0 0,0 3 64 0 0,0 0 1 0 0,-1 0-1 0 0,1 0 1 0 0,-1 0-1 0 0,1 0 0 0 0,-1 1 1 0 0,0-1-1 0 0,0 0 1 0 0,0 1-1 0 0,0 0 1 0 0,-1-1-1 0 0,1 1 0 0 0,0 0 1 0 0,-1 0-1 0 0,0 0 1 0 0,1 1-1 0 0,-1-1 0 0 0,0 1 1 0 0,0-1-1 0 0,-5 0 1 0 0,-2-1-107 0 0,0 1 0 0 0,1 1 1 0 0,-1-1-1 0 0,0 2 1 0 0,0-1-1 0 0,0 2 0 0 0,0-1 1 0 0,0 1-1 0 0,1 1 0 0 0,-1 0 1 0 0,0 0-1 0 0,1 1 1 0 0,0 0-1 0 0,-1 0 0 0 0,1 1 1 0 0,-12 7-1 0 0,17-8-323 0 0,0-1 0 0 0,-1 1 0 0 0,1-1 1 0 0,-10 2-1 0 0,7-1-345 0 0,-4 2-970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5.3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33 119 6912 0 0,'-19'4'1633'0'0,"8"-2"3270"0"0,11-2-4783 0 0,0 0 0 0 0,0 0 0 0 0,0 0 1 0 0,0 0-1 0 0,-1 0 0 0 0,1 0 0 0 0,0 0 1 0 0,0 0-1 0 0,0 0 0 0 0,0 0 0 0 0,0 0 1 0 0,0 0-1 0 0,0 0 0 0 0,0 0 0 0 0,0 0 0 0 0,-1 0 1 0 0,1 0-1 0 0,0 0 0 0 0,0 0 0 0 0,0 0 722 0 0,0 0-722 0 0,0 0 1 0 0,0 0-1 0 0,0-1 0 0 0,-1 1 0 0 0,1 0 0 0 0,0 0 1 0 0,0 0-1 0 0,0 0 0 0 0,0 0 0 0 0,0 0 1 0 0,0 0-1 0 0,0 0 0 0 0,0 0 0 0 0,0-1 1 0 0,0 1-1 0 0,0 0 0 0 0,0 0 0 0 0,0 0 1 0 0,0 0-1 0 0,0 0 0 0 0,0 0 0 0 0,0 0 1 0 0,0 0-1 0 0,0 0 0 0 0,0 0 0 0 0,0-1 1 0 0,1 1-1 0 0,-1 0 0 0 0,0 0 722 0 0,0 0-722 0 0,0 0 0 0 0,0 0 0 0 0,2-3-37 0 0,0 0 0 0 0,0 1 0 0 0,0-1 0 0 0,0 1 0 0 0,1 0 0 0 0,-1-1 0 0 0,1 1-1 0 0,-1 0 1 0 0,1 1 0 0 0,6-4 0 0 0,33-13-587 0 0,-13 7-198 0 0,-23 8-225 0 0,0 0-1 0 0,1 0 1 0 0,10-2 0 0 0,0 3-3868 0 0,-6 0-654 0 0</inkml:trace>
  <inkml:trace contextRef="#ctx0" brushRef="#br0" timeOffset="1">305 158 4608 0 0,'2'-3'9093'0'0,"4"-8"-7218"0"0,-6 8-1565 0 0,-1 0 0 0 0,1 0 0 0 0,-1 0 1 0 0,0 0-1 0 0,0 0 0 0 0,-2-5 1 0 0,2 6-193 0 0,0 0 0 0 0,0-1 0 0 0,0 1 0 0 0,0-1 0 0 0,0 1 1 0 0,1-1-1 0 0,-1 1 0 0 0,1-1 0 0 0,0 1 0 0 0,0-5 0 0 0,1-8 304 0 0,-1 13-402 0 0,0 1 0 0 0,0-1-1 0 0,0 1 1 0 0,0 0 0 0 0,1-1 0 0 0,-1 1-1 0 0,0-1 1 0 0,1 1 0 0 0,-1 0-1 0 0,1-1 1 0 0,-1 1 0 0 0,1 0-1 0 0,0-1 1 0 0,-1 1 0 0 0,1 0 0 0 0,0 0-1 0 0,0 0 1 0 0,0 0 0 0 0,2-2-1 0 0,6-10-112 0 0,-8 12 49 0 0,-1 0 0 0 0,1 0 0 0 0,0 0 0 0 0,-1 0 0 0 0,1 0 0 0 0,0 0 0 0 0,0 0 0 0 0,-1 0-1 0 0,1 0 1 0 0,0 0 0 0 0,0 0 0 0 0,0 1 0 0 0,0-1 0 0 0,2-1 0 0 0,10-2-1054 0 0,-1 1 1 0 0,1 0-1 0 0,0 1 1 0 0,0 0-1 0 0,-1 1 1 0 0,17 0-1 0 0,-18 1-3136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6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12 9936 0 0,'7'0'897'0'0,"-1"0"-740"0"0,-31 3 6244 0 0,-26 8-4714 0 0,37-8-979 0 0,10-2-458 0 0,-1 1 1 0 0,1 0-1 0 0,1 0 1 0 0,-1 0-1 0 0,0 1 1 0 0,0-1-1 0 0,-5 6 0 0 0,-1 0 264 0 0,9-7-323 0 0,-1 1-1 0 0,0-1 0 0 0,1 1 0 0 0,-1 0 0 0 0,1-1 1 0 0,0 1-1 0 0,0 0 0 0 0,-1 0 0 0 0,0 4 1 0 0,-9 10 1650 0 0,11-15-1817 0 0,0-1 0 0 0,-1 1-1 0 0,1-1 1 0 0,-1 1-1 0 0,1 0 1 0 0,0-1 0 0 0,0 1-1 0 0,-1-1 1 0 0,1 1 0 0 0,0 0-1 0 0,0-1 1 0 0,0 1 0 0 0,0 0-1 0 0,0 0 1 0 0,0-1 0 0 0,0 1-1 0 0,0 0 1 0 0,0-1 0 0 0,0 1-1 0 0,0 1 1 0 0,-1 11-1058 0 0,14-7 786 0 0,-10-5 224 0 0,0-1 1 0 0,-1 0-1 0 0,1 1 0 0 0,0-1 1 0 0,0-1-1 0 0,-1 1 0 0 0,1 0 1 0 0,0-1-1 0 0,0 1 1 0 0,-1-1-1 0 0,1 0 0 0 0,-1 0 1 0 0,1 0-1 0 0,4-2 0 0 0,7-2-84 0 0,-5 1-218 0 0,0 1 0 0 0,0-1 0 0 0,15-9 0 0 0,12-5-586 0 0,-24 17 882 0 0,-12 1 30 0 0,0 0 1 0 0,0 0-1 0 0,0 0 0 0 0,0 0 0 0 0,1 0 0 0 0,-1 0 0 0 0,0 0 0 0 0,0 0 0 0 0,0 0 0 0 0,0 0 0 0 0,1 0 1 0 0,-1 0-1 0 0,0 1 0 0 0,0-1 0 0 0,0 0 0 0 0,0 0 0 0 0,0 0 0 0 0,1 0 0 0 0,-1 0 0 0 0,0 0 0 0 0,0 0 1 0 0,0 0-1 0 0,0 1 0 0 0,0-1 0 0 0,0 0 0 0 0,1 0 0 0 0,-1 0 0 0 0,0 0 0 0 0,0 0 0 0 0,0 1 0 0 0,0-1 1 0 0,0 0-1 0 0,0 0 0 0 0,0 0 0 0 0,0 0 0 0 0,0 1 0 0 0,0-1 0 0 0,0 0 0 0 0,0 0 0 0 0,0 0 0 0 0,0 0 1 0 0,0 1-1 0 0,0-1 0 0 0,0 0 0 0 0,0 0 0 0 0,0 0 0 0 0,0 0 0 0 0,0 1 0 0 0,0-1 0 0 0,0 0 1 0 0,0 0-1 0 0,0 0 0 0 0,-1 0 0 0 0,1 0 0 0 0,0 1 0 0 0,0-1 0 0 0,0 0 0 0 0,0 0 0 0 0,0 2-22 0 0,0-1-1 0 0,0 1 1 0 0,0 0 0 0 0,1-1-1 0 0,-1 1 1 0 0,1-1-1 0 0,-1 1 1 0 0,1 0 0 0 0,-1-1-1 0 0,2 3 1 0 0,-1-3-12 0 0,0 0 0 0 0,0 0 1 0 0,0-1-1 0 0,0 1 0 0 0,0 0 1 0 0,0-1-1 0 0,1 1 0 0 0,-1-1 1 0 0,0 1-1 0 0,0-1 0 0 0,0 1 1 0 0,0-1-1 0 0,1 0 0 0 0,-1 1 1 0 0,0-1-1 0 0,0 0 0 0 0,1 0 1 0 0,-1 0-1 0 0,0 0 0 0 0,0 0 1 0 0,3-1-1 0 0,-1 0-288 0 0,0 0-1 0 0,0 0 1 0 0,0-1-1 0 0,0 1 1 0 0,6-4 0 0 0,-3 0-93 0 0,-4 4 274 0 0,-1 0-1 0 0,0 0 0 0 0,0 0 0 0 0,1 0 0 0 0,-1 0 0 0 0,0 0 0 0 0,0-1 1 0 0,1-2-1 0 0,9-7-630 0 0,-11 10 746 0 0,1 1-1 0 0,-1 0 0 0 0,1-1 0 0 0,-1 1 0 0 0,1-1 1 0 0,-1 1-1 0 0,0-1 0 0 0,1 0 0 0 0,-1 1 0 0 0,0-1 1 0 0,1 1-1 0 0,-1-1 0 0 0,0 1 0 0 0,1-2 0 0 0,3-7-68 0 0,0 4 498 0 0,-3 5 1206 0 0,2 3-1389 0 0,-3-3-188 0 0,0 1 1 0 0,0-1-1 0 0,0 1 0 0 0,1-1 1 0 0,-1 1-1 0 0,0-1 0 0 0,0 1 1 0 0,0 0-1 0 0,0-1 0 0 0,0 1 1 0 0,0-1-1 0 0,0 1 0 0 0,0-1 1 0 0,0 1-1 0 0,0 0 0 0 0,0-1 0 0 0,-1 1 1 0 0,1-1-1 0 0,0 1 0 0 0,-1 0 1 0 0,0 12 332 0 0,1 2-158 0 0,-1-14-200 0 0,1 1 0 0 0,0 0-1 0 0,0-1 1 0 0,0 1 0 0 0,0 0 0 0 0,0-1-1 0 0,1 1 1 0 0,-1-1 0 0 0,0 1 0 0 0,1 0-1 0 0,-1-1 1 0 0,1 1 0 0 0,1 1-1 0 0,-2-1 12 0 0,1-1-1 0 0,0 0 0 0 0,-1 0 1 0 0,1 0-1 0 0,0 0 0 0 0,0 0 1 0 0,0 0-1 0 0,0 0 0 0 0,0 0 1 0 0,0-1-1 0 0,0 1 0 0 0,0 0 1 0 0,0-1-1 0 0,0 1 0 0 0,0 0 1 0 0,0-1-1 0 0,1 1 0 0 0,-1-1 1 0 0,0 0-1 0 0,0 1 0 0 0,1-1 1 0 0,-1 0-1 0 0,0 0 0 0 0,0 0 1 0 0,1 0-1 0 0,-1 0 0 0 0,0 0 1 0 0,1 0-1 0 0,0-1 0 0 0,8 0-23 0 0,-1-1 0 0 0,0 0 0 0 0,1-1 0 0 0,-1 0 0 0 0,0-1 0 0 0,-1 0 0 0 0,17-9 0 0 0,-14 4-302 0 0,-8 7 286 0 0,-1 0-1 0 0,0 0 0 0 0,1 0 1 0 0,-1 0-1 0 0,1 1 0 0 0,4-2 1 0 0,-6 3 51 0 0,1 0 1 0 0,-1 0-1 0 0,0 1 1 0 0,1-1-1 0 0,-1 1 0 0 0,0-1 1 0 0,1 1-1 0 0,-1 0 1 0 0,0-1-1 0 0,0 1 1 0 0,0 0-1 0 0,0 0 1 0 0,0 0-1 0 0,2 2 1 0 0,2 1 58 0 0,0-2-79 0 0,-1 0-1 0 0,1 0 0 0 0,-1 0 0 0 0,1 0 0 0 0,0-1 0 0 0,-1 0 1 0 0,1 0-1 0 0,0 0 0 0 0,0 0 0 0 0,0-1 0 0 0,0 0 1 0 0,0 0-1 0 0,0 0 0 0 0,9-2 0 0 0,-11 1 76 0 0,-1 1-1 0 0,1-1 1 0 0,-1 1 0 0 0,1-1-1 0 0,-1 0 1 0 0,0 0-1 0 0,0 0 1 0 0,1 0 0 0 0,-1 0-1 0 0,0-1 1 0 0,0 1 0 0 0,0-1-1 0 0,2-1 1 0 0,-3 2-14 0 0,-1 1 1 0 0,1-1 0 0 0,-1 0-1 0 0,1 0 1 0 0,-1 1 0 0 0,1-1-1 0 0,-1 0 1 0 0,1 0-1 0 0,-1 0 1 0 0,0 1 0 0 0,1-1-1 0 0,-1 0 1 0 0,0 0 0 0 0,0 0-1 0 0,0 0 1 0 0,0 0-1 0 0,0 0 1 0 0,0 1 0 0 0,0-1-1 0 0,0 0 1 0 0,0 0 0 0 0,0 0-1 0 0,0 0 1 0 0,0 0-1 0 0,-1 0 1 0 0,1 1 0 0 0,0-1-1 0 0,-1 0 1 0 0,1 0 0 0 0,-1 0-1 0 0,1 1 1 0 0,-1-1-1 0 0,1 0 1 0 0,-1 1 0 0 0,1-1-1 0 0,-1 0 1 0 0,0 1 0 0 0,0-2-1 0 0,-10-9 590 0 0,8 7-820 0 0,-1 0 0 0 0,1 1 0 0 0,-1 0 0 0 0,1-1 0 0 0,-1 1-1 0 0,0 1 1 0 0,0-1 0 0 0,-5-2 0 0 0,5 3-361 0 0,-9-4-6432 0 0,5 2-207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6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20215 0 0,'0'0'1832'0'0,"1"0"-1508"0"0,2 3-318 0 0,1 0 0 0 0,-1 1-1 0 0,0-1 1 0 0,-1 1 0 0 0,1-1-1 0 0,0 1 1 0 0,-1 0 0 0 0,0 0-1 0 0,3 7 1 0 0,-1 0-540 0 0,-1 0-1 0 0,3 15 1 0 0,-1 0 460 0 0,-3-16 636 0 0,0 0 0 0 0,-1 1 0 0 0,0 17 1040 0 0,8-47-1323 0 0,-8 18-270 0 0,1-1 1 0 0,-1 0-1 0 0,0 1 1 0 0,1-1 0 0 0,-1 1-1 0 0,1 0 1 0 0,0-1-1 0 0,-1 1 1 0 0,1 0-1 0 0,0 0 1 0 0,0 0-1 0 0,0 0 1 0 0,0 0-1 0 0,0 0 1 0 0,2 0-1 0 0,0 0-15 0 0,0 1-1 0 0,1-1 0 0 0,-1 1 0 0 0,0 0 1 0 0,0 0-1 0 0,0 0 0 0 0,6 2 0 0 0,3 0-265 0 0,1 2-1 0 0,-1 0 1 0 0,21 10-1 0 0,-29-12 66 0 0,-1 1-1 0 0,1-1 1 0 0,-1 1 0 0 0,0 0 0 0 0,0 0 0 0 0,0 1-1 0 0,0-1 1 0 0,3 6 0 0 0,-6-8 236 0 0,0-1 1 0 0,0 1 0 0 0,-1 0-1 0 0,1 0 1 0 0,0 0 0 0 0,-1 0-1 0 0,1 0 1 0 0,-1 0 0 0 0,0-1-1 0 0,1 1 1 0 0,-1 0-1 0 0,1 0 1 0 0,-1 0 0 0 0,0 0-1 0 0,0 1 1 0 0,0-1 0 0 0,0 0-1 0 0,0 0 1 0 0,0 0 0 0 0,0 0-1 0 0,0 0 1 0 0,0 0-1 0 0,0 0 1 0 0,0 0 0 0 0,-1 0-1 0 0,1 0 1 0 0,0 0 0 0 0,-1 0-1 0 0,1 0 1 0 0,-1 0 0 0 0,1 0-1 0 0,-1-1 1 0 0,1 1-1 0 0,-1 0 1 0 0,0 0 0 0 0,0 0-1 0 0,1-1 1 0 0,-1 1 0 0 0,0 0-1 0 0,0-1 1 0 0,0 1 0 0 0,1 0-1 0 0,-1-1 1 0 0,0 0-1 0 0,0 1 1 0 0,0-1 0 0 0,-2 1-1 0 0,-5 2 237 0 0,0 1-1 0 0,-1-2 0 0 0,1 1 0 0 0,-1-1 1 0 0,0-1-1 0 0,0 0 0 0 0,-12 1 0 0 0,4-2-452 0 0,0-1-1 0 0,-33-5 0 0 0,48 6-48 0 0,-37-10-1728 0 0,37 9 945 0 0,0 0 1 0 0,-1 0-1 0 0,1 0 1 0 0,0 0-1 0 0,0 0 1 0 0,0-1 0 0 0,0 1-1 0 0,-2-3 1 0 0,1 1-4650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6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74 168 17911 0 0,'11'-2'1363'0'0,"-4"0"-1229"0"0,0 0-1 0 0,0-1 1 0 0,0 0-1 0 0,-1-1 0 0 0,1 1 1 0 0,6-6-1 0 0,-11 8-142 0 0,0 0 0 0 0,-1 0-1 0 0,1-1 1 0 0,-1 1-1 0 0,1 0 1 0 0,-1-1 0 0 0,0 1-1 0 0,1-1 1 0 0,-1 1-1 0 0,0-1 1 0 0,0 0-1 0 0,0 1 1 0 0,0-1 0 0 0,-1 0-1 0 0,1 0 1 0 0,0 0-1 0 0,-1 1 1 0 0,1-1 0 0 0,-1 0-1 0 0,1 0 1 0 0,-1 0-1 0 0,0 0 1 0 0,0 0-1 0 0,0 0 1 0 0,0 0 0 0 0,0 0-1 0 0,-1 0 1 0 0,0-2-1 0 0,0 2 17 0 0,1 0 0 0 0,-1 1-1 0 0,0 0 1 0 0,-1-1 0 0 0,1 1-1 0 0,0-1 1 0 0,0 1 0 0 0,-1 0-1 0 0,1 0 1 0 0,0 0 0 0 0,-1 0-1 0 0,1 0 1 0 0,-1 0 0 0 0,0 0-1 0 0,1 0 1 0 0,-4 0 0 0 0,1-1 63 0 0,0 1 1 0 0,0 0-1 0 0,0 0 0 0 0,0 0 1 0 0,-8 0-1 0 0,4 1-16 0 0,0 0 0 0 0,0 1 0 0 0,0 0 0 0 0,1 0 0 0 0,-13 4 0 0 0,18-4-48 0 0,-1 0 1 0 0,1 0-1 0 0,-1 0 0 0 0,1 0 0 0 0,-1 1 0 0 0,1-1 1 0 0,0 1-1 0 0,-1 0 0 0 0,1-1 0 0 0,0 1 0 0 0,0 0 1 0 0,0 0-1 0 0,0 0 0 0 0,1 1 0 0 0,-1-1 1 0 0,1 0-1 0 0,-1 1 0 0 0,1-1 0 0 0,-1 4 0 0 0,1-4-62 0 0,1 1-1 0 0,-1-1 0 0 0,1 1 1 0 0,0 0-1 0 0,0-1 0 0 0,0 1 1 0 0,0-1-1 0 0,1 1 0 0 0,-1 0 0 0 0,1-1 1 0 0,-1 1-1 0 0,1-1 0 0 0,0 1 1 0 0,0-1-1 0 0,0 0 0 0 0,0 1 1 0 0,1-1-1 0 0,-1 0 0 0 0,1 0 1 0 0,-1 1-1 0 0,1-1 0 0 0,0-1 1 0 0,0 1-1 0 0,3 3 0 0 0,-1-1-116 0 0,1 0-1 0 0,0 0 1 0 0,0 0-1 0 0,1-1 1 0 0,-1 0-1 0 0,1 0 1 0 0,-1 0-1 0 0,1-1 1 0 0,9 3-1 0 0,-11-4 269 0 0,-1 0 0 0 0,1 0-1 0 0,0-1 1 0 0,-1 0-1 0 0,1 0 1 0 0,0 0 0 0 0,0 0-1 0 0,-1 0 1 0 0,1-1-1 0 0,0 0 1 0 0,-1 1 0 0 0,1-1-1 0 0,-1-1 1 0 0,1 1-1 0 0,-1 0 1 0 0,1-1 0 0 0,-1 0-1 0 0,0 0 1 0 0,0 0-1 0 0,0 0 1 0 0,0 0 0 0 0,0-1-1 0 0,0 1 1 0 0,-1-1-1 0 0,1 0 1 0 0,-1 1 0 0 0,0-1-1 0 0,0 0 1 0 0,0-1-1 0 0,0 1 1 0 0,0 0 0 0 0,-1-1-1 0 0,1 1 1 0 0,-1-1-1 0 0,0 1 1 0 0,0-1 0 0 0,0 1-1 0 0,-1-1 1 0 0,1 0-1 0 0,-1 0 1 0 0,0-3 0 0 0,-1-16 1581 0 0,0 16-1341 0 0,1 0 0 0 0,0 0 1 0 0,0 0-1 0 0,1-10 0 0 0,0 16-361 0 0,-1-1 1 0 0,1 0-1 0 0,-1 0 1 0 0,1 0-1 0 0,0 1 0 0 0,-1-1 1 0 0,1 0-1 0 0,0 1 1 0 0,0-1-1 0 0,0 1 0 0 0,1-1 1 0 0,-1 1-1 0 0,0-1 1 0 0,0 1-1 0 0,1 0 0 0 0,-1 0 1 0 0,1 0-1 0 0,-1 0 1 0 0,1 0-1 0 0,-1 0 1 0 0,3-1-1 0 0,8-2-1431 0 0,0 0 0 0 0,0 1 0 0 0,1 1 0 0 0,23-2 0 0 0,-14 2-540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7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0 160 11056 0 0,'0'0'1001'0'0,"2"-13"5392"0"0,5-8-3446 0 0,-2 11-2879 0 0,1 0 0 0 0,12-16 0 0 0,-13 21 81 0 0,-1-1 1 0 0,1 1-1 0 0,0 0 1 0 0,11-8-1 0 0,-13 11-69 0 0,0 0-1 0 0,0 0 0 0 0,1 0 0 0 0,-1 1 1 0 0,1-1-1 0 0,5-1 0 0 0,-8 3-69 0 0,0 0 1 0 0,0 0-1 0 0,0 0 0 0 0,0 0 0 0 0,0 0 0 0 0,0 0 1 0 0,0 1-1 0 0,0-1 0 0 0,0 0 0 0 0,0 0 0 0 0,-1 1 1 0 0,1-1-1 0 0,0 1 0 0 0,0-1 0 0 0,0 1 0 0 0,0-1 1 0 0,-1 1-1 0 0,1-1 0 0 0,0 1 0 0 0,0 0 0 0 0,-1-1 1 0 0,1 1-1 0 0,0 0 0 0 0,-1 0 0 0 0,1-1 0 0 0,-1 1 1 0 0,1 0-1 0 0,-1 0 0 0 0,0 0 0 0 0,1 0 0 0 0,0 1 1 0 0,0 3-53 0 0,1 0 1 0 0,0 0 0 0 0,-1 0 0 0 0,1 8-1 0 0,-2-8 53 0 0,1 0 0 0 0,0 0 0 0 0,1 0-1 0 0,-1 0 1 0 0,1 0 0 0 0,0 0 0 0 0,4 8-1 0 0,-5-12-6 0 0,-1 0-1 0 0,1 0 1 0 0,0 1 0 0 0,0-1-1 0 0,0 0 1 0 0,0 0-1 0 0,0 0 1 0 0,0-1 0 0 0,0 1-1 0 0,0 0 1 0 0,1 0-1 0 0,-1 0 1 0 0,0-1 0 0 0,0 1-1 0 0,1-1 1 0 0,-1 1-1 0 0,0-1 1 0 0,1 1-1 0 0,-1-1 1 0 0,0 0 0 0 0,1 0-1 0 0,-1 0 1 0 0,0 1-1 0 0,1-1 1 0 0,-1-1 0 0 0,1 1-1 0 0,-1 0 1 0 0,0 0-1 0 0,1 0 1 0 0,-1-1 0 0 0,0 1-1 0 0,1-1 1 0 0,1 0-1 0 0,3-2 58 0 0,-1 1-1 0 0,0-1 0 0 0,0 0 0 0 0,0-1 1 0 0,0 1-1 0 0,-1-1 0 0 0,0 0 0 0 0,1 0 1 0 0,-1 0-1 0 0,-1-1 0 0 0,1 1 0 0 0,3-7 1 0 0,-2 2 93 0 0,0 1 1 0 0,-1-1 0 0 0,-1 0 0 0 0,0 0-1 0 0,0 0 1 0 0,3-17 0 0 0,-3 16 1899 0 0,-2 17-513 0 0,1 10-1634 0 0,16 46-955 0 0,27 66-1 0 0,-38-110 1049 0 0,7 31 0 0 0,-5-4 0 0 0,-9-41 45 0 0,0-1 0 0 0,1 0-1 0 0,-1 1 1 0 0,-1-1 0 0 0,1 0 0 0 0,-1 0 0 0 0,1 1-1 0 0,-1-1 1 0 0,-1 0 0 0 0,1 0 0 0 0,0 0-1 0 0,-3 4 1 0 0,3-6-23 0 0,0-1 0 0 0,0 1 0 0 0,0 0 0 0 0,-1-1 1 0 0,1 1-1 0 0,0-1 0 0 0,-1 0 0 0 0,1 1 0 0 0,-1-1 0 0 0,1 0 0 0 0,-1 0 0 0 0,0 0 0 0 0,0 0 0 0 0,1 0 0 0 0,-1 0 0 0 0,0-1 0 0 0,0 1 0 0 0,0 0 1 0 0,0-1-1 0 0,0 0 0 0 0,0 1 0 0 0,0-1 0 0 0,0 0 0 0 0,0 0 0 0 0,0 0 0 0 0,1 0 0 0 0,-5-1 0 0 0,-2 0-25 0 0,0-1 0 0 0,0 0 0 0 0,0 0-1 0 0,0-1 1 0 0,1 0 0 0 0,-1 0 0 0 0,1-1 0 0 0,0 0-1 0 0,0 0 1 0 0,-8-7 0 0 0,8 5-714 0 0,0-1 0 0 0,0 0 0 0 0,1 0 0 0 0,0 0-1 0 0,0-1 1 0 0,1 0 0 0 0,0 0 0 0 0,-7-17 0 0 0,-1-5-1610 0 0,3 1-9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7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23 17015 0 0,'0'0'4234'0'0,"0"0"-4165"0"0,-3 0 2 0 0,3 0-42 0 0,0 0 1 0 0,1 0 0 0 0,-1 0-1 0 0,0-1 1 0 0,0 1 0 0 0,0 0-1 0 0,0 0 1 0 0,0 0 0 0 0,0 0-1 0 0,1 0 1 0 0,-1 0 0 0 0,0-1-1 0 0,0 1 1 0 0,0 0 0 0 0,0 0-1 0 0,0 0 1 0 0,0 0 0 0 0,0 0-1 0 0,0-1 1 0 0,0 1 0 0 0,0 0-1 0 0,0 0 1 0 0,0 0 0 0 0,0 0-1 0 0,0-1 1 0 0,0 1 0 0 0,0 0-1 0 0,0 0 1 0 0,0 0 0 0 0,0 0-1 0 0,0-1 1 0 0,0 1 0 0 0,0 0-1 0 0,0 0 1 0 0,0 0 0 0 0,0 0-1 0 0,0 0 1 0 0,0-1 0 0 0,-1 1-1 0 0,1 0 1 0 0,0 0 0 0 0,0 0-1 0 0,0 0 1 0 0,0 0 0 0 0,0 0-1 0 0,0-1 1 0 0,-1 1 0 0 0,1 0-1 0 0,0 0 1 0 0,0 0 0 0 0,0 0-1 0 0,0 0 1 0 0,0 0 0 0 0,-1 0-1 0 0,1 0 1 0 0,0 0 0 0 0,0 0-1 0 0,0 0 1 0 0,0 0 0 0 0,-1 0-1 0 0,1 0 1 0 0,0 0 0 0 0,0 0 0 0 0,11-8 1131 0 0,-9 7-1166 0 0,0 0 0 0 0,0 0 0 0 0,1 0 0 0 0,-1 0 1 0 0,1 0-1 0 0,-1 1 0 0 0,1-1 0 0 0,-1 1 0 0 0,0 0 0 0 0,1 0 1 0 0,-1 0-1 0 0,1 0 0 0 0,-1 0 0 0 0,1 0 0 0 0,-1 1 1 0 0,1-1-1 0 0,-1 1 0 0 0,1 0 0 0 0,-1 0 0 0 0,0 0 1 0 0,1 0-1 0 0,1 1 0 0 0,-3-1-34 0 0,-1-1 1 0 0,0 0-1 0 0,0 1 1 0 0,1-1-1 0 0,-1 1 1 0 0,0-1-1 0 0,0 0 1 0 0,0 1-1 0 0,1-1 1 0 0,-1 1-1 0 0,0-1 1 0 0,0 1-1 0 0,0-1 1 0 0,0 0-1 0 0,0 1 1 0 0,0-1-1 0 0,0 1 1 0 0,0-1-1 0 0,0 1 1 0 0,0-1-1 0 0,0 1 1 0 0,0-1-1 0 0,-1 0 1 0 0,1 1-1 0 0,0-1 1 0 0,0 1-1 0 0,0-1 1 0 0,0 0-1 0 0,-1 1 1 0 0,1-1-1 0 0,0 1 1 0 0,0-1-1 0 0,-1 0 1 0 0,1 1-1 0 0,0-1 1 0 0,-1 0-1 0 0,1 0 1 0 0,0 1-1 0 0,-1-1 1 0 0,0 0-1 0 0,-17 15-1339 0 0,16-13 1199 0 0,-6 3-1874 0 0,0 0-1 0 0,0-1 1 0 0,-18 7 0 0 0,12-5-200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5:58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28 10136 0 0,'0'0'11721'0'0,"-5"-17"-11829"0"0,4 17 153 0 0,1 0 0 0 0,0 0 0 0 0,0 0 0 0 0,0 0 0 0 0,-1-1-1 0 0,1 1 1 0 0,0 0 0 0 0,0 0 0 0 0,0 0 0 0 0,0-1 0 0 0,-1 1 0 0 0,1 0 0 0 0,0 0 0 0 0,0-1 0 0 0,0 1 0 0 0,0 0 0 0 0,0 0 0 0 0,0-1 0 0 0,0 1 0 0 0,0 0 0 0 0,0 0 0 0 0,0-1 0 0 0,0 1 0 0 0,0 0 0 0 0,0 0 0 0 0,0-1 0 0 0,0 1 0 0 0,0 0 0 0 0,0 0 0 0 0,0-1 0 0 0,0 1 0 0 0,0 0 0 0 0,0 0 0 0 0,0-1 0 0 0,0 1-1 0 0,1 0 1 0 0,-1 0 0 0 0,0-1 0 0 0,0 1 0 0 0,0 0 0 0 0,0 0 0 0 0,1 0 0 0 0,-1-1 0 0 0,0 1 0 0 0,0 0 0 0 0,0 0 0 0 0,1 0 0 0 0,-1 0 0 0 0,0 0 0 0 0,0 0 0 0 0,1-1 0 0 0,-1 1 0 0 0,0 0 0 0 0,1 0 0 0 0,-3 16 375 0 0,1-14-400 0 0,1-2-19 0 0,0 1 0 0 0,-1 0 1 0 0,1 0-1 0 0,0-1 0 0 0,-1 1 0 0 0,1 0 0 0 0,-1-1 0 0 0,1 1 0 0 0,-1-1 1 0 0,1 1-1 0 0,-1 0 0 0 0,1-1 0 0 0,-1 1 0 0 0,-1 0 0 0 0,2-1-81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0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6912 0 0,'0'0'528'0'0,"15"1"4400"0"0,-1-2-1524 0 0,22-3 1 0 0,-22 2-3259 0 0,23-1 0 0 0,-17 3 375 0 0,1 1 1 0 0,22 4-1 0 0,-36-4-323 0 0,0 0-1 0 0,-1 1 1 0 0,1 0 0 0 0,-1 0-1 0 0,1 1 1 0 0,-1 0 0 0 0,0 0-1 0 0,0 0 1 0 0,0 1 0 0 0,6 5-1 0 0,-11-8-141 0 0,1 1-1 0 0,-1-1 0 0 0,0 1 0 0 0,0-1 1 0 0,0 1-1 0 0,0 0 0 0 0,-1-1 1 0 0,1 1-1 0 0,0 0 0 0 0,-1 0 0 0 0,1-1 1 0 0,-1 1-1 0 0,1 0 0 0 0,-1 0 1 0 0,0 0-1 0 0,0 0 0 0 0,0 0 0 0 0,0 0 1 0 0,0-1-1 0 0,0 1 0 0 0,-1 0 1 0 0,1 0-1 0 0,0 0 0 0 0,-1 0 0 0 0,-1 2 1 0 0,-1 5 114 0 0,-1-1 1 0 0,0 1 0 0 0,-8 12-1 0 0,11-19-141 0 0,-9 14 38 0 0,0 0-1 0 0,-1-1 1 0 0,-13 15 0 0 0,18-25-72 0 0,5-4-125 0 0,0 0 0 0 0,0 0 0 0 0,0 0 0 0 0,0-1 0 0 0,1 1 0 0 0,-1 0 0 0 0,0 0 0 0 0,0 0 0 0 0,1 1 0 0 0,-1-1 1 0 0,0 0-1 0 0,1 0 0 0 0,-1 0 0 0 0,1 0 0 0 0,0 1 0 0 0,-1 1 0 0 0,0 0-2402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1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15056 0 0,'-1'1'68'0'0,"0"-1"1"0"0,0 1 0 0 0,1-1 0 0 0,-1 1-1 0 0,0 0 1 0 0,1-1 0 0 0,-1 1 0 0 0,0 0-1 0 0,1 0 1 0 0,-1-1 0 0 0,1 1 0 0 0,-1 0-1 0 0,1 0 1 0 0,0 0 0 0 0,-1 0 0 0 0,1 0 0 0 0,0-1-1 0 0,-1 3 1 0 0,-1 6 280 0 0,1-8-265 0 0,1 0 0 0 0,0 0 0 0 0,-1-1 0 0 0,1 1 0 0 0,0 0-1 0 0,-1-1 1 0 0,1 1 0 0 0,-1 0 0 0 0,1-1 0 0 0,-1 1-1 0 0,0 0 1 0 0,1-1 0 0 0,-1 1 0 0 0,0-1 0 0 0,1 1-1 0 0,-1-1 1 0 0,0 0 0 0 0,0 1 0 0 0,1-1 0 0 0,-2 1-1 0 0,1-1 1089 0 0,-4-8 574 0 0,3-1-3278 0 0,2 4-230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1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6912 0 0,'47'-4'2014'0'0,"1"0"6043"0"0,-24 5-7087 0 0,77-5 151 0 0,-61 2-3260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2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15032 0 0,'13'3'663'0'0,"1"-1"0"0"0,-1 0 0 0 0,1-2 0 0 0,0 1 0 0 0,-1-2 0 0 0,15-1 0 0 0,21-1 1293 0 0,50 1 262 0 0,73 3-619 0 0,-137 0-1512 0 0,-6 1-214 0 0,57 9 0 0 0,-55-5-1229 0 0,-19-3-16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5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43 12696 0 0,'-1'1'59'0'0,"1"-1"1"0"0,-1 1-1 0 0,1 0 1 0 0,0 0-1 0 0,-1 0 1 0 0,1 0-1 0 0,0 0 1 0 0,0 0 0 0 0,0 0-1 0 0,0 0 1 0 0,0-1-1 0 0,0 1 1 0 0,0 0-1 0 0,0 0 1 0 0,0 0-1 0 0,0 0 1 0 0,0 0 0 0 0,1 0-1 0 0,-1 0 1 0 0,0 0-1 0 0,0-1 1 0 0,1 1-1 0 0,-1 0 1 0 0,2 1-1 0 0,15 20 104 0 0,-8-12 363 0 0,-6-7-407 0 0,1 0-1 0 0,-1 0 1 0 0,1-1-1 0 0,0 0 1 0 0,0 1 0 0 0,-1-1-1 0 0,1-1 1 0 0,1 1 0 0 0,-1-1-1 0 0,0 1 1 0 0,0-1-1 0 0,6 0 1 0 0,5 4 233 0 0,-5-2-159 0 0,0 0-1 0 0,0-1 0 0 0,0 0 1 0 0,0-1-1 0 0,1 1 0 0 0,-1-2 1 0 0,0 0-1 0 0,1 0 0 0 0,-1-1 0 0 0,1 0 1 0 0,-1-1-1 0 0,0 0 0 0 0,0 0 1 0 0,0-1-1 0 0,0-1 0 0 0,-1 0 0 0 0,15-7 1 0 0,-18 7-104 0 0,0 1-1 0 0,-1-1 1 0 0,10-9 0 0 0,-13 12 16 0 0,-1-1-1 0 0,1 1 0 0 0,-1-1 1 0 0,0 0-1 0 0,0 0 0 0 0,0 1 1 0 0,0-1-1 0 0,0 0 0 0 0,0 0 1 0 0,0 0-1 0 0,-1 0 0 0 0,1 0 1 0 0,-1 0-1 0 0,1 0 0 0 0,-1-1 1 0 0,0-1-1 0 0,0 2 6 0 0,0 0 0 0 0,-1 1-1 0 0,1-1 1 0 0,0 1 0 0 0,-1 0 0 0 0,0-1 0 0 0,1 1 0 0 0,-1-1-1 0 0,0 1 1 0 0,0 0 0 0 0,0-1 0 0 0,0 1 0 0 0,0 0 0 0 0,0 0-1 0 0,0 0 1 0 0,0 0 0 0 0,0 0 0 0 0,-2-1 0 0 0,-1-1-80 0 0,0 1 1 0 0,1 0-1 0 0,-1-1 0 0 0,0 2 1 0 0,-6-3-1 0 0,0 1 321 0 0,0 0 1 0 0,0 1-1 0 0,0 0 0 0 0,-1 1 0 0 0,1 0 1 0 0,-1 1-1 0 0,1 0 0 0 0,-17 2 0 0 0,10 0-694 0 0,-55 9 603 0 0,61-8-2245 0 0,0 0 1 0 0,-13 5-1 0 0,17-5-6078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1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9672 0 0,'-12'13'-401'0'0,"10"-11"985"0"0,0-1 1 0 0,1 1 0 0 0,-1 0 0 0 0,0 0 0 0 0,1 0 0 0 0,0-1 0 0 0,-1 2-1 0 0,1-1 1 0 0,-2 3 0 0 0,3-4-427 0 0,0 1-1 0 0,0-1 1 0 0,0 0 0 0 0,0 0-1 0 0,1 0 1 0 0,-1 0 0 0 0,0 0-1 0 0,0 0 1 0 0,1 0 0 0 0,-1 0-1 0 0,1 0 1 0 0,-1 0-1 0 0,1 0 1 0 0,-1 0 0 0 0,1 0-1 0 0,0 0 1 0 0,-1 0 0 0 0,1 0-1 0 0,0 0 1 0 0,0-1 0 0 0,-1 1-1 0 0,1 0 1 0 0,0 0-1 0 0,0-1 1 0 0,0 1 0 0 0,1 0-1 0 0,3 2-146 0 0,0-1 0 0 0,0 1 0 0 0,0-1 0 0 0,0 0 0 0 0,0 0 0 0 0,6 0 0 0 0,12 6 112 0 0,1 1 119 0 0,-5-3-221 0 0,-2 1 0 0 0,26 14 0 0 0,-39-18-13 0 0,0-1 0 0 0,0 0 0 0 0,-1 1 0 0 0,1 0 0 0 0,-1 0 0 0 0,0 0 0 0 0,0 0 0 0 0,0 1 0 0 0,0-1 0 0 0,0 1 0 0 0,-1-1-1 0 0,1 1 1 0 0,-1 0 0 0 0,0 0 0 0 0,3 9 0 0 0,-5-11 57 0 0,1 0-1 0 0,-1 0 1 0 0,0 0-1 0 0,1 0 0 0 0,-1 1 1 0 0,0-1-1 0 0,0 0 1 0 0,-1 0-1 0 0,1 0 0 0 0,0 0 1 0 0,-1 0-1 0 0,1 1 1 0 0,-1-1-1 0 0,0 0 1 0 0,1 0-1 0 0,-3 3 0 0 0,1-2 96 0 0,0-1-1 0 0,0 1 0 0 0,-1 0 1 0 0,1-1-1 0 0,-1 1 0 0 0,1-1 1 0 0,-1 0-1 0 0,0 0 0 0 0,-4 3 1 0 0,-3 0 217 0 0,0-1 0 0 0,1 0 0 0 0,-2 0 1 0 0,1-1-1 0 0,-18 3 0 0 0,12-3-288 0 0,1-1-1 0 0,-1-1 0 0 0,-24-1 0 0 0,4-6-3218 0 0,28 3-4924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2.3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0 8288 0 0,'0'0'638'0'0,"-2"3"-295"0"0,-3 11 6669 0 0,4-10-6601 0 0,1-1 0 0 0,-1 1 0 0 0,1 0 0 0 0,-1 0 0 0 0,0-1 0 0 0,-1 1 0 0 0,1 0 1 0 0,-1-1-1 0 0,0 1 0 0 0,1-1 0 0 0,-1 0 0 0 0,-4 4 0 0 0,-4 7 477 0 0,-20 18 1 0 0,1-1-166 0 0,19-19-740 0 0,6-6-95 0 0,0 0 1 0 0,0 0 0 0 0,-1 0-1 0 0,0-1 1 0 0,0 0-1 0 0,-1 0 1 0 0,1-1-1 0 0,-1 1 1 0 0,0-1-1 0 0,-12 6 1 0 0,17-10-244 0 0,0 1 222 0 0,1-1 1 0 0,0 0-1 0 0,-1 0 0 0 0,1 0 0 0 0,0 0 1 0 0,-1 0-1 0 0,1 1 0 0 0,0-1 1 0 0,0 0-1 0 0,-1 0 0 0 0,1 0 0 0 0,0 0 1 0 0,-1 0-1 0 0,1 0 0 0 0,0 0 1 0 0,-1 0-1 0 0,1 0 0 0 0,0 0 0 0 0,-1 0 1 0 0,1 0-1 0 0,0 0 0 0 0,-1-1 1 0 0,1 1-1 0 0,0 0 0 0 0,-1 0 0 0 0,1 0 1 0 0,0 0-1 0 0,-1 0 0 0 0,1-1 1 0 0,0 1-1 0 0,0 0 0 0 0,-1-1 0 0 0,-1-3-1487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2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35 12296 0 0,'0'0'70'0'0,"0"0"0"0"0,-1 0-1 0 0,1 0 1 0 0,0 0 0 0 0,0 0 0 0 0,0 0 0 0 0,0 0 0 0 0,0 0 0 0 0,0 0 0 0 0,0 0 0 0 0,0 0 0 0 0,0 0 0 0 0,-1 0 0 0 0,1 0 0 0 0,0 0 0 0 0,0 0 0 0 0,0 0 0 0 0,0 0 0 0 0,0 0 0 0 0,0 0 0 0 0,0 0 0 0 0,0 0-1 0 0,0 0 1 0 0,-1 0 0 0 0,1 0 0 0 0,0 0 0 0 0,0 0 0 0 0,0 0 0 0 0,0 0 0 0 0,0 0 0 0 0,0 0 0 0 0,0 0 0 0 0,0 0 0 0 0,0 0 0 0 0,0 0 0 0 0,-1 0 0 0 0,1 0 0 0 0,0 1 0 0 0,0-1 0 0 0,0 0 0 0 0,0 0 0 0 0,0 0-1 0 0,0 0 1 0 0,0 0 0 0 0,0 0 0 0 0,0 0 0 0 0,0 0 0 0 0,0 0 0 0 0,0 1 0 0 0,0-1 0 0 0,0 0 0 0 0,0 0 0 0 0,0 0 0 0 0,0 0 0 0 0,6 4 2255 0 0,13 3-1443 0 0,-16-7-780 0 0,1-1 0 0 0,-1 1 0 0 0,1 0 0 0 0,-1-1 0 0 0,1 0-1 0 0,-1 0 1 0 0,0 0 0 0 0,1 0 0 0 0,-1 0 0 0 0,0-1 0 0 0,0 1 0 0 0,0-1 0 0 0,0 0 0 0 0,0 0 0 0 0,0 0 0 0 0,-1 0-1 0 0,1 0 1 0 0,-1-1 0 0 0,1 1 0 0 0,3-7 0 0 0,-6 9-94 0 0,0 0 1 0 0,0 0-1 0 0,0-1 0 0 0,0 1 0 0 0,1 0 1 0 0,-1 0-1 0 0,0-1 0 0 0,0 1 0 0 0,0 0 1 0 0,0 0-1 0 0,0-1 0 0 0,0 1 1 0 0,0 0-1 0 0,0 0 0 0 0,0-1 0 0 0,-1 1 1 0 0,1 0-1 0 0,0 0 0 0 0,0-1 0 0 0,0 1 1 0 0,0 0-1 0 0,0 0 0 0 0,0-1 1 0 0,0 1-1 0 0,-1 0 0 0 0,1 0 0 0 0,0 0 1 0 0,0-1-1 0 0,0 1 0 0 0,0 0 0 0 0,-1 0 1 0 0,1 0-1 0 0,0-1 0 0 0,0 1 1 0 0,-1 0-1 0 0,1 0 0 0 0,0 0 0 0 0,0 0 1 0 0,0 0-1 0 0,-1 0 0 0 0,1 0 0 0 0,0 0 1 0 0,-1 0-1 0 0,1 0 0 0 0,0 0 0 0 0,-1 0 1 0 0,-13-3 601 0 0,13 3-441 0 0,-3 0 2 0 0,1 0 0 0 0,-1 0 0 0 0,0 1 1 0 0,1-1-1 0 0,-1 1 0 0 0,1 0 0 0 0,-1 0 0 0 0,1 0 1 0 0,-1 0-1 0 0,-5 3 0 0 0,-12 9-1268 0 0,3 0-5444 0 0,11-7-730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3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32 16208 0 0,'0'0'25'0'0,"-1"0"0"0"0,1 0 1 0 0,0 0-1 0 0,0 0 1 0 0,0 0-1 0 0,0 0 1 0 0,0 0-1 0 0,-1 0 0 0 0,1 0 1 0 0,0 0-1 0 0,0 0 1 0 0,0 0-1 0 0,0 0 1 0 0,0 0-1 0 0,0 0 0 0 0,-1 1 1 0 0,1-1-1 0 0,0 0 1 0 0,0 0-1 0 0,0 0 1 0 0,0 0-1 0 0,0 0 0 0 0,0 0 1 0 0,0 0-1 0 0,0 1 1 0 0,-1-1-1 0 0,1 0 1 0 0,0 0-1 0 0,0 0 0 0 0,0 0 1 0 0,0 0-1 0 0,0 1 1 0 0,0-1-1 0 0,0 0 1 0 0,0 0-1 0 0,0 0 0 0 0,0 0 1 0 0,0 0-1 0 0,0 1 1 0 0,0-1-1 0 0,0 0 1 0 0,0 0-1 0 0,0 0 0 0 0,0 0 1 0 0,0 1-1 0 0,0-1 1 0 0,1 0-1 0 0,-1 0 1 0 0,0 0-1 0 0,0 0 0 0 0,0 0 1 0 0,0 0-1 0 0,0 1 1 0 0,0-1-1 0 0,0 0 1 0 0,0 0-1 0 0,0 0 0 0 0,1 0 1 0 0,-1 0-1 0 0,9 6 1236 0 0,-3-5-1124 0 0,-1 0-1 0 0,0-1 1 0 0,0 0-1 0 0,0 0 1 0 0,0 0 0 0 0,0-1-1 0 0,0 1 1 0 0,0-1-1 0 0,0-1 1 0 0,0 1 0 0 0,0-1-1 0 0,0 1 1 0 0,0-1-1 0 0,-1-1 1 0 0,1 1 0 0 0,-1-1-1 0 0,0 1 1 0 0,1-1-1 0 0,6-7 1 0 0,-11 10-96 0 0,0 0-1 0 0,0 0 1 0 0,1 0 0 0 0,-1 0-1 0 0,0-1 1 0 0,0 1 0 0 0,1 0 0 0 0,-1 0-1 0 0,0 0 1 0 0,0-1 0 0 0,0 1-1 0 0,1 0 1 0 0,-1 0 0 0 0,0 0-1 0 0,0-1 1 0 0,0 1 0 0 0,0 0-1 0 0,1 0 1 0 0,-1-1 0 0 0,0 1 0 0 0,0 0-1 0 0,0 0 1 0 0,0-1 0 0 0,0 1-1 0 0,0 0 1 0 0,0-1 0 0 0,0 1-1 0 0,0 0 1 0 0,0 0 0 0 0,0-1 0 0 0,0 1-1 0 0,0 0 1 0 0,0 0 0 0 0,0-1-1 0 0,0 1 1 0 0,0 0 0 0 0,0-1-1 0 0,-1 1 1 0 0,1 0 0 0 0,0 0-1 0 0,0-1 1 0 0,0 1 0 0 0,0 0 0 0 0,0 0-1 0 0,-1 0 1 0 0,1-1 0 0 0,0 1-1 0 0,0 0 1 0 0,-1 0 0 0 0,1 0-1 0 0,0 0 1 0 0,0-1 0 0 0,0 1-1 0 0,-1 0 1 0 0,1 0 0 0 0,0 0 0 0 0,0 0-1 0 0,-1 0 1 0 0,1 0 0 0 0,0 0-1 0 0,-1 0 1 0 0,-17 0 1301 0 0,1 3-891 0 0,-26 10 0 0 0,34-10-409 0 0,-14 6-1229 0 0,12-5-7011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3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58 10592 0 0,'0'0'42'0'0,"-1"0"1"0"0,1 0 0 0 0,0 0-1 0 0,-1 0 1 0 0,1 0-1 0 0,-1 1 1 0 0,1-1 0 0 0,-1 0-1 0 0,1 0 1 0 0,0 0 0 0 0,-1 1-1 0 0,1-1 1 0 0,-1 0-1 0 0,1 0 1 0 0,0 1 0 0 0,-1-1-1 0 0,1 0 1 0 0,0 1 0 0 0,0-1-1 0 0,-1 0 1 0 0,1 1-1 0 0,0-1 1 0 0,0 1 0 0 0,-1-1-1 0 0,1 0 1 0 0,0 1 0 0 0,-3 17 3707 0 0,3-15-3128 0 0,0 1 0 0 0,0-1 0 0 0,1 1 0 0 0,-1-1 1 0 0,1 1-1 0 0,0-1 0 0 0,2 6 0 0 0,-1-6-494 0 0,0 0 0 0 0,0-1 0 0 0,0 1-1 0 0,1 0 1 0 0,-1-1 0 0 0,1 0 0 0 0,0 1 0 0 0,0-1 0 0 0,0 0-1 0 0,0-1 1 0 0,0 1 0 0 0,0 0 0 0 0,0-1 0 0 0,1 0 0 0 0,-1 1-1 0 0,0-1 1 0 0,1-1 0 0 0,-1 1 0 0 0,1 0 0 0 0,-1-1 0 0 0,1 0-1 0 0,0 0 1 0 0,-1 0 0 0 0,1 0 0 0 0,3-1 0 0 0,0 0-67 0 0,0 0 1 0 0,0 0-1 0 0,-1 0 1 0 0,1-1 0 0 0,0-1-1 0 0,-1 1 1 0 0,1-1-1 0 0,-1 0 1 0 0,0 0-1 0 0,0-1 1 0 0,10-7 0 0 0,-13 9 11 0 0,-1-1 0 0 0,1 1 0 0 0,-1-1 0 0 0,0 0 0 0 0,0 0 1 0 0,0 1-1 0 0,0-1 0 0 0,-1-1 0 0 0,3-3 0 0 0,-4 6-8 0 0,1-1 0 0 0,-1 1-1 0 0,1-1 1 0 0,-1 1 0 0 0,0-1 0 0 0,0 1-1 0 0,0-1 1 0 0,0 1 0 0 0,0-1 0 0 0,0 1-1 0 0,0-1 1 0 0,0 1 0 0 0,-1-1-1 0 0,1 1 1 0 0,0-1 0 0 0,-1 1 0 0 0,0-1-1 0 0,1 1 1 0 0,-1 0 0 0 0,0-1 0 0 0,1 1-1 0 0,-1 0 1 0 0,-2-2 0 0 0,-1-2-142 0 0,-1 0 0 0 0,0 1 1 0 0,0 0-1 0 0,0 0 0 0 0,-1 1 1 0 0,0-1-1 0 0,1 1 0 0 0,-1 0 0 0 0,0 1 1 0 0,0-1-1 0 0,0 1 0 0 0,-1 0 1 0 0,1 1-1 0 0,0-1 0 0 0,-1 1 1 0 0,1 1-1 0 0,-1-1 0 0 0,0 1 0 0 0,1 0 1 0 0,-1 1-1 0 0,1 0 0 0 0,-1 0 1 0 0,1 0-1 0 0,0 0 0 0 0,-1 1 0 0 0,1 0 1 0 0,0 1-1 0 0,0-1 0 0 0,-8 6 1 0 0,14-8-143 0 0,0 0 1 0 0,-1 1-1 0 0,1-1 1 0 0,0 0-1 0 0,0 1 1 0 0,-1-1 0 0 0,1 0-1 0 0,0 1 1 0 0,0-1-1 0 0,-1 1 1 0 0,1-1 0 0 0,0 0-1 0 0,0 1 1 0 0,0-1-1 0 0,0 1 1 0 0,-1-1-1 0 0,1 1 1 0 0,0-1 0 0 0,0 1-1 0 0,0-1 1 0 0,0 0-1 0 0,0 1 1 0 0,0-1 0 0 0,0 1-1 0 0,1-1 1 0 0,-1 1-1 0 0,0-1 1 0 0,0 1-1 0 0,0-1 1 0 0,0 0 0 0 0,0 1-1 0 0,1-1 1 0 0,-1 1-1 0 0,0-1 1 0 0,0 0 0 0 0,1 1-1 0 0,-1-1 1 0 0,0 0-1 0 0,1 1 1 0 0,-1-1-1 0 0,0 0 1 0 0,1 1 0 0 0,-1-1-1 0 0,0 0 1 0 0,1 0-1 0 0,-1 1 1 0 0,1-1-1 0 0,-1 0 1 0 0,1 0 0 0 0,6 1-5674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3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 15776 0 0,'0'0'726'0'0,"-18"8"359"0"0,15-5-733 0 0,0 2 0 0 0,0-1-1 0 0,1 0 1 0 0,-1 1 0 0 0,1-1-1 0 0,0 1 1 0 0,0-1-1 0 0,-2 8 1 0 0,-7 42 198 0 0,5-19-61 0 0,1-12-103 0 0,2 1 0 0 0,1 24 1 0 0,1-29-112 0 0,1 43 678 0 0,2-39-843 0 0,-1-20-109 0 0,0 0 0 0 0,0 0 0 0 0,-1 0-1 0 0,0 0 1 0 0,1 1 0 0 0,-1-1 0 0 0,0 0-1 0 0,-1 0 1 0 0,1 0 0 0 0,-2 5 0 0 0,2-7-75 0 0,-7-34-1946 0 0,5 8 1423 0 0,1 20 571 0 0,1 1 1 0 0,-1 0-1 0 0,1-1 1 0 0,0 1-1 0 0,1 0 1 0 0,-1-1 0 0 0,1 1-1 0 0,1-6 1 0 0,-1 7 85 0 0,0 0 0 0 0,0 0 1 0 0,0 0-1 0 0,0 0 0 0 0,1 1 1 0 0,-1-1-1 0 0,1 0 0 0 0,0 1 1 0 0,0-1-1 0 0,0 1 0 0 0,0 0 1 0 0,0 0-1 0 0,1-1 0 0 0,-1 2 1 0 0,1-1-1 0 0,-1 0 0 0 0,1 0 1 0 0,4-1-1 0 0,2 0 279 0 0,-1 0 0 0 0,1 1 1 0 0,0 0-1 0 0,17-1 0 0 0,3-1-37 0 0,-25 3-739 0 0,0 0-1 0 0,0 0 1 0 0,0-1 0 0 0,-1 0 0 0 0,5-2 0 0 0,-2 2 56 0 0,7-4-785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4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4608 0 0,'0'0'353'0'0,"7"10"3416"0"0,-6-4-2375 0 0,1-1 0 0 0,-1 1 0 0 0,0 0 0 0 0,0-1 0 0 0,-1 1 0 0 0,0 11 0 0 0,1 1-213 0 0,0-1-884 0 0,0 9 472 0 0,2 0 0 0 0,0 0 0 0 0,12 41 0 0 0,-10-56-2364 0 0,-4-11 1376 0 0,-1 0-1 0 0,0 0 1 0 0,1 0 0 0 0,-1 0-1 0 0,1 0 1 0 0,-1 0-1 0 0,0 0 1 0 0,1 0 0 0 0,-1 0-1 0 0,1 0 1 0 0,-1 0 0 0 0,1 0-1 0 0,-1 0 1 0 0,0 0-1 0 0,1-1 1 0 0,-1 1 0 0 0,1 0-1 0 0,-1 0 1 0 0,0 0 0 0 0,1-1-1 0 0,-1 1 1 0 0,0 0 0 0 0,1-1-1 0 0,7-3-1922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5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16096 0 0,'7'-2'287'0'0,"1"-1"1"0"0,-1 1 0 0 0,1 1-1 0 0,0 0 1 0 0,0 0 0 0 0,0 0 0 0 0,-1 1-1 0 0,12 1 1 0 0,-5-1 540 0 0,1 0-364 0 0,0 1 0 0 0,0 0 0 0 0,19 5 0 0 0,-13-3 441 0 0,-36 8-724 0 0,9-8-121 0 0,-2 2-21 0 0,0-1 0 0 0,-14 5-1 0 0,-5 1-39 0 0,25-9 2 0 0,1-1 0 0 0,-1 1 0 0 0,1 0-1 0 0,0 0 1 0 0,-1 0 0 0 0,1 0 0 0 0,0 0 0 0 0,-1 0-1 0 0,1 0 1 0 0,0 0 0 0 0,0 1 0 0 0,0-1-1 0 0,0 0 1 0 0,-1 3 0 0 0,2-3 1 0 0,0-1 0 0 0,0 1 0 0 0,0 0 0 0 0,0-1 1 0 0,0 1-1 0 0,0-1 0 0 0,0 1 0 0 0,0 0 0 0 0,0-1 0 0 0,1 1 0 0 0,-1-1 0 0 0,0 1 1 0 0,1-1-1 0 0,-1 1 0 0 0,0-1 0 0 0,1 1 0 0 0,-1-1 0 0 0,0 1 0 0 0,1-1 0 0 0,-1 1 0 0 0,1-1 1 0 0,-1 0-1 0 0,1 1 0 0 0,-1-1 0 0 0,2 1 0 0 0,17 10-78 0 0,-12-8 41 0 0,25 22-19 0 0,-14-11 41 0 0,-16-11 91 0 0,1-1 0 0 0,0 0-1 0 0,-1 1 1 0 0,1 0 0 0 0,-1-1 0 0 0,0 1-1 0 0,0 0 1 0 0,0 0 0 0 0,0 1-1 0 0,0-1 1 0 0,-1 0 0 0 0,0 0 0 0 0,1 1-1 0 0,0 5 1 0 0,-2-8-35 0 0,0 1 1 0 0,0 0 0 0 0,0-1-1 0 0,0 1 1 0 0,0-1-1 0 0,0 1 1 0 0,0-1-1 0 0,-1 1 1 0 0,1 0-1 0 0,0-1 1 0 0,-1 1-1 0 0,0-1 1 0 0,1 1-1 0 0,-1-1 1 0 0,0 0-1 0 0,0 1 1 0 0,0-1 0 0 0,0 0-1 0 0,0 0 1 0 0,0 1-1 0 0,0-1 1 0 0,0 0-1 0 0,0 0 1 0 0,0 0-1 0 0,-1 0 1 0 0,1 0-1 0 0,0-1 1 0 0,-1 1-1 0 0,1 0 1 0 0,-1 0-1 0 0,1-1 1 0 0,-1 1-1 0 0,1-1 1 0 0,-4 1 0 0 0,-3 1 75 0 0,0 1 0 0 0,-1-2 1 0 0,1 1-1 0 0,-1-1 0 0 0,0 0 1 0 0,1-1-1 0 0,-1 0 1 0 0,0 0-1 0 0,1-1 0 0 0,-1 0 1 0 0,1-1-1 0 0,-10-2 1 0 0,3-1-326 0 0,3 2-1949 0 0,4 0-3192 0 0,0-2-2842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5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8752 0 0,'9'2'936'0'0,"5"-2"1578"0"0,0-2 0 0 0,17-2 0 0 0,-22 2-2433 0 0,6 0 584 0 0,-2 0 28 0 0,0 0 0 0 0,21-8 0 0 0,-32 9 454 0 0,1 0-3887 0 0,-7-1-3653 0 0,-1 2 1700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6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5064 0 0,'-4'1'-401'0'0,"-26"17"6423"0"0,29-17-5683 0 0,0-1 1 0 0,0 1 0 0 0,0 0 0 0 0,0 0 0 0 0,0 0 0 0 0,0 0 0 0 0,1 0 0 0 0,-1 0 0 0 0,0 0 0 0 0,0 0-1 0 0,1 1 1 0 0,-1-1 0 0 0,1 0 0 0 0,-1 0 0 0 0,1 0 0 0 0,-1 1 0 0 0,1-1 0 0 0,0 0 0 0 0,0 1-1 0 0,-1-1 1 0 0,1 0 0 0 0,0 2 0 0 0,1-1-255 0 0,0 0-1 0 0,0 0 1 0 0,1 0 0 0 0,-1 0-1 0 0,0-1 1 0 0,1 1-1 0 0,-1-1 1 0 0,1 1 0 0 0,-1-1-1 0 0,1 1 1 0 0,0-1 0 0 0,-1 0-1 0 0,1 0 1 0 0,0 0-1 0 0,2 1 1 0 0,7 6 56 0 0,-4-4-98 0 0,0 1 1 0 0,0-1-1 0 0,0 0 1 0 0,1-1 0 0 0,-1 0-1 0 0,13 4 1 0 0,-11-4-46 0 0,0 0 1 0 0,0 1 0 0 0,0 0 0 0 0,10 6-1 0 0,-7-3 38 0 0,-7-4-36 0 0,0 0 0 0 0,0 1-1 0 0,6 5 1 0 0,-10-8 44 0 0,0 0 1 0 0,0 0-1 0 0,0 0 0 0 0,0 0 0 0 0,0 0 1 0 0,-1 0-1 0 0,1 0 0 0 0,0 1 0 0 0,-1-1 1 0 0,1 0-1 0 0,-1 0 0 0 0,1 1 0 0 0,-1-1 0 0 0,0 0 1 0 0,1 0-1 0 0,-1 1 0 0 0,0-1 0 0 0,0 0 1 0 0,0 1-1 0 0,0-1 0 0 0,0 2 0 0 0,-1-2 54 0 0,1 1-1 0 0,-1-1 0 0 0,0 1 0 0 0,0-1 1 0 0,0 1-1 0 0,0-1 0 0 0,0 0 0 0 0,0 1 1 0 0,0-1-1 0 0,0 0 0 0 0,0 0 0 0 0,0 0 1 0 0,-1 0-1 0 0,1 0 0 0 0,0 0 1 0 0,-1 0-1 0 0,1 0 0 0 0,-1-1 0 0 0,1 1 1 0 0,-1-1-1 0 0,1 1 0 0 0,-3 0 0 0 0,-3 1 282 0 0,0 0 0 0 0,-1-1 0 0 0,-10 1-1 0 0,8-1-261 0 0,-1-1 0 0 0,1-1 0 0 0,0 1-1 0 0,0-2 1 0 0,-1 1 0 0 0,1-2 0 0 0,-16-4 0 0 0,20 4-890 0 0,0 0 1 0 0,0 0-1 0 0,0 0 1 0 0,-7-5-1 0 0,8 3-571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5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1376 0 0,'-2'8'10633'0'0,"1"-3"-10010"0"0,2-1-254 0 0,-1-1 0 0 0,1 1 0 0 0,0 0 0 0 0,0 0 0 0 0,0-1 0 0 0,1 1 0 0 0,-1-1 0 0 0,1 1 0 0 0,0-1 0 0 0,0 0 0 0 0,0 1 0 0 0,1-1 0 0 0,-1 0 0 0 0,1-1 0 0 0,3 5 0 0 0,7 5 156 0 0,0-1 0 0 0,15 9 0 0 0,-18-14-450 0 0,-9-5-68 0 0,1 0-1 0 0,-1-1 0 0 0,1 1 1 0 0,-1 0-1 0 0,1 0 0 0 0,-1 0 1 0 0,0 1-1 0 0,1-1 0 0 0,-1 0 0 0 0,0 0 1 0 0,0 1-1 0 0,0-1 0 0 0,0 1 1 0 0,0-1-1 0 0,1 3 0 0 0,-2-4-5 0 0,1 0-1 0 0,-1 1 1 0 0,0-1-1 0 0,0 0 0 0 0,1 1 1 0 0,-1-1-1 0 0,0 0 0 0 0,0 1 1 0 0,1-1-1 0 0,-1 0 1 0 0,0 0-1 0 0,1 1 0 0 0,-1-1 1 0 0,0 0-1 0 0,1 0 1 0 0,-1 0-1 0 0,0 1 0 0 0,1-1 1 0 0,-1 0-1 0 0,1 0 0 0 0,-1 0 1 0 0,0 0-1 0 0,1 0 1 0 0,0 0-1 0 0,14 2-67 0 0,-4-1-1636 0 0,-6 0-2858 0 0,0 1-1453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6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11632 0 0,'11'3'1264'0'0,"-5"-2"-1198"0"0,54 4 4420 0 0,-53-5-3924 0 0,0 0-1 0 0,0 0 1 0 0,-1-1 0 0 0,1 0 0 0 0,0 0 0 0 0,10-3 0 0 0,-17 3-438 0 0,4 1-725 0 0,-4-2 484 0 0,-7 2-3471 0 0</inkml:trace>
  <inkml:trace contextRef="#ctx0" brushRef="#br0" timeOffset="1">23 46 5064 0 0,'0'0'389'0'0,"0"0"-250"0"0,2 2 261 0 0,-2-1 322 0 0,1 0 1 0 0,0 0-1 0 0,-1 0 1 0 0,1-1 0 0 0,0 1-1 0 0,0 0 1 0 0,0-1-1 0 0,0 1 1 0 0,0 0-1 0 0,0-1 1 0 0,1 2-1 0 0,16 2 2821 0 0,15-2-2127 0 0,13-2-998 0 0,-38-1-418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7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8288 0 0,'-7'3'9130'0'0,"29"5"-5039"0"0,20-2-2620 0 0,36 7 93 0 0,-69-11-1442 0 0,0 0 0 0 0,0 1 0 0 0,-1 0 0 0 0,1 1 0 0 0,-1 0 0 0 0,11 7 0 0 0,-17-9-98 0 0,1-1 0 0 0,-1 1-1 0 0,0 0 1 0 0,0 0 0 0 0,1 0 0 0 0,-1 0 0 0 0,-1 1-1 0 0,1-1 1 0 0,0 1 0 0 0,0-1 0 0 0,-1 1 0 0 0,0-1 0 0 0,1 1-1 0 0,-1 0 1 0 0,0 0 0 0 0,0 0 0 0 0,-1 0 0 0 0,2 4 0 0 0,-2-4 17 0 0,0 1 0 0 0,0 0 0 0 0,-1-1 0 0 0,1 1 1 0 0,-1-1-1 0 0,0 1 0 0 0,1-1 0 0 0,-2 1 0 0 0,1-1 1 0 0,0 0-1 0 0,-1 1 0 0 0,1-1 0 0 0,-1 0 0 0 0,-4 5 1 0 0,-1 3 0 0 0,-1-1 0 0 0,0-1 0 0 0,-1 0 0 0 0,0 0 0 0 0,-17 13 0 0 0,15-14-305 0 0,-9 7 150 0 0,7-4-3169 0 0,9-8 1546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7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17679 0 0,'1'6'1017'0'0,"-1"-6"-947"0"0,1 1-1 0 0,-1-1 0 0 0,0 0 1 0 0,0 1-1 0 0,0-1 1 0 0,0 0-1 0 0,1 0 0 0 0,-1 1 1 0 0,0-1-1 0 0,0 0 1 0 0,0 1-1 0 0,0-1 0 0 0,0 0 1 0 0,0 1-1 0 0,0-1 1 0 0,0 0-1 0 0,0 0 0 0 0,0 1 1 0 0,0-1-1 0 0,0 0 1 0 0,0 1-1 0 0,0-1 1 0 0,0 0-1 0 0,0 1 0 0 0,0-1 1 0 0,-1 0-1 0 0,1 1 1 0 0,0-1-1 0 0,0 0 0 0 0,0 0 1 0 0,-3 3 5104 0 0,17-11-4549 0 0,-6 4-641 0 0,-7 3-64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8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13472 0 0,'0'0'620'0'0,"14"-2"224"0"0,3 0 243 0 0,-1 1 1 0 0,1 1 0 0 0,32 3 0 0 0,5 0-192 0 0,-43-5-1332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8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14336 0 0,'-3'3'235'0'0,"0"0"1"0"0,-1-1 0 0 0,0 1 0 0 0,1-1 0 0 0,-8 3 0 0 0,7-4-199 0 0,1 1 1 0 0,0 0-1 0 0,-1 0 1 0 0,1 0-1 0 0,0 0 0 0 0,0 0 1 0 0,-5 5-1 0 0,8-6 43 0 0,-2 1 343 0 0,-1 1 0 0 0,1-1 0 0 0,0 1 0 0 0,1 0 0 0 0,-1 0 0 0 0,0-1 0 0 0,-1 5 0 0 0,3-6-378 0 0,0 0 0 0 0,0 0 0 0 0,0 0 0 0 0,0 0 0 0 0,0 1 0 0 0,0-1 0 0 0,0 0 0 0 0,0 0 0 0 0,0 0 0 0 0,0 0 0 0 0,1 0 0 0 0,-1 0 1 0 0,0 0-1 0 0,1 0 0 0 0,-1 0 0 0 0,1 0 0 0 0,-1-1 0 0 0,1 1 0 0 0,-1 0 0 0 0,1 0 0 0 0,0 0 0 0 0,-1 0 0 0 0,1-1 0 0 0,0 1 0 0 0,0 0 0 0 0,0-1 0 0 0,1 2 0 0 0,9 4-21 0 0,-1 0-1 0 0,2 0 1 0 0,-1-1 0 0 0,0 0-1 0 0,22 5 1 0 0,-5-1 48 0 0,-13-4-13 0 0,0 1 1 0 0,0 1 0 0 0,0 0 0 0 0,19 13-1 0 0,-33-19 4 0 0,1 1-1 0 0,-1-1 1 0 0,0 0-1 0 0,0 1 0 0 0,0-1 1 0 0,0 1-1 0 0,0-1 1 0 0,0 1-1 0 0,0-1 1 0 0,0 1-1 0 0,0 0 0 0 0,-1 0 1 0 0,1-1-1 0 0,-1 1 1 0 0,1 0-1 0 0,-1 0 1 0 0,0-1-1 0 0,0 1 0 0 0,0 0 1 0 0,0 0-1 0 0,0 0 1 0 0,0 0-1 0 0,0-1 1 0 0,0 1-1 0 0,-1 0 0 0 0,1 0 1 0 0,-1-1-1 0 0,0 1 1 0 0,1 0-1 0 0,-1 0 1 0 0,0-1-1 0 0,0 1 0 0 0,0-1 1 0 0,0 1-1 0 0,0-1 1 0 0,0 1-1 0 0,0-1 1 0 0,-1 0-1 0 0,1 0 0 0 0,0 1 1 0 0,-1-1-1 0 0,1 0 1 0 0,-1 0-1 0 0,-2 1 1 0 0,-6 1 280 0 0,0 0 1 0 0,0-1-1 0 0,0 0 1 0 0,0 0-1 0 0,0-1 1 0 0,-15 0 0 0 0,9-1-638 0 0,0-1 0 0 0,-1-1 1 0 0,-20-5-1 0 0,19 1-3423 0 0,11 3-4245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8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30 13648 0 0,'12'2'1456'0'0,"-11"-2"-1423"0"0,-1 0 0 0 0,1 0 0 0 0,-1 0 0 0 0,1 0 0 0 0,-1 0 0 0 0,0 0 1 0 0,1 0-1 0 0,-1 0 0 0 0,1 0 0 0 0,-1 1 0 0 0,1-1 0 0 0,-1 0 1 0 0,1 0-1 0 0,-1 0 0 0 0,0 1 0 0 0,1-1 0 0 0,-1 0 0 0 0,0 0 0 0 0,1 1 1 0 0,-1-1-1 0 0,0 0 0 0 0,1 1 0 0 0,-1-1 0 0 0,0 0 0 0 0,1 1 0 0 0,-1-1 1 0 0,0 1-1 0 0,0-1 0 0 0,0 0 0 0 0,1 1 0 0 0,-1-1 0 0 0,0 1 1 0 0,0-1-1 0 0,0 1 0 0 0,0-1 0 0 0,0 0 0 0 0,0 1 0 0 0,0-1 0 0 0,0 2 1 0 0,-3 13 1774 0 0,3-14-1675 0 0,-5 8 249 0 0,1 0 0 0 0,-1 0 0 0 0,-1-1 0 0 0,0 1 0 0 0,0-1-1 0 0,0-1 1 0 0,-10 10 0 0 0,-2 2 422 0 0,-5 8 124 0 0,-52 44 0 0 0,73-69-1109 0 0,0-1 1 0 0,-1 1 0 0 0,1-1-1 0 0,0 1 1 0 0,0-1-1 0 0,-4 1 1 0 0,-9 0-3757 0 0,8-2-3069 0 0</inkml:trace>
  <inkml:trace contextRef="#ctx0" brushRef="#br0" timeOffset="1">36 33 7368 0 0,'0'0'5805'0'0,"7"-2"510"0"0,6-4-6892 0 0,-12 5 631 0 0,0 0 0 0 0,0 0 0 0 0,1 1 0 0 0,-1-1 0 0 0,-1-1 0 0 0,1 1-1 0 0,0 0 1 0 0,0 0 0 0 0,0 0 0 0 0,0 0 0 0 0,-1-1 0 0 0,1 1-1 0 0,0-2 1 0 0,-1 3-24 0 0,0 0 1 0 0,0 0-1 0 0,0-1 0 0 0,0 1 0 0 0,0 0 0 0 0,0 0 0 0 0,0 0 0 0 0,0-1 0 0 0,0 1 0 0 0,0 0 1 0 0,-1 0-1 0 0,1-1 0 0 0,0 1 0 0 0,0 0 0 0 0,0 0 0 0 0,0 0 0 0 0,0 0 0 0 0,0-1 0 0 0,-1 1 1 0 0,1 0-1 0 0,0 0 0 0 0,0 0 0 0 0,0 0 0 0 0,-1-1 0 0 0,1 1 0 0 0,0 0 0 0 0,-1 0 0 0 0,-12-2 349 0 0,8 2-792 0 0,1 1 0 0 0,-1-1 0 0 0,0 1 0 0 0,1 0 0 0 0,-7 2 0 0 0,6 0-853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9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 14424 0 0,'0'0'2249'0'0,"15"-12"1140"0"0,5 2-1925 0 0,-18 9-217 0 0,-11 1-2074 0 0,6 0 322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09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46 6912 0 0,'-28'15'3544'0'0,"24"4"1084"0"0,4-17-4485 0 0,0-1 1 0 0,0 1-1 0 0,0 0 1 0 0,1-1-1 0 0,-1 1 1 0 0,0-1-1 0 0,1 1 1 0 0,-1-1-1 0 0,1 1 1 0 0,-1-1-1 0 0,1 1 1 0 0,0-1-1 0 0,0 1 1 0 0,0-1-1 0 0,-1 0 1 0 0,1 0-1 0 0,1 1 1 0 0,-1-1 0 0 0,0 0-1 0 0,2 2 1 0 0,0-1 11 0 0,-1 0 1 0 0,1 0 0 0 0,-1-1 0 0 0,1 1 0 0 0,0 0 0 0 0,-1-1 0 0 0,1 0 0 0 0,0 0 0 0 0,5 2 0 0 0,-1-2 103 0 0,1 0 1 0 0,-1-1-1 0 0,0 1 0 0 0,0-2 1 0 0,0 1-1 0 0,0-1 1 0 0,0 0-1 0 0,8-2 1 0 0,-11 2-190 0 0,1-1 1 0 0,-1 1 0 0 0,0-1 0 0 0,0 0 0 0 0,1-1 0 0 0,-1 1-1 0 0,-1-1 1 0 0,1 0 0 0 0,0 0 0 0 0,-1 0 0 0 0,1 0 0 0 0,-1 0-1 0 0,4-6 1 0 0,-6 7-64 0 0,0 1-1 0 0,0 0 0 0 0,0-1 1 0 0,0 1-1 0 0,0-1 1 0 0,0 1-1 0 0,-1-1 0 0 0,1 0 1 0 0,-1 1-1 0 0,1-1 0 0 0,-1 0 1 0 0,0 1-1 0 0,1-1 1 0 0,-1 0-1 0 0,0 1 0 0 0,0-1 1 0 0,0 0-1 0 0,0 0 1 0 0,-1 1-1 0 0,1-3 0 0 0,-1 1 76 0 0,-1 1-1 0 0,1 0 0 0 0,0 0 0 0 0,0 0 1 0 0,-1 0-1 0 0,1 0 0 0 0,-1 0 1 0 0,0 0-1 0 0,0 0 0 0 0,0 0 0 0 0,0 1 1 0 0,0-1-1 0 0,-4-1 0 0 0,1 0 97 0 0,0 0 0 0 0,-1 1-1 0 0,1 0 1 0 0,-1 0 0 0 0,0 1-1 0 0,1 0 1 0 0,-1 0 0 0 0,-9-1 0 0 0,-6-1 76 0 0,15 3-320 0 0,0 0 0 0 0,0 0 0 0 0,0 0 1 0 0,0 1-1 0 0,0 0 0 0 0,-6 1 0 0 0,2 0-520 0 0,6 0-579 0 0,2 1-3727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0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23 1840 0 0,'-8'-8'-2202'0'0,"6"6"3292"0"0,1 0 1 0 0,-1 1 1 0 0,1-1-1 0 0,-1 1 0 0 0,0-1 0 0 0,1 1 1 0 0,-4-2-1 0 0,4 3-814 0 0,1 0 0 0 0,-1 0 1 0 0,0 0-1 0 0,1 0 0 0 0,-1 0 0 0 0,1 0 0 0 0,-1 0 1 0 0,1 0-1 0 0,-1 0 0 0 0,0 0 0 0 0,1 0 1 0 0,-1 0-1 0 0,1 0 0 0 0,-1 0 0 0 0,1 1 1 0 0,-1-1-1 0 0,1 0 0 0 0,-1 0 0 0 0,1 1 1 0 0,-1-1-1 0 0,1 0 0 0 0,-1 1 0 0 0,1-1 1 0 0,-1 1-1 0 0,1-1 0 0 0,0 0 0 0 0,-1 1 1 0 0,1-1-1 0 0,0 1 0 0 0,-1-1 0 0 0,1 1 0 0 0,0-1 1 0 0,0 1-1 0 0,0-1 0 0 0,-1 2 0 0 0,-4 7-132 0 0,1 1-1 0 0,0 0 1 0 0,0 0-1 0 0,1 1 0 0 0,0-1 1 0 0,1 1-1 0 0,0 0 1 0 0,1-1-1 0 0,0 1 1 0 0,1 0-1 0 0,0 0 0 0 0,3 18 1 0 0,2-1 246 0 0,11 32 0 0 0,5 10-17 0 0,-19-64-767 0 0,0 0-1 0 0,-1 0 1 0 0,1 0 0 0 0,-1 0 0 0 0,0 7 0 0 0,-1-12-382 0 0,-4-1-730 0 0,4 0 1459 0 0,0 0 0 0 0,0 0 0 0 0,-1 0 0 0 0,1 0 0 0 0,0 0 0 0 0,0 0 0 0 0,0 0 0 0 0,-1 0 1 0 0,1 0-1 0 0,0 0 0 0 0,0 0 0 0 0,0 0 0 0 0,-1 0 0 0 0,1 0 0 0 0,0 0 0 0 0,0 0 0 0 0,0-1 1 0 0,0 1-1 0 0,-1 0 0 0 0,1 0 0 0 0,0 0 0 0 0,0 0 0 0 0,0 0 0 0 0,0 0 0 0 0,0-1 1 0 0,0 1-1 0 0,-1 0 0 0 0,1 0 0 0 0,0 0 0 0 0,0-1 0 0 0,0 1 0 0 0,0 0 0 0 0,0 0 0 0 0,0 0 1 0 0,0 0-1 0 0,0-1 0 0 0,0 1 0 0 0,-1-1-31 0 0,-28-34-2292 0 0,24 30 2781 0 0,0-1 0 0 0,1-1 0 0 0,0 1 0 0 0,0-1 0 0 0,0 0 0 0 0,-4-14 0 0 0,7 20-266 0 0,1 0 0 0 0,0 0 0 0 0,0 0 1 0 0,1 0-1 0 0,-1 0 0 0 0,0 0 0 0 0,0 0 1 0 0,0 0-1 0 0,1 0 0 0 0,-1 0 1 0 0,1 0-1 0 0,-1 0 0 0 0,1 0 0 0 0,-1 0 1 0 0,1 0-1 0 0,-1 0 0 0 0,1 0 1 0 0,0 0-1 0 0,-1 0 0 0 0,1 1 0 0 0,0-1 1 0 0,0 0-1 0 0,0 0 0 0 0,0 1 0 0 0,-1-1 1 0 0,1 1-1 0 0,0-1 0 0 0,0 1 1 0 0,2-1-1 0 0,1-1 134 0 0,1 0 0 0 0,-1 0 0 0 0,1 1 0 0 0,0-1-1 0 0,7 0 1 0 0,58-9-486 0 0,-56 9-676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1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15896 0 0,'0'0'1438'0'0,"8"-1"-1117"0"0,14 3 415 0 0,23 0 0 0 0,15 2-213 0 0,-56-4-516 0 0,1 1-1 0 0,-1 0 1 0 0,1 0-1 0 0,-1 0 1 0 0,1 1-1 0 0,-1 0 1 0 0,0-1 0 0 0,0 2-1 0 0,1-1 1 0 0,-2 0-1 0 0,1 1 1 0 0,4 3-1 0 0,-8-6 2 0 0,1 1-1 0 0,-1-1 1 0 0,0 1-1 0 0,0-1 1 0 0,1 1-1 0 0,-1-1 1 0 0,0 1 0 0 0,0-1-1 0 0,0 1 1 0 0,0 0-1 0 0,1-1 1 0 0,-1 1-1 0 0,0-1 1 0 0,0 1-1 0 0,0 0 1 0 0,0-1-1 0 0,0 1 1 0 0,-1-1-1 0 0,1 1 1 0 0,0-1-1 0 0,0 1 1 0 0,0 0-1 0 0,0-1 1 0 0,-1 1-1 0 0,1-1 1 0 0,0 1-1 0 0,-1-1 1 0 0,1 1-1 0 0,0-1 1 0 0,-1 1-1 0 0,1-1 1 0 0,0 0-1 0 0,-1 1 1 0 0,1-1-1 0 0,-1 1 1 0 0,1-1-1 0 0,-1 0 1 0 0,1 1-1 0 0,-1-1 1 0 0,1 0-1 0 0,-1 1 1 0 0,-25 12 239 0 0,23-12-210 0 0,-98 38 378 0 0,100-39-398 0 0,1 0 0 0 0,0 0 0 0 0,0 0 1 0 0,-1 0-1 0 0,1 0 0 0 0,0 0 0 0 0,-1 1 0 0 0,1-1 0 0 0,0 0 0 0 0,0 0 0 0 0,-1 0 0 0 0,1 0 1 0 0,0 1-1 0 0,0-1 0 0 0,-1 0 0 0 0,1 0 0 0 0,0 1 0 0 0,0-1 0 0 0,0 0 0 0 0,-1 0 1 0 0,1 1-1 0 0,0-1 0 0 0,0 0 0 0 0,0 0 0 0 0,0 1 0 0 0,0-1 0 0 0,-1 0 0 0 0,1 1 1 0 0,0-1-1 0 0,0 0 0 0 0,0 1 0 0 0,0-1 0 0 0,0 1 0 0 0,9 7 88 0 0,19 4-421 0 0,-25-11 293 0 0,8 3 97 0 0,0 1-1 0 0,0 0 1 0 0,10 6 0 0 0,-17-9-70 0 0,-1 0 0 0 0,0 1-1 0 0,0-1 1 0 0,0 1 0 0 0,0-1 0 0 0,-1 1 0 0 0,1 0 0 0 0,-1 0 0 0 0,1 0 0 0 0,-1 0 0 0 0,0 0 0 0 0,0 1-1 0 0,2 5 1 0 0,-4-7 32 0 0,0 0 0 0 0,1-1 0 0 0,-1 1 0 0 0,0 0 0 0 0,0 0 1 0 0,0 0-1 0 0,-1 0 0 0 0,1 0 0 0 0,0 0 0 0 0,-1-1 0 0 0,1 1 0 0 0,-1 0 0 0 0,1 0 0 0 0,-1 0 0 0 0,0-1 0 0 0,0 1 0 0 0,0 0 0 0 0,-1 1 0 0 0,0 0 196 0 0,-1 1-1 0 0,1-1 1 0 0,-1 0 0 0 0,0 0 0 0 0,0 0-1 0 0,0-1 1 0 0,-5 4 0 0 0,3-3-125 0 0,-1 0 1 0 0,1-1-1 0 0,0 1 0 0 0,-1-1 1 0 0,0-1-1 0 0,1 1 0 0 0,-1-1 1 0 0,-10 1-1 0 0,11-2-146 0 0,1 1 0 0 0,0-1 1 0 0,-1-1-1 0 0,1 1 0 0 0,0 0 0 0 0,-1-1 0 0 0,1 0 0 0 0,0 0 1 0 0,-1-1-1 0 0,1 1 0 0 0,0-1 0 0 0,-5-2 0 0 0,8 3-210 0 0,0 0-1 0 0,0 1 1 0 0,0-1-1 0 0,0 0 0 0 0,0 0 1 0 0,1 0-1 0 0,-1 0 1 0 0,0 0-1 0 0,0 0 0 0 0,1 0 1 0 0,-1 0-1 0 0,1 0 1 0 0,-1 0-1 0 0,1-1 1 0 0,-1 1-1 0 0,1 0 0 0 0,0 0 1 0 0,-1 0-1 0 0,1 0 1 0 0,0-1-1 0 0,0 1 0 0 0,0 0 1 0 0,0 0-1 0 0,0-1 1 0 0,1-1-1 0 0,0-5-1660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6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0 174 17447 0 0,'0'0'396'0'0,"1"-12"1104"0"0,12-3-1158 0 0,49-49 544 0 0,29-7-2640 0 0,-75 60 720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1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44 14912 0 0,'-1'14'1424'0'0,"1"-11"-1353"0"0,0 1 0 0 0,0-1-1 0 0,0 0 1 0 0,0 0 0 0 0,0 0 0 0 0,1 1-1 0 0,0-1 1 0 0,-1 0 0 0 0,2 3-1 0 0,1 1 286 0 0,0 0-1 0 0,0-1 1 0 0,1 1-1 0 0,0-1 1 0 0,0 0-1 0 0,0 0 0 0 0,1-1 1 0 0,-1 1-1 0 0,1-1 1 0 0,1 0-1 0 0,-1 0 1 0 0,1-1-1 0 0,0 1 0 0 0,7 3 1 0 0,-5-4-176 0 0,0 0 1 0 0,0-1-1 0 0,1 0 0 0 0,-1 0 1 0 0,1-1-1 0 0,0 0 0 0 0,0 0 1 0 0,0-1-1 0 0,0 0 1 0 0,0-1-1 0 0,9-1 0 0 0,-1 0-149 0 0,-1-1 0 0 0,0 0 0 0 0,29-9-1 0 0,-39 9-24 0 0,1 0 1 0 0,-1-1-1 0 0,0 1 0 0 0,0-1 0 0 0,0-1 1 0 0,-1 1-1 0 0,1-1 0 0 0,-1 0 0 0 0,0 0 1 0 0,0-1-1 0 0,0 1 0 0 0,5-7 0 0 0,-9 10-4 0 0,-1 0 1 0 0,1 0-1 0 0,0 0 0 0 0,-1-1 0 0 0,1 1 0 0 0,0 0 0 0 0,-1-1 0 0 0,1 1 1 0 0,-1-1-1 0 0,0 1 0 0 0,0 0 0 0 0,1-1 0 0 0,-1 1 0 0 0,0-1 1 0 0,0 1-1 0 0,0-1 0 0 0,-1 1 0 0 0,1-2 0 0 0,-1 0 8 0 0,0 1-1 0 0,0-1 1 0 0,0 1-1 0 0,0-1 1 0 0,0 1-1 0 0,-1 0 1 0 0,1 0-1 0 0,-1-1 1 0 0,-2-1-1 0 0,-4-4 37 0 0,1 1 0 0 0,-2 1 0 0 0,-15-12 0 0 0,23 18-46 0 0,-11-7 27 0 0,-2 1 0 0 0,1 0-1 0 0,-1 0 1 0 0,0 1 0 0 0,0 1-1 0 0,0 1 1 0 0,0 0 0 0 0,-1 0-1 0 0,-27 0 1 0 0,33 3-175 0 0,0 0 0 0 0,-1 1-1 0 0,2 0 1 0 0,-1 1 0 0 0,0 0 0 0 0,0 0 0 0 0,0 1 0 0 0,-15 7 0 0 0,18-2-2826 0 0,4-3 1222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1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81 9216 0 0,'0'13'577'0'0,"0"10"1440"0"0,0-22-1646 0 0,1 1 1 0 0,-1-1-1 0 0,1 0 1 0 0,-1 0-1 0 0,1 0 1 0 0,-1 1 0 0 0,1-1-1 0 0,0 0 1 0 0,0 0-1 0 0,0 1 1 0 0,14 13 2193 0 0,-9-10-2484 0 0,-1-1 0 0 0,1 1-1 0 0,0-1 1 0 0,9 5 0 0 0,0-3 77 0 0,0 0 1 0 0,0-1-1 0 0,1 0 1 0 0,0-1-1 0 0,-1-1 0 0 0,1 0 1 0 0,0-2-1 0 0,1 0 0 0 0,-1 0 1 0 0,0-2-1 0 0,0 0 0 0 0,16-3 1 0 0,-22 2-139 0 0,0 0 1 0 0,0-1 0 0 0,-1 0-1 0 0,1 0 1 0 0,-1-1-1 0 0,0-1 1 0 0,0 0 0 0 0,-1 0-1 0 0,1 0 1 0 0,9-9-1 0 0,-16 12-4 0 0,0-1-1 0 0,0 1 1 0 0,0-1-1 0 0,0 1 1 0 0,-1-1-1 0 0,1 0 1 0 0,2-5-1 0 0,-4 7 1 0 0,1 0 0 0 0,-1 0 0 0 0,1-1 0 0 0,-1 1 0 0 0,0 0 0 0 0,1-1 0 0 0,-1 1 0 0 0,0-1 0 0 0,0 1 0 0 0,0 0 0 0 0,0-1 0 0 0,0 1 0 0 0,0-1-1 0 0,0 1 1 0 0,-1 0 0 0 0,1-1 0 0 0,0 1 0 0 0,-1 0 0 0 0,0-3 0 0 0,-4-2 241 0 0,1-1 0 0 0,-1 1 0 0 0,0 0 0 0 0,0 0 0 0 0,-1 0 1 0 0,1 1-1 0 0,-1 0 0 0 0,-1 0 0 0 0,1 0 0 0 0,-13-6 0 0 0,7 5-62 0 0,0 2 0 0 0,0 0 0 0 0,-1 0 1 0 0,1 1-1 0 0,-1 1 0 0 0,0 0 0 0 0,-25-1 0 0 0,7 4-370 0 0,0 0-1 0 0,-35 7 1 0 0,63-7-102 0 0,0-1 1 0 0,1 1 0 0 0,-1-1 0 0 0,0 1 0 0 0,1 0 0 0 0,-1 0 0 0 0,0 0 0 0 0,1 0 0 0 0,0 1 0 0 0,-1-1 0 0 0,1 1 0 0 0,0-1-1 0 0,-3 4 1 0 0,1-1-1572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2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 15408 0 0,'0'0'336'0'0,"5"0"72"0"0,1 0 7 0 0,3-2 25 0 0,2 2-352 0 0,-2 0-88 0 0,-1-1 0 0 0,0-1 0 0 0,4 1 192 0 0,-1 0 256 0 0,-5-1-224 0 0,2-2-224 0 0,1 3-128 0 0,0-2 24 0 0,-6 1-4639 0 0,-6 1-929 0 0</inkml:trace>
  <inkml:trace contextRef="#ctx0" brushRef="#br0" timeOffset="1">33 87 6448 0 0,'-5'1'688'0'0,"10"1"-688"0"0,-1 1 5688 0 0,1-1-2496 0 0,3-1 15 0 0,0-1-2383 0 0,-3-1-480 0 0,2 1-96 0 0,4-2-24 0 0,3 2-224 0 0,-4-3-168 0 0,-2 1 24 0 0,0-1-8095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2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 2304 0 0,'-3'0'12197'0'0,"29"0"-7065"0"0,-1-1-3604 0 0,26 0-955 0 0,-40 1-429 0 0,0 1 0 0 0,1 1 0 0 0,18 4 0 0 0,-24-5-93 0 0,0 1-1 0 0,0 0 1 0 0,0 0 0 0 0,0 1 0 0 0,-1 0 0 0 0,1 0 0 0 0,-1 0-1 0 0,7 5 1 0 0,-10-6 13 0 0,0 0-1 0 0,0 0 0 0 0,0 1 0 0 0,-1-1 1 0 0,1 0-1 0 0,-1 1 0 0 0,1-1 1 0 0,-1 1-1 0 0,0-1 0 0 0,0 1 0 0 0,0-1 1 0 0,0 1-1 0 0,-1 0 0 0 0,1-1 0 0 0,0 1 1 0 0,-1 0-1 0 0,0 0 0 0 0,0 0 1 0 0,0-1-1 0 0,0 1 0 0 0,0 0 0 0 0,-1 0 1 0 0,1-1-1 0 0,-1 1 0 0 0,0 0 0 0 0,0 0 1 0 0,0-1-1 0 0,-1 4 0 0 0,-1 1 42 0 0,-1-1-1 0 0,0 1 0 0 0,0-1 1 0 0,0 0-1 0 0,-1 0 0 0 0,1 0 1 0 0,-2 0-1 0 0,1-1 1 0 0,-9 7-1 0 0,-75 59-689 0 0,84-68-3201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3.3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14600 0 0,'8'3'320'0'0,"-5"2"64"0"0,2-1 8 0 0,0-1 24 0 0,2 2-328 0 0,-2 0-88 0 0,-5 0 0 0 0,4 0 0 0 0,2-1 535 0 0,-4-1 1377 0 0,-4 1-1136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3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27 10568 0 0,'0'0'956'0'0,"15"-3"-168"0"0,15-1 1616 0 0,64-4 1841 0 0,-94 8-4237 0 0,1 0 1 0 0,-1 0 0 0 0,1 0 0 0 0,-1 0-1 0 0,1 0 1 0 0,-1 0 0 0 0,0 0-1 0 0,1 0 1 0 0,-1 0 0 0 0,1 0 0 0 0,-1 0-1 0 0,1 0 1 0 0,-1 0 0 0 0,0 0-1 0 0,1-1 1 0 0,-1 1 0 0 0,1 0 0 0 0,-1 0-1 0 0,0 0 1 0 0,1-1 0 0 0,-1 1-1 0 0,0 0 1 0 0,1-1 0 0 0,-1 1 0 0 0,0 0-1 0 0,1 0 1 0 0,-1-1 0 0 0,0 1-1 0 0,0-1 1 0 0,1 1 0 0 0,-1-1 0 0 0,0 1 14 0 0,0-1 0 0 0,-1 1 1 0 0,1 0-1 0 0,0-1 0 0 0,-1 1 1 0 0,1 0-1 0 0,0-1 1 0 0,-1 1-1 0 0,1 0 0 0 0,0-1 1 0 0,-1 1-1 0 0,1 0 0 0 0,0 0 1 0 0,-1-1-1 0 0,1 1 1 0 0,-1 0-1 0 0,1 0 0 0 0,-1 0 1 0 0,1 0-1 0 0,0 0 0 0 0,-1-1 1 0 0,1 1-1 0 0,-1 0 1 0 0,1 0-1 0 0,-1 0 0 0 0,1 0 1 0 0,-1 0-1 0 0,1 0 0 0 0,-1 1 1 0 0,-16 0-128 0 0,0 1 0 0 0,1 1 0 0 0,-1 0 1 0 0,1 1-1 0 0,0 1 0 0 0,-26 11 0 0 0,41-15 138 0 0,-1 0 1 0 0,0 0-1 0 0,1 0 0 0 0,-1 0 0 0 0,0 0 1 0 0,1 0-1 0 0,-1 0 0 0 0,1 0 0 0 0,-1 0 0 0 0,1 1 1 0 0,0-1-1 0 0,0 1 0 0 0,-1-1 0 0 0,1 1 1 0 0,0 0-1 0 0,0-1 0 0 0,-1 4 0 0 0,2-4-16 0 0,0 1-1 0 0,-1-1 0 0 0,1 0 1 0 0,0 0-1 0 0,0 0 0 0 0,0 1 0 0 0,0-1 1 0 0,0 0-1 0 0,1 0 0 0 0,-1 0 0 0 0,0 0 1 0 0,0 0-1 0 0,1 1 0 0 0,-1-1 1 0 0,1 0-1 0 0,-1 0 0 0 0,1 0 0 0 0,-1 0 1 0 0,1 0-1 0 0,0 0 0 0 0,-1 0 0 0 0,1 0 1 0 0,0-1-1 0 0,0 1 0 0 0,0 0 1 0 0,-1 0-1 0 0,1 0 0 0 0,0-1 0 0 0,2 2 1 0 0,134 81-8 0 0,-134-81 0 0 0,-1 0 0 0 0,1-1 0 0 0,-1 1 0 0 0,0 0-1 0 0,1 1 1 0 0,-1-1 0 0 0,0 0 0 0 0,0 0 0 0 0,-1 1-1 0 0,1 0 1 0 0,0-1 0 0 0,-1 1 0 0 0,1 0 0 0 0,-1-1-1 0 0,0 1 1 0 0,0 0 0 0 0,0 0 0 0 0,0 6 0 0 0,-1-7 70 0 0,0 0 0 0 0,0 0 0 0 0,0 1 0 0 0,0-1 0 0 0,0 0 1 0 0,-1 0-1 0 0,1 0 0 0 0,-1 1 0 0 0,0-1 0 0 0,0 0 0 0 0,0 0 1 0 0,0 0-1 0 0,0 0 0 0 0,0 0 0 0 0,0 0 0 0 0,-1-1 0 0 0,1 1 1 0 0,0 0-1 0 0,-1-1 0 0 0,0 1 0 0 0,1-1 0 0 0,-1 1 0 0 0,0-1 1 0 0,0 0-1 0 0,0 0 0 0 0,-3 2 0 0 0,-1 0 94 0 0,-1 0-1 0 0,1-1 1 0 0,-1 0 0 0 0,0 0 0 0 0,0 0 0 0 0,0-1-1 0 0,-11 1 1 0 0,14-1-297 0 0,0-1 0 0 0,-1 0 0 0 0,1-1 0 0 0,-1 1 0 0 0,1-1 1 0 0,0 0-1 0 0,-1 0 0 0 0,1 0 0 0 0,0 0 0 0 0,0-1 0 0 0,0 0 0 0 0,0 0 0 0 0,-5-3 0 0 0,2-1-801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4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1 13504 0 0,'0'0'1224'0'0,"-10"15"1297"0"0,1-4-1248 0 0,-2 0 1 0 0,-21 17 0 0 0,2-1-114 0 0,23-20-1151 0 0,-2 0 0 0 0,1 0 1 0 0,-1 0-1 0 0,0-1 0 0 0,0-1 0 0 0,-1 0 0 0 0,0 0 1 0 0,0 0-1 0 0,-13 3 0 0 0,22-8-197 0 0,0 0 1 0 0,-1 0-1 0 0,1 0 1 0 0,0 0-1 0 0,-1 0 1 0 0,1 0-1 0 0,0 0 1 0 0,-1 0-1 0 0,1 0 0 0 0,0 0 1 0 0,-2-1-1 0 0,-2-1-644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4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17279 0 0,'21'25'3751'0'0,"-21"-25"-3679"0"0,0-1 0 0 0,0 1 0 0 0,-1-1 0 0 0,1 1-1 0 0,0 0 1 0 0,0-1 0 0 0,0 1 0 0 0,0-1 0 0 0,-1 1 0 0 0,1-1 0 0 0,0 1-1 0 0,0-1 1 0 0,0 1 0 0 0,0-1 0 0 0,0 1 0 0 0,0-1 0 0 0,0 1 0 0 0,0 0 0 0 0,0-1-1 0 0,1 1 1 0 0,-1-1 0 0 0,0 1 0 0 0,0-1 0 0 0,0 1 0 0 0,0-1 0 0 0,1 1-1 0 0,-1 0 1 0 0,0-1 0 0 0,0 1 0 0 0,1-1 0 0 0,-1 1 0 0 0,0 0 0 0 0,1-1 0 0 0,-1 1-1 0 0,0 0 1 0 0,1 0 0 0 0,-1-1 0 0 0,1 1 0 0 0,-1 0 0 0 0,0 0 0 0 0,1-1 0 0 0,-1 1-1 0 0,1 0 1 0 0,-1 0 0 0 0,1 0 0 0 0,-1 0 0 0 0,1 0 0 0 0,-1 0 0 0 0,0 0-1 0 0,1 0 1 0 0,0 0 0 0 0,-3-1-38 0 0,-1 0 0 0 0,1 0 0 0 0,-1 1-1 0 0,1-1 1 0 0,-1 1 0 0 0,0 0 0 0 0,1 0-1 0 0,-1 0 1 0 0,1 0 0 0 0,-6 1 0 0 0,3 1-93 0 0,0 0 1 0 0,-1 0-1 0 0,-8 6 1 0 0,11-7 0 0 0,-9 5-942 0 0,9-2 48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4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60 14544 0 0,'-1'1'71'0'0,"0"0"1"0"0,0 0 0 0 0,0-1 0 0 0,0 1 0 0 0,0-1 0 0 0,0 1 0 0 0,0-1 0 0 0,0 1 0 0 0,0-1 0 0 0,0 1 0 0 0,-1-1-1 0 0,1 0 1 0 0,0 0 0 0 0,0 0 0 0 0,0 0 0 0 0,-1 0 0 0 0,1 0 0 0 0,0 0 0 0 0,0 0 0 0 0,0 0 0 0 0,-3-1 0 0 0,-9 1 2128 0 0,16-21-944 0 0,-2 18-1114 0 0,1 0 0 0 0,0 0 1 0 0,0 0-1 0 0,0 1 0 0 0,0-1 0 0 0,0 0 0 0 0,0 1 0 0 0,1 0 1 0 0,-1-1-1 0 0,1 1 0 0 0,-1 0 0 0 0,1 0 0 0 0,0 0 1 0 0,0 1-1 0 0,0-1 0 0 0,0 1 0 0 0,0 0 0 0 0,0-1 0 0 0,1 1 1 0 0,-1 1-1 0 0,6-2 0 0 0,-14 15 19 0 0,-3-9-1374 0 0,4-3-3911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5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71 13648 0 0,'-2'2'168'0'0,"1"0"0"0"0,0 0 0 0 0,0 0 0 0 0,0 0 1 0 0,0 1-1 0 0,0-1 0 0 0,0 0 0 0 0,1 0 1 0 0,-1 1-1 0 0,1-1 0 0 0,0 0 0 0 0,-1 1 0 0 0,1-1 1 0 0,0 1-1 0 0,0-1 0 0 0,1 0 0 0 0,-1 1 1 0 0,0-1-1 0 0,1 0 0 0 0,0 1 0 0 0,-1-1 0 0 0,1 0 1 0 0,0 0-1 0 0,0 1 0 0 0,0-1 0 0 0,0 0 1 0 0,1 0-1 0 0,-1 0 0 0 0,1 0 0 0 0,-1-1 0 0 0,4 4 1 0 0,-2-2-21 0 0,0 0 0 0 0,1 0 1 0 0,0 0-1 0 0,0 0 0 0 0,0-1 0 0 0,0 0 1 0 0,0 0-1 0 0,0 0 0 0 0,1 0 1 0 0,-1 0-1 0 0,1-1 0 0 0,-1 0 0 0 0,1 0 1 0 0,0 0-1 0 0,6 0 0 0 0,-1-2-95 0 0,1 0-1 0 0,-1 0 0 0 0,1-1 0 0 0,-1 0 1 0 0,1-1-1 0 0,-1 0 0 0 0,13-6 1 0 0,-18 7-38 0 0,1-1 1 0 0,-1 1-1 0 0,0-2 1 0 0,0 1-1 0 0,0 0 1 0 0,0-1 0 0 0,0 0-1 0 0,-1 0 1 0 0,0 0-1 0 0,0-1 1 0 0,0 1 0 0 0,0-1-1 0 0,-1 0 1 0 0,5-7-1 0 0,-8 10-12 0 0,1 0-1 0 0,-1 0 0 0 0,1 0 1 0 0,-1 0-1 0 0,0 1 1 0 0,1-1-1 0 0,-1 0 0 0 0,0 0 1 0 0,0 0-1 0 0,-1 0 0 0 0,1 0 1 0 0,0 0-1 0 0,-1 0 1 0 0,1 0-1 0 0,-1 1 0 0 0,1-1 1 0 0,-1 0-1 0 0,0 0 0 0 0,0 0 1 0 0,0 1-1 0 0,0-1 1 0 0,0 1-1 0 0,0-1 0 0 0,0 1 1 0 0,-1-1-1 0 0,1 1 0 0 0,-1 0 1 0 0,1-1-1 0 0,-1 1 1 0 0,-1-1-1 0 0,-2-2 5 0 0,0 1 0 0 0,-1-1-1 0 0,1 1 1 0 0,-1 0 0 0 0,0 1 0 0 0,0-1 0 0 0,-12-2-1 0 0,2 2-112 0 0,0 0 0 0 0,-1 2-1 0 0,-18-1 1 0 0,25 3-484 0 0,1-1-1 0 0,0 1 1 0 0,-1 1 0 0 0,1 0 0 0 0,0 0-1 0 0,-17 7 1 0 0,23-7-879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6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0 13328 0 0,'-1'4'152'0'0,"0"-1"1"0"0,0 1 0 0 0,1-1 0 0 0,-1 1 0 0 0,1-1-1 0 0,0 1 1 0 0,0-1 0 0 0,0 1 0 0 0,0 0-1 0 0,1-1 1 0 0,0 4 0 0 0,0-2 162 0 0,0 0 0 0 0,-1 0 0 0 0,1-1-1 0 0,-1 1 1 0 0,-1 9 0 0 0,0-13-204 0 0,1 1 0 0 0,0-1 0 0 0,-1 0 0 0 0,1 0 0 0 0,-1 0 0 0 0,1 0 0 0 0,-1 0 1 0 0,0 0-1 0 0,1 0 0 0 0,-1 0 0 0 0,-1 1 0 0 0,2-2-70 0 0,-1 1 1 0 0,0 0-1 0 0,1-1 1 0 0,-1 1-1 0 0,1 0 1 0 0,0-1 0 0 0,-1 1-1 0 0,1 0 1 0 0,-1 0-1 0 0,1 0 1 0 0,0-1-1 0 0,0 1 1 0 0,-1 0-1 0 0,1 0 1 0 0,0 0-1 0 0,0 0 1 0 0,0 0 0 0 0,0-1-1 0 0,0 1 1 0 0,0 0-1 0 0,0 1 1 0 0,1 11-566 0 0,-1-11 528 0 0,0 0 1 0 0,0 0-1 0 0,0 0 0 0 0,0 0 0 0 0,0 1 0 0 0,1-1 0 0 0,-1 0 0 0 0,2 2 0 0 0,-1 0-1029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5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14280 0 0,'-2'0'135'0'0,"0"0"1"0"0,0-1-1 0 0,0 1 1 0 0,1 0-1 0 0,-1 0 1 0 0,0 0-1 0 0,0 0 1 0 0,0 1-1 0 0,0-1 1 0 0,0 0 0 0 0,0 1-1 0 0,0-1 1 0 0,0 1-1 0 0,0 0 1 0 0,1 0-1 0 0,-4 1 1 0 0,3 0 60 0 0,-1 1-1 0 0,0-1 1 0 0,1 1 0 0 0,0-1 0 0 0,-1 1 0 0 0,1 0-1 0 0,0 0 1 0 0,-2 4 0 0 0,-4 9-8 0 0,-1 2-1 0 0,2-1 1 0 0,0 1-1 0 0,2 0 1 0 0,-5 23 0 0 0,3-4 560 0 0,-3 63 1 0 0,10-81-253 0 0,4 33 1 0 0,1 6-236 0 0,-5-56-262 0 0,0-2 1 0 0,0 0 0 0 0,0 1-1 0 0,0-1 1 0 0,0 0 0 0 0,0 1-1 0 0,0-1 1 0 0,0 1 0 0 0,0-1-1 0 0,0 0 1 0 0,0 1-1 0 0,0-1 1 0 0,0 0 0 0 0,0 1-1 0 0,0-1 1 0 0,0 0 0 0 0,-1 1-1 0 0,1-1 1 0 0,0 0 0 0 0,0 1-1 0 0,0-1 1 0 0,-1 0-1 0 0,1 1 1 0 0,0-1 0 0 0,0 0-1 0 0,-1 0 1 0 0,0 1 0 0 0,0-2-24 0 0,0-1 1 0 0,1 1-1 0 0,-1-1 1 0 0,0 1-1 0 0,0-1 1 0 0,1 1-1 0 0,-1-1 1 0 0,1 1-1 0 0,-1-3 1 0 0,-1-6-11 0 0,0-1 0 0 0,0 0 0 0 0,1-19 0 0 0,1 27 30 0 0,0-1 1 0 0,1 1-1 0 0,-1-1 1 0 0,1 1-1 0 0,0-1 1 0 0,0 1-1 0 0,0-1 1 0 0,0 1-1 0 0,1 0 1 0 0,-1-1-1 0 0,1 1 1 0 0,0 0-1 0 0,0 0 1 0 0,0 1-1 0 0,4-5 1 0 0,1 1-80 0 0,1 0 1 0 0,0 1-1 0 0,0 0 0 0 0,0 0 0 0 0,0 1 1 0 0,1 0-1 0 0,0 0 0 0 0,-1 1 1 0 0,15-3-1 0 0,-14 4-285 0 0,6-3-176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6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38 9672 0 0,'-5'-2'6343'0'0,"5"2"-6120"0"0,0-1 0 0 0,0 1 0 0 0,0 0 0 0 0,0 0-1 0 0,0 0 1 0 0,0 0 0 0 0,0 0 0 0 0,0-1-1 0 0,0 1 1 0 0,0 0 0 0 0,0 0 0 0 0,0 0-1 0 0,0-1 1 0 0,7-2 362 0 0,0-1 1 0 0,0 1-1 0 0,0 0 1 0 0,1 1-1 0 0,-1-1 1 0 0,11 0-1 0 0,49-5 745 0 0,-39 5-854 0 0,-19 3-452 0 0,0-1-1 0 0,-1 1 1 0 0,1 1 0 0 0,0 0-1 0 0,0 0 1 0 0,14 5 0 0 0,-20-6-6 0 0,1 1 0 0 0,-1 0 0 0 0,-1 0-1 0 0,1 0 1 0 0,0 1 0 0 0,0-1 0 0 0,0 1 0 0 0,-1-1 0 0 0,1 1 0 0 0,-1 0 0 0 0,1 0 0 0 0,-1 0-1 0 0,0 1 1 0 0,1-1 0 0 0,-1 0 0 0 0,-1 1 0 0 0,1-1 0 0 0,0 1 0 0 0,0 0 0 0 0,-1 0-1 0 0,0-1 1 0 0,2 5 0 0 0,-3-3 11 0 0,1-1 0 0 0,-1 1 0 0 0,0-1 0 0 0,0 1 0 0 0,-1-1 0 0 0,1 1 1 0 0,-1-1-1 0 0,0 1 0 0 0,1-1 0 0 0,-1 0 0 0 0,-3 6 0 0 0,-21 37 379 0 0,18-35-373 0 0,-13 16-674 0 0,15-22 356 0 0,1 0 1 0 0,0 1-1 0 0,-6 9 1 0 0,10-15-398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7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0 19895 0 0,'-10'13'2160'0'0,"9"-11"-2063"0"0,-1 0 0 0 0,1-1 0 0 0,0 1 0 0 0,-1-1 0 0 0,1 0 0 0 0,-1 1 0 0 0,1-1 0 0 0,-4 2 1 0 0,5-3-236 0 0,-1 1 0 0 0,0-1 0 0 0,1 0 0 0 0,-1 0 0 0 0,0 0 0 0 0,0 0 0 0 0,1 0 0 0 0,-1 0 0 0 0,0 0 0 0 0,1 0 0 0 0,-1 0 0 0 0,0 0 0 0 0,1 0 0 0 0,-1 0 0 0 0,0 0 0 0 0,0-1 0 0 0,1 1 0 0 0,-1 0 0 0 0,1-1 0 0 0,-1 1 0 0 0,0 0 0 0 0,1-1 0 0 0,-1 1 0 0 0,1 0 0 0 0,-1-1 0 0 0,1 1 0 0 0,-1-1 0 0 0,0 0 0 0 0,-2-3-2491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7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34 15144 0 0,'0'0'694'0'0,"13"-6"251"0"0,-3 3-533 0 0,0 0 0 0 0,0 0 0 0 0,18-2 0 0 0,2 0-17 0 0,-10 1-223 0 0,0 2 0 0 0,37-1 0 0 0,-57 3-257 0 0,1 0-46 0 0,-1 0 0 0 0,0 0 1 0 0,0 0-1 0 0,1 0 0 0 0,-1 0 0 0 0,0 0 1 0 0,0 1-1 0 0,0-1 0 0 0,1 0 1 0 0,-1 0-1 0 0,0 0 0 0 0,0 0 0 0 0,0 0 1 0 0,1 0-1 0 0,-1 1 0 0 0,0-1 1 0 0,0 0-1 0 0,0 0 0 0 0,0 0 0 0 0,0 1 1 0 0,1-1-1 0 0,-1 0 0 0 0,0 0 1 0 0,0 0-1 0 0,0 1 0 0 0,0-1 1 0 0,-4 2-265 0 0,-1 0 0 0 0,1 0 0 0 0,-1-1 0 0 0,1 0 1 0 0,-1 0-1 0 0,0 0 0 0 0,-8 0 0 0 0,-5 1-990 0 0,-19 4-1617 0 0,-49 10-782 0 0,29 1 11642 0 0,56-17-7621 0 0,0 1 1 0 0,0-1 0 0 0,0 0 0 0 0,0 1-1 0 0,0-1 1 0 0,0 1 0 0 0,0 0 0 0 0,0-1 0 0 0,1 1-1 0 0,-1 0 1 0 0,0-1 0 0 0,0 1 0 0 0,1 0-1 0 0,-1 0 1 0 0,0-1 0 0 0,1 1 0 0 0,-1 0-1 0 0,1 0 1 0 0,-1 0 0 0 0,1 0 0 0 0,-1 0-1 0 0,1 0 1 0 0,-1 1 0 0 0,2-1-148 0 0,-1 0 0 0 0,0 0 1 0 0,0 0-1 0 0,0-1 0 0 0,0 1 0 0 0,0 0 1 0 0,1 0-1 0 0,-1-1 0 0 0,0 1 0 0 0,1 0 1 0 0,-1-1-1 0 0,0 1 0 0 0,1 0 0 0 0,-1-1 1 0 0,1 1-1 0 0,-1 0 0 0 0,1-1 0 0 0,-1 1 1 0 0,1-1-1 0 0,0 1 0 0 0,-1-1 0 0 0,1 1 0 0 0,-1-1 1 0 0,1 0-1 0 0,0 1 0 0 0,0-1 0 0 0,-1 0 1 0 0,1 0-1 0 0,0 1 0 0 0,1-1 0 0 0,76 19 1126 0 0,-59-16-1250 0 0,0 1 1 0 0,0 1 0 0 0,0 0 0 0 0,-1 2 0 0 0,28 13-1 0 0,-44-19 36 0 0,-1 0 0 0 0,1 0 0 0 0,0 0 0 0 0,0 1-1 0 0,0-1 1 0 0,-1 0 0 0 0,1 1 0 0 0,-1 0 0 0 0,1-1-1 0 0,-1 1 1 0 0,0 0 0 0 0,0 0 0 0 0,0-1 0 0 0,1 3-1 0 0,-1-3 15 0 0,-1 1-1 0 0,0-1 1 0 0,0 0-1 0 0,0 0 1 0 0,0 0 0 0 0,0 1-1 0 0,0-1 1 0 0,0 0-1 0 0,-1 0 1 0 0,1 0-1 0 0,0 1 1 0 0,-1-1-1 0 0,1 0 1 0 0,-1 0-1 0 0,1 0 1 0 0,-1 0-1 0 0,1 0 1 0 0,-1 0-1 0 0,0 0 1 0 0,0 0-1 0 0,1 0 1 0 0,-1 0-1 0 0,0-1 1 0 0,0 1-1 0 0,0 0 1 0 0,0 0-1 0 0,-1 0 1 0 0,-7 5 175 0 0,0-1 0 0 0,0 0 0 0 0,-1-1 0 0 0,1 0 0 0 0,-1-1 0 0 0,0 0 0 0 0,0 0 0 0 0,0-1 0 0 0,0 0 0 0 0,-17 0 0 0 0,14-1-480 0 0,-31 1 595 0 0,41-2-748 0 0,0 0 0 0 0,0 0 0 0 0,0-1 0 0 0,0 1 0 0 0,1-1 0 0 0,-1 0 1 0 0,0 1-1 0 0,1-1 0 0 0,-1-1 0 0 0,0 1 0 0 0,1 0 0 0 0,-4-3 0 0 0,2 1-6456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7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5 13824 0 0,'5'13'2292'0'0,"-7"-8"-1902"0"0,0-1 0 0 0,0 1 0 0 0,-1-1 0 0 0,0 1 0 0 0,0-1 0 0 0,0 0 0 0 0,0 0 0 0 0,0 0 0 0 0,-7 4 0 0 0,-3 4 27 0 0,-23 12 0 0 0,-7 7 548 0 0,26-17-809 0 0,0 0-1 0 0,-1-1 0 0 0,-30 16 1 0 0,39-27-1010 0 0,2-1-4831 0 0,2-1-1157 0 0</inkml:trace>
  <inkml:trace contextRef="#ctx0" brushRef="#br0" timeOffset="1">11 19 16128 0 0,'0'0'1241'0'0,"0"0"-811"0"0,2 0-216 0 0,17 3 4118 0 0,8 2-4990 0 0,-25-5 570 0 0,1-1 0 0 0,0 1 0 0 0,0 0 0 0 0,0-1 0 0 0,0 0 0 0 0,0 1 0 0 0,-1-1 0 0 0,1-1 0 0 0,4-1 0 0 0,-6 3 256 0 0,2-11 1576 0 0,-3 10-1739 0 0,-1 0-1 0 0,1 1 0 0 0,-1-1 1 0 0,1 1-1 0 0,-1 0 0 0 0,0-1 0 0 0,1 1 1 0 0,-1-1-1 0 0,0 1 0 0 0,1 0 1 0 0,-1-1-1 0 0,0 1 0 0 0,1 0 1 0 0,-1 0-1 0 0,0 0 0 0 0,0 0 1 0 0,1-1-1 0 0,-1 1 0 0 0,0 0 1 0 0,1 0-1 0 0,-1 0 0 0 0,0 0 0 0 0,0 1 1 0 0,-1-1-1 0 0,-7 2-2700 0 0,4-1-1926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8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51 1840 0 0,'-20'2'-734'0'0,"14"-1"3167"0"0,0-1 0 0 0,0 0-1 0 0,-11-2 1 0 0,14 1-1340 0 0,0 0 0 0 0,0 1 0 0 0,0-1-1 0 0,0 0 1 0 0,1-1 0 0 0,-1 1 0 0 0,0 0-1 0 0,-4-4 1 0 0,5 4-1148 0 0,1 0 0 0 0,-1-1 1 0 0,1 1-1 0 0,0 0 0 0 0,0-1 0 0 0,0 1 0 0 0,0-1 0 0 0,0 1 0 0 0,-1-4 0 0 0,1 5 32 0 0,1-1-1 0 0,0 1 0 0 0,0-1 0 0 0,0 1 0 0 0,0 0 0 0 0,0-1 0 0 0,-1 1 0 0 0,1-1 1 0 0,0 1-1 0 0,0-1 0 0 0,0 1 0 0 0,0 0 0 0 0,0-1 0 0 0,0 1 0 0 0,1-1 0 0 0,-1 1 1 0 0,0-1-1 0 0,0 1 0 0 0,0 0 0 0 0,0-1 0 0 0,0 1 0 0 0,1-1 0 0 0,-1 1 1 0 0,0 0-1 0 0,0-1 0 0 0,1 1 0 0 0,-1 0 0 0 0,1-1 0 0 0,13-5-178 0 0,17 3-1380 0 0,-26 3 1054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8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60 10136 0 0,'-5'5'6'0'0,"3"-3"674"0"0,-1 0 0 0 0,1 0 0 0 0,-1 1 1 0 0,1-1-1 0 0,0 1 0 0 0,0 0 1 0 0,-3 4-1 0 0,5-6-570 0 0,-1 1 0 0 0,1-1 1 0 0,0 0-1 0 0,-1 1 0 0 0,1-1 1 0 0,0 0-1 0 0,0 1 0 0 0,0-1 1 0 0,0 0-1 0 0,1 1 0 0 0,-1-1 1 0 0,0 1-1 0 0,0-1 0 0 0,1 0 1 0 0,-1 0-1 0 0,1 1 0 0 0,-1-1 1 0 0,1 0-1 0 0,0 0 0 0 0,-1 0 1 0 0,1 1-1 0 0,0-1 0 0 0,1 1 0 0 0,1 1-75 0 0,0 1 0 0 0,0-1-1 0 0,0 0 1 0 0,1-1-1 0 0,-1 1 1 0 0,1-1-1 0 0,0 1 1 0 0,0-1-1 0 0,0 0 1 0 0,0 0-1 0 0,0-1 1 0 0,0 1-1 0 0,0-1 1 0 0,0 0 0 0 0,1 0-1 0 0,-1 0 1 0 0,8 0-1 0 0,-7-1 62 0 0,1 0-1 0 0,0 0 1 0 0,0-1 0 0 0,0 1-1 0 0,-1-1 1 0 0,1 0-1 0 0,0-1 1 0 0,-1 1-1 0 0,1-1 1 0 0,-1 0 0 0 0,1-1-1 0 0,-1 1 1 0 0,5-4-1 0 0,12-15-77 0 0,-14 12 56 0 0,-7 8 38 0 0,1-1 1 0 0,-1 0-1 0 0,0-1 0 0 0,0 1 0 0 0,0 0 0 0 0,0 0 0 0 0,0 0 0 0 0,0-1 0 0 0,-1 1 1 0 0,1 0-1 0 0,-1-1 0 0 0,1 1 0 0 0,-1 0 0 0 0,0-1 0 0 0,0 1 0 0 0,0-1 0 0 0,0 1 0 0 0,0 0 1 0 0,-1-1-1 0 0,1 1 0 0 0,-1-1 0 0 0,0 1 0 0 0,1 0 0 0 0,-1 0 0 0 0,0-1 0 0 0,0 1 1 0 0,0 0-1 0 0,-1 0 0 0 0,1 0 0 0 0,-1 0 0 0 0,1 0 0 0 0,-3-2 0 0 0,0 1 25 0 0,-1-1-1 0 0,1 1 1 0 0,-1 0-1 0 0,1 0 1 0 0,-1 1 0 0 0,0-1-1 0 0,0 1 1 0 0,0 0-1 0 0,0 1 1 0 0,-1-1-1 0 0,1 1 1 0 0,0 0-1 0 0,-1 0 1 0 0,-9 0-1 0 0,5 1-348 0 0,1 1 0 0 0,0 0 0 0 0,-1 0 0 0 0,1 0 0 0 0,0 1 0 0 0,0 1 0 0 0,-17 6 0 0 0,23-7-334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9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2 18887 0 0,'-4'-1'202'0'0,"1"1"-1"0"0,-1-1 1 0 0,0 1-1 0 0,1 0 1 0 0,-1 0-1 0 0,0 1 1 0 0,1-1-1 0 0,-1 1 0 0 0,1 0 1 0 0,-1 0-1 0 0,1 0 1 0 0,0 0-1 0 0,-1 1 1 0 0,1-1-1 0 0,0 1 1 0 0,0 0-1 0 0,0 0 1 0 0,0 0-1 0 0,0 0 0 0 0,0 0 1 0 0,0 1-1 0 0,-2 3 1 0 0,-3 2-685 0 0,1 1 1 0 0,0 0-1 0 0,1 0 1 0 0,-1 1 0 0 0,-8 19-1 0 0,8-14 127 0 0,1 1 1 0 0,1 0-1 0 0,0 0 0 0 0,-4 26 0 0 0,8-38 438 0 0,1 0 0 0 0,0 0-1 0 0,1-1 1 0 0,-1 1 0 0 0,1 4-1 0 0,1 13 453 0 0,-1-19-509 0 0,-1 1 0 0 0,1 0 0 0 0,-1 0 0 0 0,1 0 0 0 0,0 0 0 0 0,0 0 0 0 0,0 0-1 0 0,0-1 1 0 0,4 6 0 0 0,4 3-2674 0 0,-7-8 1218 0 0</inkml:trace>
  <inkml:trace contextRef="#ctx0" brushRef="#br0" timeOffset="1">2 238 10592 0 0,'3'-8'944'0'0,"-3"5"-752"0"0,-5 0-192 0 0,5-1 0 0 0,5 0 1680 0 0,1 1 304 0 0,-4-2 55 0 0,5 2 9 0 0,3-2-1216 0 0,0 1-240 0 0,0 2-48 0 0,0-1-16 0 0,0-2-528 0 0,5 4-136 0 0,-1-1-16 0 0,3 1 0 0 0,1 1-1032 0 0,1-2-200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19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7368 0 0,'0'0'568'0'0,"13"-8"2221"0"0,19-5 6401 0 0,-11 9-8231 0 0,40-5 0 0 0,-59 9-962 0 0,95-7 326 0 0,-87 7-332 0 0,0 1 0 0 0,0 0-1 0 0,-1 0 1 0 0,1 1 0 0 0,0 0 0 0 0,-1 0 0 0 0,18 8-1 0 0,-25-9 13 0 0,0 0-1 0 0,0 0 0 0 0,0 1 1 0 0,0-1-1 0 0,-1 0 1 0 0,1 1-1 0 0,0 0 0 0 0,-1-1 1 0 0,1 1-1 0 0,-1 0 0 0 0,1 0 1 0 0,-1 0-1 0 0,0 0 1 0 0,0 0-1 0 0,0 0 0 0 0,0 0 1 0 0,0 0-1 0 0,0 0 0 0 0,-1 0 1 0 0,1 1-1 0 0,-1-1 1 0 0,1 3-1 0 0,-1-1 42 0 0,0-1 0 0 0,0 1 0 0 0,0-1 0 0 0,-1 0 0 0 0,1 1 0 0 0,-1-1 0 0 0,0 0 0 0 0,0 1 0 0 0,0-1 0 0 0,0 0 0 0 0,-1 0 0 0 0,1 0 0 0 0,-1 0 0 0 0,-2 4 0 0 0,-7 6 95 0 0,0 0 1 0 0,0 0-1 0 0,-1-1 0 0 0,-20 16 1 0 0,20-20-1259 0 0,0 1 1 0 0,-27 12-1 0 0,30-17-945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0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 13360 0 0,'0'0'592'0'0,"-2"4"120"0"0,-1 1-568 0 0,-2-2-144 0 0,0 0 0 0 0,-1 1 0 0 0,3-1 1480 0 0,-3 0 271 0 0,3-1 49 0 0,-1-1 16 0 0,-1-1-3416 0 0,2-1-3839 0 0,-1-1-953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6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14336 0 0,'10'-10'1442'0'0,"-3"5"-1181"0"0,1 0 0 0 0,0 1 0 0 0,0 0-1 0 0,1 0 1 0 0,-1 0 0 0 0,1 1 0 0 0,11-2 0 0 0,-3 1 428 0 0,1 0 1 0 0,1 2 0 0 0,-1 0 0 0 0,0 1-1 0 0,0 1 1 0 0,23 2 0 0 0,-39-2-665 0 0,0 0 1 0 0,-1 0-1 0 0,1 1 0 0 0,0-1 1 0 0,0 1-1 0 0,0-1 1 0 0,-1 1-1 0 0,1 0 1 0 0,0-1-1 0 0,0 1 1 0 0,-1 0-1 0 0,1 0 1 0 0,-1 0-1 0 0,1 1 1 0 0,-1-1-1 0 0,3 3 0 0 0,-3-3 7 0 0,-1 0 0 0 0,1 0-1 0 0,-1 0 1 0 0,1 0-1 0 0,-1 0 1 0 0,0 0-1 0 0,1 0 1 0 0,-1 0-1 0 0,0 0 1 0 0,0 1 0 0 0,0-1-1 0 0,0 0 1 0 0,0 0-1 0 0,0 0 1 0 0,0 0-1 0 0,0 0 1 0 0,0 1-1 0 0,-1-1 1 0 0,1 0 0 0 0,0 0-1 0 0,-1 0 1 0 0,1 0-1 0 0,-1 0 1 0 0,1 0-1 0 0,-1 0 1 0 0,0 0-1 0 0,1 0 1 0 0,-2 1 0 0 0,-6 8 48 0 0,-1-1 1 0 0,0 0 0 0 0,0-1 0 0 0,-1 0 0 0 0,0 0 0 0 0,-1-1 0 0 0,-13 7-1 0 0,9-5-129 0 0,0 1-1 0 0,0 1 0 0 0,-20 18 1 0 0,35-28-13 0 0,0 2 110 0 0,0-2 37 0 0,1-1 0 0 0,0 0 0 0 0,0 1 0 0 0,-1-1 0 0 0,1 0 0 0 0,0 1 0 0 0,0-1 0 0 0,0 0-1 0 0,-1 0 1 0 0,1 0 0 0 0,0 1 0 0 0,0-1 0 0 0,0 0 0 0 0,0 0 0 0 0,-1 0 0 0 0,1-1 0 0 0,2 1 0 0 0,-1 0 69 0 0,33-1-1654 0 0,52 3 937 0 0,-68-1-82 0 0,-10-1-1176 0 0,0 1 1 0 0,0 0-1 0 0,14 4 1 0 0,-15-3-4284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0.6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16 17191 0 0,'13'0'1834'0'0,"32"-6"-1110"0"0,-26 2-431 0 0,0 2 0 0 0,24-1-1 0 0,-42 3-484 0 0,-1 0-402 0 0,0 1 572 0 0,0-1 0 0 0,-1 1 0 0 0,1-1 0 0 0,0 1 0 0 0,-1-1 0 0 0,1 1-1 0 0,-1-1 1 0 0,1 0 0 0 0,0 1 0 0 0,-1-1 0 0 0,1 0 0 0 0,-1 1 0 0 0,1-1 0 0 0,-1 0 0 0 0,1 0-1 0 0,-1 1 1 0 0,1-1 0 0 0,-1 0 0 0 0,1 0 0 0 0,-1 0 0 0 0,1 0 0 0 0,-2 1 0 0 0,-16 3 36 0 0,12-4-22 0 0,-35 9 104 0 0,16-5 170 0 0,1 2 0 0 0,-37 13 0 0 0,52-16 448 0 0,0 1 0 0 0,-11 7 0 0 0,19-11-692 0 0,1 0-1 0 0,0 0 0 0 0,0 0 1 0 0,0 0-1 0 0,0 1 0 0 0,0-1 1 0 0,-1 0-1 0 0,1 0 0 0 0,0 0 1 0 0,0 0-1 0 0,0 0 0 0 0,0 0 1 0 0,0 1-1 0 0,0-1 0 0 0,0 0 0 0 0,-1 0 1 0 0,1 0-1 0 0,0 0 0 0 0,0 1 1 0 0,0-1-1 0 0,0 0 0 0 0,0 0 1 0 0,0 0-1 0 0,0 0 0 0 0,0 1 1 0 0,0-1-1 0 0,0 0 0 0 0,0 0 1 0 0,0 0-1 0 0,0 1 0 0 0,0-1 1 0 0,0 0-1 0 0,0 0 0 0 0,0 0 1 0 0,0 0-1 0 0,0 1 0 0 0,0-1 1 0 0,1 0-1 0 0,-1 0 0 0 0,0 0 1 0 0,0 0-1 0 0,0 0 0 0 0,0 1 1 0 0,10 6 390 0 0,15 4-53 0 0,76 29-346 0 0,-92-37-67 0 0,0 1 1 0 0,0 0-1 0 0,0 0 0 0 0,-1 1 1 0 0,0 0-1 0 0,0 1 1 0 0,-1 0-1 0 0,14 13 0 0 0,-20-19 54 0 0,-1 1 0 0 0,1-1 0 0 0,-1 1 0 0 0,0-1 0 0 0,1 1 0 0 0,-1 0-1 0 0,0-1 1 0 0,1 1 0 0 0,-1 0 0 0 0,0-1 0 0 0,0 1 0 0 0,1 0 0 0 0,-1-1 0 0 0,0 1 0 0 0,0 0-1 0 0,0-1 1 0 0,0 1 0 0 0,0 0 0 0 0,0 0 0 0 0,0-1 0 0 0,0 1 0 0 0,-1 0 0 0 0,1-1 0 0 0,0 1-1 0 0,0 0 1 0 0,-1 1 8 0 0,0-1-1 0 0,0 0 1 0 0,0 1 0 0 0,0-1-1 0 0,0 0 1 0 0,0 0-1 0 0,0 0 1 0 0,-1 0-1 0 0,1 0 1 0 0,-3 1 0 0 0,-1 1 109 0 0,-1 0 0 0 0,1 0 0 0 0,-1-1 0 0 0,-9 2 0 0 0,2 0 26 0 0,-1-1 1 0 0,1-1-1 0 0,-1 0 1 0 0,0-1 0 0 0,1-1-1 0 0,-1 0 1 0 0,0-1 0 0 0,1 0-1 0 0,-1-1 1 0 0,-20-6 0 0 0,32 8-296 0 0,1-1 0 0 0,0 1 1 0 0,-1-1-1 0 0,1 0 1 0 0,0 1-1 0 0,0-1 1 0 0,-1 0-1 0 0,1 0 1 0 0,0 0-1 0 0,0 0 1 0 0,-2-2-1 0 0,-2-9-4291 0 0,5 6-2868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0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1 4144 0 0,'-12'12'408'0'0,"4"0"5727"0"0,7-10-4855 0 0,0 0 0 0 0,0 0 0 0 0,0 0 1 0 0,0-1-1 0 0,-1 1 0 0 0,1 0 0 0 0,-3 2 1 0 0,-14 11-334 0 0,-20 24 0 0 0,23-22-819 0 0,-28 22 0 0 0,25-24-322 0 0,-16 11 1372 0 0,9-13-8167 0 0,20-10-357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1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19895 0 0,'0'0'1803'0'0,"2"-2"848"0"0,9-6-2206 0 0,60-19-1098 0 0,-46 17 1623 0 0,-23 9-426 0 0,-7 15 712 0 0,-15 14-8738 0 0,17-21 5940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1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44 18887 0 0,'-1'-1'99'0'0,"0"0"-1"0"0,0 0 1 0 0,0 1-1 0 0,0-1 0 0 0,1 0 1 0 0,-1 0-1 0 0,0 0 1 0 0,0 0-1 0 0,0 0 0 0 0,1-1 1 0 0,-1 1-1 0 0,1 0 0 0 0,-1 0 1 0 0,1 0-1 0 0,-1-1 1 0 0,0-1-1 0 0,1 3-188 0 0,0-1 0 0 0,0 0 1 0 0,0 1-1 0 0,0-1 0 0 0,0 1 0 0 0,0-1 0 0 0,0 0 0 0 0,0 1 1 0 0,0-1-1 0 0,1 1 0 0 0,-1-1 0 0 0,0 0 0 0 0,0 1 0 0 0,0-1 1 0 0,1 1-1 0 0,-1-1 0 0 0,0 1 0 0 0,1-1 0 0 0,-1 1 0 0 0,0-1 1 0 0,1 1-1 0 0,-1-1 0 0 0,1 1 0 0 0,-1-1 0 0 0,1 1 0 0 0,-1 0 1 0 0,1-1-1 0 0,-1 1 0 0 0,1 0 0 0 0,-1-1 0 0 0,1 1 0 0 0,0 0 1 0 0,-1 0-1 0 0,1 0 0 0 0,0-1 0 0 0,8-1-726 0 0,-7 1 930 0 0,0 0 0 0 0,0 0 0 0 0,0 1 0 0 0,1-1 0 0 0,-1 1 1 0 0,0-1-1 0 0,0 1 0 0 0,1 0 0 0 0,-1 0 0 0 0,0 0 0 0 0,1 0 0 0 0,-1 0 0 0 0,0 1 0 0 0,0-1 0 0 0,0 1 1 0 0,1-1-1 0 0,-1 1 0 0 0,0 0 0 0 0,0 0 0 0 0,2 1 0 0 0,3 2 552 0 0,-6-4-584 0 0,-1 1 1 0 0,1-1-1 0 0,0 0 1 0 0,-1 1-1 0 0,1-1 1 0 0,0 1-1 0 0,-1-1 1 0 0,1 1-1 0 0,0-1 1 0 0,-1 1-1 0 0,1 0 1 0 0,-1-1-1 0 0,1 1 1 0 0,-1 0-1 0 0,1-1 1 0 0,0 2-1 0 0,-1-1 14 0 0,-4 3-1012 0 0,1-5 73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2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58 14280 0 0,'-11'13'1528'0'0,"-3"4"1969"0"0,14-16-3354 0 0,-1 0 1 0 0,1-1-1 0 0,-1 1 1 0 0,1 0-1 0 0,0 0 1 0 0,0 0-1 0 0,-1 0 1 0 0,1 0-1 0 0,0 0 1 0 0,0-1-1 0 0,0 1 1 0 0,0 0-1 0 0,0 0 1 0 0,0 0-1 0 0,0 0 1 0 0,1 0-1 0 0,-1 0 1 0 0,0-1-1 0 0,0 1 0 0 0,1 1 1 0 0,1 2-140 0 0,0-1-1 0 0,0 1 1 0 0,0-1 0 0 0,0 0-1 0 0,1 0 1 0 0,-1 0 0 0 0,1-1-1 0 0,0 1 1 0 0,0 0-1 0 0,0-1 1 0 0,0 0 0 0 0,0 0-1 0 0,0 0 1 0 0,1 0 0 0 0,-1 0-1 0 0,1-1 1 0 0,-1 1 0 0 0,1-1-1 0 0,0 0 1 0 0,6 1 0 0 0,-3-1 23 0 0,0 0 0 0 0,0-1 1 0 0,0 0-1 0 0,0 0 0 0 0,0-1 1 0 0,0 0-1 0 0,0 0 0 0 0,0 0 1 0 0,-1-1-1 0 0,12-4 0 0 0,-13 4-22 0 0,1 0 0 0 0,-1-1 0 0 0,0 1 0 0 0,0-1-1 0 0,0 0 1 0 0,0-1 0 0 0,0 1 0 0 0,-1-1 0 0 0,1 0-1 0 0,-1 0 1 0 0,0 0 0 0 0,0-1 0 0 0,-1 1 0 0 0,6-10-1 0 0,-8 12 17 0 0,-1 1 0 0 0,0-1 0 0 0,1 0-1 0 0,-1 1 1 0 0,0-1 0 0 0,0 0-1 0 0,0 1 1 0 0,0-1 0 0 0,-1 0 0 0 0,1 1-1 0 0,0-1 1 0 0,-1 0 0 0 0,1 1 0 0 0,-1-1-1 0 0,1 0 1 0 0,-1 1 0 0 0,0-1 0 0 0,-1-2-1 0 0,0 2 100 0 0,1-1 0 0 0,-1 0-1 0 0,0 1 1 0 0,0-1 0 0 0,0 1-1 0 0,0 0 1 0 0,0-1 0 0 0,-1 1-1 0 0,-3-3 1 0 0,-3 1 0 0 0,0 0 0 0 0,0 1 0 0 0,0 0 0 0 0,0 0 0 0 0,-1 1 0 0 0,1 0 1 0 0,-1 1-1 0 0,0 0 0 0 0,1 0 0 0 0,-1 1 0 0 0,0 0 0 0 0,1 1 0 0 0,-1 0 0 0 0,-10 3 0 0 0,5 0-120 0 0,9 0-390 0 0,11 0-7368 0 0,-2-3 4787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2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15 10136 0 0,'0'-1'149'0'0,"-1"1"0"0"0,1-1 1 0 0,-1 0-1 0 0,1 0 0 0 0,0 1 1 0 0,-1-1-1 0 0,1 0 0 0 0,-1 1 1 0 0,0-1-1 0 0,1 0 0 0 0,-1 1 1 0 0,1-1-1 0 0,-1 1 0 0 0,0-1 1 0 0,0 1-1 0 0,1-1 0 0 0,-1 1 1 0 0,0 0-1 0 0,0-1 0 0 0,1 1 1 0 0,-1 0-1 0 0,0 0 0 0 0,0 0 1 0 0,-1-1-1 0 0,-4 0 5145 0 0,4 3-1695 0 0,-5 12-2830 0 0,5-7-689 0 0,-1 0 1 0 0,1 0-1 0 0,-5 7 0 0 0,3-7-92 0 0,1-1 1 0 0,0 1-1 0 0,-3 13 1 0 0,-5 28 37 0 0,3 1-1 0 0,-5 94 1 0 0,14-121 41 0 0,-1-17-56 0 0,1 1 1 0 0,-1-1-1 0 0,0 1 1 0 0,-1 9-1 0 0,1-1-213 0 0,0-14 45 0 0,-4-6 279 0 0,2 2-143 0 0,0 1-1 0 0,0-1 1 0 0,0 0 0 0 0,0 1-1 0 0,1-1 1 0 0,-1 0 0 0 0,1 0-1 0 0,0 0 1 0 0,0 0 0 0 0,1 0-1 0 0,-1 0 1 0 0,1 0 0 0 0,0 0-1 0 0,0-1 1 0 0,0 1 0 0 0,0 0-1 0 0,1 0 1 0 0,0 0 0 0 0,2-7-1 0 0,-1-1-100 0 0,-1 10 94 0 0,-1 0-1 0 0,0 0 0 0 0,0 1 0 0 0,1-1 1 0 0,-1 1-1 0 0,1-1 0 0 0,-1 0 1 0 0,1 1-1 0 0,0-1 0 0 0,-1 1 1 0 0,1-1-1 0 0,0 1 0 0 0,0-1 0 0 0,0 1 1 0 0,0 0-1 0 0,1 0 0 0 0,-1-1 1 0 0,0 1-1 0 0,2-1 0 0 0,5-4-21 0 0,0 1 0 0 0,0 0 0 0 0,0 1 0 0 0,1 0 0 0 0,-1 0 0 0 0,1 1-1 0 0,0 0 1 0 0,0 0 0 0 0,17-2 0 0 0,-12 2-1091 0 0,0 0-361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7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16527 0 0,'1'2'171'0'0,"-1"1"-1"0"0,1 0 0 0 0,0 0 0 0 0,0 0 0 0 0,0 0 0 0 0,0-1 0 0 0,0 1 0 0 0,1 0 0 0 0,-1-1 0 0 0,1 1 0 0 0,3 4 0 0 0,-2-4 84 0 0,-1 0 0 0 0,0 0 0 0 0,0 1-1 0 0,0-1 1 0 0,0 1 0 0 0,1 4 0 0 0,0 7 446 0 0,-2-1 0 0 0,1 0 1 0 0,-2 1-1 0 0,0-1 0 0 0,-3 27 1 0 0,1-20-1020 0 0,1 34 0 0 0,1-48-220 0 0,1 3-1430 0 0,0-4-3259 0 0,2-1-1745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7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44 4144 0 0,'0'0'319'0'0,"0"-1"-315"0"0,4-5 7738 0 0,2-3-5958 0 0,1 1-261 0 0,-7 8-1479 0 0,0 0 0 0 0,0-1 0 0 0,0 1 0 0 0,0 0 0 0 0,0-1 0 0 0,0 1 0 0 0,-1 0 0 0 0,1-1 0 0 0,0 1 0 0 0,0 0 0 0 0,0 0 0 0 0,0-1 0 0 0,0 1 0 0 0,0 0 0 0 0,-1-1 0 0 0,1 1 0 0 0,0 0 0 0 0,0 0 0 0 0,0-1 0 0 0,-1 1 0 0 0,1 0 0 0 0,0 0 0 0 0,0 0 0 0 0,-1-1 0 0 0,1 1 0 0 0,0 0 0 0 0,0 0 0 0 0,-1 0 0 0 0,1 0 0 0 0,0 0 0 0 0,-1-1 0 0 0,1 1-1 0 0,-4-2 557 0 0,-1 0 0 0 0,1 1 0 0 0,0-1-1 0 0,-1 1 1 0 0,1 0 0 0 0,-1 0 0 0 0,1 1 0 0 0,-9-1-1 0 0,7 1-422 0 0,0 1 0 0 0,0 0 0 0 0,1 0 0 0 0,-1 0 0 0 0,1 0 0 0 0,-1 1 0 0 0,1 0 0 0 0,-1 0-1 0 0,1 1 1 0 0,-9 5 0 0 0,5-2 173 0 0,0 0 0 0 0,1 1 0 0 0,-10 9-1 0 0,16-14-229 0 0,-1 1-1 0 0,0 0 1 0 0,1 0-1 0 0,0 0 1 0 0,0 0-1 0 0,0 1 0 0 0,0-1 1 0 0,0 0-1 0 0,0 1 1 0 0,1-1-1 0 0,0 1 1 0 0,-1 4-1 0 0,1-7-115 0 0,1-1-1 0 0,0 1 0 0 0,0 0 1 0 0,0-1-1 0 0,0 1 0 0 0,0 0 1 0 0,0-1-1 0 0,0 1 1 0 0,1 0-1 0 0,-1-1 0 0 0,0 1 1 0 0,0 0-1 0 0,0-1 0 0 0,1 1 1 0 0,-1-1-1 0 0,0 1 1 0 0,1 0-1 0 0,-1-1 0 0 0,0 1 1 0 0,1-1-1 0 0,-1 1 1 0 0,1-1-1 0 0,-1 1 0 0 0,1-1 1 0 0,-1 1-1 0 0,1-1 0 0 0,1 1-11 0 0,0 0-1 0 0,-1 0 1 0 0,1-1-1 0 0,0 1 1 0 0,-1-1-1 0 0,1 1 1 0 0,0-1-1 0 0,0 0 1 0 0,3 0-1 0 0,2 0-17 0 0,0 0 0 0 0,-1-1 0 0 0,1 0 0 0 0,9-3 0 0 0,-14 4 21 0 0,12-5-18 0 0,0 1-1 0 0,1 1 1 0 0,-1 1-1 0 0,29-2 1 0 0,-40 4 27 0 0,1 0-1 0 0,-1 0 1 0 0,0 1 0 0 0,0-1-1 0 0,1 1 1 0 0,-1 0 0 0 0,0 0-1 0 0,0 0 1 0 0,0 0 0 0 0,0 1-1 0 0,0-1 1 0 0,3 3 0 0 0,-4-2 6 0 0,0 0 1 0 0,0 0-1 0 0,-1 0 1 0 0,1 0 0 0 0,0 0-1 0 0,-1 0 1 0 0,1 1-1 0 0,-1-1 1 0 0,0 0 0 0 0,0 1-1 0 0,0-1 1 0 0,0 1-1 0 0,0 0 1 0 0,-1-1-1 0 0,1 1 1 0 0,-1-1 0 0 0,1 4-1 0 0,-1-3-1 0 0,0 1-1 0 0,0-1 1 0 0,0 0-1 0 0,-1 0 1 0 0,1 1-1 0 0,-1-1 1 0 0,0 0-1 0 0,0 0 1 0 0,0 0-1 0 0,0 0 1 0 0,0 0 0 0 0,-3 4-1 0 0,-2 3-368 0 0,-1-1-1 0 0,-8 10 1 0 0,9-12-455 0 0,-4 4-2933 0 0,4-9 2105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8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98 14224 0 0,'0'0'653'0'0,"-8"16"238"0"0,8-11-462 0 0,0-1 0 0 0,0 0 1 0 0,1 1-1 0 0,0-1 0 0 0,-1 0 1 0 0,2 1-1 0 0,-1-1 0 0 0,0 0 1 0 0,1 0-1 0 0,0 0 0 0 0,2 4 1 0 0,1 2 96 0 0,-4-7-430 0 0,1-1 0 0 0,-1 0 0 0 0,1 0 0 0 0,0 0 0 0 0,0 0 0 0 0,-1 0 0 0 0,1-1 0 0 0,0 1 0 0 0,1-1 0 0 0,-1 1-1 0 0,0-1 1 0 0,0 0 0 0 0,1 1 0 0 0,2 0 0 0 0,37 12 738 0 0,-35-13-734 0 0,1 0-1 0 0,0 0 1 0 0,0 0-1 0 0,0-1 1 0 0,-1 0 0 0 0,1 0-1 0 0,0-1 1 0 0,0 0-1 0 0,-1-1 1 0 0,9-2-1 0 0,-7 1-71 0 0,1 0-1 0 0,-1-1 1 0 0,0 0-1 0 0,0 0 1 0 0,0-1-1 0 0,-1 0 0 0 0,12-10 1 0 0,-16 11-76 0 0,-1 0 0 0 0,0-1 0 0 0,0 1 0 0 0,0-1 0 0 0,0 1 0 0 0,-1-1 0 0 0,1 0 0 0 0,1-6 0 0 0,1 0 28 0 0,-4 8 74 0 0,0 0 0 0 0,0 1 0 0 0,0-1 0 0 0,0 0 1 0 0,0-1-1 0 0,-1 1 0 0 0,1 0 0 0 0,-1 0 0 0 0,0 0 0 0 0,0 0 0 0 0,0 0 1 0 0,0 0-1 0 0,-1 0 0 0 0,1 0 0 0 0,-1 0 0 0 0,1 0 0 0 0,-1 0 0 0 0,0 0 1 0 0,-1 0-1 0 0,1 0 0 0 0,0 0 0 0 0,-1 0 0 0 0,1 1 0 0 0,-1-1 0 0 0,0 1 1 0 0,0-1-1 0 0,0 1 0 0 0,0 0 0 0 0,-1 0 0 0 0,1 0 0 0 0,0 0 0 0 0,-1 0 1 0 0,0 0-1 0 0,1 0 0 0 0,-1 1 0 0 0,0 0 0 0 0,-5-2 0 0 0,-6-1 97 0 0,-1 0 0 0 0,1 2 0 0 0,-1 0-1 0 0,0 0 1 0 0,1 2 0 0 0,-1 0 0 0 0,0 0 0 0 0,0 1-1 0 0,-21 5 1 0 0,23-3-431 0 0,0 1-1 0 0,0 0 1 0 0,-18 9 0 0 0,22-8-839 0 0,1-1 0 0 0,0 1 0 0 0,-8 7 0 0 0,7-5-4604 0 0,2 1-1544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8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7832 0 0,'2'2'251'0'0,"1"0"-1"0"0,-1 0 1 0 0,0-1 0 0 0,1 1 0 0 0,-1-1 0 0 0,4 1 0 0 0,-2 0 824 0 0,0-1 0 0 0,0 0 0 0 0,0 0 1 0 0,0 0-1 0 0,0-1 0 0 0,6 1 0 0 0,26-4 4726 0 0,-13-2-7115 0 0,-16 4 871 0 0</inkml:trace>
  <inkml:trace contextRef="#ctx0" brushRef="#br0" timeOffset="1">7 72 14912 0 0,'6'2'328'0'0,"-1"1"72"0"0,-3 0 16 0 0,3-2-1 0 0,0 1-335 0 0,0 0-80 0 0,0-1 0 0 0,1 2 0 0 0,0-1 112 0 0,0-1 8 0 0,3 1 0 0 0,-4 0 0 0 0,0-1-336 0 0,1-1-64 0 0,3 0-7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7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59 17999 0 0,'-1'0'119'0'0,"1"1"-1"0"0,-1 0 1 0 0,1 0-1 0 0,-1 0 1 0 0,1 0-1 0 0,0 0 1 0 0,0 0-1 0 0,-1 0 1 0 0,1 0-1 0 0,0 0 1 0 0,0 0-1 0 0,0 0 1 0 0,0 0-1 0 0,0 0 1 0 0,0 0-1 0 0,0 0 1 0 0,1 1-1 0 0,3 18-476 0 0,-1-15 493 0 0,0 1 0 0 0,0-1 0 0 0,1 1-1 0 0,-1-1 1 0 0,7 7 0 0 0,-7-10 93 0 0,0 1 0 0 0,1 0 0 0 0,-1-1 0 0 0,1 0 0 0 0,-1 0 0 0 0,1 0 0 0 0,0 0 0 0 0,-1-1 0 0 0,7 2 0 0 0,1 1-121 0 0,0-2 0 0 0,1 1 0 0 0,-1-1 0 0 0,1-1-1 0 0,0 0 1 0 0,0-1 0 0 0,-1 0 0 0 0,17-3 0 0 0,-21 2-127 0 0,1 1 1 0 0,0-2-1 0 0,0 1 1 0 0,-1-1 0 0 0,1 0-1 0 0,-1-1 1 0 0,0 0-1 0 0,1 0 1 0 0,-1-1 0 0 0,8-5-1 0 0,-11 6 42 0 0,0 1 0 0 0,-1-1 0 0 0,0-1 0 0 0,1 1 0 0 0,-1 0-1 0 0,-1-1 1 0 0,1 1 0 0 0,0-1 0 0 0,-1 0 0 0 0,0 0 0 0 0,0 0 0 0 0,2-5-1 0 0,-3 7-5 0 0,0 0-1 0 0,-1 0 0 0 0,0 0 0 0 0,1-1 0 0 0,-1 1 0 0 0,0 0 1 0 0,0 0-1 0 0,0 0 0 0 0,0 0 0 0 0,-1 0 0 0 0,1 0 0 0 0,0 0 1 0 0,-1 0-1 0 0,1 0 0 0 0,-1 0 0 0 0,0 0 0 0 0,0 0 0 0 0,0 0 1 0 0,0 1-1 0 0,0-1 0 0 0,0 0 0 0 0,0 0 0 0 0,-1 1 0 0 0,1-1 1 0 0,-1 1-1 0 0,1-1 0 0 0,-1 1 0 0 0,-2-2 0 0 0,-2-1 224 0 0,0 0-1 0 0,0 1 1 0 0,0 0 0 0 0,-1 0-1 0 0,1 0 1 0 0,-1 1 0 0 0,0 0-1 0 0,1 0 1 0 0,-14-1-1 0 0,2 1-21 0 0,-1 2 0 0 0,-29 2-1 0 0,42-2-853 0 0,0 1 0 0 0,0 0 1 0 0,0 1-1 0 0,1-1 0 0 0,-11 5 0 0 0,7-2-722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46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9672 0 0,'0'0'4881'0'0,"5"6"-657"0"0,-4-5-4148 0 0,1 0 0 0 0,-1 0 0 0 0,-1 1 0 0 0,1-1 0 0 0,0 1 0 0 0,0-1 0 0 0,0 1 0 0 0,-1-1 0 0 0,1 1 0 0 0,-1-1 0 0 0,1 1 0 0 0,-1-1 0 0 0,0 1 0 0 0,1 0 0 0 0,-1-1 0 0 0,0 3 0 0 0,0 51 2179 0 0,2-9-1780 0 0,-1-13-451 0 0,0-27-437 0 0,0 0 0 0 0,-1 0 1 0 0,0 0-1 0 0,0 0 0 0 0,-1 0 0 0 0,1-1 1 0 0,-3 9-1 0 0,1-9-1021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47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7832 0 0,'1'4'533'0'0,"0"0"0"0"0,0 0-1 0 0,0 0 1 0 0,-1 0 0 0 0,0 8 0 0 0,0-8 317 0 0,0 0 1 0 0,1 1-1 0 0,-1-1 1 0 0,1 0-1 0 0,0 0 1 0 0,2 7-1 0 0,-1-6-641 0 0,1 0 0 0 0,-1 0 0 0 0,1 0 0 0 0,0-1 0 0 0,1 1 0 0 0,-1-1 0 0 0,1 0 0 0 0,0 0 0 0 0,0 0 0 0 0,1 0 0 0 0,-1-1 0 0 0,1 1 0 0 0,-1-1 0 0 0,1 0 0 0 0,0-1 0 0 0,0 1 0 0 0,0-1 0 0 0,1 0 0 0 0,-1 0 0 0 0,0-1 0 0 0,1 1 0 0 0,-1-1 0 0 0,7 0 0 0 0,1 0-135 0 0,0 0-1 0 0,1-1 1 0 0,-1-1-1 0 0,0 0 1 0 0,0-1 0 0 0,1 0-1 0 0,-1-1 1 0 0,22-8 0 0 0,-27 8-60 0 0,0-1 0 0 0,0 0 1 0 0,-1 0-1 0 0,1-1 0 0 0,-1 0 1 0 0,-1 0-1 0 0,1 0 0 0 0,8-10 1 0 0,-12 12-15 0 0,0 0 0 0 0,0-1 0 0 0,0 1 0 0 0,-1-1 0 0 0,1 0 0 0 0,-1 0 0 0 0,0 0 0 0 0,0 0 0 0 0,-1 0 0 0 0,1 0 1 0 0,-1 0-1 0 0,0 0 0 0 0,0-1 0 0 0,0 1 0 0 0,0 0 0 0 0,-1-1 0 0 0,0 1 0 0 0,0-5 0 0 0,-1 5 40 0 0,0 1-1 0 0,0 0 0 0 0,0 0 0 0 0,0 0 1 0 0,-1 0-1 0 0,1 0 0 0 0,-1 0 0 0 0,0 0 1 0 0,0 1-1 0 0,0-1 0 0 0,0 0 0 0 0,-1 1 1 0 0,1 0-1 0 0,-1 0 0 0 0,1-1 0 0 0,-1 1 1 0 0,0 1-1 0 0,0-1 0 0 0,0 0 0 0 0,0 1 1 0 0,0-1-1 0 0,-4 0 0 0 0,-2-1 112 0 0,1 0-1 0 0,-1 1 1 0 0,1 0 0 0 0,-1 0-1 0 0,0 1 1 0 0,1 0 0 0 0,-13 1-1 0 0,5 1-121 0 0,1 1-1 0 0,0 0 1 0 0,-1 1-1 0 0,1 0 1 0 0,0 2-1 0 0,1-1 1 0 0,-17 9-1 0 0,20-7-2680 0 0,1-1-1 0 0,-20 16 1 0 0,19-13-4734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47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16328 0 0,'0'0'148'0'0,"0"1"0"0"0,-1-1 0 0 0,1 0 0 0 0,-1 1 0 0 0,1-1 0 0 0,0 0 0 0 0,0 1 0 0 0,-1-1 0 0 0,1 0 0 0 0,0 1 0 0 0,-1-1 0 0 0,1 1 0 0 0,0-1 0 0 0,0 0 0 0 0,0 1 0 0 0,-1-1 0 0 0,1 1 0 0 0,0-1 0 0 0,0 1 0 0 0,0-1 0 0 0,0 0 0 0 0,0 1 1 0 0,0-1-1 0 0,0 1 0 0 0,0-1 0 0 0,0 1 0 0 0,-7 5 2901 0 0,6-6-3010 0 0,1 0 1 0 0,0 0-1 0 0,0 0 1 0 0,-1 0-1 0 0,1 0 1 0 0,0 0-1 0 0,0 0 1 0 0,-1 1-1 0 0,1-1 1 0 0,0 0-1 0 0,0 0 0 0 0,0 0 1 0 0,-1 0-1 0 0,1 0 1 0 0,0 1-1 0 0,0-1 1 0 0,0 0-1 0 0,-1 0 1 0 0,1 0-1 0 0,0 0 1 0 0,0 1-1 0 0,0-1 1 0 0,0 0-1 0 0,0 0 0 0 0,0 1 1 0 0,-1-1-1 0 0,1 0 1 0 0,0 0-1 0 0,0 0 1 0 0,0 1-1 0 0,0-1 1 0 0,0 0-1 0 0,0 0 1 0 0,0 1-1 0 0,0-1 0 0 0,0 0 1 0 0,0 0-1 0 0,0 1 1 0 0,0-1-1 0 0,1 2 2832 0 0,9-15-2507 0 0,-10 12-370 0 0,0 1 0 0 0,0 0 0 0 0,0 0 0 0 0,-1-1 0 0 0,1 1 0 0 0,0 0 0 0 0,0-1 1 0 0,-1 1-1 0 0,1 0 0 0 0,0 0 0 0 0,0 0 0 0 0,-1-1 0 0 0,1 1 0 0 0,0 0 0 0 0,-1 0 0 0 0,1 0 0 0 0,0 0 0 0 0,-1 0 0 0 0,1-1 0 0 0,0 1 0 0 0,-1 0 0 0 0,1 0 0 0 0,0 0 0 0 0,-1 0 0 0 0,1 0 0 0 0,0 0 0 0 0,-1 0 1 0 0,0 0-1 0 0,-11-1-437 0 0,6 0 28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49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14480 0 0,'-3'10'1622'0'0,"5"11"-1745"0"0,-1-16 317 0 0,1 46 3203 0 0,-2-34-2963 0 0,1 1 0 0 0,5 30-1 0 0,-5-34-458 0 0,1 1-540 0 0,4-6-4948 0 0,-3-6-839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49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10592 0 0,'14'-8'2156'0'0,"10"-3"784"0"0,-18 8-2423 0 0,0 0 1 0 0,0 1 0 0 0,12-4-1 0 0,-8 4-48 0 0,1 0-1 0 0,-1 0 0 0 0,1 1 1 0 0,-1 0-1 0 0,1 1 0 0 0,0 0 1 0 0,-1 1-1 0 0,1 0 1 0 0,19 6-1 0 0,-29-7-411 0 0,0 0-1 0 0,1 1 1 0 0,-1-1 0 0 0,0 0 0 0 0,0 1-1 0 0,0-1 1 0 0,0 1 0 0 0,0 0-1 0 0,0-1 1 0 0,0 1 0 0 0,0 0 0 0 0,0 0-1 0 0,-1 0 1 0 0,1-1 0 0 0,0 1-1 0 0,0 0 1 0 0,-1 0 0 0 0,1 0 0 0 0,0 0-1 0 0,-1 0 1 0 0,1 1 0 0 0,-1-1-1 0 0,1 2 1 0 0,-1-1-6 0 0,0 0-1 0 0,0 1 0 0 0,0-1 1 0 0,0 0-1 0 0,0 1 1 0 0,0-1-1 0 0,-1 0 0 0 0,1 0 1 0 0,-1 1-1 0 0,0-1 1 0 0,-1 3-1 0 0,-3 4 210 0 0,0 1-1 0 0,0-1 1 0 0,-1 0-1 0 0,-7 8 1 0 0,-5 3-465 0 0,-1-1 1 0 0,-1-1-1 0 0,-41 31 0 0 0,42-41 263 0 0,18-8 688 0 0,3-1-792 0 0,-1-1-1 0 0,1 1 1 0 0,-1 0 0 0 0,1 0-1 0 0,0 0 1 0 0,-1 0 0 0 0,1 1-1 0 0,0-1 1 0 0,2-1 0 0 0,4-1-805 0 0,-4 1 855 0 0,0 0 0 0 0,1 1 0 0 0,-1-1 0 0 0,1 1 0 0 0,-1 1 0 0 0,1-1 0 0 0,-1 0 0 0 0,1 1 0 0 0,-1 0 0 0 0,1 0 0 0 0,0 0 0 0 0,-1 1 0 0 0,1 0 0 0 0,-1 0 0 0 0,1 0 0 0 0,-1 0 0 0 0,0 0 0 0 0,1 1 0 0 0,5 3 0 0 0,-4-2-149 0 0,0 0 0 0 0,1 0 0 0 0,-1 0 0 0 0,1-1 0 0 0,8 2 0 0 0,17 1-4759 0 0,-22-3-2059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50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2304 0 0,'11'3'596'0'0,"20"-3"7943"0"0,-8 0-5472 0 0,-16 0-2506 0 0,0-1-1 0 0,0 1 0 0 0,12-3 1 0 0,7-1 426 0 0,52-1-813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50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15696 0 0,'-12'14'1825'0'0,"12"-13"-1636"0"0,0 0 1 0 0,-1 0-1 0 0,1 0 0 0 0,0 0 1 0 0,0 0-1 0 0,0 0 0 0 0,0 0 1 0 0,0 0-1 0 0,0 0 1 0 0,0 0-1 0 0,0 0 0 0 0,1 0 1 0 0,-1 0-1 0 0,0 0 0 0 0,1 0 1 0 0,-1 0-1 0 0,0 0 1 0 0,1-1-1 0 0,-1 1 0 0 0,1 0 1 0 0,-1 0-1 0 0,1 0 1 0 0,0 0-1 0 0,-1-1 0 0 0,1 1 1 0 0,0 0-1 0 0,0-1 0 0 0,-1 1 1 0 0,1-1-1 0 0,2 2 1 0 0,3 1 9 0 0,0 1 1 0 0,1-1 0 0 0,11 3 0 0 0,-13-4-151 0 0,0 0-1 0 0,0 0 1 0 0,0 0-1 0 0,6 4 1 0 0,-6-3-29 0 0,0 0 0 0 0,0 0 0 0 0,0-1 1 0 0,9 4-1 0 0,-9-4-18 0 0,0 0 0 0 0,0 0 1 0 0,0 0-1 0 0,0 1 1 0 0,-1 0-1 0 0,6 4 0 0 0,-3-2 6 0 0,-1 1-1 0 0,0 0 1 0 0,-1 0-1 0 0,1 1 1 0 0,-1 0-1 0 0,6 9 1 0 0,-10-14 37 0 0,-1-1 0 0 0,1 1 1 0 0,0 0-1 0 0,0-1 0 0 0,-1 1 0 0 0,1 0 0 0 0,-1 0 1 0 0,1 0-1 0 0,-1 0 0 0 0,0-1 0 0 0,0 1 0 0 0,0 0 1 0 0,0 0-1 0 0,0 0 0 0 0,0 0 0 0 0,0 0 0 0 0,-1 0 1 0 0,1-1-1 0 0,-1 1 0 0 0,1 0 0 0 0,-1 0 0 0 0,0-1 1 0 0,1 1-1 0 0,-1 0 0 0 0,0-1 0 0 0,0 1 0 0 0,0 0 1 0 0,-1-1-1 0 0,1 0 0 0 0,0 1 0 0 0,-1-1 0 0 0,1 0 0 0 0,0 1 1 0 0,-4 0-1 0 0,0 2 128 0 0,0-1 0 0 0,0-1 0 0 0,0 1 0 0 0,0-1-1 0 0,-1 0 1 0 0,1 0 0 0 0,-1-1 0 0 0,0 0 0 0 0,1 0 0 0 0,-1 0 0 0 0,0 0 0 0 0,0-1 0 0 0,-8 0 0 0 0,2-2-737 0 0,-1 1 0 0 0,1-2 1 0 0,0 1-1 0 0,0-2 0 0 0,-15-5 1 0 0,13 3-8566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16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11688 0 0,'0'0'3036'0'0,"18"-7"567"0"0,-7 4-3133 0 0,0 0-1 0 0,0 0 1 0 0,0 1-1 0 0,0 1 1 0 0,18-1-1 0 0,-14 2-190 0 0,-8-1-163 0 0,0 1 0 0 0,0 1-1 0 0,0-1 1 0 0,9 3-1 0 0,-13-2-89 0 0,0-1 0 0 0,1 1 0 0 0,-1 0 0 0 0,0 1 0 0 0,0-1-1 0 0,-1 0 1 0 0,1 1 0 0 0,0 0 0 0 0,0-1 0 0 0,-1 1-1 0 0,5 4 1 0 0,-6-4 8 0 0,1 0-1 0 0,-1 0 0 0 0,0 0 0 0 0,0 0 1 0 0,0 0-1 0 0,-1 1 0 0 0,1-1 1 0 0,0 0-1 0 0,-1 0 0 0 0,0 1 0 0 0,1-1 1 0 0,-1 0-1 0 0,0 1 0 0 0,0-1 1 0 0,0 0-1 0 0,0 0 0 0 0,-1 1 0 0 0,1-1 1 0 0,-1 0-1 0 0,1 1 0 0 0,-1-1 1 0 0,0 0-1 0 0,0 0 0 0 0,-2 4 0 0 0,-1 3 149 0 0,-2 1 0 0 0,1 0-1 0 0,-13 14 1 0 0,2-6-100 0 0,-1 0 0 0 0,0-2 0 0 0,-1 0-1 0 0,-29 19 1 0 0,47-35-82 0 0,-1 0 0 0 0,1 0 0 0 0,0 0 0 0 0,0 1 0 0 0,0-1 0 0 0,-1 0 0 0 0,1 0 0 0 0,0 0 0 0 0,0 0 0 0 0,0 0 0 0 0,0 0 0 0 0,-1 0 0 0 0,1 1 0 0 0,0-1 0 0 0,0 0 0 0 0,0 0 0 0 0,0 0 0 0 0,0 0 0 0 0,-1 1 0 0 0,1-1 0 0 0,0 0 0 0 0,0 0 0 0 0,0 0 0 0 0,0 1 0 0 0,0-1 0 0 0,0 0 0 0 0,0 0 0 0 0,0 0 0 0 0,0 1 0 0 0,0-1 0 0 0,0 0 0 0 0,0 0 0 0 0,0 1 0 0 0,0-1 0 0 0,0 0 0 0 0,0 0 0 0 0,0 0 0 0 0,0 1 0 0 0,0-1 0 0 0,0 0 0 0 0,0 0 0 0 0,0 0 0 0 0,0 1 0 0 0,1-1 0 0 0,-1 0 0 0 0,0 0 0 0 0,0 0 0 0 0,0 0 0 0 0,0 1 0 0 0,0-1 0 0 0,1 0 0 0 0,-1 0 0 0 0,0 0 0 0 0,0 0 0 0 0,0 0 0 0 0,0 0 0 0 0,1 1 0 0 0,-1-1 0 0 0,0 0 0 0 0,0 0 0 0 0,0 0 0 0 0,1 0 0 0 0,-1 0 0 0 0,0 0 0 0 0,0 0 0 0 0,0 0 0 0 0,1 0 0 0 0,-1 0 0 0 0,0 0 0 0 0,17 2 0 0 0,78-9 64 0 0,-83 7-947 0 0,0 2 0 0 0,14 2 0 0 0,8 1-3849 0 0,-26-5-2558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16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13704 0 0,'9'-5'1464'0'0,"1"1"-1028"0"0,0 1 0 0 0,0 1-1 0 0,1 0 1 0 0,-1 0 0 0 0,1 1 0 0 0,-1 1 0 0 0,1-1 0 0 0,-1 2 0 0 0,1-1 0 0 0,-1 2 0 0 0,1-1 0 0 0,-1 1 0 0 0,13 5 0 0 0,-22-7-419 0 0,1 1 0 0 0,-1-1 0 0 0,0 1 0 0 0,1 0 0 0 0,-1 0-1 0 0,0-1 1 0 0,1 1 0 0 0,-1 0 0 0 0,0 0 0 0 0,0 0 0 0 0,0 0-1 0 0,0 1 1 0 0,0-1 0 0 0,0 0 0 0 0,0 0 0 0 0,-1 1 0 0 0,1-1-1 0 0,0 0 1 0 0,-1 1 0 0 0,2 1 0 0 0,-2-1 28 0 0,0 0 1 0 0,0 0-1 0 0,0 0 1 0 0,0 1-1 0 0,0-1 0 0 0,0 0 1 0 0,0 0-1 0 0,-1 0 1 0 0,1 0-1 0 0,-1 0 0 0 0,1 0 1 0 0,-3 4-1 0 0,0 0 55 0 0,0 1 0 0 0,-1-1 0 0 0,0 0 0 0 0,0-1 0 0 0,-1 1 0 0 0,0-1 0 0 0,-7 8 0 0 0,-69 46 55 0 0,48-36-90 0 0,33-21-61 0 0,4-1-6 0 0,12 0-12 0 0,18-1 6 0 0,-28 0 4 0 0,1 0 0 0 0,-1 0 0 0 0,1 1 0 0 0,-1-1 0 0 0,1 2 0 0 0,10 2 0 0 0,17 10-3472 0 0,-28-11 1988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16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14280 0 0,'0'0'1528'0'0,"5"0"5479"0"0,-3-3-7007 0 0,0 0 0 0 0,-1-1-672 0 0,-1 1-128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8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10136 0 0,'0'0'61'0'0,"0"-1"-1"0"0,0 0 1 0 0,0 1 0 0 0,1-1 0 0 0,-1 0 0 0 0,0 1-1 0 0,0-1 1 0 0,1 0 0 0 0,-1 1 0 0 0,0-1 0 0 0,1 1 0 0 0,-1-1-1 0 0,1 1 1 0 0,-1-1 0 0 0,1 1 0 0 0,-1-1 0 0 0,1 1 0 0 0,-1-1-1 0 0,1 1 1 0 0,-1 0 0 0 0,1-1 0 0 0,0 1 0 0 0,-1 0 0 0 0,1-1-1 0 0,0 1 1 0 0,0 0 0 0 0,23-6 1968 0 0,-14 4-811 0 0,11-2-466 0 0,0 0 1 0 0,1 2-1 0 0,-1 0 0 0 0,32 2 0 0 0,5 5-6358 0 0,-53-5-62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17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5064 0 0,'26'0'6290'0'0,"47"-9"0"0"0,-32 1-4760 0 0,54-11-31 0 0,-91 18-1731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17.6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0 9672 0 0,'-4'1'602'0'0,"-1"0"0"0"0,0 1 1 0 0,1-1-1 0 0,-1 1 0 0 0,1 0 1 0 0,-5 3-1 0 0,8-4-440 0 0,0-1 1 0 0,0 1-1 0 0,1-1 0 0 0,-1 1 1 0 0,0-1-1 0 0,1 1 0 0 0,-1-1 1 0 0,0 1-1 0 0,1-1 0 0 0,-1 1 1 0 0,0 0-1 0 0,1-1 1 0 0,-1 1-1 0 0,1 0 0 0 0,0 0 1 0 0,-1-1-1 0 0,1 1 0 0 0,-1 0 1 0 0,1 0-1 0 0,0 0 0 0 0,0-1 1 0 0,0 1-1 0 0,-1 0 1 0 0,1 0-1 0 0,0 0 0 0 0,0 0 1 0 0,0 0-1 0 0,0 0 0 0 0,0-1 1 0 0,0 1-1 0 0,1 0 0 0 0,-1 0 1 0 0,0 0-1 0 0,0 0 1 0 0,1-1-1 0 0,-1 1 0 0 0,0 0 1 0 0,1 0-1 0 0,-1 0 0 0 0,1 0 1 0 0,3 4 33 0 0,0-1 1 0 0,0 0 0 0 0,0 0-1 0 0,0 0 1 0 0,0-1 0 0 0,1 1-1 0 0,0-1 1 0 0,-1 0 0 0 0,1-1-1 0 0,7 3 1 0 0,6 2 55 0 0,32 8-1 0 0,-33-11-188 0 0,0 1 0 0 0,20 9-1 0 0,-19-6 25 0 0,-13-6-86 0 0,1 0 0 0 0,-1 1 0 0 0,0 0 0 0 0,0 0 1 0 0,0 0-1 0 0,0 0 0 0 0,6 6 0 0 0,-8-6 11 0 0,1 1 0 0 0,-1-1 0 0 0,0 1 0 0 0,0-1 0 0 0,0 1 0 0 0,-1 0 0 0 0,4 5 0 0 0,-6-7 51 0 0,1-1-1 0 0,-1 0 1 0 0,0 1-1 0 0,0-1 1 0 0,1 0-1 0 0,-1 1 1 0 0,0-1-1 0 0,0 1 1 0 0,0-1-1 0 0,0 0 1 0 0,-1 1-1 0 0,1-1 1 0 0,0 1-1 0 0,0-1 1 0 0,-1 0-1 0 0,1 1 1 0 0,-1-1-1 0 0,0 0 0 0 0,1 0 1 0 0,-1 1-1 0 0,0-1 1 0 0,1 0-1 0 0,-1 0 1 0 0,0 0-1 0 0,0 0 1 0 0,0 0-1 0 0,0 0 1 0 0,0 0-1 0 0,-2 1 1 0 0,-1 1 142 0 0,0-1-1 0 0,1 0 1 0 0,-1 0 0 0 0,0 0 0 0 0,0 0 0 0 0,0 0-1 0 0,-1-1 1 0 0,1 0 0 0 0,0 0 0 0 0,-1 0 0 0 0,1 0-1 0 0,0-1 1 0 0,-1 1 0 0 0,1-1 0 0 0,-7-1 0 0 0,3 0-571 0 0,0 0 0 0 0,0 0 0 0 0,1-1 0 0 0,-1 0 0 0 0,1 0 0 0 0,-1-1 0 0 0,-12-6 0 0 0,8 1-8954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5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9672 0 0,'0'0'748'0'0,"2"3"-357"0"0,3 5 1082 0 0,-4-6-1035 0 0,0 0 1 0 0,0 0 0 0 0,0 0-1 0 0,0-1 1 0 0,0 1-1 0 0,-1 0 1 0 0,1 0 0 0 0,-1 0-1 0 0,1 0 1 0 0,-1 0 0 0 0,0 0-1 0 0,1 0 1 0 0,-1 2-1 0 0,-4 29 1052 0 0,0-6-507 0 0,1 61 327 0 0,1-35-2371 0 0,1-45-339 0 0,-1-2-403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6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17071 0 0,'28'0'1062'0'0,"-1"-1"-279"0"0,0 1 0 0 0,0 2 0 0 0,0 0 0 0 0,28 8-1 0 0,-50-9-658 0 0,0 1-1 0 0,0 0 0 0 0,-1 0 0 0 0,6 3 1 0 0,-9-5-95 0 0,0 1-1 0 0,0 0 1 0 0,0-1 0 0 0,0 1 0 0 0,0 0 0 0 0,0 0 0 0 0,0 0 0 0 0,0-1 0 0 0,0 1 0 0 0,0 0 0 0 0,0 0 0 0 0,-1 0 0 0 0,1 1 0 0 0,0-1 0 0 0,-1 0 0 0 0,1 0 0 0 0,-1 0-1 0 0,1 0 1 0 0,-1 1 0 0 0,1 1 0 0 0,1 12 313 0 0,-2-14-309 0 0,0 1-1 0 0,1 0 1 0 0,-1-1 0 0 0,0 1-1 0 0,0 0 1 0 0,0 0 0 0 0,0-1 0 0 0,0 1-1 0 0,0 0 1 0 0,-1 0 0 0 0,1-1-1 0 0,-1 1 1 0 0,1 0 0 0 0,-1 1-1 0 0,-2 3 53 0 0,1 0-41 0 0,-1 0 1 0 0,0-1-1 0 0,0 1 1 0 0,0-1-1 0 0,-1 0 1 0 0,-4 6-1 0 0,4-6-199 0 0,0-1-1 0 0,0 1 1 0 0,1-1-1 0 0,0 1 1 0 0,0 0-1 0 0,0 1 1 0 0,-2 5-1 0 0,-2 0-2710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6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16991 0 0,'8'-2'828'0'0,"88"-6"1019"0"0,-54 1-603 0 0,-30 5-1387 0 0,0 0 0 0 0,18-1 0 0 0,-30 3-725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7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4144 0 0,'-7'9'-1560'0'0,"-2"-1"4226"0"0,7-7-1498 0 0,1 0-1 0 0,-1 0 1 0 0,1 1 0 0 0,-1-1-1 0 0,1 1 1 0 0,0-1 0 0 0,0 1 0 0 0,0-1-1 0 0,-2 3 1 0 0,4 5 3480 0 0,8 2-3672 0 0,-4-8-899 0 0,1 1 0 0 0,-1-1 0 0 0,1-1-1 0 0,0 1 1 0 0,11 2 0 0 0,0 1-62 0 0,56 18 462 0 0,-40-14-214 0 0,-31-9-241 0 0,0 0 0 0 0,0 0 0 0 0,0 0 0 0 0,0 0 0 0 0,0 1 0 0 0,0-1-1 0 0,-1 1 1 0 0,1-1 0 0 0,0 1 0 0 0,-1 0 0 0 0,1-1 0 0 0,-1 1 0 0 0,0 0 0 0 0,1 0-1 0 0,-1 0 1 0 0,0 0 0 0 0,1 3 0 0 0,0-1 116 0 0,-1-1 0 0 0,0 1-1 0 0,0 0 1 0 0,0 0 0 0 0,0 0-1 0 0,0 0 1 0 0,-1 0 0 0 0,0 8 0 0 0,0-10-78 0 0,-1-1 0 0 0,1 0 0 0 0,0 1 0 0 0,-1-1 1 0 0,1 0-1 0 0,-1 1 0 0 0,0-1 0 0 0,1 0 1 0 0,-1 0-1 0 0,0 0 0 0 0,0 1 0 0 0,0-1 1 0 0,0 0-1 0 0,0 0 0 0 0,0 0 0 0 0,0-1 1 0 0,0 1-1 0 0,0 0 0 0 0,0 0 0 0 0,-3 1 0 0 0,-29 10 805 0 0,26-10-689 0 0,-10 2-458 0 0,0-1 0 0 0,1-1 0 0 0,-1 0 0 0 0,-1-1 0 0 0,-30-3 0 0 0,34 0-1413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9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8288 0 0,'0'0'638'0'0,"3"2"-148"0"0,5 4 943 0 0,19 6 4899 0 0,1-5-3559 0 0,-11-6-2360 0 0,23 0 1 0 0,-20-2 103 0 0,-19 1-565 0 0,3-1 92 0 0,0 0-3940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29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7832 0 0,'5'6'832'0'0,"2"-3"1368"0"0,-2-1 408 0 0,2-1 80 0 0,0-1 23 0 0,2 0-2431 0 0,-2-1-488 0 0,0 2-96 0 0,2-1-16 0 0,0 0 168 0 0,2 0 40 0 0,-1 0 8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23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12752 0 0,'-1'0'1157'0'0,"9"20"4019"0"0,-6-13-4967 0 0,-1 1 0 0 0,0-1 0 0 0,0 1 0 0 0,0-1 0 0 0,-1 0 0 0 0,0 1 0 0 0,-1-1 0 0 0,0 1 0 0 0,0-1 0 0 0,0 1 0 0 0,-3 7 0 0 0,3-11-187 0 0,0-1 1 0 0,1 1-1 0 0,-1 0 1 0 0,1 0 0 0 0,0 0-1 0 0,0 0 1 0 0,2 6-1 0 0,-1 9-148 0 0,-1-17-180 0 0,0 0-1 0 0,1-1 0 0 0,-1 1 1 0 0,0 0-1 0 0,1-1 0 0 0,-1 1 1 0 0,1-1-1 0 0,0 1 0 0 0,0-1 1 0 0,0 1-1 0 0,-1-1 0 0 0,1 0 1 0 0,0 1-1 0 0,2 1 0 0 0,2 0-6036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24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4144 0 0,'29'-6'1194'0'0,"-15"4"2934"0"0,1 0 1 0 0,23 1 0 0 0,-15 3-4372 0 0,4 3 943 0 0,-26-5-680 0 0,0 0 0 0 0,0 1 0 0 0,-1-1 0 0 0,1 0-1 0 0,0 0 1 0 0,0 1 0 0 0,0-1 0 0 0,0 1 0 0 0,0-1 0 0 0,-1 1-1 0 0,1-1 1 0 0,0 1 0 0 0,0-1 0 0 0,-1 1 0 0 0,1 0-1 0 0,-1-1 1 0 0,1 1 0 0 0,0 0 0 0 0,-1-1 0 0 0,1 1-1 0 0,-1 0 1 0 0,1 0 0 0 0,-1 0 0 0 0,1 1 0 0 0,-2-1-10 0 0,1 0 1 0 0,-1 1 0 0 0,0-1-1 0 0,1 0 1 0 0,-1 0-1 0 0,0 0 1 0 0,0 0 0 0 0,0 0-1 0 0,0 0 1 0 0,0 0 0 0 0,0 0-1 0 0,0-1 1 0 0,0 1-1 0 0,0 0 1 0 0,0-1 0 0 0,0 1-1 0 0,-1 0 1 0 0,1-1-1 0 0,0 0 1 0 0,-3 1 0 0 0,-11 7 280 0 0,-38 28 912 0 0,53-35-1188 0 0,-1-1-1 0 0,1 0 1 0 0,-1 1-1 0 0,1-1 1 0 0,-1 0 0 0 0,1 1-1 0 0,-1-1 1 0 0,1 1-1 0 0,0-1 1 0 0,-1 1-1 0 0,1-1 1 0 0,0 1 0 0 0,-1-1-1 0 0,1 1 1 0 0,0-1-1 0 0,0 1 1 0 0,0 0 0 0 0,-1-1-1 0 0,1 1 1 0 0,0-1-1 0 0,0 1 1 0 0,0 0-1 0 0,0-1 1 0 0,0 1 0 0 0,0-1-1 0 0,0 1 1 0 0,0 0-1 0 0,0-1 1 0 0,0 1 0 0 0,1-1-1 0 0,-1 1 1 0 0,0-1-1 0 0,0 1 1 0 0,1 0-1 0 0,-1-1 1 0 0,0 1 0 0 0,0-1-1 0 0,1 1 1 0 0,-1-1-1 0 0,1 0 1 0 0,-1 1 0 0 0,0-1-1 0 0,1 1 1 0 0,0 0-1 0 0,4 2-59 0 0,-1 0 0 0 0,1 0-1 0 0,0 0 1 0 0,7 3 0 0 0,5 3 80 0 0,-8-3-47 0 0,-1 1 0 0 0,1 0 0 0 0,-1 1 0 0 0,7 9 0 0 0,-14-16 67 0 0,0 1-1 0 0,0 0 1 0 0,0 0-1 0 0,0-1 1 0 0,0 1-1 0 0,0 0 1 0 0,-1 0-1 0 0,1 0 1 0 0,-1 0-1 0 0,1 0 1 0 0,-1 0-1 0 0,0 0 1 0 0,0 0-1 0 0,0 0 1 0 0,0 0-1 0 0,0 0 1 0 0,0 0-1 0 0,-1 0 1 0 0,1 0-1 0 0,-1 0 1 0 0,1 0-1 0 0,-1-1 1 0 0,1 1-1 0 0,-1 0 1 0 0,0 0-1 0 0,0 0 1 0 0,0-1-1 0 0,0 1 0 0 0,-2 1 1 0 0,-1 0 256 0 0,1 0 0 0 0,-1 0 0 0 0,0 0 0 0 0,0-1-1 0 0,-1 0 1 0 0,1 0 0 0 0,0 0 0 0 0,-1 0 0 0 0,1-1 0 0 0,-1 1 0 0 0,-5 0 0 0 0,5-2-227 0 0,0 1 0 0 0,0-1 0 0 0,0 0 0 0 0,0 0 0 0 0,0 0 0 0 0,0-1 0 0 0,-1 0 0 0 0,1 0 0 0 0,0 0 0 0 0,-7-4 0 0 0,8 3-544 0 0,0 0-1 0 0,0 0 1 0 0,0 0 0 0 0,0 0-1 0 0,1-1 1 0 0,-1 1-1 0 0,-4-6 1 0 0,8 7 304 0 0,-1 1-1 0 0,1 0 1 0 0,0-1-1 0 0,-1 1 1 0 0,1-1 0 0 0,0 1-1 0 0,0 0 1 0 0,-1-1-1 0 0,1 1 1 0 0,0-1 0 0 0,0 1-1 0 0,0-1 1 0 0,0 1-1 0 0,-1-1 1 0 0,1 1 0 0 0,0-1-1 0 0,0 1 1 0 0,0-1-1 0 0,0 0 1 0 0,0-5-1907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8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16615 0 0,'0'0'1506'0'0,"18"1"-1190"0"0,-1-3-78 0 0,-1 1 0 0 0,22 1 0 0 0,10 1-1423 0 0,-26-2-3940 0 0,-7 1-412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24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18631 0 0,'12'7'824'0'0,"-5"-5"168"0"0,0 1-792 0 0,0 1-200 0 0,-2-1 0 0 0,0 0 0 0 0,1-3 528 0 0,-1 3 64 0 0,-3-1 16 0 0,2-1 0 0 0,1 2-288 0 0,-4-1 464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25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6912 0 0,'1'0'384'0'0,"-1"1"1"0"0,1-1 0 0 0,-1 0-1 0 0,0 1 1 0 0,1-1-1 0 0,-1 0 1 0 0,1 1-1 0 0,-1-1 1 0 0,0 0 0 0 0,1 1-1 0 0,-1-1 1 0 0,0 1-1 0 0,1-1 1 0 0,-1 1 0 0 0,0-1-1 0 0,0 1 1 0 0,1-1-1 0 0,-1 1 1 0 0,0-1-1 0 0,0 1 1 0 0,3 18 3357 0 0,-3-15-3285 0 0,0 1-1 0 0,0-1 0 0 0,0 0 1 0 0,-1 0-1 0 0,0 0 0 0 0,-2 8 1 0 0,1-7-309 0 0,1 1 0 0 0,0-1 0 0 0,0 0 1 0 0,0 0-1 0 0,0 1 0 0 0,1-1 0 0 0,0 0 0 0 0,0 9 1 0 0,1-8-42 0 0,-1 0 0 0 0,0 0 0 0 0,0-1 0 0 0,-1 1 1 0 0,0 0-1 0 0,0 0 0 0 0,0-1 0 0 0,-2 7 0 0 0,2-10-219 0 0,0 0 0 0 0,0 1-1 0 0,0-1 1 0 0,1 0-1 0 0,-1 0 1 0 0,1 1 0 0 0,-1-1-1 0 0,1 0 1 0 0,0 3 0 0 0,0-4-50 0 0,0 0 1 0 0,1 0-1 0 0,-1 0 1 0 0,0 0 0 0 0,1 0-1 0 0,-1 0 1 0 0,0 0-1 0 0,1 0 1 0 0,0 0 0 0 0,-1 0-1 0 0,1 0 1 0 0,-1 0-1 0 0,1-1 1 0 0,0 1 0 0 0,0 0-1 0 0,-1 0 1 0 0,1-1-1 0 0,0 1 1 0 0,0 0-1 0 0,2 0 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25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9216 0 0,'8'-3'1099'0'0,"1"0"0"0"0,0 1 0 0 0,15-3 0 0 0,1 1 3896 0 0,-19 3-4797 0 0,0 0 0 0 0,-1 0 0 0 0,1 1 0 0 0,0 0 0 0 0,0 0 0 0 0,-1 0 0 0 0,1 1 0 0 0,0-1 0 0 0,0 1 0 0 0,-1 1 0 0 0,1-1 0 0 0,-1 1 0 0 0,1 0 0 0 0,-1 1 0 0 0,0-1 0 0 0,0 1 0 0 0,0 0 0 0 0,0 0 0 0 0,6 6 0 0 0,-9-8-126 0 0,0 1 0 0 0,0 0-1 0 0,0 0 1 0 0,-1 0-1 0 0,1 0 1 0 0,0 0 0 0 0,-1 0-1 0 0,0 0 1 0 0,1 0-1 0 0,-1 0 1 0 0,0 1 0 0 0,0-1-1 0 0,-1 1 1 0 0,1-1 0 0 0,0 1-1 0 0,-1-1 1 0 0,1 1-1 0 0,-1-1 1 0 0,0 1 0 0 0,0 4-1 0 0,0-4-57 0 0,-1 1 0 0 0,0 0 0 0 0,0-1 0 0 0,0 1 0 0 0,0-1 1 0 0,-1 1-1 0 0,1-1 0 0 0,-1 0 0 0 0,0 1 0 0 0,0-1 0 0 0,0 0 0 0 0,0 0 0 0 0,-4 3 0 0 0,2 0 17 0 0,-1-1 0 0 0,0-1 0 0 0,-1 1 0 0 0,1 0 0 0 0,-1-1 0 0 0,-7 4 0 0 0,7-4 252 0 0,1 0 0 0 0,-1 0 0 0 0,1 0 0 0 0,-5 6 0 0 0,-10 8 206 0 0,18-16-675 0 0,-1 0 0 0 0,1-1 1 0 0,-1 1-1 0 0,0 0 0 0 0,0-1 1 0 0,0 1-1 0 0,-5 1 0 0 0,7-5 108 0 0,4-1 36 0 0,7-6-12 0 0,-10 9 44 0 0,3-2 1 0 0,0 0 0 0 0,0 0 0 0 0,0 0 0 0 0,0 1 0 0 0,0-1 0 0 0,1 1 0 0 0,-1 0 0 0 0,0 0 0 0 0,1 0 0 0 0,-1 0 0 0 0,1 1 1 0 0,-1-1-1 0 0,1 1 0 0 0,-1 0 0 0 0,6 0 0 0 0,-3 1 21 0 0,0 0 1 0 0,-1 0 0 0 0,1 0 0 0 0,-1 1-1 0 0,1 0 1 0 0,-1 0 0 0 0,0 0 0 0 0,0 0-1 0 0,5 4 1 0 0,-1-1-83 0 0,0-1 0 0 0,14 6 0 0 0,-3-3-617 0 0,8 0-971 0 0,-10-6-5310 0 0,-10-1 412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25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5984 0 0,'0'0'541'0'0,"6"0"-434"0"0,118-12 13460 0 0,-91 8-12801 0 0,31-4-1084 0 0,-60 8-1577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26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16352 0 0,'-39'30'4505'0'0,"39"-29"-4453"0"0,0-1 0 0 0,0 0 0 0 0,0 0 0 0 0,0 1 1 0 0,0-1-1 0 0,0 0 0 0 0,0 1 0 0 0,0-1 0 0 0,0 0 0 0 0,0 0 1 0 0,0 1-1 0 0,0-1 0 0 0,0 0 0 0 0,0 1 0 0 0,0-1 0 0 0,0 0 1 0 0,0 0-1 0 0,1 1 0 0 0,-1-1 0 0 0,0 0 0 0 0,0 0 1 0 0,0 0-1 0 0,0 1 0 0 0,1-1 0 0 0,-1 0 0 0 0,0 0 0 0 0,0 0 1 0 0,0 1-1 0 0,1-1 0 0 0,-1 0 0 0 0,0 0 0 0 0,0 0 0 0 0,1 1 1 0 0,7 5 245 0 0,-4-4-202 0 0,23 13 899 0 0,35 15 0 0 0,-37-19-889 0 0,-2 1-1 0 0,27 17 0 0 0,-49-29-97 0 0,0 1-1 0 0,1 0 1 0 0,-1 0 0 0 0,0-1-1 0 0,0 1 1 0 0,0 0-1 0 0,0 0 1 0 0,0 0-1 0 0,0 0 1 0 0,0 0 0 0 0,0 0-1 0 0,0 1 1 0 0,0-1-1 0 0,0 0 1 0 0,-1 0 0 0 0,1 1-1 0 0,-1-1 1 0 0,1 0-1 0 0,-1 1 1 0 0,1-1-1 0 0,-1 1 1 0 0,0-1 0 0 0,0 1-1 0 0,1-1 1 0 0,-1 0-1 0 0,0 1 1 0 0,0-1-1 0 0,-1 1 1 0 0,1-1 0 0 0,0 1-1 0 0,0-1 1 0 0,-1 1-1 0 0,1-1 1 0 0,-1 2 0 0 0,-1 0 123 0 0,1-1 0 0 0,-1 0-1 0 0,0 1 1 0 0,1-1 0 0 0,-1 0 0 0 0,0 0 0 0 0,0 0 0 0 0,0 0 0 0 0,-1-1 0 0 0,1 1 0 0 0,0 0 0 0 0,-1-1 0 0 0,1 0 0 0 0,-1 1 0 0 0,1-1 0 0 0,-6 1 0 0 0,-2 1 86 0 0,0-1 0 0 0,-1 0-1 0 0,1 0 1 0 0,0-2 0 0 0,-13 1 0 0 0,16-1-604 0 0,1-1 0 0 0,0 0 0 0 0,-1 0 0 0 0,1-1 0 0 0,-11-3 0 0 0,8 0-792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32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0 12064 0 0,'0'0'1661'0'0,"2"12"-402"0"0,-2-6-706 0 0,-1 0 0 0 0,1 0 0 0 0,0-1 0 0 0,1 1 1 0 0,1 10-1 0 0,1 15 1343 0 0,-8 55 974 0 0,-9 48-2781 0 0,13-125-618 0 0,1-3-1438 0 0,-1-2-2970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33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9216 0 0,'38'0'949'0'0,"-40"8"3995"0"0,-6 12-1603 0 0,-5 2-1604 0 0,12-19-1560 0 0,-1-1 0 0 0,0 0-1 0 0,1 1 1 0 0,0-1 0 0 0,-1 1 0 0 0,1-1 0 0 0,0 1 0 0 0,0 0 0 0 0,0 0-1 0 0,1-1 1 0 0,-1 1 0 0 0,1 0 0 0 0,-1 0 0 0 0,1 0 0 0 0,0 4 0 0 0,0-6-129 0 0,0 0 0 0 0,1 0 1 0 0,-1 1-1 0 0,0-1 0 0 0,1 0 1 0 0,-1 0-1 0 0,0 0 1 0 0,1 0-1 0 0,-1 1 0 0 0,1-1 1 0 0,0 0-1 0 0,-1 0 0 0 0,1 0 1 0 0,0 0-1 0 0,0 0 0 0 0,0-1 1 0 0,0 1-1 0 0,0 0 1 0 0,1 1-1 0 0,0-1-22 0 0,0 0 1 0 0,1 0-1 0 0,-1 0 0 0 0,0 0 0 0 0,1 0 1 0 0,-1 0-1 0 0,1-1 0 0 0,5 1 1 0 0,14 1-343 0 0,1-2 0 0 0,-1-1 0 0 0,1 0 1 0 0,0-2-1 0 0,30-7 0 0 0,-12-4-5015 0 0,-33 10 3424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33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18343 0 0,'-2'2'142'0'0,"1"0"0"0"0,0 0 0 0 0,-1 1-1 0 0,1-1 1 0 0,0 0 0 0 0,0 0-1 0 0,0 1 1 0 0,0-1 0 0 0,1 1 0 0 0,-1-1-1 0 0,0 1 1 0 0,1-1 0 0 0,0 1 0 0 0,0 4-1 0 0,-3 16 917 0 0,2-20-1027 0 0,1 0 0 0 0,0 0 0 0 0,0 0 0 0 0,0 0 0 0 0,0 0 0 0 0,0 0 0 0 0,1-1 0 0 0,-1 1 0 0 0,2 5 0 0 0,11 26-870 0 0,-9-25 522 0 0,5 3-1838 0 0,-3-7-4555 0 0</inkml:trace>
  <inkml:trace contextRef="#ctx0" brushRef="#br0" timeOffset="1">218 121 9216 0 0,'0'0'11519'0'0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34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13360 0 0,'0'0'1026'0'0,"12"-9"397"0"0,-6 3 470 0 0,-5 5-1796 0 0,-1 1-1 0 0,1-1 0 0 0,-1 0 0 0 0,1 1 0 0 0,0-1 1 0 0,-1 0-1 0 0,1 1 0 0 0,0-1 0 0 0,0 1 1 0 0,-1-1-1 0 0,1 1 0 0 0,0 0 0 0 0,0-1 0 0 0,0 1 1 0 0,0 0-1 0 0,1-1 0 0 0,33-10-386 0 0,-30 8 549 0 0,1 0 0 0 0,1 1 0 0 0,-1 0 0 0 0,0 1 0 0 0,0-1 0 0 0,1 1 0 0 0,-1 0 0 0 0,1 1 1 0 0,-1-1-1 0 0,1 1 0 0 0,9 2 0 0 0,-13-2-208 0 0,-1 1 0 0 0,1 0 0 0 0,-1 0 0 0 0,1-1 0 0 0,-1 2 0 0 0,0-1 0 0 0,1 0 0 0 0,-1 0 0 0 0,0 1 0 0 0,0-1 0 0 0,0 1 0 0 0,0-1 0 0 0,0 1 0 0 0,3 4 0 0 0,-4-4-19 0 0,0 0 0 0 0,-1-1 0 0 0,1 1 0 0 0,0 0-1 0 0,-1 0 1 0 0,1 0 0 0 0,-1 0 0 0 0,0 0 0 0 0,1 0 0 0 0,-1 0 0 0 0,0 0-1 0 0,0 0 1 0 0,0 0 0 0 0,-1 0 0 0 0,1 0 0 0 0,0-1 0 0 0,-1 1 0 0 0,1 0-1 0 0,-2 2 1 0 0,-1 3 65 0 0,0 0 1 0 0,0 0-1 0 0,-1-1 0 0 0,0 1 0 0 0,0-1 0 0 0,-8 9 1 0 0,1-3-29 0 0,-25 21 0 0 0,-31 15-56 0 0,102-58-93 0 0,-29 7 77 0 0,0 1-1 0 0,0 0 1 0 0,0 1-1 0 0,1 0 1 0 0,-1-1 0 0 0,0 2-1 0 0,10-1 1 0 0,1 2-2 0 0,23 4-1 0 0,3 0-990 0 0,8-4-2030 0 0,-31-2-2984 0 0,-9 0-135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34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11520 0 0,'12'-2'1224'0'0,"40"-3"2899"0"0,-23 2-2535 0 0,55-5 534 0 0,-28-1-3476 0 0,-52 9 614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29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79 12496 0 0,'0'0'1860'0'0,"16"-11"895"0"0,8-2-1010 0 0,-15 8-1053 0 0,0 0-1 0 0,17-6 0 0 0,-11 6-366 0 0,12-3 274 0 0,50-10 0 0 0,-70 17-571 0 0,1 0 0 0 0,-1 1 1 0 0,0-1-1 0 0,0 2 0 0 0,1-1 0 0 0,-1 1 1 0 0,0 0-1 0 0,0 0 0 0 0,0 1 1 0 0,0 0-1 0 0,0 0 0 0 0,9 5 1 0 0,-14-6-21 0 0,1 0 0 0 0,-1 1 0 0 0,0-1 0 0 0,0 1 1 0 0,0-1-1 0 0,0 1 0 0 0,0 0 0 0 0,-1 0 0 0 0,1 0 0 0 0,-1 0 1 0 0,1 0-1 0 0,-1 0 0 0 0,0 1 0 0 0,1-1 0 0 0,-1 0 0 0 0,0 1 1 0 0,0 2-1 0 0,0-1 13 0 0,0 0 1 0 0,-1 0-1 0 0,1 1 1 0 0,-1-1-1 0 0,0 0 1 0 0,0 1-1 0 0,-1-1 0 0 0,1 0 1 0 0,-3 6-1 0 0,0 2 63 0 0,-1 0-1 0 0,-1 0 1 0 0,0-1 0 0 0,-1 0-1 0 0,0 0 1 0 0,-8 11-1 0 0,-8 6-19 0 0,-2-1 0 0 0,0-1 0 0 0,-2-1 0 0 0,-44 33 0 0 0,-37 32-64 0 0,111-93-27 0 0,0 1 0 0 0,1 0 0 0 0,-1 0 0 0 0,1 0-1 0 0,-1 0 1 0 0,10-1 0 0 0,33-5 176 0 0,-32 7-121 0 0,1 1 1 0 0,-1 1-1 0 0,0 1 1 0 0,1 0-1 0 0,19 6 0 0 0,-23-5-531 0 0,1 0-1 0 0,1-1 0 0 0,-1 0 1 0 0,0-1-1 0 0,0 0 1 0 0,1-1-1 0 0,21-3 0 0 0,-23 0-1012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34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15288 0 0,'-6'3'508'0'0,"1"-1"59"0"0,0 1 0 0 0,0-1 0 0 0,-8 8 0 0 0,12-10-499 0 0,1 0 1 0 0,-1 1 0 0 0,1-1-1 0 0,-1 0 1 0 0,1 1 0 0 0,0-1-1 0 0,-1 0 1 0 0,1 1 0 0 0,0-1-1 0 0,-1 1 1 0 0,1-1 0 0 0,0 0-1 0 0,-1 1 1 0 0,1-1-1 0 0,0 1 1 0 0,0-1 0 0 0,0 1-1 0 0,0-1 1 0 0,-1 1 0 0 0,1-1-1 0 0,0 1 1 0 0,0-1 0 0 0,0 1-1 0 0,0-1 1 0 0,0 1 0 0 0,0-1-1 0 0,0 1 1 0 0,0-1 0 0 0,0 1-1 0 0,0-1 1 0 0,1 1 0 0 0,-1-1-1 0 0,0 1 1 0 0,0-1 0 0 0,0 1-1 0 0,1-1 1 0 0,-1 1 0 0 0,0-1-1 0 0,1 0 1 0 0,-1 1 0 0 0,0-1-1 0 0,1 1 1 0 0,-1-1 0 0 0,0 0-1 0 0,1 1 1 0 0,-1-1 0 0 0,1 0-1 0 0,-1 1 1 0 0,0-1 0 0 0,1 0-1 0 0,-1 0 1 0 0,1 0 0 0 0,0 1-1 0 0,57 28 564 0 0,-33-18-394 0 0,24 16 0 0 0,-38-20-145 0 0,-2-2-49 0 0,1 1 1 0 0,-1 0 0 0 0,-1 1 0 0 0,16 15-1 0 0,-23-20 18 0 0,1 0 0 0 0,-1 0 0 0 0,0 0 0 0 0,0 1 0 0 0,0-1 0 0 0,0 0 0 0 0,-1 1 0 0 0,1-1 0 0 0,0 1 0 0 0,-1-1 0 0 0,0 1 0 0 0,0-1 0 0 0,1 1 0 0 0,-2-1 0 0 0,1 1 0 0 0,0-1 0 0 0,0 1 0 0 0,-1-1 0 0 0,0 3 0 0 0,-1-2 95 0 0,1-1 0 0 0,-1 1-1 0 0,0 0 1 0 0,0-1-1 0 0,0 1 1 0 0,0-1 0 0 0,-1 0-1 0 0,1 1 1 0 0,0-1 0 0 0,-1 0-1 0 0,0-1 1 0 0,0 1-1 0 0,1 0 1 0 0,-1-1 0 0 0,0 0-1 0 0,0 1 1 0 0,0-1 0 0 0,0 0-1 0 0,-1-1 1 0 0,1 1-1 0 0,0 0 1 0 0,0-1 0 0 0,-4 0-1 0 0,0 1-407 0 0,0-1-1 0 0,0 0 0 0 0,0-1 1 0 0,0 1-1 0 0,-1-1 0 0 0,1-1 1 0 0,0 1-1 0 0,1-1 1 0 0,-11-5-1 0 0,6 2-9003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2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97 14224 0 0,'0'0'653'0'0,"0"0"-622"0"0,0 0-1 0 0,-1-1 1 0 0,1 1 0 0 0,0 0-1 0 0,0 0 1 0 0,0 0 0 0 0,-1 0 0 0 0,1 0-1 0 0,0 0 1 0 0,0 0 0 0 0,0-1-1 0 0,-1 1 1 0 0,1 0 0 0 0,0 0 0 0 0,0 0-1 0 0,0 0 1 0 0,0-1 0 0 0,0 1-1 0 0,-1 0 1 0 0,1 0 0 0 0,0 0 0 0 0,0-1-1 0 0,0 1 1 0 0,0 0 0 0 0,0 0-1 0 0,0-1 1 0 0,0 1 0 0 0,0 0 0 0 0,7-9 552 0 0,1 1 0 0 0,-1 0 0 0 0,2 1 0 0 0,-1 0 0 0 0,1 0 1 0 0,0 1-1 0 0,1 0 0 0 0,-1 0 0 0 0,12-4 0 0 0,-19 9-521 0 0,5-2 41 0 0,0 0-1 0 0,0 0 1 0 0,15-3-1 0 0,-21 6-91 0 0,1 0 0 0 0,-1-1 0 0 0,1 1 0 0 0,-1 0 0 0 0,1 0 0 0 0,-1 0 0 0 0,1 0 0 0 0,-1 0 0 0 0,1 0 0 0 0,-1 1 0 0 0,1-1 0 0 0,-1 0 0 0 0,1 1 0 0 0,-1-1 0 0 0,0 1 0 0 0,1-1 0 0 0,-1 1 0 0 0,0 0 0 0 0,1 0 0 0 0,-1-1 0 0 0,0 1 0 0 0,0 0 0 0 0,0 0 0 0 0,0 0 0 0 0,0 0 0 0 0,0 1 0 0 0,2 1 0 0 0,-2 0 48 0 0,0 1 1 0 0,1-1-1 0 0,-1 0 0 0 0,-1 1 0 0 0,1-1 0 0 0,0 1 0 0 0,-1 5 0 0 0,4 15 384 0 0,-2-19-259 0 0,-1 0 0 0 0,1 0 0 0 0,0 0 0 0 0,1-1 0 0 0,-1 1 0 0 0,5 5 0 0 0,-5-8-55 0 0,-1-1 1 0 0,1 1 0 0 0,-1-1 0 0 0,1 0 0 0 0,0 1-1 0 0,-1-1 1 0 0,1 0 0 0 0,0 0 0 0 0,0-1-1 0 0,0 1 1 0 0,0 0 0 0 0,0-1 0 0 0,0 1 0 0 0,0-1-1 0 0,0 1 1 0 0,0-1 0 0 0,0 0 0 0 0,4 0 0 0 0,2 0-223 0 0,-1 0 1 0 0,1-1-1 0 0,-1 1 1 0 0,1-2-1 0 0,-1 1 1 0 0,1-1-1 0 0,-1 0 1 0 0,0-1-1 0 0,0 1 1 0 0,0-1-1 0 0,0-1 1 0 0,-1 1-1 0 0,1-1 1 0 0,-1-1-1 0 0,0 1 1 0 0,0-1-1 0 0,-1 0 1 0 0,8-8-1 0 0,-8 4-3269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2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0 128 18023 0 0,'0'0'874'0'0,"10"-8"211"0"0,-5 3-1170 0 0,0 1 0 0 0,1 0 0 0 0,-1 0-1 0 0,1 0 1 0 0,0 1 0 0 0,0-1 0 0 0,13-3 0 0 0,-9 3 489 0 0,1 1-1 0 0,-1 0 1 0 0,1 1 0 0 0,15-2-1 0 0,-20 4-195 0 0,1 0-1 0 0,-1 0 0 0 0,1 0 1 0 0,-1 1-1 0 0,0 0 0 0 0,0 0 1 0 0,1 0-1 0 0,-1 1 0 0 0,0 0 1 0 0,0 0-1 0 0,8 5 0 0 0,-8-4-53 0 0,0 0 0 0 0,1-1 0 0 0,-1 0-1 0 0,1-1 1 0 0,-1 1 0 0 0,1-1 0 0 0,0 0-1 0 0,-1-1 1 0 0,1 1 0 0 0,0-1 0 0 0,12-2 0 0 0,-14 1-89 0 0,-1 0 0 0 0,1 0 1 0 0,0 0-1 0 0,5-3 1 0 0,7-2 57 0 0,-6 2-113 0 0,0-1-1 0 0,-1 1 0 0 0,1-2 1 0 0,-1 0-1 0 0,0 0 0 0 0,0 0 1 0 0,-1-2-1 0 0,14-11 0 0 0,-20 15-492 0 0,8-6 493 0 0,-6 2-7622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3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3 7832 0 0,'-4'-3'431'0'0,"4"6"-86"0"0,-1 6 69 0 0,0-6 425 0 0,0 0 0 0 0,0 0 0 0 0,1 0-1 0 0,0 0 1 0 0,0-1 0 0 0,-1 1 0 0 0,2 0-1 0 0,-1 0 1 0 0,0 0 0 0 0,1 3 0 0 0,1 14 1278 0 0,0 8-84 0 0,-1-23-1836 0 0,-1 0-1 0 0,1 0 0 0 0,-1 0 1 0 0,0 0-1 0 0,0 0 1 0 0,-1 0-1 0 0,1 0 0 0 0,-1 0 1 0 0,0 0-1 0 0,-3 7 0 0 0,3-8-226 0 0,1-1 1 0 0,-1 1-1 0 0,1-1 0 0 0,0 1 0 0 0,-1 0 0 0 0,2-1 1 0 0,-1 1-1 0 0,0-1 0 0 0,1 1 0 0 0,1 6 0 0 0,-3-1-557 0 0,-2-7-2400 0 0,6-2 1297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3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54 10136 0 0,'-3'12'1080'0'0,"2"-9"-707"0"0,1 0 0 0 0,0-1 1 0 0,0 1-1 0 0,0 0 0 0 0,0 0 1 0 0,1-1-1 0 0,-1 1 0 0 0,1 0 1 0 0,0-1-1 0 0,-1 1 0 0 0,3 4 1 0 0,14 27 4409 0 0,-14-31-4553 0 0,-1 0 0 0 0,1 0 0 0 0,0 0 0 0 0,0 0 0 0 0,0-1 0 0 0,0 1 0 0 0,0-1 0 0 0,0 0 0 0 0,1 0 0 0 0,-1 0 0 0 0,1 0 0 0 0,-1-1 0 0 0,1 0 0 0 0,4 2-1 0 0,5 0 59 0 0,0 0 0 0 0,23 3-1 0 0,-26-5-266 0 0,1-1 0 0 0,-1-1-1 0 0,0 1 1 0 0,1-1 0 0 0,-1-1-1 0 0,0 0 1 0 0,0-1 0 0 0,0 0 0 0 0,0 0-1 0 0,0-1 1 0 0,-1 0 0 0 0,0-1-1 0 0,0 0 1 0 0,0 0 0 0 0,0-1 0 0 0,14-12-1 0 0,-22 16-8 0 0,1 0-1 0 0,0 1 0 0 0,0-1 0 0 0,-1 0 1 0 0,1 0-1 0 0,-1 0 0 0 0,0 0 0 0 0,0 0 1 0 0,1 0-1 0 0,-1-1 0 0 0,-1 1 0 0 0,1 0 1 0 0,0 0-1 0 0,0-1 0 0 0,-1 1 1 0 0,0-1-1 0 0,1 1 0 0 0,-1 0 0 0 0,0-1 1 0 0,0 1-1 0 0,0-1 0 0 0,0 1 0 0 0,-1-1 1 0 0,1 1-1 0 0,-1 0 0 0 0,1-1 0 0 0,-1 1 1 0 0,0 0-1 0 0,0-1 0 0 0,0 1 1 0 0,0 0-1 0 0,0 0 0 0 0,-1 0 0 0 0,1 0 1 0 0,-1 0-1 0 0,1 0 0 0 0,-1 0 0 0 0,0 1 1 0 0,-2-3-1 0 0,-1 0 63 0 0,-1 0 0 0 0,1 1 0 0 0,-1-1 0 0 0,0 1 0 0 0,0 1 0 0 0,0-1 1 0 0,0 1-1 0 0,0 0 0 0 0,0 0 0 0 0,-1 0 0 0 0,1 1 0 0 0,-1 0 0 0 0,-8 0 0 0 0,4 1-158 0 0,-1 0 0 0 0,1 1-1 0 0,0 0 1 0 0,-14 3 0 0 0,-5 3-6952 0 0,9 1-1202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4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1 143 14280 0 0,'2'-4'203'0'0,"0"-1"0"0"0,1 1 0 0 0,-1 0 0 0 0,1 0 0 0 0,0 1 0 0 0,0-1 0 0 0,7-6 0 0 0,1 0 418 0 0,-1-1 1 0 0,2 2 0 0 0,-1-1 0 0 0,1 2-1 0 0,1-1 1 0 0,0 2 0 0 0,0 0 0 0 0,20-8-1 0 0,-31 14 271 0 0,12 12 91 0 0,-13-10-913 0 0,1 1 0 0 0,-1 0 0 0 0,1 0 0 0 0,-1 0 1 0 0,1 0-1 0 0,-1 0 0 0 0,0 0 0 0 0,0 0 0 0 0,0 0 0 0 0,0 0 0 0 0,0 4 0 0 0,0-5-54 0 0,-1 0 0 0 0,1 1 0 0 0,0-1 0 0 0,-1 0 0 0 0,1 1 0 0 0,0-1-1 0 0,0 0 1 0 0,0 0 0 0 0,0 0 0 0 0,0 0 0 0 0,0 0 0 0 0,0 0 0 0 0,1 0 0 0 0,-1 0 0 0 0,2 1-1 0 0,23 9 267 0 0,-22-10-256 0 0,1 0 1 0 0,-1-1-1 0 0,0 1 0 0 0,1-1 0 0 0,-1 0 1 0 0,0-1-1 0 0,1 1 0 0 0,-1-1 0 0 0,0 0 1 0 0,1 0-1 0 0,-1 0 0 0 0,0-1 0 0 0,6-2 1 0 0,5-4 27 0 0,0 0 0 0 0,16-12 0 0 0,-7 4 218 0 0,7-9 118 0 0,-30 25-628 0 0,-8 3-5888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4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0 126 11976 0 0,'0'0'1082'0'0,"5"-13"2669"0"0,15-9 1045 0 0,-10 13-4149 0 0,0-1 0 0 0,1 2 1 0 0,11-8-1 0 0,-20 15-26 0 0,1 0 889 0 0,-1 1-1515 0 0,-1 0 0 0 0,0-1 0 0 0,0 1 0 0 0,0 0 0 0 0,0 0 1 0 0,1 0-1 0 0,-1 0 0 0 0,0 0 0 0 0,0 0 0 0 0,2 0 0 0 0,3 4 4 0 0,-1-1 1 0 0,0 1-1 0 0,7 5 0 0 0,-9-6 9 0 0,0 0-1 0 0,-1-1 0 0 0,1 0 0 0 0,0 0 0 0 0,0 0 0 0 0,0 0 1 0 0,1 0-1 0 0,-1-1 0 0 0,0 1 0 0 0,1-1 0 0 0,-1 0 1 0 0,1 0-1 0 0,-1 0 0 0 0,1 0 0 0 0,4 0 0 0 0,2-2 51 0 0,0-1-1 0 0,0 0 0 0 0,-1 0 1 0 0,1-1-1 0 0,-1 0 0 0 0,1 0 1 0 0,-1-1-1 0 0,0 0 0 0 0,-1-1 1 0 0,1 0-1 0 0,10-8 0 0 0,2-6-521 0 0,-19 17 365 0 0,-1 1-1 0 0,0 0 1 0 0,0-1-1 0 0,0 1 1 0 0,0-1 0 0 0,0 1-1 0 0,0-1 1 0 0,-1 0-1 0 0,1 1 1 0 0,0-1 0 0 0,-1 0-1 0 0,1 1 1 0 0,-1-3-1 0 0,0 2-1852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5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9672 0 0,'24'-2'734'0'0,"12"-9"5007"0"0,-27 7-4389 0 0,1 1 1 0 0,18-3 0 0 0,-23 5-1129 0 0,0 0 1 0 0,0 1-1 0 0,0 0 1 0 0,0 0-1 0 0,0 0 1 0 0,0 1 0 0 0,0 0-1 0 0,0 0 1 0 0,-1 0-1 0 0,1 0 1 0 0,0 1-1 0 0,-1 0 1 0 0,1 0-1 0 0,0 0 1 0 0,-1 0-1 0 0,6 5 1 0 0,-8-6-200 0 0,-1 0-1 0 0,0-1 1 0 0,0 1 0 0 0,0 0 0 0 0,0 0-1 0 0,0 0 1 0 0,-1 0 0 0 0,1 0 0 0 0,0 0-1 0 0,0 0 1 0 0,-1 1 0 0 0,1-1 0 0 0,-1 0-1 0 0,1 0 1 0 0,-1 1 0 0 0,1-1 0 0 0,-1 0-1 0 0,0 0 1 0 0,1 1 0 0 0,-1-1 0 0 0,0 0-1 0 0,0 1 1 0 0,0-1 0 0 0,0 0 0 0 0,0 1-1 0 0,0-1 1 0 0,-1 0 0 0 0,0 3 0 0 0,-1 2 30 0 0,0-1 0 0 0,-1 1 0 0 0,1-1 0 0 0,-2 1 1 0 0,-3 4-1 0 0,-1 4-20 0 0,-1-2-46 0 0,0-1 0 0 0,0 0 1 0 0,-1 0-1 0 0,-1 0 0 0 0,1-2 0 0 0,-19 14 1 0 0,-8 7-14 0 0,16-18 22 0 0,18-11-8 0 0,1 0 0 0 0,-1 1-1 0 0,1-1 1 0 0,0 0 0 0 0,-1 1 0 0 0,1-1-1 0 0,-4 5 1 0 0,4-4-54 0 0,7-4-21 0 0,0 0 0 0 0,0 1 0 0 0,1-1 0 0 0,-1 1-1 0 0,0 0 1 0 0,1 1 0 0 0,6-1 0 0 0,43 2 697 0 0,-49 0-563 0 0,-3-1 14 0 0,1 1 0 0 0,-1-1-1 0 0,0 1 1 0 0,0 0 0 0 0,6 3-1 0 0,14 3 48 0 0,-17-6-135 0 0,-1 1 1 0 0,1-1 0 0 0,-1 1 0 0 0,6 2 0 0 0,-6-2-289 0 0,1 0 0 0 0,-1 0 0 0 0,11 2 1 0 0,-11-3-63 0 0,9 0-1815 0 0,-5-2-3396 0 0,2 0-1232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5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16783 0 0,'-5'0'1082'0'0,"8"-1"721"0"0,10 3-232 0 0,-11-1-1437 0 0,1 0-1 0 0,-1-1 0 0 0,1 1 0 0 0,0 0 1 0 0,-1-1-1 0 0,1 0 0 0 0,0 0 0 0 0,4 0 1 0 0,13 1 442 0 0,58 20 986 0 0,-44-10-1342 0 0,-33-10-217 0 0,1 0 1 0 0,0-1-1 0 0,-1 1 0 0 0,1 0 1 0 0,-1 0-1 0 0,1 0 1 0 0,-1 0-1 0 0,0 0 1 0 0,1 0-1 0 0,-1 1 1 0 0,0-1-1 0 0,0 0 1 0 0,0 1-1 0 0,0-1 1 0 0,0 1-1 0 0,0-1 1 0 0,1 2-1 0 0,-2-2-17 0 0,0 0 0 0 0,-1 0 0 0 0,1 0 0 0 0,0 0 0 0 0,0 0 1 0 0,0 0-1 0 0,-1-1 0 0 0,1 1 0 0 0,0 0 0 0 0,-1 0 0 0 0,1 0 0 0 0,-1-1 0 0 0,1 1 0 0 0,-1 0 0 0 0,1 0 0 0 0,-1-1 0 0 0,0 1 0 0 0,1-1 0 0 0,-1 1 0 0 0,0 0 0 0 0,1-1 0 0 0,-1 1 0 0 0,0-1 0 0 0,-1 1 0 0 0,-19 10-265 0 0,-9-1 143 0 0,18-6 151 0 0,-22 8 0 0 0,34-12-14 0 0,0 0 0 0 0,-1 0 0 0 0,1 0 0 0 0,0 0 0 0 0,-1 0 0 0 0,1 1 0 0 0,0-1 0 0 0,0 0 0 0 0,-1 0 0 0 0,1 0 1 0 0,0 0-1 0 0,0 0 0 0 0,-1 0 0 0 0,1 1 0 0 0,0-1 0 0 0,0 0 0 0 0,-1 0 0 0 0,1 0 0 0 0,0 1 0 0 0,0-1 0 0 0,0 0 1 0 0,0 0-1 0 0,-1 1 0 0 0,1-1 0 0 0,0 0 0 0 0,0 0 0 0 0,0 1 0 0 0,0-1 0 0 0,0 0 0 0 0,0 1 0 0 0,0-1 0 0 0,0 0 0 0 0,0 0 1 0 0,0 1-1 0 0,0-1 0 0 0,0 0 0 0 0,0 1 0 0 0,0-1 0 0 0,0 0 0 0 0,0 1 0 0 0,0-1 0 0 0,0 0 0 0 0,0 0 0 0 0,0 1 1 0 0,0-1-1 0 0,0 0 0 0 0,0 0 0 0 0,1 1 0 0 0,-1-1 0 0 0,0 0 0 0 0,0 0 0 0 0,0 1 0 0 0,1-1 0 0 0,-1 0 0 0 0,0 0 1 0 0,0 0-1 0 0,1 1 0 0 0,-1-1 0 0 0,0 0 0 0 0,0 0 0 0 0,1 0 0 0 0,-1 0 0 0 0,0 0 0 0 0,0 0 0 0 0,1 1 0 0 0,-1-1 0 0 0,19 7-9 0 0,-18-6 10 0 0,5 1 3 0 0,1 1-1 0 0,-1 1 1 0 0,0-1-1 0 0,7 7 1 0 0,5 1 55 0 0,-12-7-63 0 0,0 0 0 0 0,0 0 0 0 0,0 1 1 0 0,-1 0-1 0 0,0 0 0 0 0,0 0 0 0 0,5 6 0 0 0,-9-9 59 0 0,0 0-1 0 0,1 0 0 0 0,-1-1 0 0 0,0 1 1 0 0,0 0-1 0 0,0 0 0 0 0,0 0 0 0 0,0 1 1 0 0,-1-1-1 0 0,1 0 0 0 0,-1 0 0 0 0,1 0 1 0 0,-1 0-1 0 0,0 1 0 0 0,0-1 0 0 0,0 0 1 0 0,0 0-1 0 0,0 0 0 0 0,0 1 0 0 0,0-1 1 0 0,-1 0-1 0 0,1 0 0 0 0,-1 0 0 0 0,0 0 1 0 0,0 0-1 0 0,-2 4 0 0 0,2-4 85 0 0,0-1 1 0 0,-1 1-1 0 0,1-1 0 0 0,-1 0 0 0 0,0 0 1 0 0,1 1-1 0 0,-1-1 0 0 0,0 0 1 0 0,0-1-1 0 0,0 1 0 0 0,0 0 0 0 0,1 0 1 0 0,-5 0-1 0 0,-26 3 816 0 0,12-4-1451 0 0,0-1 0 0 0,-29-5 0 0 0,32 3-516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6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0 101 10592 0 0,'0'0'818'0'0,"6"-7"2645"0"0,12-13 847 0 0,-7 9-2784 0 0,1-1 0 0 0,23-17 0 0 0,-30 26-1420 0 0,-1 0 0 0 0,0 1 0 0 0,0-1 0 0 0,1 1 0 0 0,0 0-1 0 0,-1 1 1 0 0,1-1 0 0 0,0 1 0 0 0,0 0 0 0 0,-1 0 0 0 0,1 1 0 0 0,0-1-1 0 0,9 1 1 0 0,-13 0-92 0 0,0 0 0 0 0,1 1 0 0 0,-1-1 0 0 0,0 0 0 0 0,0 0 0 0 0,0 1 0 0 0,0-1 0 0 0,0 0 0 0 0,0 1 0 0 0,0-1 0 0 0,0 1 0 0 0,0-1 0 0 0,0 1 0 0 0,0 0 0 0 0,0-1 0 0 0,0 1 0 0 0,-1 0 0 0 0,1 0 0 0 0,0 0 0 0 0,0-1 0 0 0,-1 1 0 0 0,1 0 0 0 0,-1 0 0 0 0,1 0 0 0 0,-1 0 0 0 0,1 0 0 0 0,-1 0 0 0 0,1 0 0 0 0,-1 0 0 0 0,0 0 0 0 0,1 2 0 0 0,-1 3 61 0 0,1-1 0 0 0,-1 1 0 0 0,-1-1 0 0 0,1 1 0 0 0,-2 5 0 0 0,2-6-65 0 0,0-4-12 0 0,0 0 1 0 0,0 0-1 0 0,0 0 0 0 0,1 1 1 0 0,-1-1-1 0 0,0 0 0 0 0,1 0 1 0 0,-1 0-1 0 0,1 0 0 0 0,-1 0 1 0 0,1 0-1 0 0,-1 0 0 0 0,1 0 1 0 0,0 0-1 0 0,-1 0 0 0 0,1-1 0 0 0,0 1 1 0 0,0 0-1 0 0,0 0 0 0 0,0-1 1 0 0,-1 1-1 0 0,1 0 0 0 0,0-1 1 0 0,0 1-1 0 0,2 0 0 0 0,1 1-7 0 0,0 0 1 0 0,0-1-1 0 0,1 1 0 0 0,8 1 0 0 0,-8-1 43 0 0,-1-2 0 0 0,1 1 0 0 0,0 0 0 0 0,-1-1 0 0 0,1 0 0 0 0,0 0 0 0 0,0-1 0 0 0,-1 1 0 0 0,1-1 0 0 0,0 0 0 0 0,-1 0 0 0 0,1-1 0 0 0,-1 1 0 0 0,1-1 0 0 0,-1 0 0 0 0,0 0 0 0 0,0 0 0 0 0,0-1 0 0 0,7-5 0 0 0,15-17 53 0 0,-26 25-134 0 0,0 0 0 0 0,0 0 0 0 0,0 0 0 0 0,0-1 1 0 0,0 1-1 0 0,1 0 0 0 0,-1 0 0 0 0,0 0 0 0 0,0 0 0 0 0,0 0 0 0 0,0 0 0 0 0,0 0 1 0 0,0 0-1 0 0,0 0 0 0 0,0-1 0 0 0,0 1 0 0 0,0 0 0 0 0,0 0 0 0 0,0 0 1 0 0,0 0-1 0 0,0 0 0 0 0,0 0 0 0 0,0 0 0 0 0,0 0 0 0 0,0-1 0 0 0,0 1 0 0 0,0 0 1 0 0,0 0-1 0 0,0 0 0 0 0,0 0 0 0 0,0 0 0 0 0,0 0 0 0 0,0 0 0 0 0,0 0 1 0 0,0-1-1 0 0,0 1 0 0 0,0 0 0 0 0,0 0 0 0 0,0 0 0 0 0,-1 0 0 0 0,1 0 0 0 0,0 0 1 0 0,0 0-1 0 0,0 0 0 0 0,0 0 0 0 0,0 0 0 0 0,0 0 0 0 0,0 0 0 0 0,0-1 1 0 0,0 1-1 0 0,0 0 0 0 0,-1 0 0 0 0,1 0 0 0 0,0 0 0 0 0,0 0 0 0 0,0 0 1 0 0,0 0-1 0 0,0 0 0 0 0,0 0 0 0 0,0 0 0 0 0,-1 0 0 0 0,1 0 0 0 0,-7 1-2756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0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23 13104 0 0,'-16'0'1309'0'0,"13"1"-1273"0"0,1 0 1 0 0,-1 0 0 0 0,1 0-1 0 0,0 1 1 0 0,0-1-1 0 0,-1 0 1 0 0,1 1 0 0 0,0 0-1 0 0,0-1 1 0 0,0 1-1 0 0,0 0 1 0 0,1 0-1 0 0,-1 0 1 0 0,-2 4 0 0 0,1-1 102 0 0,1-1 1 0 0,0 1-1 0 0,0 0 1 0 0,1-1-1 0 0,-1 1 1 0 0,1 0-1 0 0,-1 7 1 0 0,1-1 217 0 0,1 1 0 0 0,0-1 1 0 0,0 1-1 0 0,1-1 1 0 0,1 1-1 0 0,3 13 0 0 0,-4-19-219 0 0,1 1-1 0 0,1-1 0 0 0,-1 0 0 0 0,1 1 0 0 0,0-1 0 0 0,0 0 0 0 0,1-1 0 0 0,0 1 0 0 0,0 0 1 0 0,0-1-1 0 0,1 0 0 0 0,0 0 0 0 0,0-1 0 0 0,0 1 0 0 0,0-1 0 0 0,1 0 0 0 0,7 4 0 0 0,-4-3-92 0 0,0-1 0 0 0,0 0 0 0 0,1 0 0 0 0,0-1 0 0 0,0 0 0 0 0,0-1 0 0 0,0 0 0 0 0,0-1 0 0 0,0 0-1 0 0,0 0 1 0 0,1-1 0 0 0,-1-1 0 0 0,0 1 0 0 0,0-2 0 0 0,0 1 0 0 0,16-6 0 0 0,-15 4 0 0 0,0-1 0 0 0,0 0 0 0 0,0-1 0 0 0,-1-1 0 0 0,0 1 0 0 0,0-1 0 0 0,-1-1 1 0 0,1 0-1 0 0,-1 0 0 0 0,-1-1 0 0 0,1 0 0 0 0,-2-1 0 0 0,1 0 0 0 0,9-14 0 0 0,-13 17-14 0 0,-1 0 1 0 0,0 0-1 0 0,0 0 0 0 0,0-1 0 0 0,-1 1 0 0 0,0-1 0 0 0,0 1 0 0 0,-1-1 0 0 0,0 0 0 0 0,0 0 1 0 0,0 0-1 0 0,-1 0 0 0 0,0 0 0 0 0,-1 1 0 0 0,1-1 0 0 0,-1 0 0 0 0,-3-12 0 0 0,2 16 27 0 0,0 0-1 0 0,1 1 1 0 0,-1-1-1 0 0,0 0 1 0 0,-1 1 0 0 0,1-1-1 0 0,0 1 1 0 0,-1-1-1 0 0,1 1 1 0 0,-1 0-1 0 0,0 0 1 0 0,0 0-1 0 0,0 1 1 0 0,0-1-1 0 0,0 1 1 0 0,-4-2 0 0 0,-8-2 396 0 0,1 0 0 0 0,-18-2 1 0 0,10 3-319 0 0,1 1 0 0 0,0 1 0 0 0,-1 1 0 0 0,1 0 0 0 0,-1 2 0 0 0,1 1 0 0 0,-29 6 0 0 0,44-7-1161 0 0,1 1 0 0 0,0-1 0 0 0,-10 6 0 0 0,7-3-7168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6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58 17423 0 0,'-1'1'45'0'0,"1"-1"-1"0"0,0 0 1 0 0,0 0-1 0 0,0 0 0 0 0,0 0 1 0 0,-1 0-1 0 0,1 0 0 0 0,0 0 1 0 0,0 0-1 0 0,0 0 1 0 0,-1 0-1 0 0,1 0 0 0 0,0 0 1 0 0,0 0-1 0 0,0 0 0 0 0,0 0 1 0 0,-1 0-1 0 0,1 0 0 0 0,0 0 1 0 0,0 0-1 0 0,0 0 1 0 0,-1 0-1 0 0,1-1 0 0 0,0 1 1 0 0,0 0-1 0 0,0 0 0 0 0,0 0 1 0 0,0 0-1 0 0,-1 0 1 0 0,1 0-1 0 0,0 0 0 0 0,0-1 1 0 0,0 1-1 0 0,0 0 0 0 0,0 0 1 0 0,0 0-1 0 0,-1-1 0 0 0,5-7 972 0 0,17-13 265 0 0,-14 15-592 0 0,-3 3-466 0 0,0 1 0 0 0,0 0 0 0 0,0-1 0 0 0,0 2 0 0 0,0-1-1 0 0,0 0 1 0 0,0 1 0 0 0,1 0 0 0 0,-1 0 0 0 0,1 0 0 0 0,-1 0 0 0 0,1 1-1 0 0,6 0 1 0 0,-9 1-174 0 0,1 0 0 0 0,-1-1 1 0 0,1 2-1 0 0,-1-1 0 0 0,1 0 0 0 0,-1 0 0 0 0,0 1 0 0 0,0 0 0 0 0,1-1 0 0 0,-1 1 0 0 0,-1 0 0 0 0,1 0 1 0 0,0 0-1 0 0,0 0 0 0 0,-1 0 0 0 0,1 0 0 0 0,1 4 0 0 0,16 17 251 0 0,-15-20-280 0 0,0 0 0 0 0,0-1 0 0 0,1 1 0 0 0,-1-1-1 0 0,1 0 1 0 0,-1-1 0 0 0,1 1 0 0 0,-1-1 0 0 0,1 0 0 0 0,0 0 0 0 0,0 0 0 0 0,-1 0-1 0 0,1-1 1 0 0,0 0 0 0 0,0 0 0 0 0,0-1 0 0 0,0 1 0 0 0,0-1 0 0 0,-1 0-1 0 0,1 0 1 0 0,0 0 0 0 0,-1-1 0 0 0,1 0 0 0 0,-1 0 0 0 0,1 0 0 0 0,-1 0-1 0 0,0-1 1 0 0,7-5 0 0 0,10-13 504 0 0,-18 17-520 0 0,0 0-1 0 0,1 1 1 0 0,-1-1-1 0 0,8-4 1 0 0,-8 2-3151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7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2304 0 0,'12'12'-834'0'0,"-10"-9"1845"0"0,0 0-1 0 0,-1-1 1 0 0,1 1-1 0 0,-1 0 1 0 0,0 0-1 0 0,1 4 1 0 0,3 21 8248 0 0,-3-10-6208 0 0,-2-16-3006 0 0,1 12 835 0 0,1 7 176 0 0,-1 25-1 0 0,-1-38-1038 0 0,1 1 1 0 0,-1 0-1 0 0,4 12 0 0 0,4-7-211 0 0,-7-14 118 0 0,0 1 0 0 0,-1 0 0 0 0,1-1 1 0 0,0 1-1 0 0,-1 0 0 0 0,1 0 0 0 0,-1 0 0 0 0,1 0 0 0 0,-1-1 1 0 0,0 1-1 0 0,1 0 0 0 0,-1 0 0 0 0,0 2 0 0 0,4-1-2013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8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10592 0 0,'59'-14'2990'0'0,"-39"11"1007"0"0,18 0-330 0 0,-28 2-3369 0 0,-4 1-97 0 0,-1 0-1 0 0,0 0 1 0 0,0 0-1 0 0,0 1 1 0 0,0 0-1 0 0,0 0 1 0 0,0 0-1 0 0,0 0 1 0 0,0 1-1 0 0,6 2 1 0 0,-9-3-147 0 0,0 0 0 0 0,-1 0 0 0 0,1 0 0 0 0,-1 0 0 0 0,1 0 0 0 0,-1 0 0 0 0,1 0 0 0 0,1 3 0 0 0,-3-4-44 0 0,0 1-1 0 0,1-1 0 0 0,-1 0 1 0 0,0 1-1 0 0,0-1 0 0 0,0 1 0 0 0,1-1 1 0 0,-1 1-1 0 0,0-1 0 0 0,0 1 1 0 0,0-1-1 0 0,0 1 0 0 0,0-1 1 0 0,0 1-1 0 0,0-1 0 0 0,0 1 0 0 0,-1-1 1 0 0,1 1-1 0 0,0-1 0 0 0,0 1 1 0 0,0-1-1 0 0,0 1 0 0 0,-1-1 1 0 0,1 1-1 0 0,0-1 0 0 0,0 1 0 0 0,-1-1 1 0 0,1 0-1 0 0,0 1 0 0 0,-1-1 1 0 0,1 0-1 0 0,-1 1 0 0 0,-7 9 130 0 0,7-9-137 0 0,-1 0 0 0 0,1 0-1 0 0,0 1 1 0 0,0-1-1 0 0,0 0 1 0 0,-1 0 0 0 0,1 0-1 0 0,0 0 1 0 0,-1 0-1 0 0,1-1 1 0 0,-1 1 0 0 0,-2 1-1 0 0,-11 4 15 0 0,-1 1 0 0 0,1 1 0 0 0,-14 10 0 0 0,28-18-17 0 0,1 0-1 0 0,-1 0 1 0 0,1 0-1 0 0,0 1 1 0 0,-1-1-1 0 0,1 0 0 0 0,0 0 1 0 0,-1 1-1 0 0,1-1 1 0 0,0 0-1 0 0,-1 1 1 0 0,1-1-1 0 0,0 0 1 0 0,-1 1-1 0 0,1-1 1 0 0,0 0-1 0 0,0 1 1 0 0,0-1-1 0 0,-1 1 0 0 0,1-1 1 0 0,0 1-1 0 0,0-1 1 0 0,0 0-1 0 0,0 1 1 0 0,0-1-1 0 0,0 1 1 0 0,0-1-1 0 0,0 1 1 0 0,0-1-1 0 0,0 1 1 0 0,0-1-1 0 0,0 1 0 0 0,0-1 1 0 0,0 0-1 0 0,0 1 1 0 0,1-1-1 0 0,-1 1 1 0 0,0-1-1 0 0,0 0 1 0 0,0 1-1 0 0,1-1 1 0 0,-1 1-1 0 0,1-1 1 0 0,15 12-103 0 0,-13-11 89 0 0,67 43-39 0 0,-65-40 54 0 0,0 1 0 0 0,0 0 0 0 0,4 6 0 0 0,-2-3 0 0 0,-5-6 22 0 0,-1 0 0 0 0,1 0 0 0 0,-1 0 1 0 0,1 0-1 0 0,-1 0 0 0 0,0 0 0 0 0,0 1 0 0 0,0-1 0 0 0,0 0 0 0 0,0 1 0 0 0,1 4 0 0 0,-2-6 59 0 0,0 0-1 0 0,0 1 1 0 0,0-1 0 0 0,0 0-1 0 0,0 0 1 0 0,-1 1 0 0 0,1-1-1 0 0,0 0 1 0 0,0 0-1 0 0,-1 1 1 0 0,1-1 0 0 0,-1 0-1 0 0,1 0 1 0 0,-1 0 0 0 0,0 0-1 0 0,1 0 1 0 0,-1 0-1 0 0,0 0 1 0 0,0 0 0 0 0,1 0-1 0 0,-1 0 1 0 0,0 0 0 0 0,-2 1-1 0 0,-1 1 116 0 0,0-1-1 0 0,0 1 0 0 0,0-1 1 0 0,0 0-1 0 0,0-1 1 0 0,0 1-1 0 0,0-1 1 0 0,-1 1-1 0 0,1-1 1 0 0,-1-1-1 0 0,-8 2 0 0 0,-7 0-682 0 0,-38 4 1543 0 0,38-5-3665 0 0,2 0-3336 0 0,5-1-3118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8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80 14976 0 0,'0'0'686'0'0,"6"-8"310"0"0,-4 4-578 0 0,0 1 1 0 0,1 0-1 0 0,0-1 0 0 0,-1 1 0 0 0,1 0 0 0 0,0 1 1 0 0,1-1-1 0 0,-1 1 0 0 0,0-1 0 0 0,7-2 0 0 0,39-19 3166 0 0,-45 22-3297 0 0,24-7 1017 0 0,-26 9-1373 0 0,0-1 1 0 0,0 1 0 0 0,0 0 0 0 0,0 0 0 0 0,0 0 0 0 0,0 0 0 0 0,0 0 0 0 0,0 0 0 0 0,0 0 0 0 0,0 1-1 0 0,0-1 1 0 0,3 2 0 0 0,-4-2 85 0 0,-1 1-1 0 0,1-1 1 0 0,0 0-1 0 0,-1 1 1 0 0,1-1-1 0 0,-1 1 1 0 0,0-1 0 0 0,1 1-1 0 0,-1 0 1 0 0,1-1-1 0 0,-1 1 1 0 0,0-1-1 0 0,1 1 1 0 0,-1 0-1 0 0,0-1 1 0 0,0 1-1 0 0,0 0 1 0 0,1-1-1 0 0,-1 1 1 0 0,0 0 0 0 0,0 0-1 0 0,-1 20 231 0 0,2-1-74 0 0,-1-18-167 0 0,1 0 0 0 0,0 0 0 0 0,0 1 0 0 0,0-1 0 0 0,0-1 0 0 0,0 1 0 0 0,0 0 0 0 0,1 0 0 0 0,-1 0-1 0 0,0-1 1 0 0,1 1 0 0 0,0 0 0 0 0,2 1 0 0 0,-3-2-3 0 0,0-1 0 0 0,1 1-1 0 0,-1 0 1 0 0,0-1 0 0 0,0 1-1 0 0,1-1 1 0 0,-1 0 0 0 0,0 0 0 0 0,1 1-1 0 0,-1-1 1 0 0,1 0 0 0 0,-1 0-1 0 0,0 0 1 0 0,1 0 0 0 0,-1 0 0 0 0,0-1-1 0 0,1 1 1 0 0,-1 0 0 0 0,0-1-1 0 0,1 1 1 0 0,-1-1 0 0 0,0 1 0 0 0,3-2-1 0 0,92-46 438 0 0,-82 43-7292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9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43 17767 0 0,'-6'4'531'0'0,"5"-6"800"0"0,11-8 585 0 0,-1 4-1189 0 0,-1 1 0 0 0,1 1 0 0 0,0 0 0 0 0,0 0 0 0 0,18-4 0 0 0,-24 7-712 0 0,0 0-1 0 0,0 1 0 0 0,-1-1 0 0 0,1 1 1 0 0,0 0-1 0 0,0 0 0 0 0,0 0 0 0 0,0 0 0 0 0,0 0 1 0 0,-1 1-1 0 0,1-1 0 0 0,0 1 0 0 0,0 0 1 0 0,0 0-1 0 0,-1 0 0 0 0,1 0 0 0 0,-1 0 1 0 0,1 1-1 0 0,-1-1 0 0 0,1 1 0 0 0,-1 0 1 0 0,0-1-1 0 0,0 1 0 0 0,4 4 0 0 0,-1-1 81 0 0,0 0 0 0 0,0 0 0 0 0,1 0 0 0 0,7 4 0 0 0,-12-8-112 0 0,19 6-1523 0 0,-14-7 1712 0 0,-1 0 1 0 0,0-1 0 0 0,1 0 0 0 0,-1 0 0 0 0,0 0-1 0 0,0-1 1 0 0,1 0 0 0 0,-1 0 0 0 0,-1 0 0 0 0,1 0 0 0 0,8-6-1 0 0,-7 5-110 0 0,-5 2-119 0 0,-1 1 0 0 0,1-1 0 0 0,0 1 0 0 0,-1-1 0 0 0,1 1 0 0 0,-1-1-1 0 0,1 0 1 0 0,-1 1 0 0 0,1-1 0 0 0,-1 0 0 0 0,1 0 0 0 0,-1 1-1 0 0,1-3 1 0 0,-1 3-169 0 0,0-1-1 0 0,1 1 1 0 0,-1-1-1 0 0,0 0 1 0 0,1 1-1 0 0,-1-1 1 0 0,0 1-1 0 0,1-1 1 0 0,-1 1-1 0 0,1-1 1 0 0,-1 1-1 0 0,1-1 1 0 0,-1 1-1 0 0,1-1 1 0 0,-1 1-1 0 0,2-1 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51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4144 0 0,'0'0'191'0'0,"1"0"-11"0"0,1-1 36 0 0,0 1-1 0 0,1-1 1 0 0,-1 1 0 0 0,1 0 0 0 0,-1 0 0 0 0,1 0 0 0 0,-1 1 0 0 0,1-1 0 0 0,-1 0 0 0 0,3 2 0 0 0,10 0 2226 0 0,85 1-986 0 0,-6-4-155 0 0,143-2 2375 0 0,-213 3-3395 0 0,143-15-3257 0 0,-144 14 1834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51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10592 0 0,'11'-3'1136'0'0,"59"-1"1869"0"0,34-4-1758 0 0,-55 6-851 0 0,74-9 2056 0 0,49-2-1817 0 0,-74 13-2479 0 0,-80 0 872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9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17335 0 0,'3'5'398'0'0,"1"0"-1"0"0,-1 0 0 0 0,0 0 0 0 0,2 6 0 0 0,1 0 203 0 0,-3 6 795 0 0,0-3-446 0 0,-1-7-670 0 0,0 0 0 0 0,0 0 0 0 0,-1 0 1 0 0,0 1-1 0 0,0-1 0 0 0,0 9 0 0 0,-5 44 144 0 0,4-59-416 0 0,-3 14 42 0 0,3-12-55 0 0,-1-1 1 0 0,0 0-1 0 0,1 1 0 0 0,0-1 0 0 0,0 0 0 0 0,0 1 1 0 0,0-1-1 0 0,0 4 0 0 0,-1 3-1011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9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11520 0 0,'0'0'1040'0'0,"-4"11"-832"0"0,-10 25 7459 0 0,9-22-6583 0 0,1 0 0 0 0,-3 16 0 0 0,7-28-989 0 0,0 0-1 0 0,-1 1 1 0 0,1-1-1 0 0,0 1 1 0 0,0-1-1 0 0,0 1 0 0 0,0-1 1 0 0,1 0-1 0 0,-1 1 1 0 0,1-1-1 0 0,-1 1 1 0 0,1-1-1 0 0,0 0 1 0 0,0 0-1 0 0,0 1 1 0 0,0-1-1 0 0,0 0 0 0 0,0 0 1 0 0,1 0-1 0 0,-1 0 1 0 0,1 0-1 0 0,0 0 1 0 0,2 2-1 0 0,2 0-59 0 0,-1-1 1 0 0,1 0-1 0 0,-1 0 0 0 0,1-1 0 0 0,0 1 1 0 0,0-1-1 0 0,0 0 0 0 0,7 1 0 0 0,-1-1-88 0 0,1-1-1 0 0,-1 0 1 0 0,1 0 0 0 0,-1-2-1 0 0,24-2 1 0 0,4 0-411 0 0,-34 2 308 0 0,0 1 0 0 0,0-1 1 0 0,0 0-1 0 0,0-1 0 0 0,10-3 0 0 0,3-3-3039 0 0,-4 1-3076 0 0,-7 4-247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50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14744 0 0,'-5'17'3036'0'0,"0"-1"0"0"0,-3 30 1 0 0,8-40-2992 0 0,0 1 0 0 0,1-1-1 0 0,-1 0 1 0 0,2 0 0 0 0,-1 0 0 0 0,3 6 0 0 0,5 8-2569 0 0,-6-14-5279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3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9184 0 0,'0'0'830'0'0,"-18"14"1365"0"0,14-8-1574 0 0,1 0 1 0 0,-1 0-1 0 0,1 0 0 0 0,0 0 1 0 0,1 0-1 0 0,-1 1 0 0 0,-2 11 0 0 0,3-5 125 0 0,0 0 0 0 0,0-1-1 0 0,1 17 1 0 0,1-26-670 0 0,0 1 1 0 0,0-1-1 0 0,0 1 0 0 0,0-1 0 0 0,1 0 0 0 0,-1 1 1 0 0,1-1-1 0 0,0 0 0 0 0,0 0 0 0 0,0 1 1 0 0,1-1-1 0 0,-1 0 0 0 0,1 0 0 0 0,0 0 1 0 0,0-1-1 0 0,0 1 0 0 0,0 0 0 0 0,0-1 1 0 0,0 1-1 0 0,1-1 0 0 0,-1 0 0 0 0,1 1 0 0 0,0-1 1 0 0,0-1-1 0 0,-1 1 0 0 0,1 0 0 0 0,6 2 1 0 0,-6-3-78 0 0,0 0 1 0 0,0 0 0 0 0,0-1 0 0 0,1 1 0 0 0,-1-1 0 0 0,0 0-1 0 0,0 0 1 0 0,0 0 0 0 0,0 0 0 0 0,0 0 0 0 0,1-1-1 0 0,-1 1 1 0 0,0-1 0 0 0,0 0 0 0 0,0 0 0 0 0,0 0 0 0 0,0 0-1 0 0,3-2 1 0 0,11-4 13 0 0,-14 6-7 0 0,0 0-1 0 0,0-1 1 0 0,0 1 0 0 0,0-1-1 0 0,0 0 1 0 0,-1 0 0 0 0,1 0-1 0 0,0 0 1 0 0,-1 0 0 0 0,0-1 0 0 0,1 1-1 0 0,2-5 1 0 0,-5 6-16 0 0,1 0 1 0 0,0 0-1 0 0,0-1 0 0 0,-1 1 1 0 0,1 0-1 0 0,-1 0 0 0 0,1-1 1 0 0,-1 1-1 0 0,1 0 0 0 0,-1 0 1 0 0,0-1-1 0 0,0 1 1 0 0,1 0-1 0 0,-1-1 0 0 0,0 1 1 0 0,0-1-1 0 0,0 1 0 0 0,-1 0 1 0 0,1-1-1 0 0,0 1 0 0 0,0 0 1 0 0,-1-1-1 0 0,1 1 0 0 0,-1 0 1 0 0,1 0-1 0 0,-1 0 1 0 0,0-1-1 0 0,1 1 0 0 0,-1 0 1 0 0,0 0-1 0 0,-1-2 0 0 0,-1 1-19 0 0,1 0 0 0 0,-1-1 0 0 0,1 1 0 0 0,-1 0 0 0 0,0 0 0 0 0,0 0 0 0 0,0 1 0 0 0,0-1 0 0 0,-1 1 0 0 0,1 0 0 0 0,0 0 0 0 0,0 0 0 0 0,-1 0 0 0 0,1 0 0 0 0,-1 1 0 0 0,1-1 0 0 0,-5 1 0 0 0,3 1-306 0 0,0-1 0 0 0,0 1 0 0 0,0 0 0 0 0,0 1 0 0 0,0-1 0 0 0,0 1 1 0 0,0 0-1 0 0,0 0 0 0 0,1 1 0 0 0,-9 5 0 0 0,5-3-4090 0 0,0 0-1367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1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13328 0 0,'1'17'1448'0'0,"0"-6"-1130"0"0,-1 0 0 0 0,-1-1 1 0 0,1 1-1 0 0,-5 15 0 0 0,4-21-188 0 0,0 2 2 0 0,-1 0 0 0 0,1 0 0 0 0,0 0 0 0 0,1 0 1 0 0,0 0-1 0 0,0 1 0 0 0,0-1 0 0 0,2 10 0 0 0,-3-10-1898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52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15664 0 0,'15'-2'1671'0'0,"94"-24"3901"0"0,55-2-4360 0 0,28 7-1240 0 0,-63 17-2965 0 0,-106 4 1070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32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88 10136 0 0,'-5'2'2141'0'0,"8"-8"28"0"0,11-9 494 0 0,12-4-1403 0 0,-20 14-935 0 0,0 0-1 0 0,0 0 1 0 0,1 1 0 0 0,0 0-1 0 0,13-6 1 0 0,-10 6-7 0 0,0 1 1 0 0,0 0 0 0 0,1 1-1 0 0,-1 0 1 0 0,20 0 0 0 0,-26 1-284 0 0,0 1 0 0 0,0 1 0 0 0,-1-1-1 0 0,1 0 1 0 0,0 1 0 0 0,0 0 0 0 0,0 0 0 0 0,0 0 0 0 0,-1 0 0 0 0,1 1 0 0 0,-1-1 0 0 0,1 1 0 0 0,-1 0 0 0 0,1 0 0 0 0,-1 1 0 0 0,0-1 0 0 0,0 0-1 0 0,0 1 1 0 0,2 3 0 0 0,-3-4-8 0 0,-1 0-1 0 0,0 0 0 0 0,0 0 1 0 0,0 1-1 0 0,-1-1 0 0 0,1 0 1 0 0,-1 1-1 0 0,1-1 0 0 0,-1 0 0 0 0,0 1 1 0 0,1-1-1 0 0,-1 0 0 0 0,-1 1 1 0 0,1-1-1 0 0,0 1 0 0 0,0-1 1 0 0,-1 0-1 0 0,1 1 0 0 0,-1-1 1 0 0,-2 4-1 0 0,0 2 68 0 0,0 0 0 0 0,-1 0 1 0 0,0-1-1 0 0,-7 11 0 0 0,2-6 18 0 0,3-4-68 0 0,1 0 0 0 0,-2 0 0 0 0,-12 12 0 0 0,-10 7 119 0 0,20-18-108 0 0,0 0 0 0 0,-1 0 0 0 0,-1-1 0 0 0,1 0 0 0 0,-17 8 1 0 0,41-33-342 0 0,-2 9 272 0 0,0 1 0 0 0,1 0 0 0 0,-1 1 0 0 0,1 1-1 0 0,0 0 1 0 0,1 0 0 0 0,-1 2 0 0 0,1-1 0 0 0,0 2 0 0 0,0 0 0 0 0,0 0-1 0 0,16 2 1 0 0,-21 0-281 0 0,1 1 0 0 0,0 1 0 0 0,18 5 0 0 0,-7-2-1927 0 0,-15-3 528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33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19 132 14280 0 0,'-1'3'464'0'0,"0"0"1"0"0,0 0-1 0 0,0 0 1 0 0,0 0 0 0 0,1 0-1 0 0,-1 0 1 0 0,1 0 0 0 0,0 1-1 0 0,0-1 1 0 0,0 0 0 0 0,0 0-1 0 0,1 4 1 0 0,0-3-287 0 0,0-1 1 0 0,0 0-1 0 0,0 0 0 0 0,1 0 1 0 0,-1 0-1 0 0,1 0 0 0 0,0 0 1 0 0,0 0-1 0 0,0 0 0 0 0,3 2 1 0 0,-2-1-130 0 0,2 0 1 0 0,-1 0-1 0 0,0-1 1 0 0,1 0-1 0 0,0 0 1 0 0,0 0-1 0 0,0 0 1 0 0,0-1 0 0 0,0 0-1 0 0,0 0 1 0 0,0 0-1 0 0,1-1 1 0 0,8 2-1 0 0,5-1 119 0 0,0-1 0 0 0,0-1 0 0 0,0 0 0 0 0,0-2 0 0 0,26-4 0 0 0,-34 3-137 0 0,1 0-1 0 0,-1 0 1 0 0,1-1-1 0 0,-1 0 0 0 0,0-1 1 0 0,-1-1-1 0 0,1 0 1 0 0,-1 0-1 0 0,16-13 0 0 0,-23 16-29 0 0,0 1-1 0 0,-1-1 0 0 0,0 1 0 0 0,1-1 0 0 0,-1 0 1 0 0,0 0-1 0 0,0 0 0 0 0,0 0 0 0 0,-1 0 1 0 0,1-1-1 0 0,-1 1 0 0 0,0 0 0 0 0,0-1 0 0 0,0 1 1 0 0,0-1-1 0 0,0 1 0 0 0,-1-1 0 0 0,0 1 1 0 0,1-1-1 0 0,-2 0 0 0 0,1 1 0 0 0,-1-5 0 0 0,0 4 48 0 0,0 0-1 0 0,0-1 0 0 0,-1 1 1 0 0,1 0-1 0 0,-1 0 0 0 0,0 0 0 0 0,-1 0 1 0 0,1 0-1 0 0,-1 0 0 0 0,1 0 0 0 0,-1 1 1 0 0,0 0-1 0 0,-1-1 0 0 0,1 1 0 0 0,-1 0 1 0 0,1 0-1 0 0,-5-2 0 0 0,-3-1 33 0 0,0 0-1 0 0,0 1 1 0 0,0 1-1 0 0,-1 0 1 0 0,0 0-1 0 0,1 1 0 0 0,-1 1 1 0 0,0 0-1 0 0,-1 0 1 0 0,1 1-1 0 0,0 1 1 0 0,0 0-1 0 0,0 1 1 0 0,-14 2-1 0 0,11-1-230 0 0,1 0 0 0 0,-1 2 0 0 0,1 0-1 0 0,-24 9 1 0 0,26-7-1816 0 0,0 0-1 0 0,-22 15 1 0 0,23-13-5366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33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75 9672 0 0,'-1'1'89'0'0,"-1"0"1"0"0,1 0 0 0 0,-1 0 0 0 0,1 0-1 0 0,0 0 1 0 0,-1 1 0 0 0,1-1-1 0 0,0 0 1 0 0,0 1 0 0 0,0-1 0 0 0,0 1-1 0 0,0-1 1 0 0,0 1 0 0 0,0 0 0 0 0,0-1-1 0 0,1 1 1 0 0,-1 0 0 0 0,1-1-1 0 0,-1 1 1 0 0,1 2 0 0 0,-1-2 304 0 0,2 1 0 0 0,-1 0 0 0 0,0-1 1 0 0,1 1-1 0 0,-1-1 0 0 0,1 1 0 0 0,0-1 0 0 0,-1 1 1 0 0,1-1-1 0 0,0 1 0 0 0,1-1 0 0 0,1 3 1 0 0,1 2 447 0 0,1-2 1 0 0,-1 1 0 0 0,1 0-1 0 0,0-1 1 0 0,7 5 0 0 0,12 7-1187 0 0,-17-13 535 0 0,0-1-1 0 0,0-1 1 0 0,0 1 0 0 0,0-1 0 0 0,1 0 0 0 0,-1-1-1 0 0,1 0 1 0 0,-1 0 0 0 0,1 0 0 0 0,0-1 0 0 0,-1 0 0 0 0,1-1-1 0 0,14-2 1 0 0,-3-1-61 0 0,0-1-1 0 0,-1-1 0 0 0,1 0 1 0 0,22-12-1 0 0,-35 14-116 0 0,1 1 0 0 0,-1-1 0 0 0,1-1 0 0 0,-1 1 0 0 0,10-11 0 0 0,-13 13 2 0 0,-1-1 1 0 0,0 1-1 0 0,0-1 0 0 0,0 0 0 0 0,0 0 0 0 0,0 0 0 0 0,-1 0 0 0 0,1 0 0 0 0,-1 0 1 0 0,1 0-1 0 0,-1 0 0 0 0,0-1 0 0 0,-1 1 0 0 0,1 0 0 0 0,0-6 0 0 0,-2 7 41 0 0,1-1-1 0 0,-1 0 1 0 0,1 0-1 0 0,-1 1 1 0 0,0-1-1 0 0,0 0 1 0 0,-1 1-1 0 0,1-1 1 0 0,0 1-1 0 0,-1 0 1 0 0,1-1 0 0 0,-1 1-1 0 0,-3-3 1 0 0,2 1 55 0 0,-1 0 1 0 0,0 1-1 0 0,0-1 1 0 0,0 1 0 0 0,0 0-1 0 0,-7-4 1 0 0,1 3 25 0 0,0 0-1 0 0,0 1 1 0 0,0 0 0 0 0,-1 1 0 0 0,1 0-1 0 0,-1 1 1 0 0,0 0 0 0 0,-18 0-1 0 0,-86 13-271 0 0,113-12 105 0 0,-56 12-1653 0 0,21 0-6996 0 0,22-5 1210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33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16040 0 0,'1'1'60'0'0,"-1"-1"0"0"0,0 1 1 0 0,1-1-1 0 0,-1 1 0 0 0,0-1 1 0 0,1 1-1 0 0,-1-1 1 0 0,0 0-1 0 0,1 1 0 0 0,-1-1 1 0 0,1 1-1 0 0,-1-1 1 0 0,1 0-1 0 0,-1 1 0 0 0,1-1 1 0 0,-1 0-1 0 0,1 0 1 0 0,-1 1-1 0 0,1-1 0 0 0,-1 0 1 0 0,1 0-1 0 0,-1 0 1 0 0,1 0-1 0 0,0 0 0 0 0,-1 0 1 0 0,1 0-1 0 0,-1 0 1 0 0,1 0-1 0 0,-1 0 0 0 0,1 0 1 0 0,0 0-1 0 0,0 0 1 0 0,24-2 1107 0 0,-21 1-416 0 0,4 0-84 0 0,2 0-353 0 0,-1 0 1 0 0,1-1 0 0 0,13-4-1 0 0,-19 4-303 0 0,-2 0-61 0 0,-1 1-211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6:34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11520 0 0,'2'8'1224'0'0,"3"-4"-1224"0"0,2-1 1320 0 0,0-1 224 0 0,0 0 47 0 0,2 0 9 0 0,-1-2-1128 0 0,1 0-224 0 0,2 0-48 0 0,-1 2-8 0 0,1-2-192 0 0,0 1 0 0 0,2-1 0 0 0,0 0-7967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0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8752 0 0,'9'1'7433'0'0,"-8"0"-7236"0"0,0-1 0 0 0,0 0 0 0 0,-1 0 0 0 0,1 1 0 0 0,0-1 0 0 0,0 1 0 0 0,-1-1 0 0 0,1 0 0 0 0,0 1 1 0 0,-1 0-1 0 0,1-1 0 0 0,-1 1 0 0 0,1-1 0 0 0,-1 1 0 0 0,1 0 0 0 0,-1-1 0 0 0,1 1 0 0 0,-1 0 0 0 0,1-1 0 0 0,-1 1 0 0 0,0 0 0 0 0,1 0 0 0 0,-1 0 0 0 0,0 0 0 0 0,2 15 601 0 0,-1 0-1 0 0,-1 0 0 0 0,0 0 1 0 0,-5 32-1 0 0,2-26-612 0 0,1-1-603 0 0,0 0 0 0 0,2 37 0 0 0,-1-39-3066 0 0,1-12-4077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0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4144 0 0,'0'0'319'0'0,"13"3"191"0"0,-9-2 1033 0 0,0-1 0 0 0,0 1 0 0 0,0-1 0 0 0,0 0 0 0 0,7 0 0 0 0,3-2 511 0 0,22-6 0 0 0,0 1-842 0 0,35-5-860 0 0,-70 12-893 0 0,8-2 265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41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5528 0 0,'-12'5'584'0'0,"9"-3"87"0"0,0-1 0 0 0,0 1 0 0 0,0 0 0 0 0,0 0 0 0 0,0 0 0 0 0,1 0 0 0 0,-1 0 0 0 0,1 0 0 0 0,0 1 0 0 0,-1 0 0 0 0,-2 3 0 0 0,5-5-378 0 0,0 0 0 0 0,-1 0 0 0 0,1 0 1 0 0,0 0-1 0 0,-1 0 0 0 0,1-1 0 0 0,0 1 0 0 0,0 0 1 0 0,0 0-1 0 0,0 0 0 0 0,-1 0 0 0 0,1 0 1 0 0,1 0-1 0 0,-1 0 0 0 0,0 0 0 0 0,0 0 1 0 0,0-1-1 0 0,1 3 0 0 0,-1-2-119 0 0,1 0 0 0 0,0 0 0 0 0,0 1 0 0 0,0-1 0 0 0,0 0-1 0 0,0 0 1 0 0,0 0 0 0 0,0 0 0 0 0,0 0 0 0 0,0 0 0 0 0,1 0 0 0 0,-1 0 0 0 0,0-1-1 0 0,3 2 1 0 0,46 18 794 0 0,-34-15-839 0 0,-1 1 0 0 0,23 13 0 0 0,-18-7-106 0 0,-9-6-5 0 0,1 0 0 0 0,-2 1 0 0 0,1 1 0 0 0,-1 0 0 0 0,18 18 0 0 0,-26-24 25 0 0,-1 0 1 0 0,1 0 0 0 0,-1 0-1 0 0,1 1 1 0 0,-1-1 0 0 0,0 0-1 0 0,0 1 1 0 0,0-1 0 0 0,-1 1 0 0 0,1-1-1 0 0,0 1 1 0 0,-1 0 0 0 0,0-1-1 0 0,1 1 1 0 0,-1-1 0 0 0,-1 5-1 0 0,1-5 69 0 0,0 0-1 0 0,-1 0 0 0 0,1 0 0 0 0,-1 0 0 0 0,0-1 0 0 0,1 1 0 0 0,-1 0 1 0 0,0 0-1 0 0,0-1 0 0 0,0 1 0 0 0,0-1 0 0 0,0 1 0 0 0,-1-1 1 0 0,1 1-1 0 0,0-1 0 0 0,-1 0 0 0 0,1 1 0 0 0,-1-1 0 0 0,1 0 1 0 0,-1 0-1 0 0,0 0 0 0 0,1 0 0 0 0,-3 0 0 0 0,-3 2 108 0 0,-1-1 0 0 0,1 1 0 0 0,0-2 0 0 0,-1 1 0 0 0,0-1-1 0 0,1 0 1 0 0,-1-1 0 0 0,1 0 0 0 0,-10 0 0 0 0,6-2-465 0 0,0 0 1 0 0,0-1-1 0 0,0 0 0 0 0,1 0 1 0 0,-19-9-1 0 0,15 5-2290 0 0,0 0-6714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53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10592 0 0,'15'-12'1377'0'0,"-7"9"169"0"0,0-1 0 0 0,0 2-1 0 0,13-4 1 0 0,51-5 906 0 0,-64 10-2247 0 0,443-33 4587 0 0,-360 29-4964 0 0,-32 1-3418 0 0,-34 3-4417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2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72 10136 0 0,'-3'11'1080'0'0,"2"-7"-941"0"0,1 0 0 0 0,0-1 1 0 0,0 1-1 0 0,0 0 1 0 0,0-1-1 0 0,1 1 1 0 0,0 0-1 0 0,-1-1 0 0 0,1 1 1 0 0,0-1-1 0 0,1 1 1 0 0,-1-1-1 0 0,1 0 0 0 0,0 1 1 0 0,-1-1-1 0 0,1 0 1 0 0,1 0-1 0 0,-1 0 0 0 0,0 0 1 0 0,1-1-1 0 0,-1 1 1 0 0,1-1-1 0 0,0 1 0 0 0,5 2 1 0 0,-4-2 84 0 0,1 0 1 0 0,0 0-1 0 0,0-1 0 0 0,1 0 1 0 0,-1 0-1 0 0,0 0 0 0 0,1 0 1 0 0,-1-1-1 0 0,1 0 0 0 0,-1 0 0 0 0,1-1 1 0 0,-1 1-1 0 0,1-1 0 0 0,0 0 1 0 0,7-2-1 0 0,-3 0-134 0 0,-1 0 0 0 0,0 0 0 0 0,0-1 0 0 0,0-1 0 0 0,0 1 0 0 0,0-1 0 0 0,0-1 0 0 0,-1 0 0 0 0,0 0 0 0 0,0 0 0 0 0,13-13 0 0 0,-19 16-41 0 0,0 0-1 0 0,0 0 1 0 0,0 0-1 0 0,0 0 1 0 0,-1-1-1 0 0,1 1 1 0 0,-1 0-1 0 0,0-1 1 0 0,0 1-1 0 0,0-1 1 0 0,0 0-1 0 0,0 1 1 0 0,0-1 0 0 0,-1 0-1 0 0,1 1 1 0 0,-1-1-1 0 0,1 0 1 0 0,-1 0-1 0 0,0 1 1 0 0,-1-1-1 0 0,1 0 1 0 0,0 0-1 0 0,-1 1 1 0 0,1-1-1 0 0,-1 0 1 0 0,0 1-1 0 0,0-1 1 0 0,0 1-1 0 0,0-1 1 0 0,0 1 0 0 0,-1-1-1 0 0,1 1 1 0 0,-1 0-1 0 0,0-1 1 0 0,1 1-1 0 0,-1 0 1 0 0,0 0-1 0 0,0 0 1 0 0,-4-2-1 0 0,0 0-24 0 0,1 1 0 0 0,-1-1 0 0 0,0 1 0 0 0,0 0 0 0 0,0 1-1 0 0,0 0 1 0 0,0 0 0 0 0,0 0 0 0 0,-1 1 0 0 0,1 0 0 0 0,-1 0-1 0 0,1 0 1 0 0,-1 1 0 0 0,1 0 0 0 0,-1 0 0 0 0,1 1 0 0 0,-1-1-1 0 0,1 2 1 0 0,0-1 0 0 0,-1 1 0 0 0,1 0 0 0 0,0 0 0 0 0,-12 6-1 0 0,15-7-723 0 0,1 1-1 0 0,-1-1 0 0 0,0 1 0 0 0,1 0 1 0 0,-1 0-1 0 0,-2 2 0 0 0,0 1-5645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7:55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8 5984 0 0,'0'0'132'0'0,"0"0"0"0"0,0 0 0 0 0,0 0 1 0 0,0 0-1 0 0,0 0 0 0 0,0 0 0 0 0,0 0 0 0 0,-1 0 0 0 0,1 0 1 0 0,0 0-1 0 0,0 0 0 0 0,0 0 0 0 0,0-1 0 0 0,0 1 1 0 0,0 0-1 0 0,0 0 0 0 0,0 0 0 0 0,0 0 0 0 0,-1 0 0 0 0,1 0 1 0 0,0 0-1 0 0,0 0 0 0 0,0 0 0 0 0,0 0 0 0 0,0 0 0 0 0,0-1 1 0 0,0 1-1 0 0,0 0 0 0 0,0 0 0 0 0,0 0 0 0 0,0 0 1 0 0,0 0-1 0 0,0 0 0 0 0,0 0 0 0 0,0-1 0 0 0,0 1 0 0 0,0 0 1 0 0,0 0-1 0 0,0 0 0 0 0,0 0 0 0 0,0 0 0 0 0,0 0 1 0 0,0 0-1 0 0,0-1 0 0 0,0 1 0 0 0,0 0 0 0 0,0 0 0 0 0,0 0 1 0 0,0 0-1 0 0,0 0 0 0 0,0 0 0 0 0,0 0 0 0 0,0 0 1 0 0,0 0-1 0 0,0-1 0 0 0,1 1 0 0 0,-1 0 0 0 0,0 0 0 0 0,0 0 1 0 0,0 0-1 0 0,0 0 0 0 0,0 0 0 0 0,0 0 0 0 0,0 0 0 0 0,0 0 1 0 0,0 0-1 0 0,1 0 0 0 0,-1 0 0 0 0,14-2 2203 0 0,18 3-1372 0 0,210 8 880 0 0,-113-7-1441 0 0,48 4-1204 0 0,-160-4-300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3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6992 0 0,'0'0'5009'0'0,"15"7"-124"0"0,-3-6-3969 0 0,1 0 1 0 0,0-1-1 0 0,-1 0 0 0 0,1-1 0 0 0,20-5 0 0 0,128-15 1356 0 0,-105 14-1809 0 0,-10 1-2092 0 0,-16 0-6276 0 0,-26 4 1177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3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5528 0 0,'-6'33'953'0'0,"7"20"5775"0"0,0-19-4123 0 0,-2 11 220 0 0,-3 2-1205 0 0,3-9-3709 0 0,1-37 958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4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21 170 10592 0 0,'0'0'964'0'0,"-8"-7"528"0"0,2 2 2862 0 0,5 4-4172 0 0,0 0-1 0 0,1-1 1 0 0,-1 1-1 0 0,0 0 0 0 0,1 0 1 0 0,-1-1-1 0 0,1 1 1 0 0,0-1-1 0 0,-1 1 1 0 0,1 0-1 0 0,0-1 1 0 0,0 1-1 0 0,0-1 0 0 0,0 1 1 0 0,0 0-1 0 0,0-1 1 0 0,0 1-1 0 0,1-3 1 0 0,0 2-39 0 0,0-1 1 0 0,0 0-1 0 0,0 1 1 0 0,0-1 0 0 0,1 0-1 0 0,-1 1 1 0 0,1-1-1 0 0,3-2 1 0 0,0-1-129 0 0,0 1 1 0 0,0 0 0 0 0,1 1-1 0 0,-1-1 1 0 0,1 1 0 0 0,11-5-1 0 0,-11 6-9 0 0,0 0-1 0 0,0 1 0 0 0,0 0 1 0 0,1 0-1 0 0,-1 1 0 0 0,8-1 1 0 0,-13 2-19 0 0,1-1 1 0 0,-1 1-1 0 0,1 0 1 0 0,-1 0 0 0 0,1 0-1 0 0,-1 0 1 0 0,1 0-1 0 0,-1 0 1 0 0,1 1 0 0 0,-1-1-1 0 0,1 0 1 0 0,-1 1-1 0 0,0 0 1 0 0,1-1 0 0 0,-1 1-1 0 0,1-1 1 0 0,-1 1-1 0 0,0 0 1 0 0,0 0 0 0 0,0 0-1 0 0,1 0 1 0 0,-1 0-1 0 0,0 0 1 0 0,0 0 0 0 0,0 0-1 0 0,0 1 1 0 0,-1-1-1 0 0,1 0 1 0 0,0 0 0 0 0,0 1-1 0 0,-1-1 1 0 0,2 3-1 0 0,1 22-276 0 0,-3-22 316 0 0,0-1 1 0 0,0 1-1 0 0,0-1 1 0 0,1 0-1 0 0,-1 1 1 0 0,1-1-1 0 0,0 0 1 0 0,0 0-1 0 0,0 1 0 0 0,1-1 1 0 0,2 6-1 0 0,-1-6 164 0 0,1 1 0 0 0,-1-1 0 0 0,0 1 0 0 0,1-1 0 0 0,6 4 0 0 0,-8-6-162 0 0,-1 0 1 0 0,0-1 0 0 0,0 1 0 0 0,0-1-1 0 0,1 1 1 0 0,-1-1 0 0 0,0 1-1 0 0,1-1 1 0 0,-1 0 0 0 0,0 0-1 0 0,1 0 1 0 0,-1 1 0 0 0,0-1 0 0 0,1-1-1 0 0,-1 1 1 0 0,1 0 0 0 0,-1 0-1 0 0,0 0 1 0 0,1-1 0 0 0,-1 1-1 0 0,0-1 1 0 0,0 1 0 0 0,1-1 0 0 0,1-1-1 0 0,11-5 336 0 0,-12 6-327 0 0,0 0-1 0 0,0 0 1 0 0,1-1-1 0 0,-1 1 1 0 0,-1 0-1 0 0,1-1 1 0 0,0 1 0 0 0,0-1-1 0 0,0 0 1 0 0,-1 1-1 0 0,1-1 1 0 0,-1 0-1 0 0,1 0 1 0 0,0-2-1 0 0,6-8-14 0 0,-7 10-26 0 0,0 1-1 0 0,0-1 1 0 0,0 1 0 0 0,0-1 0 0 0,0 1-1 0 0,0-1 1 0 0,0 0 0 0 0,0 0 0 0 0,-1 1-1 0 0,1-1 1 0 0,-1 0 0 0 0,1 0 0 0 0,-1 0-1 0 0,0 0 1 0 0,1-2 0 0 0,-1-9-63 0 0,0 13 61 0 0,0-1 0 0 0,0 0 0 0 0,0 0 0 0 0,0 0 0 0 0,0 0 1 0 0,0 0-1 0 0,0 0 0 0 0,0 1 0 0 0,-1-1 0 0 0,1 0 0 0 0,0 0 0 0 0,0 0 0 0 0,-1 0 0 0 0,1 1 0 0 0,-1-1 1 0 0,1 0-1 0 0,0 0 0 0 0,-1 1 0 0 0,0-2 0 0 0,-1 0 19 0 0,1-1 0 0 0,0 1 0 0 0,0 0 1 0 0,0-1-1 0 0,0 1 0 0 0,1-1 0 0 0,-2-2 0 0 0,2 2-1 0 0,-1 1-1 0 0,0-1 1 0 0,1 0 0 0 0,-2 0-1 0 0,1 1 1 0 0,-2-4-1 0 0,2 4-16 0 0,0 0 0 0 0,0 1 0 0 0,-1-1-1 0 0,1 0 1 0 0,-1 0 0 0 0,0 1 0 0 0,0-1-1 0 0,1 1 1 0 0,-1 0 0 0 0,0-1 0 0 0,-2 0 0 0 0,2 2-5 0 0,1-1 1 0 0,0 1-1 0 0,0 0 1 0 0,0-1-1 0 0,-1 1 1 0 0,1 0-1 0 0,0 0 1 0 0,0 0-1 0 0,-1 0 1 0 0,1 0-1 0 0,0 0 0 0 0,-1 0 1 0 0,1 1-1 0 0,0-1 1 0 0,0 0-1 0 0,0 1 1 0 0,-1-1-1 0 0,1 1 1 0 0,0-1-1 0 0,-2 2 1 0 0,-15 6-511 0 0,15-7 361 0 0,1 0 0 0 0,-1 1 1 0 0,1-1-1 0 0,-1 0 0 0 0,1 1 0 0 0,-1-1 1 0 0,1 1-1 0 0,-3 3 0 0 0,-11 12-3294 0 0,8-10-3607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4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13 255 15144 0 0,'0'0'694'0'0,"1"1"-17"0"0,-1-1-619 0 0,0 0-1 0 0,0 0 0 0 0,0 0 0 0 0,0 0 1 0 0,0 0-1 0 0,0 0 0 0 0,0 0 0 0 0,0 0 0 0 0,1 0 1 0 0,-1 0-1 0 0,0 0 0 0 0,0 0 0 0 0,0-1 0 0 0,0 1 1 0 0,0 0-1 0 0,0 0 0 0 0,0 0 0 0 0,0 0 0 0 0,0 0 1 0 0,0 0-1 0 0,0 0 0 0 0,1 0 0 0 0,-1 0 0 0 0,0 0 1 0 0,0 0-1 0 0,0 0 0 0 0,0 0 0 0 0,0 0 0 0 0,0 0 1 0 0,0-1-1 0 0,0 1 0 0 0,0 0 0 0 0,0 0 0 0 0,0 0 1 0 0,0 0-1 0 0,0 0 0 0 0,0 0 0 0 0,0 0 0 0 0,0 0 1 0 0,0 0-1 0 0,0 0 0 0 0,0-1 0 0 0,0 1 0 0 0,0 0 1 0 0,0 0-1 0 0,0 0 0 0 0,0 0 0 0 0,0 0 0 0 0,0 0 1 0 0,0 0-1 0 0,0 0 0 0 0,0 0 0 0 0,0 0 0 0 0,0-1 1 0 0,0 1-1 0 0,0 0 0 0 0,0 0 0 0 0,0 0 0 0 0,-1 0 1 0 0,1 0-1 0 0,0 0 0 0 0,0 0 0 0 0,0 0 1 0 0,0 0-1 0 0,-5-12 1451 0 0,3 10-1388 0 0,1-1 0 0 0,0 1 1 0 0,0-1-1 0 0,0 1 0 0 0,0-1 0 0 0,0 0 0 0 0,1 1 0 0 0,-1-5 0 0 0,3-11 309 0 0,-2 16-407 0 0,0-1-1 0 0,0 0 0 0 0,0 1 1 0 0,1-1-1 0 0,-1 0 1 0 0,1 1-1 0 0,1-4 0 0 0,7-21 86 0 0,-8 22-89 0 0,1 0-1 0 0,-1 0 1 0 0,1 1 0 0 0,0-1-1 0 0,0 1 1 0 0,0-1 0 0 0,5-5-1 0 0,1-1-29 0 0,0 1 0 0 0,1 1 0 0 0,0 0-1 0 0,1 0 1 0 0,17-13 0 0 0,-18 16-109 0 0,1 1-1 0 0,-1 0 1 0 0,12-4 0 0 0,-18 7 38 0 0,1 1 0 0 0,-1 0 0 0 0,1 1 0 0 0,-1-1 0 0 0,1 1 0 0 0,0-1 0 0 0,-1 1 0 0 0,1 0 0 0 0,0 1 0 0 0,-1-1 0 0 0,1 0 0 0 0,-1 1 0 0 0,5 1 0 0 0,-6-1 69 0 0,0-1 1 0 0,0 1-1 0 0,0 0 0 0 0,0 0 0 0 0,0 0 0 0 0,0 0 0 0 0,-1 0 1 0 0,1 0-1 0 0,0 1 0 0 0,-1-1 0 0 0,1 1 0 0 0,0-1 0 0 0,-1 1 1 0 0,0-1-1 0 0,1 1 0 0 0,-1 0 0 0 0,0 0 0 0 0,0 0 0 0 0,0 0 1 0 0,0 0-1 0 0,0 0 0 0 0,-1 0 0 0 0,1 0 0 0 0,-1 0 0 0 0,1 0 1 0 0,-1 0-1 0 0,1 0 0 0 0,-1 0 0 0 0,0 0 0 0 0,0 1 0 0 0,-1 3 1 0 0,1-1-14 0 0,0-4 72 0 0,0 0 0 0 0,0 1 0 0 0,-1-1 0 0 0,1 0 0 0 0,0 0 0 0 0,0 0 0 0 0,0 0 0 0 0,-1 1 1 0 0,1-1-1 0 0,-1 0 0 0 0,1 0 0 0 0,-1 0 0 0 0,1 0 0 0 0,-1 0 0 0 0,0 0 0 0 0,1 0 0 0 0,-1 0 0 0 0,0 0 0 0 0,-2 1 0 0 0,-4 4 393 0 0,5-4-298 0 0,-1 0 0 0 0,0 0 0 0 0,1 0 0 0 0,-1 0 1 0 0,0-1-1 0 0,0 1 0 0 0,-1-1 0 0 0,1 1 0 0 0,-4 0 0 0 0,0 0 16 0 0,0-1 1 0 0,-1 0 0 0 0,1 0-1 0 0,-13 0 1 0 0,16-1-258 0 0,0 0 0 0 0,1-1 0 0 0,-1 1 0 0 0,1-1 0 0 0,-1 1 0 0 0,0-1 0 0 0,1-1 1 0 0,0 1-1 0 0,-1 0 0 0 0,1-1 0 0 0,-4-2 0 0 0,5 0-3044 0 0,2 2-858 0 0,-2-3-3171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5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21 149 8752 0 0,'1'0'39'0'0,"-1"0"1"0"0,1 1 0 0 0,-1-1-1 0 0,1 1 1 0 0,-1-1-1 0 0,0 0 1 0 0,1 1 0 0 0,-1-1-1 0 0,1 1 1 0 0,-1-1-1 0 0,0 1 1 0 0,1 0 0 0 0,-1-1-1 0 0,0 1 1 0 0,0-1-1 0 0,1 1 1 0 0,-1-1 0 0 0,0 1-1 0 0,0 1 1 0 0,0-2-4 0 0,0 1 0 0 0,-1 0 1 0 0,1 0-1 0 0,0-1 0 0 0,-1 1 0 0 0,1 0 1 0 0,-1-1-1 0 0,1 1 0 0 0,-1 0 1 0 0,0-1-1 0 0,1 1 0 0 0,-1-1 0 0 0,0 1 1 0 0,-6 17 9398 0 0,7-16-9308 0 0,-1 0 0 0 0,1-1 0 0 0,-1 1 0 0 0,1 0-1 0 0,-1-1 1 0 0,0 1 0 0 0,0-1 0 0 0,0 1-1 0 0,0-1 1 0 0,-2 3 0 0 0,3-3-191 0 0,-4-1-1651 0 0,6-1 1147 0 0</inkml:trace>
  <inkml:trace contextRef="#ctx0" brushRef="#br0" timeOffset="1">4 10 3680 0 0,'0'0'392'0'0,"-2"-2"-392"0"0,4-1 0 0 0,7-2 14327 0 0,-2 5-14191 0 0,-4 0-736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5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14 11288 0 0,'6'-3'373'0'0,"-10"1"74"0"0,4 2-431 0 0,0 0 0 0 0,-1 0 0 0 0,1 0 1 0 0,0 0-1 0 0,-1 0 0 0 0,1 0 0 0 0,-1 0 0 0 0,1 0 0 0 0,0 0 0 0 0,-1 0 1 0 0,1-1-1 0 0,0 1 0 0 0,0 0 0 0 0,-1 0 0 0 0,1 0 0 0 0,0-1 0 0 0,-1 1 1 0 0,1 0-1 0 0,0 0 0 0 0,0-1 0 0 0,-1 1 0 0 0,1 0 0 0 0,0 0 0 0 0,0-1 1 0 0,-1 0 16 0 0,1 1 1 0 0,0 0-1 0 0,0 0 1 0 0,0-1-1 0 0,0 1 1 0 0,-1 0-1 0 0,1 0 1 0 0,0 0-1 0 0,0-1 1 0 0,0 1-1 0 0,-1 0 1 0 0,1 0-1 0 0,0 0 1 0 0,0 0-1 0 0,-1-1 1 0 0,1 1-1 0 0,0 0 1 0 0,0 0-1 0 0,-1 0 1 0 0,1 0-1 0 0,0 0 1 0 0,-1 0-1 0 0,1 0 1 0 0,0 0-1 0 0,0 0 1 0 0,-1 0-1 0 0,1 0 1 0 0,0 0-1 0 0,-1 0 1 0 0,1 0-1 0 0,0 0 1 0 0,-1 0-1 0 0,1 0 1 0 0,0 0-1 0 0,0 0 1 0 0,-1 0-1 0 0,1 0 1 0 0,0 1-1 0 0,-15 3 1963 0 0,14-4-1732 0 0,-17 6 1448 0 0,12-5-1293 0 0,1 0-1 0 0,-1 1 1 0 0,1 0 0 0 0,-1 0-1 0 0,1 0 1 0 0,0 1 0 0 0,0 0-1 0 0,0 0 1 0 0,1 0 0 0 0,-7 6-1 0 0,1-1 385 0 0,5-3-300 0 0,-1 0-1 0 0,1 0 1 0 0,0 0-1 0 0,-6 10 1 0 0,10-14-461 0 0,0 0-1 0 0,1 0 1 0 0,-1 0 0 0 0,0 0-1 0 0,1 0 1 0 0,-1 0 0 0 0,1 0 0 0 0,0 1-1 0 0,-1-1 1 0 0,1 0 0 0 0,0 0-1 0 0,0 0 1 0 0,0 1 0 0 0,0-1-1 0 0,0 0 1 0 0,0 0 0 0 0,0 1 0 0 0,0-1-1 0 0,0 0 1 0 0,1 0 0 0 0,-1 1-1 0 0,0-1 1 0 0,1 0 0 0 0,-1 0 0 0 0,1 0-1 0 0,-1 0 1 0 0,1 0 0 0 0,0 0-1 0 0,-1 0 1 0 0,1 0 0 0 0,0 0-1 0 0,1 2 1 0 0,4 2-39 0 0,-1-1-1 0 0,1 0 1 0 0,-1 0 0 0 0,1 0-1 0 0,0 0 1 0 0,1-1 0 0 0,-1 0-1 0 0,0 0 1 0 0,1-1 0 0 0,0 0-1 0 0,0 0 1 0 0,-1 0 0 0 0,12 0-1 0 0,-10-1-560 0 0,1-1-1 0 0,0 0 1 0 0,-1-1-1 0 0,1 0 0 0 0,-1 0 1 0 0,1-1-1 0 0,-1 0 0 0 0,0 0 1 0 0,0-1-1 0 0,15-7 0 0 0,-10 4-1161 0 0,1 2-36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5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33 11808 0 0,'-7'-16'1280'0'0,"7"15"-1111"0"0,-1 0 0 0 0,1 0 0 0 0,-1 0 0 0 0,0 0 0 0 0,1 0 1 0 0,-1 0-1 0 0,0 0 0 0 0,0 1 0 0 0,1-1 0 0 0,-1 0 0 0 0,0 0 0 0 0,0 1 1 0 0,0-1-1 0 0,0 0 0 0 0,0 1 0 0 0,0-1 0 0 0,0 1 0 0 0,0-1 1 0 0,0 1-1 0 0,0-1 0 0 0,0 1 0 0 0,-1 0 0 0 0,-1-1 0 0 0,1 2 70 0 0,0-1 0 0 0,0 0 0 0 0,0 1 0 0 0,0-1 0 0 0,0 1 0 0 0,1 0-1 0 0,-1-1 1 0 0,0 1 0 0 0,0 0 0 0 0,0 0 0 0 0,1 0 0 0 0,-4 2 0 0 0,-3 5 960 0 0,0-1 0 0 0,0 2 1 0 0,-12 15-1 0 0,19-23-1107 0 0,-2 3 253 0 0,0 1-1 0 0,0-1 1 0 0,0 1 0 0 0,0 0 0 0 0,1 0 0 0 0,-3 8-1 0 0,4-12-292 0 0,1 1 0 0 0,0-1 0 0 0,0 0 0 0 0,-1 0 0 0 0,1 0 0 0 0,0 0 0 0 0,0 0-1 0 0,0 0 1 0 0,1 0 0 0 0,-1 1 0 0 0,0-1 0 0 0,0 0 0 0 0,0 0 0 0 0,1 0 0 0 0,-1 0-1 0 0,2 2 1 0 0,-2-2-50 0 0,1 0 0 0 0,0 0 0 0 0,0 0 0 0 0,0-1-1 0 0,0 1 1 0 0,0 0 0 0 0,0 0 0 0 0,0-1 0 0 0,0 1 0 0 0,0-1-1 0 0,1 1 1 0 0,-1-1 0 0 0,0 0 0 0 0,0 1 0 0 0,0-1 0 0 0,1 0-1 0 0,-1 0 1 0 0,0 1 0 0 0,2-1 0 0 0,4-1-178 0 0,-1 1 0 0 0,1-1 0 0 0,0 0 0 0 0,-1 0 0 0 0,1-1 0 0 0,-1 0 0 0 0,1 0 0 0 0,-1-1 1 0 0,0 1-1 0 0,0-1 0 0 0,0-1 0 0 0,0 1 0 0 0,-1-1 0 0 0,1 0 0 0 0,-1 0 0 0 0,0-1 0 0 0,4-4 0 0 0,-9 9 166 0 0,0-1-1 0 0,0 1 1 0 0,0 0-1 0 0,1 0 1 0 0,-1 0 0 0 0,0 0-1 0 0,0 0 1 0 0,0 0-1 0 0,0 0 1 0 0,0-1-1 0 0,0 1 1 0 0,0 0 0 0 0,0 0-1 0 0,0 0 1 0 0,0 0-1 0 0,0 0 1 0 0,0 0-1 0 0,0 0 1 0 0,1 0-1 0 0,-1 0 1 0 0,0 0 0 0 0,0-1-1 0 0,0 1 1 0 0,0 0-1 0 0,0 0 1 0 0,0 0-1 0 0,0 0 1 0 0,1 0 0 0 0,-1 0-1 0 0,0 0 1 0 0,0 0-1 0 0,0 0 1 0 0,0 0-1 0 0,0 0 1 0 0,0 0-1 0 0,0 0 1 0 0,1 0 0 0 0,-1 0-1 0 0,0 0 1 0 0,0 0-1 0 0,0 0 1 0 0,0 0-1 0 0,0 0 1 0 0,0 0 0 0 0,0 1-1 0 0,1-1 1 0 0,-1 0-1 0 0,0 0 1 0 0,0 0-1 0 0,0 0 1 0 0,0 0-1 0 0,0 0 1 0 0,0 0 0 0 0,0 0-1 0 0,0 0 1 0 0,0 0-1 0 0,0 1 1 0 0,1-1-1 0 0,-1 0 1 0 0,0 0 0 0 0,0 0-1 0 0,0 0 1 0 0,1 13-16 0 0,-1-12 33 0 0,-1 1-1 0 0,1-1 1 0 0,0 1 0 0 0,1 0-1 0 0,-1-1 1 0 0,0 1 0 0 0,0-1 0 0 0,1 1-1 0 0,-1 0 1 0 0,1-1 0 0 0,-1 1 0 0 0,2 1-1 0 0,-1-2-132 0 0,-1-1-1 0 0,1 1 1 0 0,0-1 0 0 0,0 1-1 0 0,0-1 1 0 0,-1 1 0 0 0,1-1-1 0 0,0 1 1 0 0,0-1-1 0 0,0 0 1 0 0,0 0 0 0 0,0 1-1 0 0,0-1 1 0 0,0 0 0 0 0,0 0-1 0 0,0 0 1 0 0,0 0-1 0 0,0 0 1 0 0,0 0 0 0 0,0 0-1 0 0,0 0 1 0 0,0-1 0 0 0,0 1-1 0 0,0 0 1 0 0,0-1-1 0 0,0 1 1 0 0,-1 0 0 0 0,1-1-1 0 0,0 1 1 0 0,0-1 0 0 0,0 1-1 0 0,0-1 1 0 0,0-1 0 0 0,2 1-730 0 0,4-4-920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6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51 16991 0 0,'0'0'1887'0'0,"4"11"-414"0"0,-4-6-1285 0 0,0 0-1 0 0,0 0 1 0 0,0 1-1 0 0,0-1 0 0 0,-1 0 1 0 0,0 0-1 0 0,0 0 1 0 0,-2 8-1 0 0,-4 16 326 0 0,5-15-80 0 0,1-1-1 0 0,1 1 1 0 0,1 22-1 0 0,0-31-491 0 0,0 0 1 0 0,0 0-1 0 0,0 0 0 0 0,1-1 1 0 0,3 9-1 0 0,-4-10-360 0 0,0-1-1 0 0,1 1 1 0 0,0-1 0 0 0,-1 0 0 0 0,1 1 0 0 0,0-1 0 0 0,0 0 0 0 0,0 0-1 0 0,1 0 1 0 0,3 3 0 0 0,0-2-6731 0 0</inkml:trace>
  <inkml:trace contextRef="#ctx0" brushRef="#br0" timeOffset="1">328 15 4144 0 0,'-3'0'32'0'0,"1"1"-1"0"0,0 0 1 0 0,0-1 0 0 0,-1 1 0 0 0,1-1 0 0 0,0 0-1 0 0,-12-3 16304 0 0,36-11-14874 0 0,-21 14-1459 0 0,0 0 0 0 0,-1 0 0 0 0,1 0 0 0 0,0 0 0 0 0,0 0 0 0 0,-1 0 0 0 0,1 0 0 0 0,0 0 0 0 0,-1 0 0 0 0,1 0 0 0 0,0 0 0 0 0,0 0 0 0 0,-1 0 0 0 0,1 1 0 0 0,0-1 0 0 0,-1 0-1 0 0,1 1 1 0 0,0-1 0 0 0,-1 0 0 0 0,1 1 0 0 0,-1-1 0 0 0,2 1 0 0 0,-2 0-14 0 0,0 0 0 0 0,0-1 0 0 0,0 1 0 0 0,0-1 0 0 0,0 1 0 0 0,0-1 0 0 0,0 1 0 0 0,-1-1 0 0 0,1 1 0 0 0,0-1 0 0 0,0 1 0 0 0,0-1 0 0 0,0 1 0 0 0,-1-1 0 0 0,1 1 0 0 0,0-1 0 0 0,-1 1 0 0 0,1-1 0 0 0,0 1 0 0 0,-1-1 0 0 0,1 0 0 0 0,0 1 0 0 0,-1-1 0 0 0,1 1 0 0 0,-1-1 0 0 0,1 0 0 0 0,-1 0 0 0 0,1 1 0 0 0,-1-1 0 0 0,1 0 0 0 0,-2 1 0 0 0,-15 12-4137 0 0,13-11-2373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6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14280 0 0,'0'0'5682'0'0,"1"-9"-2134"0"0,-1 7-3513 0 0,1 1 1 0 0,0 0-1 0 0,0-1 1 0 0,0 1-1 0 0,0 0 1 0 0,0 0-1 0 0,0 0 1 0 0,0-1-1 0 0,0 1 1 0 0,1 0-1 0 0,-1 0 1 0 0,0 1-1 0 0,1-1 1 0 0,-1 0-1 0 0,1 0 1 0 0,-1 1-1 0 0,1-1 1 0 0,-1 1-1 0 0,1-1 1 0 0,-1 1-1 0 0,1 0 1 0 0,-1-1-1 0 0,1 1 1 0 0,0 0-1 0 0,-1 0 1 0 0,1 0-1 0 0,-1 0 1 0 0,1 0-1 0 0,0 1 1 0 0,-1-1-1 0 0,2 1 1 0 0,-2 0-68 0 0,-1 0-1 0 0,0 0 1 0 0,0 1 0 0 0,0-1 0 0 0,0 0-1 0 0,0 0 1 0 0,0 0 0 0 0,0 0 0 0 0,0 0-1 0 0,0 1 1 0 0,0-1 0 0 0,-1 0-1 0 0,1 0 1 0 0,0 0 0 0 0,-1 0 0 0 0,1 0-1 0 0,-1 0 1 0 0,1 0 0 0 0,-2 2 0 0 0,-2 1-1283 0 0,1-2-420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2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54 10912 0 0,'-1'1'79'0'0,"0"1"1"0"0,1-1 0 0 0,-1 1 0 0 0,1 0-1 0 0,-1-1 1 0 0,1 1 0 0 0,0 0-1 0 0,-1 0 1 0 0,1-1 0 0 0,0 1 0 0 0,0 0-1 0 0,1 0 1 0 0,-1-1 0 0 0,0 1 0 0 0,0 0-1 0 0,1 0 1 0 0,-1-1 0 0 0,1 1-1 0 0,0-1 1 0 0,1 4 0 0 0,1 0 261 0 0,-1 1 1 0 0,2-1-1 0 0,-1 0 1 0 0,8 9-1 0 0,-6-9-128 0 0,0-1-1 0 0,0 1 1 0 0,1-1-1 0 0,-1-1 1 0 0,1 1 0 0 0,0-1-1 0 0,0 0 1 0 0,0 0-1 0 0,1 0 1 0 0,-1-1 0 0 0,1 0-1 0 0,11 2 1 0 0,-2-2 76 0 0,1 0 0 0 0,0-1 1 0 0,0-1-1 0 0,17-1 0 0 0,-26 0-225 0 0,0 0-1 0 0,0-1 0 0 0,0 0 1 0 0,0 0-1 0 0,-1 0 0 0 0,1-1 0 0 0,0 0 1 0 0,-1-1-1 0 0,0 0 0 0 0,11-7 0 0 0,-17 10-27 0 0,0 1 0 0 0,0-1-1 0 0,0 0 1 0 0,1 0-1 0 0,-1 0 1 0 0,0-1 0 0 0,0 1-1 0 0,-1 0 1 0 0,1 0-1 0 0,0 0 1 0 0,0-1 0 0 0,-1 1-1 0 0,1 0 1 0 0,0-1-1 0 0,-1 1 1 0 0,0-1-1 0 0,1 1 1 0 0,-1 0 0 0 0,0-1-1 0 0,1 1 1 0 0,-1-1-1 0 0,0 1 1 0 0,0-1 0 0 0,0 1-1 0 0,-1-1 1 0 0,1 1-1 0 0,0-1 1 0 0,0 1 0 0 0,-1-1-1 0 0,1 1 1 0 0,-1 0-1 0 0,1-1 1 0 0,-1 1 0 0 0,0 0-1 0 0,-1-3 1 0 0,-10-12 594 0 0,8 10-332 0 0,0 1 1 0 0,0 0-1 0 0,0 0 1 0 0,-1 1-1 0 0,-6-7 1 0 0,3 6-116 0 0,0 0 0 0 0,0 1 0 0 0,-1 0 1 0 0,1 0-1 0 0,-1 0 0 0 0,0 1 0 0 0,0 1 0 0 0,0-1 1 0 0,0 1-1 0 0,-1 1 0 0 0,1 0 0 0 0,-15 0 0 0 0,5 1-440 0 0,0 1-1 0 0,-24 5 0 0 0,31-4-1004 0 0,-1 1 0 0 0,-15 7-1 0 0,14-4-533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9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0 295 5984 0 0,'13'51'826'0'0,"-8"-44"8228"0"0,-4-11-7224 0 0,-3-13-570 0 0,-3-41-375 0 0,3 22-553 0 0,1 26-132 0 0,0 0-1 0 0,1 0 0 0 0,0 0 0 0 0,2-14 0 0 0,1 9-63 0 0,0 0 0 0 0,1 1 0 0 0,1-1 0 0 0,0 1 0 0 0,0 0 0 0 0,13-22 0 0 0,-15 32-117 0 0,0 0 0 0 0,0 0 0 0 0,0 0 0 0 0,1 0 0 0 0,-1 1 0 0 0,1-1 1 0 0,0 1-1 0 0,0 0 0 0 0,0 0 0 0 0,6-3 0 0 0,-7 4 1 0 0,1 1 1 0 0,0 0 0 0 0,-1 0-1 0 0,1 0 1 0 0,0 0-1 0 0,-1 0 1 0 0,1 1-1 0 0,0 0 1 0 0,0 0 0 0 0,0 0-1 0 0,-1 0 1 0 0,1 0-1 0 0,0 1 1 0 0,0 0-1 0 0,4 1 1 0 0,-5-1-14 0 0,0 0 0 0 0,0 1 1 0 0,0-1-1 0 0,0 1 0 0 0,0-1 0 0 0,0 1 1 0 0,-1 0-1 0 0,1 0 0 0 0,-1 0 0 0 0,1 1 1 0 0,-1-1-1 0 0,0 0 0 0 0,0 1 0 0 0,0 0 1 0 0,0-1-1 0 0,0 1 0 0 0,2 5 0 0 0,-3-4 10 0 0,1-1 0 0 0,-1 1-1 0 0,0 0 1 0 0,0-1 0 0 0,0 1 0 0 0,-1 0-1 0 0,1 0 1 0 0,-1 0 0 0 0,0 0 0 0 0,0 0-1 0 0,0-1 1 0 0,0 1 0 0 0,-1 0 0 0 0,-1 5-1 0 0,2-7 80 0 0,-1 1 0 0 0,0 0 0 0 0,1-1 0 0 0,-1 1 0 0 0,0 0 0 0 0,-1-1 0 0 0,1 0 0 0 0,0 1 0 0 0,-1-1 0 0 0,1 1 0 0 0,-1-1 0 0 0,0 0 0 0 0,0 0 0 0 0,0 0-1 0 0,0 0 1 0 0,0-1 0 0 0,0 1 0 0 0,0 0 0 0 0,0-1 0 0 0,-1 1 0 0 0,1-1 0 0 0,-1 0 0 0 0,1 0 0 0 0,-6 2 0 0 0,-1-1 15 0 0,-1 1 1 0 0,0-1 0 0 0,1 0-1 0 0,-1-1 1 0 0,0 0-1 0 0,0-1 1 0 0,-10 0 0 0 0,11-1-908 0 0,0-1 0 0 0,0 1 1 0 0,0-1-1 0 0,-13-5 1 0 0,14 4-2019 0 0,4-2-4501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9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0 182 17015 0 0,'5'4'376'0'0,"1"3"72"0"0,-4 1 24 0 0,0 0 8 0 0,-1 1-384 0 0,1 0-96 0 0,1-1 0 0 0,-3 1 0 0 0,-3 1 72 0 0,1-1 0 0 0,6-1 0 0 0,-3-2 0 0 0,-1 0-72 0 0,4-3 0 0 0</inkml:trace>
  <inkml:trace contextRef="#ctx0" brushRef="#br0" timeOffset="1">50 1 13824 0 0,'-15'0'5871'0'0,"12"3"-4303"0"0,3 0-4072 0 0,1 0 888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0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16 235 9216 0 0,'-13'5'706'0'0,"11"-3"816"0"0,12-12 2687 0 0,7-17-2361 0 0,-2 2-895 0 0,-13 20-753 0 0,1 1-1 0 0,-1-1 0 0 0,0 0 1 0 0,0 0-1 0 0,0-1 1 0 0,-1 1-1 0 0,0 0 1 0 0,0 0-1 0 0,1-9 0 0 0,-1 6 114 0 0,0 0 1 0 0,1 0-1 0 0,3-10 0 0 0,-2 12-188 0 0,0 0 1 0 0,0 0 0 0 0,1 0 0 0 0,0 1 0 0 0,5-7-1 0 0,7-9 143 0 0,-14 19-248 0 0,-1 1-1 0 0,0 0 1 0 0,0-1-1 0 0,1 1 1 0 0,-1 0-1 0 0,1 0 1 0 0,-1 0-1 0 0,1 0 1 0 0,0 0-1 0 0,-1 0 1 0 0,1 0-1 0 0,0 1 1 0 0,-1-1 0 0 0,1 1-1 0 0,0-1 1 0 0,0 1-1 0 0,0 0 1 0 0,0-1-1 0 0,-1 1 1 0 0,1 0-1 0 0,0 0 1 0 0,0 0-1 0 0,0 1 1 0 0,0-1-1 0 0,-1 0 1 0 0,1 1-1 0 0,0-1 1 0 0,0 1-1 0 0,0-1 1 0 0,-1 1-1 0 0,1 0 1 0 0,2 2-1 0 0,-3-3-12 0 0,-1 0-1 0 0,0 1 1 0 0,0-1 0 0 0,1 0-1 0 0,-1 0 1 0 0,0 1-1 0 0,0-1 1 0 0,1 0-1 0 0,-1 1 1 0 0,0-1 0 0 0,0 1-1 0 0,0-1 1 0 0,0 0-1 0 0,0 1 1 0 0,0-1 0 0 0,0 0-1 0 0,0 1 1 0 0,1-1-1 0 0,-1 1 1 0 0,0-1-1 0 0,-1 0 1 0 0,1 1 0 0 0,0-1-1 0 0,0 1 1 0 0,0-1-1 0 0,0 1 1 0 0,1 9 121 0 0,0-8-115 0 0,-1 0 0 0 0,1 1 0 0 0,0-1 0 0 0,0 1 0 0 0,-1-1 0 0 0,0 1 0 0 0,1-1 0 0 0,-1 1 0 0 0,0-1 0 0 0,0 1 0 0 0,-1 4 0 0 0,0 8 45 0 0,6 38-114 0 0,-4-49 69 0 0,-1-1 0 0 0,1 1 1 0 0,0-1-1 0 0,0 1 0 0 0,1-1 0 0 0,-1 0 0 0 0,4 5 0 0 0,4 13 5 0 0,-8-20-29 0 0,-1 0-1 0 0,1 0 1 0 0,-1 0 0 0 0,1 0-1 0 0,0 0 1 0 0,-1 0 0 0 0,1-1 0 0 0,0 1-1 0 0,0 0 1 0 0,0 0 0 0 0,0-1-1 0 0,0 1 1 0 0,-1-1 0 0 0,1 1 0 0 0,0-1-1 0 0,0 1 1 0 0,0-1 0 0 0,0 0-1 0 0,1 1 1 0 0,-1-1 0 0 0,0 0-1 0 0,0 0 1 0 0,1 0 0 0 0,1 1 42 0 0,0-1 1 0 0,1 0 0 0 0,-1 0-1 0 0,0 0 1 0 0,0 0-1 0 0,0-1 1 0 0,4 0-1 0 0,1-2-118 0 0,0 0-1 0 0,-1-1 1 0 0,0 1-1 0 0,1-2 0 0 0,8-6 1 0 0,-6 4-92 0 0,-1 2 203 0 0,-1-1 0 0 0,0 0 0 0 0,8-9 0 0 0,-14 12-19 0 0,1 1 1 0 0,-1-1 0 0 0,0 0-1 0 0,0 0 1 0 0,0-1-1 0 0,0 1 1 0 0,-1 0-1 0 0,1 0 1 0 0,-1-1 0 0 0,0 1-1 0 0,0-1 1 0 0,1-5-1 0 0,-2 7-3 0 0,1-3-31 0 0,0 1 0 0 0,-1-1 0 0 0,0 1-1 0 0,0-1 1 0 0,0 1 0 0 0,0-1 0 0 0,-2-7-1 0 0,0 2-10 0 0,2 10 49 0 0,1-1 1 0 0,-1 1-1 0 0,0-1 1 0 0,0 1-1 0 0,0-1 1 0 0,-1 1 0 0 0,1-1-1 0 0,0 1 1 0 0,0-1-1 0 0,0 1 1 0 0,0-1-1 0 0,0 1 1 0 0,-1-1-1 0 0,1 1 1 0 0,0-1 0 0 0,0 1-1 0 0,-1-1 1 0 0,1 1-1 0 0,0 0 1 0 0,-1-1-1 0 0,1 1 1 0 0,0-1-1 0 0,-1 1 1 0 0,1 0 0 0 0,-1-1-1 0 0,1 1 1 0 0,0 0-1 0 0,-1 0 1 0 0,1-1-1 0 0,-1 1 1 0 0,1 0-1 0 0,-1 0 1 0 0,1 0 0 0 0,-1 0-1 0 0,1-1 1 0 0,-1 1-1 0 0,1 0 1 0 0,-1 0-1 0 0,1 0 1 0 0,-1 0-1 0 0,1 0 1 0 0,-1 0 0 0 0,1 0-1 0 0,-2 1 1 0 0,1-1 144 0 0,-10 11 344 0 0,5-4-320 0 0,1 0 0 0 0,-1 0 1 0 0,-4 9-1 0 0,9-13-169 0 0,-1-1 0 0 0,1 1 0 0 0,0-1 0 0 0,0 1-1 0 0,1-1 1 0 0,-1 1 0 0 0,0 0 0 0 0,1 0 0 0 0,0-1 0 0 0,-1 1 0 0 0,1 0 0 0 0,0-1-1 0 0,1 1 1 0 0,0 5 0 0 0,-1-4-19 0 0,1-1 0 0 0,0 1-1 0 0,0-1 1 0 0,1 1 0 0 0,-1-1 0 0 0,1 1-1 0 0,0-1 1 0 0,0 0 0 0 0,3 5 0 0 0,-3-7-26 0 0,-1 1 1 0 0,1-1 0 0 0,-1 0 0 0 0,1 0-1 0 0,-1 0 1 0 0,1 0 0 0 0,0 0 0 0 0,0 0-1 0 0,0 0 1 0 0,-1-1 0 0 0,1 1 0 0 0,0-1-1 0 0,0 1 1 0 0,0-1 0 0 0,0 0 0 0 0,0 0 0 0 0,0 1-1 0 0,0-1 1 0 0,0-1 0 0 0,3 1 0 0 0,7-3-1578 0 0,-1 0 0 0 0,0 0 1 0 0,0-1-1 0 0,0 0 0 0 0,17-10 1 0 0,9-3-2864 0 0,60-30-550 0 0,-79 35 5932 0 0,-18 12-768 0 0,1-1 0 0 0,0 1 0 0 0,0-1 0 0 0,-1 1 0 0 0,1-1 0 0 0,0 0 0 0 0,-1 1 0 0 0,1-1 0 0 0,-1 0 0 0 0,1 1 0 0 0,-1-1 0 0 0,1 0 0 0 0,-1 0 0 0 0,1 1 0 0 0,-1-1 0 0 0,0 0 0 0 0,1-1 0 0 0,-1-4 1842 0 0,0 3-436 0 0,-6 1-492 0 0,3 1-225 0 0,-1 0 0 0 0,0 0 0 0 0,0 0 0 0 0,1 1 0 0 0,-1-1 0 0 0,0 1 0 0 0,0 0 0 0 0,-7 1 0 0 0,7 0-596 0 0,1 0 1 0 0,0 0-1 0 0,-1 0 1 0 0,1 0-1 0 0,0 0 1 0 0,0 1-1 0 0,0 0 1 0 0,0 0-1 0 0,0 0 1 0 0,0 0-1 0 0,0 0 0 0 0,1 0 1 0 0,-1 1-1 0 0,1-1 1 0 0,-4 5-1 0 0,4-3-112 0 0,-1-1 0 0 0,0 1-1 0 0,1 0 1 0 0,0 0 0 0 0,0 0 0 0 0,-2 6-1 0 0,3-8-86 0 0,1-1 1 0 0,0 1-1 0 0,-1 0 0 0 0,1-1 0 0 0,0 1 1 0 0,0 0-1 0 0,0 0 0 0 0,0-1 0 0 0,0 1 1 0 0,1 0-1 0 0,-1 0 0 0 0,0-1 0 0 0,1 1 1 0 0,-1 0-1 0 0,1-1 0 0 0,0 1 0 0 0,-1-1 1 0 0,1 1-1 0 0,0-1 0 0 0,2 3 0 0 0,-2-3-27 0 0,1 1 1 0 0,-1-1-1 0 0,1 1 0 0 0,-1-1 0 0 0,1 0 1 0 0,-1 1-1 0 0,1-1 0 0 0,0 0 0 0 0,0 0 1 0 0,0-1-1 0 0,0 1 0 0 0,-1 0 0 0 0,1 0 0 0 0,0-1 1 0 0,0 1-1 0 0,0-1 0 0 0,1 0 0 0 0,-1 0 1 0 0,0 0-1 0 0,0 0 0 0 0,0 0 0 0 0,0 0 1 0 0,0 0-1 0 0,2-1 0 0 0,7-2 46 0 0,0 0 0 0 0,-1 0-1 0 0,16-8 1 0 0,3-1-11 0 0,-19 8-298 0 0,19-5-294 0 0,-28 8 423 0 0,0 1 0 0 0,0 0 0 0 0,0 0 0 0 0,0 0 0 0 0,0-1 0 0 0,0 1 0 0 0,0 0 0 0 0,0 0 0 0 0,0 0 0 0 0,0 1 0 0 0,0-1 0 0 0,0 0 0 0 0,0 0 0 0 0,0 0 0 0 0,0 1 0 0 0,0-1 0 0 0,0 1 0 0 0,0-1 1 0 0,0 1-1 0 0,0-1 0 0 0,0 1 0 0 0,1 0 0 0 0,0 3-1226 0 0,-1 0-48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1.2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23 362 6912 0 0,'-4'26'314'0'0,"4"-15"14"0"0,0-11-216 0 0,-1-1-122 0 0,0-13 4043 0 0,0 2-822 0 0,-2-41 799 0 0,-8-54-530 0 0,10 98-3340 0 0,0-1 0 0 0,1 1 0 0 0,0-1 0 0 0,1 0 0 0 0,0 1 0 0 0,1-1 0 0 0,0 1 0 0 0,0 0 1 0 0,1 0-1 0 0,0 0 0 0 0,0 0 0 0 0,1 0 0 0 0,0 0 0 0 0,1 1 0 0 0,0 0 0 0 0,1 0 0 0 0,-1 0 0 0 0,1 1 0 0 0,11-11 0 0 0,-14 15-137 0 0,1 1 1 0 0,-1-1-1 0 0,1 1 0 0 0,-1 0 0 0 0,1 0 1 0 0,0 0-1 0 0,0 1 0 0 0,0-1 0 0 0,0 1 1 0 0,0 0-1 0 0,1 0 0 0 0,-1 0 0 0 0,0 1 1 0 0,0-1-1 0 0,1 1 0 0 0,-1 0 0 0 0,0 0 1 0 0,0 1-1 0 0,1-1 0 0 0,4 2 0 0 0,-6-1 0 0 0,0-1-1 0 0,0 1 1 0 0,0 0-1 0 0,0 0 1 0 0,0 1-1 0 0,0-1 1 0 0,0 1-1 0 0,0-1 1 0 0,0 1-1 0 0,-1 0 1 0 0,1 0-1 0 0,-1 0 1 0 0,1 0-1 0 0,-1 1 1 0 0,0-1 0 0 0,0 1-1 0 0,0-1 1 0 0,0 1-1 0 0,0 0 1 0 0,0 0-1 0 0,-1 0 1 0 0,0 0-1 0 0,1 0 1 0 0,-1 0-1 0 0,0 0 1 0 0,1 6-1 0 0,-3-5 12 0 0,1 0-1 0 0,-1 1 1 0 0,1-1-1 0 0,-1 0 1 0 0,-1 1-1 0 0,1-1 1 0 0,0 0-1 0 0,-1 0 1 0 0,0 0-1 0 0,0 0 1 0 0,0 0-1 0 0,-1-1 1 0 0,1 1-1 0 0,-1-1 1 0 0,-4 5-1 0 0,3-3 10 0 0,-1-1 0 0 0,0-1 0 0 0,0 1 1 0 0,0-1-1 0 0,0 1 0 0 0,0-1 0 0 0,-1-1 0 0 0,1 1 0 0 0,-1-1 0 0 0,0 0 0 0 0,-6 1 0 0 0,3-1-535 0 0,1-1-1 0 0,-1 0 1 0 0,1-1-1 0 0,-12 0 1 0 0,10-1-1912 0 0,0 1-5242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1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44 335 15632 0 0,'-1'3'151'0'0,"-9"10"1141"0"0,9-13-1273 0 0,1 0 1 0 0,-1 0-1 0 0,1 0 0 0 0,-1 0 0 0 0,1 0 1 0 0,0 0-1 0 0,-1-1 0 0 0,1 1 1 0 0,-1 0-1 0 0,1 0 0 0 0,-1 0 0 0 0,1 0 1 0 0,0-1-1 0 0,-1 1 0 0 0,1 0 1 0 0,-1 0-1 0 0,1-1 0 0 0,0 1 0 0 0,-1 0 1 0 0,1 0-1 0 0,0-1 0 0 0,-1 1 1 0 0,1-1-1 0 0,0 1 0 0 0,0 0 1 0 0,-1-1-1 0 0,1 1 0 0 0,0 0 0 0 0,0-1 1 0 0,0 1-1 0 0,0-1 0 0 0,-1 1 1 0 0,1-1-1 0 0,0 0 0 0 0,-3-7 337 0 0,0-1-1 0 0,0 0 1 0 0,1 0 0 0 0,0 0-1 0 0,0-10 1 0 0,0 4-17 0 0,0 2-88 0 0,1 0-1 0 0,1 0 1 0 0,0 0-1 0 0,0 0 1 0 0,2 0-1 0 0,-1 1 1 0 0,2-1-1 0 0,0 0 1 0 0,0 1-1 0 0,1 0 1 0 0,8-18-1 0 0,-8 23-239 0 0,0 0 0 0 0,0 0 0 0 0,0 1 0 0 0,1 0 0 0 0,0 0 0 0 0,0 0 0 0 0,0 0 0 0 0,13-9 0 0 0,-14 12 50 0 0,1-1 0 0 0,1 1 0 0 0,-1 1 0 0 0,0-1 0 0 0,1 1-1 0 0,-1 0 1 0 0,1 0 0 0 0,0 1 0 0 0,0-1 0 0 0,-1 1 0 0 0,1 0-1 0 0,11 1 1 0 0,-14 0-38 0 0,-1 0-1 0 0,1 0 0 0 0,0 0 0 0 0,-1 1 0 0 0,1-1 1 0 0,-1 1-1 0 0,1 0 0 0 0,0 0 0 0 0,-1 0 1 0 0,1 0-1 0 0,-1 0 0 0 0,0 1 0 0 0,1-1 1 0 0,-1 1-1 0 0,0-1 0 0 0,0 1 0 0 0,0 0 1 0 0,0 0-1 0 0,0 0 0 0 0,-1 0 0 0 0,1 0 1 0 0,0 0-1 0 0,-1 0 0 0 0,0 1 0 0 0,1-1 1 0 0,-1 1-1 0 0,0-1 0 0 0,1 5 0 0 0,-1-4-11 0 0,-1 0 0 0 0,1 0 0 0 0,-1 0 0 0 0,0 0 0 0 0,1 0-1 0 0,-2 0 1 0 0,1 0 0 0 0,0 0 0 0 0,0 1 0 0 0,-1-1 0 0 0,0 0 0 0 0,0 0-1 0 0,0 0 1 0 0,0 0 0 0 0,-3 5 0 0 0,2-5 3 0 0,0 1-1 0 0,0-1 1 0 0,-1 0 0 0 0,1 0 0 0 0,-1 0-1 0 0,0 0 1 0 0,0 0 0 0 0,0-1 0 0 0,0 1 0 0 0,-1-1-1 0 0,1 0 1 0 0,-1 0 0 0 0,1 0 0 0 0,-1 0-1 0 0,0 0 1 0 0,0-1 0 0 0,1 0 0 0 0,-1 0-1 0 0,0 0 1 0 0,0 0 0 0 0,0-1 0 0 0,0 1-1 0 0,-1-1 1 0 0,1 0 0 0 0,0-1 0 0 0,0 1 0 0 0,0 0-1 0 0,0-1 1 0 0,0 0 0 0 0,-6-2 0 0 0,-5 0-672 0 0,0 1-1521 0 0,7-2-3979 0 0,1-1-900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2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6448 0 0,'11'11'2321'0'0,"-10"-8"-1742"0"0,-1-1-1 0 0,1 1 1 0 0,-1 0 0 0 0,0-1-1 0 0,0 1 1 0 0,0 0 0 0 0,0-1-1 0 0,-1 1 1 0 0,1 0 0 0 0,-1-1-1 0 0,0 4 1 0 0,-3 12 810 0 0,1 11 120 0 0,1-21-968 0 0,1 0-1 0 0,1 0 0 0 0,0 13 1 0 0,0-17-477 0 0,1 1 1 0 0,-1 0-1 0 0,1-1 1 0 0,1 1 0 0 0,-1-1-1 0 0,1 1 1 0 0,-1-1-1 0 0,1 0 1 0 0,1 0 0 0 0,-1 0-1 0 0,0 0 1 0 0,1 0-1 0 0,0 0 1 0 0,0 0 0 0 0,0-1-1 0 0,0 0 1 0 0,1 0-1 0 0,4 4 1 0 0,-5-5-22 0 0,0 0 0 0 0,1 0 0 0 0,-1-1 0 0 0,1 1 1 0 0,-1-1-1 0 0,1 0 0 0 0,-1 0 0 0 0,1 0 0 0 0,0 0 0 0 0,0-1 0 0 0,0 1 0 0 0,-1-1 0 0 0,1 0 0 0 0,0 0 1 0 0,0 0-1 0 0,0-1 0 0 0,0 1 0 0 0,-1-1 0 0 0,1 0 0 0 0,0 0 0 0 0,-1 0 0 0 0,7-4 0 0 0,-2 1-65 0 0,1 0-1 0 0,-1-1 0 0 0,-1 0 0 0 0,1-1 0 0 0,10-9 1 0 0,-16 13 13 0 0,0 0 0 0 0,0-1 0 0 0,0 1 0 0 0,0-1 0 0 0,0 1 1 0 0,-1-1-1 0 0,1 1 0 0 0,-1-1 0 0 0,2-4 0 0 0,-3 5 8 0 0,0 1-1 0 0,1-1 1 0 0,-1 0-1 0 0,0 1 1 0 0,0-1-1 0 0,0 0 1 0 0,0 1-1 0 0,0-1 1 0 0,0 0-1 0 0,-1 1 1 0 0,1-1-1 0 0,-1 0 1 0 0,1 1-1 0 0,-1-1 1 0 0,1 1-1 0 0,-1-1 1 0 0,0 1-1 0 0,-1-3 1 0 0,1 4 49 0 0,0-1-1 0 0,1 0 1 0 0,-1 1 0 0 0,0-1-1 0 0,0 1 1 0 0,0-1-1 0 0,0 1 1 0 0,0-1 0 0 0,0 1-1 0 0,0 0 1 0 0,1 0 0 0 0,-1-1-1 0 0,0 1 1 0 0,0 0 0 0 0,0 0-1 0 0,0 0 1 0 0,0 0-1 0 0,0 0 1 0 0,0 0 0 0 0,0 0-1 0 0,0 0 1 0 0,0 1 0 0 0,0-1-1 0 0,0 0 1 0 0,0 0 0 0 0,0 1-1 0 0,0-1 1 0 0,0 1-1 0 0,0-1 1 0 0,0 1 0 0 0,1-1-1 0 0,-1 1 1 0 0,-1 1 0 0 0,1-2 10 0 0,0 1 0 0 0,0 0 0 0 0,0-1 0 0 0,0 1 0 0 0,0 0 0 0 0,0 0 1 0 0,0-1-1 0 0,0 1 0 0 0,0 0 0 0 0,1 0 0 0 0,-1 0 0 0 0,0 0 0 0 0,1 0 1 0 0,-1 0-1 0 0,1 1 0 0 0,-1-1 0 0 0,1 0 0 0 0,-1 0 0 0 0,1 0 0 0 0,0 0 1 0 0,0 0-1 0 0,-1 1 0 0 0,1-1 0 0 0,0 0 0 0 0,0 0 0 0 0,0 1 0 0 0,0-1 1 0 0,1 0-1 0 0,-1 2 0 0 0,1-1-101 0 0,0 0 1 0 0,0 0-1 0 0,0 0 0 0 0,0 0 1 0 0,0 0-1 0 0,1 0 0 0 0,-1 0 1 0 0,1-1-1 0 0,-1 1 0 0 0,1 0 1 0 0,0-1-1 0 0,0 1 0 0 0,0-1 1 0 0,0 0-1 0 0,0 1 0 0 0,0-1 1 0 0,0 0-1 0 0,0 0 0 0 0,0 0 1 0 0,0-1-1 0 0,0 1 0 0 0,4 0 1 0 0,-2 0-111 0 0,1 0 1 0 0,-1-1-1 0 0,0 0 1 0 0,0 1-1 0 0,8-2 1 0 0,-5 0-915 0 0,0 0 0 0 0,0 0 0 0 0,0-1 0 0 0,0 0 0 0 0,0 0 0 0 0,-1-1 0 0 0,1 0 0 0 0,-1 0 0 0 0,7-4 0 0 0,-13 7 848 0 0,0 0 0 0 0,1-1 0 0 0,-1 1 0 0 0,0 0 0 0 0,1 0 0 0 0,-1-1 0 0 0,0 1 0 0 0,0 0 0 0 0,1-1 0 0 0,-1 1 0 0 0,0 0 0 0 0,0-1 0 0 0,0 1 0 0 0,0 0 0 0 0,1-1 0 0 0,-1 1 0 0 0,0 0 0 0 0,0-1 0 0 0,0 1 0 0 0,0-1 0 0 0,0 1 0 0 0,0 0 0 0 0,0-1 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2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14600 0 0,'0'0'4077'0'0,"11"9"-1459"0"0,0-3-1663 0 0,-8-5-841 0 0,0 0 0 0 0,-1 1 0 0 0,1-1 0 0 0,0 1 0 0 0,-1 0-1 0 0,3 2 1 0 0,-5-3-100 0 0,1-1-1 0 0,-1 1 0 0 0,1-1 0 0 0,-1 1 1 0 0,0-1-1 0 0,1 1 0 0 0,-1-1 0 0 0,0 1 1 0 0,0-1-1 0 0,1 1 0 0 0,-1 0 0 0 0,0-1 1 0 0,0 1-1 0 0,0-1 0 0 0,0 1 0 0 0,0 0 1 0 0,0-1-1 0 0,0 1 0 0 0,0 0 0 0 0,0-1 1 0 0,0 1-1 0 0,0-1 0 0 0,0 1 0 0 0,0 0 1 0 0,0-1-1 0 0,-1 1 0 0 0,1-1 0 0 0,0 1 1 0 0,0-1-1 0 0,-1 1 0 0 0,1 0 0 0 0,0-1 1 0 0,-1 1-1 0 0,1-1 0 0 0,-1 0 0 0 0,1 1 1 0 0,0-1-1 0 0,-1 1 0 0 0,1-1 0 0 0,-1 0 1 0 0,1 1-1 0 0,-2-1 0 0 0,-2 4 165 0 0,-1-1-1 0 0,0 0 1 0 0,-8 4 0 0 0,8-5-139 0 0,4-2-174 0 0,1 0-1 0 0,-1 0 0 0 0,0 1 0 0 0,1-1 1 0 0,-1 0-1 0 0,0 0 0 0 0,0 0 0 0 0,1 0 1 0 0,-1 0-1 0 0,0 0 0 0 0,1 0 0 0 0,-1 0 1 0 0,0 0-1 0 0,0 0 0 0 0,1-1 0 0 0,-1 1 1 0 0,0 0-1 0 0,1 0 0 0 0,-1-1 0 0 0,0 1 1 0 0,1 0-1 0 0,-1-1 0 0 0,1 1 1 0 0,-1 0-1 0 0,0-2 0 0 0,-2 0-1511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2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33 19895 0 0,'-12'7'1604'0'0,"5"-2"-960"0"0,6-6-497 0 0,1 0 0 0 0,0 0-1 0 0,0 0 1 0 0,0 0 0 0 0,-1-1-1 0 0,1 1 1 0 0,0 0 0 0 0,1 0-1 0 0,-1 0 1 0 0,0-2 0 0 0,2 0 78 0 0,-1 0 0 0 0,1 0 0 0 0,0 0-1 0 0,-1 0 1 0 0,1 0 0 0 0,1 1 0 0 0,-1-1 0 0 0,4-2 0 0 0,-5 3-31 0 0,0 1-108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3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7112 0 0,'0'0'894'0'0,"5"16"2870"0"0,-3 4 917 0 0,-3 28 0 0 0,0-15-3036 0 0,2-28-2152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3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10136 0 0,'0'0'777'0'0,"9"-4"-212"0"0,27-8 5989 0 0,-31 11-6442 0 0,1-1 0 0 0,0 2 0 0 0,-1-1 0 0 0,1 1 0 0 0,0-1 0 0 0,-1 1 0 0 0,11 2-1 0 0,-1 0-151 0 0,10 3 8 0 0,-21-4-30 0 0,9 5 358 0 0,-13-1-107 0 0,-7 0-164 0 0,-17 6-479 0 0,24-11 455 0 0,-1 1-1 0 0,1-1 1 0 0,-1 0 0 0 0,1 0 0 0 0,-1 0 0 0 0,0 1 0 0 0,1-1-1 0 0,-1 0 1 0 0,1 1 0 0 0,-1-1 0 0 0,1 0 0 0 0,-1 1 0 0 0,1-1-1 0 0,0 1 1 0 0,-1-1 0 0 0,1 1 0 0 0,-1-1 0 0 0,1 1-1 0 0,0-1 1 0 0,0 1 0 0 0,-1-1 0 0 0,1 1 0 0 0,0-1 0 0 0,0 1-1 0 0,-1-1 1 0 0,1 1 0 0 0,0 0 0 0 0,0-1 0 0 0,0 1 0 0 0,0-1-1 0 0,0 1 1 0 0,0 0 0 0 0,0-1 0 0 0,0 1 0 0 0,0-1 0 0 0,0 1-1 0 0,0 0 1 0 0,1-1 0 0 0,-1 1 0 0 0,0-1 0 0 0,0 1 0 0 0,1 0-1 0 0,1 1 18 0 0,-1 0 0 0 0,1 0 0 0 0,0 0 0 0 0,0 0 0 0 0,0-1 0 0 0,0 1-1 0 0,3 1 1 0 0,-2-1-51 0 0,9 6-131 0 0,-9-6 89 0 0,1 0-1 0 0,-1 0 0 0 0,1 1 0 0 0,-1 0 1 0 0,0-1-1 0 0,5 7 0 0 0,-7-8 124 0 0,-1 0 0 0 0,1 0 0 0 0,-1 0 0 0 0,0 0 0 0 0,1 0 0 0 0,-1 0 0 0 0,0 0 0 0 0,0 0 0 0 0,0 0 0 0 0,1 0-1 0 0,-1 0 1 0 0,0 0 0 0 0,0 0 0 0 0,0 0 0 0 0,-1 0 0 0 0,1 0 0 0 0,0 0 0 0 0,0 0 0 0 0,-1 0 0 0 0,1 0 0 0 0,0 0 0 0 0,-1 0 0 0 0,1 0 0 0 0,-1 0 0 0 0,1 0 0 0 0,-1 0 0 0 0,0 0-1 0 0,1 0 1 0 0,-1-1 0 0 0,0 1 0 0 0,1 0 0 0 0,-1-1 0 0 0,0 1 0 0 0,-1 0 0 0 0,-1 2 332 0 0,-1 0 1 0 0,1-1-1 0 0,-1 0 0 0 0,0 0 1 0 0,0 0-1 0 0,1 0 0 0 0,-1 0 1 0 0,0-1-1 0 0,-1 0 0 0 0,-6 2 0 0 0,4-2-211 0 0,0 0 0 0 0,0-1 0 0 0,-1 0 0 0 0,1 0 0 0 0,-11-2 0 0 0,17 2-391 0 0,0 0 0 0 0,1 0 0 0 0,-1 0 0 0 0,0 0 0 0 0,0-1 0 0 0,1 1 0 0 0,-1 0 0 0 0,0 0 0 0 0,1-1 0 0 0,-1 1 0 0 0,0 0 0 0 0,1-1 0 0 0,-1 1 0 0 0,0-1 0 0 0,1 1 0 0 0,-1-1 0 0 0,1 1 0 0 0,-1-1 0 0 0,0 0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2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9216 0 0,'6'1'206'0'0,"-1"0"0"0"0,1 0 0 0 0,-1 0 1 0 0,1-1-1 0 0,10 0 0 0 0,5 0 1230 0 0,41 2 3747 0 0,31-7-2787 0 0,-22 0-1435 0 0,384 0 2857 0 0,-392 8-3541 0 0,-35 0-1506 0 0,52-4 0 0 0,-62 0-54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4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38 16152 0 0,'-1'0'44'0'0,"1"0"1"0"0,-1 0-1 0 0,0 0 1 0 0,1 0 0 0 0,-1 0-1 0 0,1 1 1 0 0,-1-1 0 0 0,0 0-1 0 0,1 0 1 0 0,-1 1 0 0 0,1-1-1 0 0,-1 0 1 0 0,1 1-1 0 0,-1-1 1 0 0,1 1 0 0 0,-1-1-1 0 0,1 0 1 0 0,0 1 0 0 0,-1-1-1 0 0,1 1 1 0 0,-1-1 0 0 0,1 1-1 0 0,0-1 1 0 0,0 1-1 0 0,-1 0 1 0 0,1-1 0 0 0,0 1-1 0 0,0-1 1 0 0,0 1 0 0 0,-1 0-1 0 0,1-1 1 0 0,0 1 0 0 0,0-1-1 0 0,0 1 1 0 0,0 0 0 0 0,0-1-1 0 0,0 1 1 0 0,0 0-1 0 0,1-1 1 0 0,-1 1 0 0 0,0-1-1 0 0,0 1 1 0 0,0 0 0 0 0,1-1-1 0 0,-1 1 1 0 0,0-1 0 0 0,0 1-1 0 0,1 0 1 0 0,1 3 308 0 0,1 0 1 0 0,-1 0 0 0 0,1-1-1 0 0,-1 1 1 0 0,6 4 0 0 0,-1-1 419 0 0,-6-5-683 0 0,0-1 0 0 0,0 1-1 0 0,0-1 1 0 0,1 0 0 0 0,-1 0 0 0 0,1 1-1 0 0,-1-1 1 0 0,1 0 0 0 0,-1 0-1 0 0,1 0 1 0 0,0-1 0 0 0,0 1-1 0 0,-1 0 1 0 0,1-1 0 0 0,0 1 0 0 0,3 0-1 0 0,9 1 198 0 0,0-1 0 0 0,0-1-1 0 0,23-2 1 0 0,-31 2-272 0 0,0-1 1 0 0,1 0 0 0 0,-1-1-1 0 0,0 0 1 0 0,0 0 0 0 0,0 0-1 0 0,0-1 1 0 0,0 0 0 0 0,-1 0-1 0 0,8-5 1 0 0,-12 8-40 0 0,0-1-1 0 0,0 0 1 0 0,0 1 0 0 0,0-1-1 0 0,-1 0 1 0 0,1 0 0 0 0,0 0 0 0 0,0 0-1 0 0,0 0 1 0 0,-1 0 0 0 0,1 0-1 0 0,0 0 1 0 0,-1 0 0 0 0,1 0-1 0 0,-1-1 1 0 0,0 1 0 0 0,1 0-1 0 0,-1 0 1 0 0,0 0 0 0 0,1-1 0 0 0,-1 1-1 0 0,0 0 1 0 0,0 0 0 0 0,0 0-1 0 0,0-1 1 0 0,0 1 0 0 0,-1 0-1 0 0,1 0 1 0 0,0-1 0 0 0,-1 1 0 0 0,1 0-1 0 0,0 0 1 0 0,-2-2 0 0 0,1 1 11 0 0,-1-1 1 0 0,0 1 0 0 0,1 0-1 0 0,-1 0 1 0 0,0 0-1 0 0,0 0 1 0 0,0 1 0 0 0,0-1-1 0 0,-1 1 1 0 0,1-1-1 0 0,0 1 1 0 0,-1 0 0 0 0,1-1-1 0 0,-5 0 1 0 0,-8-3-167 0 0,0 1 0 0 0,0 0 0 0 0,0 1 0 0 0,-18-1 0 0 0,16 2-886 0 0,0 2-50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4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63 12440 0 0,'32'-6'1392'0'0,"7"-2"-570"0"0,222-15 6086 0 0,-105 12-4608 0 0,23-3 21 0 0,-164 13-2894 0 0,1 1-1 0 0,28 3 0 0 0,-28-1-188 0 0,0-1 1 0 0,22-2-1 0 0,-31 0-712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4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2760 0 0,'-7'17'272'0'0,"5"-1"4245"0"0,-1 10 4896 0 0,2-8-7738 0 0,1-2-1183 0 0,0 12 488 0 0,2-9-7061 0 0,0-14 37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5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55 15720 0 0,'9'16'1703'0'0,"-5"-11"-1281"0"0,1 0-1 0 0,-1 0 0 0 0,1-1 1 0 0,0 0-1 0 0,0 1 0 0 0,1-1 1 0 0,-1-1-1 0 0,12 6 0 0 0,-15-7-350 0 0,0-1 0 0 0,1-1-1 0 0,-1 1 1 0 0,1 0 0 0 0,-1-1-1 0 0,0 1 1 0 0,1-1 0 0 0,-1 1-1 0 0,1-1 1 0 0,0 0 0 0 0,-1 0-1 0 0,1-1 1 0 0,-1 1 0 0 0,4-1-1 0 0,0-1 91 0 0,0 1 0 0 0,0-1 0 0 0,-1-1-1 0 0,10-4 1 0 0,-9 3-226 0 0,0 0-1 0 0,0 0 0 0 0,-1 0 0 0 0,1-1 0 0 0,-1 1 1 0 0,0-1-1 0 0,-1-1 0 0 0,9-10 0 0 0,-13 16 56 0 0,1-1 0 0 0,-1 0-1 0 0,1 0 1 0 0,-1 1-1 0 0,0-1 1 0 0,1 0 0 0 0,-1 0-1 0 0,0 0 1 0 0,0 0 0 0 0,1 1-1 0 0,-1-1 1 0 0,0 0-1 0 0,0 0 1 0 0,0 0 0 0 0,0 0-1 0 0,0 0 1 0 0,0 0 0 0 0,0 1-1 0 0,-1-1 1 0 0,1 0-1 0 0,0 0 1 0 0,-1-1 0 0 0,1 1 6 0 0,-1-1 1 0 0,0 1 0 0 0,0 0-1 0 0,0-1 1 0 0,0 1 0 0 0,-1 0-1 0 0,1 0 1 0 0,0-1 0 0 0,0 1-1 0 0,-1 0 1 0 0,-1-1 0 0 0,-1 0 34 0 0,0 0 1 0 0,-1-1 0 0 0,1 2 0 0 0,-1-1 0 0 0,0 0 0 0 0,0 1-1 0 0,-5-1 1 0 0,0 1-28 0 0,0 0-1 0 0,0 1 1 0 0,0 0-1 0 0,0 1 0 0 0,0 0 1 0 0,-19 5-1 0 0,22-4-1861 0 0,1 1 0 0 0,-1-1 0 0 0,-8 5 1 0 0,11-4-4631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5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 19263 0 0,'0'0'439'0'0,"2"17"1234"0"0,1-13-1576 0 0,1-1-1 0 0,0 0 0 0 0,0-1 0 0 0,0 1 1 0 0,0-1-1 0 0,0 1 0 0 0,0-1 1 0 0,1 0-1 0 0,-1-1 0 0 0,1 1 0 0 0,-1-1 1 0 0,1 0-1 0 0,0 0 0 0 0,-1 0 0 0 0,1-1 1 0 0,0 1-1 0 0,0-1 0 0 0,-1-1 1 0 0,1 1-1 0 0,0 0 0 0 0,0-1 0 0 0,-1 0 1 0 0,1 0-1 0 0,0-1 0 0 0,-1 1 0 0 0,1-1 1 0 0,-1 0-1 0 0,5-3 0 0 0,6-3-28 0 0,16-11-771 0 0,-30 18 652 0 0,0 0-1 0 0,1 0 1 0 0,-1 0 0 0 0,0 0 0 0 0,0 0 0 0 0,0 0 0 0 0,1-1 0 0 0,-1 1 0 0 0,-1-1 0 0 0,1 1 0 0 0,0 0 0 0 0,0-1 0 0 0,0 0 0 0 0,-1 1-1 0 0,1-1 1 0 0,0-2 0 0 0,-1 3 56 0 0,0 0-1 0 0,0 0 0 0 0,0 0 0 0 0,0-1 0 0 0,0 1 1 0 0,-1 0-1 0 0,1 0 0 0 0,0 0 0 0 0,-1 0 1 0 0,1-1-1 0 0,0 1 0 0 0,-1 0 0 0 0,0 0 1 0 0,1 0-1 0 0,-1 0 0 0 0,1 0 0 0 0,-1 0 1 0 0,-1-1-1 0 0,0 0 26 0 0,0 0 0 0 0,0 1 0 0 0,-1-1 0 0 0,1 0-1 0 0,-1 1 1 0 0,1 0 0 0 0,-5-2 0 0 0,0 0 44 0 0,-1 1-1 0 0,0 0 1 0 0,0 0 0 0 0,-12-1-1 0 0,11 2-437 0 0,1 1 1 0 0,0 0-1 0 0,-1 0 0 0 0,1 1 0 0 0,0 0 0 0 0,0 0 0 0 0,-1 1 0 0 0,1 0 1 0 0,-12 5-1 0 0,14-3-1127 0 0,3-1-12 0 0</inkml:trace>
  <inkml:trace contextRef="#ctx0" brushRef="#br0" timeOffset="1">228 38 5528 0 0,'0'0'422'0'0,"2"21"10595"0"0,-1-18-10706 0 0,0 0 0 0 0,0-1-1 0 0,0 1 1 0 0,1 0 0 0 0,-1-1-1 0 0,1 1 1 0 0,-1-1 0 0 0,1 0-1 0 0,0 1 1 0 0,0-1 0 0 0,0 0-1 0 0,0 0 1 0 0,0 0 0 0 0,0 0-1 0 0,1-1 1 0 0,-1 1 0 0 0,1-1-1 0 0,-1 1 1 0 0,1-1 0 0 0,3 1-1 0 0,6 2-188 0 0,1 0 0 0 0,-1-1 1 0 0,19 2-1 0 0,-8-2 109 0 0,-17-2-236 0 0,0 0-1 0 0,-1-1 0 0 0,1 0 0 0 0,0 0 1 0 0,0-1-1 0 0,0 0 0 0 0,0 0 1 0 0,8-2-1 0 0,-12 2-66 0 0,1 1 1 0 0,-1-1-1 0 0,0 0 1 0 0,1 0-1 0 0,-1 0 1 0 0,0 0-1 0 0,1-1 1 0 0,-1 1-1 0 0,0 0 0 0 0,0-1 1 0 0,0 0-1 0 0,0 1 1 0 0,-1-1-1 0 0,1 0 1 0 0,0 0-1 0 0,-1 0 1 0 0,1 0-1 0 0,-1 0 1 0 0,0 0-1 0 0,0-1 1 0 0,2-4-1 0 0,-2 6 71 0 0,-1-1 0 0 0,0 0 1 0 0,0 0-1 0 0,0 0 0 0 0,0 1 0 0 0,-1-1 1 0 0,1 0-1 0 0,0 0 0 0 0,-1 0 0 0 0,1 1 1 0 0,-1-1-1 0 0,1 0 0 0 0,-1 0 0 0 0,0 1 1 0 0,0-1-1 0 0,0 1 0 0 0,0-1 0 0 0,0 1 1 0 0,0-1-1 0 0,0 1 0 0 0,-1-1 0 0 0,1 1 0 0 0,0 0 1 0 0,-1 0-1 0 0,1 0 0 0 0,-1 0 0 0 0,-2-2 1 0 0,-3 0 257 0 0,0-1 0 0 0,0 1 0 0 0,0 0 0 0 0,-15-4 0 0 0,4 3 111 0 0,1 1 0 0 0,-1 1 0 0 0,0 0 0 0 0,0 1 0 0 0,-18 2 0 0 0,-16 5-7781 0 0,41-5-600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6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18287 0 0,'0'0'414'0'0,"12"9"1000"0"0,8 8-482 0 0,2-2-1 0 0,0 0 0 0 0,38 18 0 0 0,-46-25-676 0 0,36 14-277 0 0,-50-22-3 0 0,1 0 1 0 0,-1 0-1 0 0,0 0 1 0 0,0 0-1 0 0,0 1 1 0 0,1-1-1 0 0,-1 0 1 0 0,0 0-1 0 0,0 0 1 0 0,0 1-1 0 0,1-1 1 0 0,-1 0-1 0 0,0 0 1 0 0,0 0 0 0 0,0 1-1 0 0,0-1 1 0 0,0 0-1 0 0,0 0 1 0 0,1 1-1 0 0,-1-1 1 0 0,0 0-1 0 0,0 0 1 0 0,0 1-1 0 0,0-1 1 0 0,0 0-1 0 0,0 0 1 0 0,0 1-1 0 0,0-1 1 0 0,0 0-1 0 0,0 0 1 0 0,0 1-1 0 0,-1-1 1 0 0,2 5-3882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6.4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1 155 20215 0 0,'9'-13'2192'0'0,"44"-28"548"0"0,-39 31-2645 0 0,0 0-1 0 0,0-1 1 0 0,15-17 0 0 0,-7 6-2695 0 0,-12 12-2891 0 0,0 0-2024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7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11976 0 0,'0'0'546'0'0,"5"7"204"0"0,1 3-19 0 0,-1 1 0 0 0,0 1 0 0 0,-1-1 0 0 0,-1 1 0 0 0,0-1 1 0 0,0 1-1 0 0,1 14 0 0 0,2 6 342 0 0,10 41 844 0 0,-12-64-1910 0 0,2 5-385 0 0,-6-7-2868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7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3224 0 0,'10'-4'901'0'0,"44"-11"13602"0"0,-12 8-9875 0 0,2 3-3418 0 0,-31 4-1382 0 0,1 0 0 0 0,0 1 0 0 0,-1 0-1 0 0,19 5 1 0 0,-22-3 821 0 0,-1 0 0 0 0,1 0 0 0 0,14 8 0 0 0,-21-9-641 0 0,-1-1 1 0 0,0 0 0 0 0,0 1 0 0 0,1-1-1 0 0,-1 1 1 0 0,0 0 0 0 0,0-1-1 0 0,0 1 1 0 0,-1 0 0 0 0,1 0 0 0 0,0 0-1 0 0,-1 1 1 0 0,1-1 0 0 0,-1 0 0 0 0,0 1-1 0 0,0-1 1 0 0,0 0 0 0 0,1 4 0 0 0,-1-3-8 0 0,-1 0 0 0 0,0 0 0 0 0,0 0 1 0 0,0 0-1 0 0,0 1 0 0 0,0-1 1 0 0,-1 0-1 0 0,1 0 0 0 0,-1 0 0 0 0,0 0 1 0 0,0 0-1 0 0,0 0 0 0 0,-2 4 0 0 0,-1 0-5 0 0,0-1-1 0 0,0 0 1 0 0,-1 1-1 0 0,1-2 1 0 0,-1 1-1 0 0,-1 0 1 0 0,1-1-1 0 0,-1 0 1 0 0,0 0-1 0 0,0-1 0 0 0,-13 8 1 0 0,-1 1 11 0 0,17-11-143 0 0,0 0-1 0 0,-1 1 1 0 0,1-2-1 0 0,0 1 0 0 0,-8 3 1 0 0,10-5-351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7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1840 0 0,'26'-4'628'0'0,"-3"0"5074"0"0,3 3 1053 0 0,1 0-3759 0 0,36-1-182 0 0,10-2-3284 0 0,-64 2-964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3.7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 6912 0 0,'0'0'622'0'0,"-10"6"2997"0"0,5-1-2768 0 0,0 0-1 0 0,0 1 1 0 0,1-1-1 0 0,0 1 1 0 0,0 0-1 0 0,-4 7 1 0 0,-3 5 557 0 0,10-15-1273 0 0,-1-1 0 0 0,1 1-1 0 0,0 0 1 0 0,0 0-1 0 0,0 0 1 0 0,0 0 0 0 0,1 0-1 0 0,-1 0 1 0 0,1 0-1 0 0,0 0 1 0 0,-1 0-1 0 0,1 0 1 0 0,1 0 0 0 0,-1 0-1 0 0,0 0 1 0 0,1 0-1 0 0,0 0 1 0 0,-1-1 0 0 0,1 1-1 0 0,0 0 1 0 0,1 0-1 0 0,2 5 1 0 0,-1-2-19 0 0,1 0 0 0 0,0 0 0 0 0,0 0 0 0 0,1 0 0 0 0,0-1 0 0 0,0 0 0 0 0,0 0 0 0 0,8 6 0 0 0,-8-8-73 0 0,-1 0 1 0 0,1-1-1 0 0,0 0 0 0 0,1 1 0 0 0,-1-2 0 0 0,0 1 0 0 0,1 0 0 0 0,-1-1 1 0 0,1 0-1 0 0,-1-1 0 0 0,1 1 0 0 0,-1-1 0 0 0,1 0 0 0 0,-1 0 1 0 0,1-1-1 0 0,-1 1 0 0 0,1-1 0 0 0,-1-1 0 0 0,8-1 0 0 0,-9 1-18 0 0,1 1 0 0 0,0-1-1 0 0,-1 0 1 0 0,1 0 0 0 0,-1-1 0 0 0,0 1-1 0 0,0-1 1 0 0,0 0 0 0 0,0 0-1 0 0,0 0 1 0 0,-1-1 0 0 0,1 1 0 0 0,-1-1-1 0 0,0 0 1 0 0,0 0 0 0 0,0 0-1 0 0,-1 0 1 0 0,0-1 0 0 0,1 1 0 0 0,-1-1-1 0 0,2-7 1 0 0,-4 10-47 0 0,0 1 1 0 0,0-1 0 0 0,0 1-1 0 0,-1-1 1 0 0,1 1-1 0 0,0-1 1 0 0,-1 1-1 0 0,1-1 1 0 0,-1 1-1 0 0,0-1 1 0 0,1 1-1 0 0,-1 0 1 0 0,0-1-1 0 0,-2-1 1 0 0,2 1 18 0 0,-1-1 0 0 0,0 1 0 0 0,1 0 0 0 0,-1 0 0 0 0,0 1 0 0 0,0-1 1 0 0,-5-3-1 0 0,1 3 16 0 0,1 0 0 0 0,-1 0 0 0 0,0 1 0 0 0,0-1 0 0 0,0 1 0 0 0,0 1 0 0 0,0-1 0 0 0,-13 1 0 0 0,0 2-26 0 0,-29 4 1 0 0,4 5-636 0 0,41-10 412 0 0,-1 0 1 0 0,0 1-1 0 0,0-1 0 0 0,1 1 1 0 0,-1 0-1 0 0,1 0 1 0 0,-1 0-1 0 0,-5 6 1 0 0,4 1-1534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8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6912 0 0,'-4'2'139'0'0,"3"-2"-96"0"0,0 0-1 0 0,1 0 0 0 0,-1 1 1 0 0,0-1-1 0 0,0 0 0 0 0,0 1 1 0 0,1-1-1 0 0,-1 1 0 0 0,0-1 1 0 0,0 1-1 0 0,1-1 0 0 0,-1 1 0 0 0,0 0 1 0 0,0 0 200 0 0,1-1 0 0 0,0 0 1 0 0,-1 1-1 0 0,1-1 0 0 0,0 1 1 0 0,0-1-1 0 0,-1 0 0 0 0,1 1 1 0 0,0-1-1 0 0,0 1 0 0 0,0-1 1 0 0,0 1-1 0 0,0-1 0 0 0,0 0 1 0 0,-1 1-1 0 0,1-1 0 0 0,0 1 1 0 0,0-1-1 0 0,0 1 0 0 0,1-1 1 0 0,-1 1-1 0 0,0-1 0 0 0,0 1 0 0 0,0-1 1 0 0,0 0-1 0 0,0 1 0 0 0,0-1 1 0 0,1 1-1 0 0,-1-1 0 0 0,0 1 1 0 0,10 10 5165 0 0,-8-8-4726 0 0,7 5 225 0 0,-8-7-853 0 0,0-1-1 0 0,0 1 1 0 0,-1-1 0 0 0,1 1-1 0 0,-1-1 1 0 0,1 1 0 0 0,0 0-1 0 0,-1-1 1 0 0,1 1 0 0 0,-1 0-1 0 0,0-1 1 0 0,1 1 0 0 0,-1 0 0 0 0,1 0-1 0 0,-1-1 1 0 0,0 2 0 0 0,2 0 15 0 0,0 0 0 0 0,0-1 0 0 0,0 1 0 0 0,0-1 0 0 0,1 1 0 0 0,-1-1 0 0 0,0 0 0 0 0,0 0 0 0 0,1 0 0 0 0,-1 0 1 0 0,1 0-1 0 0,2 0 0 0 0,5 3 39 0 0,7 4 4 0 0,0 0 0 0 0,20 15 0 0 0,-30-19-110 0 0,0 1 0 0 0,-1 0 0 0 0,0 1 1 0 0,-1-1-1 0 0,1 1 0 0 0,-1 0 0 0 0,0 1 0 0 0,4 7 1 0 0,-8-13-9 0 0,0 0 0 0 0,-1 0 0 0 0,0 0 0 0 0,1 0 0 0 0,-1 0 0 0 0,0 1 0 0 0,0-1 1 0 0,1 0-1 0 0,-1 0 0 0 0,0 1 0 0 0,0-1 0 0 0,0 0 0 0 0,-1 0 0 0 0,1 0 0 0 0,0 1 1 0 0,0-1-1 0 0,-1 0 0 0 0,1 0 0 0 0,-1 0 0 0 0,1 0 0 0 0,-1 0 0 0 0,1 1 1 0 0,-1-1-1 0 0,1 0 0 0 0,-1 0 0 0 0,0-1 0 0 0,0 1 0 0 0,0 0 0 0 0,1 0 0 0 0,-1 0 1 0 0,0 0-1 0 0,0-1 0 0 0,0 1 0 0 0,0 0 0 0 0,-2 0 0 0 0,-1 1 77 0 0,1 0 0 0 0,-1 0 0 0 0,0 0 0 0 0,0 0 0 0 0,0-1 0 0 0,0 1 0 0 0,0-1 0 0 0,0 0 0 0 0,-5 0 0 0 0,3 0 33 0 0,1-1 0 0 0,0 0-1 0 0,-1 1 1 0 0,1-2 0 0 0,0 1 0 0 0,-1-1 0 0 0,1 0 0 0 0,0 0 0 0 0,0 0 0 0 0,-1-1 0 0 0,1 0 0 0 0,0 0 0 0 0,1 0 0 0 0,-9-5 0 0 0,8 3-323 0 0,3 3-110 0 0,1 0 0 0 0,0 0 0 0 0,0 1 0 0 0,-1-1 0 0 0,1 0 0 0 0,0 0 0 0 0,0 0 0 0 0,0-1 0 0 0,0 1 0 0 0,0 0 0 0 0,1 0 0 0 0,-1 0 0 0 0,0-1 0 0 0,0 1 0 0 0,1 0 0 0 0,-1-3 0 0 0,0-3-7437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8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8 4144 0 0,'11'-3'440'0'0,"-3"2"2952"0"0,0-1 1 0 0,1 1-1 0 0,12 1 0 0 0,15 2 471 0 0,-1 4-3396 0 0,-10-1-234 0 0,-14-4-7703 0 0</inkml:trace>
  <inkml:trace contextRef="#ctx0" brushRef="#br0" timeOffset="1">0 115 12896 0 0,'0'0'1172'0'0,"18"7"1034"0"0,-8-6-668 0 0,0 0-1 0 0,0 0 1 0 0,1-1-1 0 0,13-2 0 0 0,-9 1-827 0 0,3 0-2387 0 0,-1-1 1 0 0,27-7-1 0 0,-31 6-5604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1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10592 0 0,'0'0'1308'0'0,"-4"14"3253"0"0,-1 3-3151 0 0,1 0 0 0 0,0 1 0 0 0,1-1 0 0 0,-1 26 0 0 0,4-42-1422 0 0,0-1 0 0 0,1 1 0 0 0,-1-1-1 0 0,0 1 1 0 0,0-1 0 0 0,0 1 0 0 0,0-1 0 0 0,1 1-1 0 0,-1-1 1 0 0,0 1 0 0 0,0-1 0 0 0,1 1 0 0 0,-1-1-1 0 0,0 1 1 0 0,1-1 0 0 0,-1 1 0 0 0,0-1 0 0 0,1 0-1 0 0,-1 1 1 0 0,1-1 0 0 0,-1 1 0 0 0,1-1 0 0 0,-1 0-1 0 0,1 0 1 0 0,-1 1 0 0 0,1-1 0 0 0,-1 0 0 0 0,2 0-1 0 0,6 1-6947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1.6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10136 0 0,'0'0'777'0'0,"19"-3"3320"0"0,15-1 71 0 0,-22 5-4077 0 0,0-1-1 0 0,0 2 1 0 0,0-1 0 0 0,18 6-1 0 0,-13-2 572 0 0,-31 6-497 0 0,-2-2-48 0 0,16-9-114 0 0,0 0 1 0 0,-1 0 0 0 0,1 0 0 0 0,0 0 0 0 0,-1 0 0 0 0,1 0 0 0 0,0 0 0 0 0,-1 0 0 0 0,1 0 0 0 0,0 0 0 0 0,0 0 0 0 0,-1 0 0 0 0,1 1 0 0 0,0-1 0 0 0,-1 0 0 0 0,1 0 0 0 0,0 0 0 0 0,0 1 0 0 0,-1-1-1 0 0,1 0 1 0 0,0 0 0 0 0,0 1 0 0 0,-1-1 0 0 0,1 0 0 0 0,0 0 0 0 0,0 1 0 0 0,0-1 0 0 0,0 0 0 0 0,0 1 0 0 0,-1-1 0 0 0,1 0 0 0 0,0 1 0 0 0,0-1 0 0 0,0 0 0 0 0,0 1 0 0 0,0-1 0 0 0,0 0 0 0 0,0 1-1 0 0,0-1 1 0 0,0 0 0 0 0,0 1 0 0 0,0-1 0 0 0,0 0 0 0 0,0 0 0 0 0,0 1 0 0 0,1-1 0 0 0,-1 0 0 0 0,0 1 0 0 0,0-1 0 0 0,0 0 0 0 0,0 1 0 0 0,1-1 0 0 0,-1 0 0 0 0,0 0 0 0 0,0 1 0 0 0,0-1 0 0 0,1 0-1 0 0,-1 1 1 0 0,2 1-10 0 0,1 0 0 0 0,-1 0 0 0 0,0 0-1 0 0,1 0 1 0 0,-1 0 0 0 0,1 0-1 0 0,-1-1 1 0 0,1 1 0 0 0,0-1 0 0 0,0 0-1 0 0,4 2 1 0 0,17 8-202 0 0,-23-10 183 0 0,1-1-1 0 0,-1 1 1 0 0,0 0 0 0 0,0 0 0 0 0,0 0-1 0 0,0 0 1 0 0,0 0 0 0 0,-1 0-1 0 0,1 1 1 0 0,0-1 0 0 0,0 0 0 0 0,-1 0-1 0 0,1 1 1 0 0,-1-1 0 0 0,1 2-1 0 0,0-2 39 0 0,-1 0-1 0 0,0 0 0 0 0,0 0 0 0 0,-1 0 0 0 0,1 0 0 0 0,0 0 0 0 0,0 0 0 0 0,0 0 0 0 0,-1-1 0 0 0,1 1 1 0 0,0 0-1 0 0,-1 0 0 0 0,1 0 0 0 0,-1 0 0 0 0,1 0 0 0 0,-1-1 0 0 0,1 1 0 0 0,-1 0 0 0 0,0 0 0 0 0,1-1 1 0 0,-1 1-1 0 0,0-1 0 0 0,1 1 0 0 0,-1 0 0 0 0,0-1 0 0 0,0 1 0 0 0,0-1 0 0 0,0 0 0 0 0,1 1 0 0 0,-1-1 1 0 0,-1 1-1 0 0,-29 7 1642 0 0,26-7-1400 0 0,-1 0 1 0 0,0-1 0 0 0,1 0-1 0 0,-1-1 1 0 0,-10-1 0 0 0,11 1-761 0 0,1 0 1 0 0,0 0 0 0 0,0 0-1 0 0,-6-4 1 0 0,6 4-1330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1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70 19319 0 0,'0'0'940'0'0,"7"13"240"0"0,-3-11-1011 0 0,1 1 0 0 0,-1-1 0 0 0,1 0 0 0 0,-1 0 0 0 0,1 0 0 0 0,0-1 0 0 0,0 0-1 0 0,0 0 1 0 0,0 0 0 0 0,6 0 0 0 0,9 0 399 0 0,23-2 1 0 0,-42 1-564 0 0,8 0 31 0 0,1-1-1 0 0,-1 0 1 0 0,1 0-1 0 0,-1-1 1 0 0,1-1 0 0 0,-1 1-1 0 0,0-2 1 0 0,0 1-1 0 0,-1-1 1 0 0,1 0-1 0 0,12-9 1 0 0,-20 12-32 0 0,-1 1 1 0 0,1-1-1 0 0,0 1 0 0 0,-1-1 1 0 0,1 1-1 0 0,-1-1 0 0 0,1 1 1 0 0,-1-1-1 0 0,0 1 0 0 0,1-1 1 0 0,-1 0-1 0 0,0 1 1 0 0,1-1-1 0 0,-1 0 0 0 0,0 1 1 0 0,0-1-1 0 0,1 0 0 0 0,-1 1 1 0 0,0-1-1 0 0,0 0 0 0 0,0 0 1 0 0,0 1-1 0 0,0-1 0 0 0,0 0 1 0 0,0 1-1 0 0,0-2 0 0 0,-1 0 11 0 0,0 1-1 0 0,1 0 0 0 0,-1-1 0 0 0,0 1 0 0 0,0 0 1 0 0,0 0-1 0 0,0-1 0 0 0,0 1 0 0 0,0 0 0 0 0,0 0 0 0 0,0 0 1 0 0,-1-1-1 0 0,-3-1 44 0 0,0 0 0 0 0,0 0 1 0 0,0 0-1 0 0,-1 1 1 0 0,-8-4-1 0 0,3 4-85 0 0,-1 0 1 0 0,1 0-1 0 0,0 1 0 0 0,0 1 1 0 0,-1 0-1 0 0,-18 2 1 0 0,5 2-2096 0 0,-46 12 1 0 0,52-11 367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2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 14280 0 0,'149'-12'5038'0'0,"-73"4"-2974"0"0,352-11 2892 0 0,-189 23-5841 0 0,-223-4 79 0 0,-13 0-11 0 0,0-1 0 0 0,1 1 0 0 0,-1 0 0 0 0,0 1 0 0 0,0-1 0 0 0,5 1-1 0 0,-7 0-1038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2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15520 0 0,'0'0'1407'0'0,"-2"17"-1119"0"0,-3 37 2663 0 0,5-53-2355 0 0,0 2-6364 0 0,2 2-674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3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5984 0 0,'0'0'273'0'0,"3"17"464"0"0,-2-15 128 0 0,0 0-1 0 0,0 0 1 0 0,1 0-1 0 0,-1 0 1 0 0,0 0-1 0 0,1 0 1 0 0,-1 0-1 0 0,1 0 1 0 0,-1 0-1 0 0,1-1 0 0 0,3 3 1 0 0,-1-1-336 0 0,0-1-1 0 0,0 1 1 0 0,0-1 0 0 0,0 0 0 0 0,8 1 0 0 0,1 1-161 0 0,0-1 0 0 0,1-1 1 0 0,14 0-1 0 0,-22-2-372 0 0,0 0 0 0 0,0-1 0 0 0,1 0 0 0 0,-1 0 0 0 0,0-1 0 0 0,0 0 1 0 0,0 0-1 0 0,0 0 0 0 0,-1-1 0 0 0,1 0 0 0 0,0 0 0 0 0,-1 0 0 0 0,0-1 0 0 0,0 1 0 0 0,0-1 0 0 0,0-1 0 0 0,5-6 0 0 0,-9 10-23 0 0,0 1 0 0 0,0-1 0 0 0,0 0-1 0 0,0 0 1 0 0,-1 0 0 0 0,1 0 0 0 0,0 0 0 0 0,-1 0-1 0 0,1 0 1 0 0,-1 0 0 0 0,1 0 0 0 0,-1-1 0 0 0,1 1-1 0 0,-1 0 1 0 0,0 0 0 0 0,0 0 0 0 0,0-1-1 0 0,1 1 1 0 0,-1 0 0 0 0,0 0 0 0 0,0 0 0 0 0,-1-1-1 0 0,1 0 1 0 0,-1 0 36 0 0,1 1 0 0 0,-1-1 0 0 0,0 1-1 0 0,0 0 1 0 0,0 0 0 0 0,0-1 0 0 0,0 1-1 0 0,0 0 1 0 0,-1 0 0 0 0,1 0 0 0 0,0 0 0 0 0,0 0-1 0 0,-1 0 1 0 0,1 1 0 0 0,-3-2 0 0 0,-4-1 136 0 0,0 0 1 0 0,-1 0-1 0 0,1 1 0 0 0,-1 0 1 0 0,-11-1-1 0 0,8 2-178 0 0,0 1 0 0 0,0 0-1 0 0,0 1 1 0 0,0 0 0 0 0,-13 4 0 0 0,-11 3-6949 0 0,27-5 468 0 0</inkml:trace>
  <inkml:trace contextRef="#ctx0" brushRef="#br0" timeOffset="1">231 58 6448 0 0,'2'11'-1049'0'0,"-1"0"3999"0"0,0-9-1824 0 0,-1-1 0 0 0,0 1 0 0 0,1 0 0 0 0,0-1 0 0 0,-1 1 0 0 0,1 0 0 0 0,0-1 0 0 0,0 1 0 0 0,-1-1 0 0 0,3 3 0 0 0,11 7 982 0 0,-9-8-1940 0 0,1 0-1 0 0,0-1 0 0 0,-1 0 0 0 0,1 0 1 0 0,0-1-1 0 0,0 1 0 0 0,0-1 0 0 0,0-1 1 0 0,0 1-1 0 0,0-1 0 0 0,0 0 0 0 0,9-1 1 0 0,-1-1-111 0 0,1 0 0 0 0,-1-1 0 0 0,0-1 0 0 0,15-5 0 0 0,-24 7-44 0 0,0 0-1 0 0,0 0 0 0 0,-1-1 1 0 0,1 0-1 0 0,-1 0 0 0 0,1 0 1 0 0,6-7-1 0 0,-10 10-6 0 0,-1-1 0 0 0,1 0 0 0 0,0 0 0 0 0,0 0 0 0 0,-1 1-1 0 0,1-1 1 0 0,0 0 0 0 0,-1 0 0 0 0,1 0 0 0 0,-1 0 0 0 0,0 0 0 0 0,1 0 0 0 0,-1 0 0 0 0,0 0-1 0 0,1 0 1 0 0,-1-1 0 0 0,0 1 0 0 0,0 0 0 0 0,0 0 0 0 0,0 0 0 0 0,0 0 0 0 0,0 0 0 0 0,0 0-1 0 0,0 0 1 0 0,-1 0 0 0 0,1 0 0 0 0,0 0 0 0 0,-1-1 0 0 0,1 1 0 0 0,-1 0 0 0 0,1 1-1 0 0,-1-1 1 0 0,1 0 0 0 0,-1 0 0 0 0,1 0 0 0 0,-1 0 0 0 0,0 0 0 0 0,0 0 0 0 0,0 1 0 0 0,1-1-1 0 0,-1 0 1 0 0,-2 0 0 0 0,-1-2 33 0 0,-1 0 0 0 0,0 0-1 0 0,0 0 1 0 0,0 1 0 0 0,0 0 0 0 0,0 0-1 0 0,-1 1 1 0 0,1-1 0 0 0,0 1 0 0 0,-1 0-1 0 0,-10 0 1 0 0,-5 1-111 0 0,-38 5 1 0 0,24-1-336 0 0,20 0-4040 0 0,10-3-3428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3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8 17215 0 0,'0'0'794'0'0,"-3"19"972"0"0,4-15-1464 0 0,1-1 0 0 0,0 0 0 0 0,0 0 0 0 0,0 0 0 0 0,0 1 0 0 0,0-2-1 0 0,1 1 1 0 0,-1 0 0 0 0,1 0 0 0 0,0-1 0 0 0,-1 0 0 0 0,1 1-1 0 0,0-1 1 0 0,1 0 0 0 0,-1 0 0 0 0,0-1 0 0 0,5 2 0 0 0,6 3-96 0 0,1-2 0 0 0,29 6 0 0 0,-25-6 124 0 0,-6-1-275 0 0,0-1 1 0 0,0-1 0 0 0,0 0-1 0 0,18-1 1 0 0,-26 0-133 0 0,0-1 0 0 0,1 1 0 0 0,-1-1-1 0 0,0 0 1 0 0,0-1 0 0 0,0 1 0 0 0,0-1 0 0 0,-1 0 0 0 0,1 0 0 0 0,0 0-1 0 0,-1-1 1 0 0,0 1 0 0 0,1-1 0 0 0,3-4 0 0 0,-7 6 61 0 0,-1 1 1 0 0,1-1-1 0 0,-1 0 1 0 0,1 1-1 0 0,-1-1 1 0 0,1 0-1 0 0,-1 0 1 0 0,1 0-1 0 0,-1 0 1 0 0,0 1-1 0 0,1-1 1 0 0,-1 0-1 0 0,0 0 1 0 0,0 0-1 0 0,0 0 1 0 0,0 0-1 0 0,0 0 1 0 0,0 0-1 0 0,0 0 1 0 0,0 0-1 0 0,0 0 0 0 0,0 1 1 0 0,0-1-1 0 0,-1 0 1 0 0,1 0-1 0 0,0 0 1 0 0,-1 0-1 0 0,1 0 1 0 0,-1 1-1 0 0,1-1 1 0 0,-1 0-1 0 0,1 0 1 0 0,-1 1-1 0 0,1-1 1 0 0,-1 0-1 0 0,0 1 1 0 0,1-1-1 0 0,-1 0 1 0 0,0 1-1 0 0,-1-1 1 0 0,-2-3-63 0 0,0 1 0 0 0,-1 0 0 0 0,1 0 1 0 0,-1 1-1 0 0,-8-4 0 0 0,-4 0 152 0 0,1 2 0 0 0,0 0 1 0 0,-1 1-1 0 0,1 0 0 0 0,-19 1 0 0 0,-84 4 436 0 0,102-1-503 0 0,5-2-140 0 0,9 1-67 0 0,1 0 0 0 0,-1 0 0 0 0,1 0 0 0 0,-1 0 0 0 0,1 0 0 0 0,-1 1-1 0 0,1-1 1 0 0,0 1 0 0 0,-4 1 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3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11520 0 0,'0'0'886'0'0,"7"8"-367"0"0,29 17 4390 0 0,-14-12-3390 0 0,1-1 1 0 0,26 10 0 0 0,-21-12-425 0 0,-14-6-1015 0 0,-1 2 0 0 0,14 6-1 0 0,-22-7-3558 0 0,-11-3-544 0 0,4-2 4356 0 0,-7 3-2347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4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29 12152 0 0,'0'0'1097'0'0,"-5"18"-324"0"0,5-14-482 0 0,0-1 1 0 0,0 0-1 0 0,0 0 0 0 0,1 0 0 0 0,-1 0 0 0 0,1 1 1 0 0,0-1-1 0 0,-1 0 0 0 0,1 0 0 0 0,1 0 0 0 0,-1 0 1 0 0,3 3-1 0 0,2 9 307 0 0,-5-13-526 0 0,1 0 0 0 0,-1 0-1 0 0,0 0 1 0 0,1 0 0 0 0,-1 0 0 0 0,1-1-1 0 0,0 1 1 0 0,0 0 0 0 0,-1-1-1 0 0,1 0 1 0 0,0 1 0 0 0,0-1 0 0 0,0 0-1 0 0,0 0 1 0 0,1 0 0 0 0,1 0 0 0 0,39 12 700 0 0,-40-12-731 0 0,6 1 68 0 0,1-1 1 0 0,-1 1-1 0 0,1-2 0 0 0,0 1 0 0 0,-1-1 0 0 0,1-1 0 0 0,0 1 0 0 0,-1-2 1 0 0,13-2-1 0 0,-15 2-70 0 0,-1 0 0 0 0,0-1 0 0 0,1 1 0 0 0,-1-1 1 0 0,0 0-1 0 0,0-1 0 0 0,-1 0 0 0 0,1 0 0 0 0,-1 0 1 0 0,0 0-1 0 0,0-1 0 0 0,0 0 0 0 0,8-10 0 0 0,-12 13-32 0 0,0 1-1 0 0,0 0 1 0 0,-1 0-1 0 0,1-1 0 0 0,0 1 1 0 0,-1-1-1 0 0,1 1 1 0 0,0 0-1 0 0,-1-1 0 0 0,0 1 1 0 0,1-1-1 0 0,-1 1 1 0 0,0-1-1 0 0,0 0 0 0 0,0 1 1 0 0,0-1-1 0 0,0 1 1 0 0,0-1-1 0 0,0 1 1 0 0,-1-3-1 0 0,0 1 46 0 0,0 1-1 0 0,0 0 1 0 0,0 1 0 0 0,-1-1-1 0 0,1 0 1 0 0,-1 0-1 0 0,1 0 1 0 0,-1 1 0 0 0,1-1-1 0 0,-1 1 1 0 0,0-1 0 0 0,-3-1-1 0 0,-2-1 195 0 0,-1 0 0 0 0,0 0 0 0 0,0 1 0 0 0,0 0 0 0 0,0 1 0 0 0,-12-3 0 0 0,4 4-142 0 0,0 0 0 0 0,0 1 0 0 0,1 1 0 0 0,-1 0 0 0 0,0 1-1 0 0,-17 5 1 0 0,30-7-112 0 0,-2 2 27 0 0,0-1 1 0 0,0 1-1 0 0,0-1 0 0 0,-5 4 0 0 0,-3 4-2057 0 0,12-8 1355 0 0,0-1-1 0 0,0 1 1 0 0,1 0 0 0 0,-1 0-1 0 0,1-1 1 0 0,-1 1-1 0 0,1 0 1 0 0,-1 0-1 0 0,1 0 1 0 0,-1-1-1 0 0,1 1 1 0 0,-1 2 0 0 0,2 2-5593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4.2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0 142 2304 0 0,'4'-3'10828'0'0,"5"-4"-3673"0"0,4-1-5000 0 0,1-1-1321 0 0,1 0 0 0 0,-1-1 0 0 0,20-19 0 0 0,-23 18-868 0 0,19-12 1 0 0,-4 2-2128 0 0,-13 10 730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4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7368 0 0,'0'0'568'0'0,"7"10"1272"0"0,-6-5-766 0 0,1 0 0 0 0,0-1 1 0 0,0 1-1 0 0,0 0 0 0 0,4 6 0 0 0,-3-6-846 0 0,0 0-1 0 0,-1 0 1 0 0,0 0-1 0 0,0 0 1 0 0,1 5-1 0 0,8 63 3352 0 0,-9-41-10054 0 0,-2-26 153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5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32 14976 0 0,'0'0'686'0'0,"0"0"-15"0"0,0-2-590 0 0,0 1 0 0 0,0 0 0 0 0,0-1 0 0 0,0 1 0 0 0,-1 0 0 0 0,1 0 0 0 0,0-1 0 0 0,-1 1 0 0 0,1 0 0 0 0,-1 0 0 0 0,1 0 0 0 0,-1 0 0 0 0,0 0 0 0 0,1-1-1 0 0,-1 1 1 0 0,0 0 0 0 0,0 1 0 0 0,0-1 0 0 0,0 0 0 0 0,0 0 0 0 0,0 0 0 0 0,0 0 0 0 0,0 1 0 0 0,0-1 0 0 0,0 0 0 0 0,0 1 0 0 0,0-1 0 0 0,-1 1 0 0 0,1 0 0 0 0,0-1 0 0 0,0 1 0 0 0,-1 0 0 0 0,1-1 0 0 0,-2 1 0 0 0,-3 0 32 0 0,1 0 0 0 0,0 0 0 0 0,0 0 0 0 0,0 1-1 0 0,-1-1 1 0 0,1 1 0 0 0,-5 2 0 0 0,3-1 172 0 0,1 0-1 0 0,0 1 1 0 0,0 0-1 0 0,-1 0 1 0 0,2 1-1 0 0,-1-1 1 0 0,-10 9-1 0 0,14-10-125 0 0,0 0 0 0 0,0 0 0 0 0,0 0-1 0 0,0 0 1 0 0,0 0 0 0 0,1 1 0 0 0,-1-1-1 0 0,1 0 1 0 0,0 1 0 0 0,-1-1 0 0 0,1 1 0 0 0,0 0-1 0 0,0-1 1 0 0,1 1 0 0 0,-1 0 0 0 0,1 0-1 0 0,-1-1 1 0 0,1 1 0 0 0,0 0 0 0 0,0 0-1 0 0,0 5 1 0 0,1-7-133 0 0,-1 0-1 0 0,0 0 0 0 0,0 0 1 0 0,0 0-1 0 0,1 0 0 0 0,-1 0 1 0 0,0 0-1 0 0,1 0 0 0 0,-1 0 1 0 0,1 0-1 0 0,-1 0 0 0 0,1 0 1 0 0,-1 0-1 0 0,1-1 0 0 0,0 1 1 0 0,-1 0-1 0 0,1 0 0 0 0,0-1 1 0 0,0 1-1 0 0,0 0 0 0 0,0-1 1 0 0,-1 1-1 0 0,1-1 0 0 0,0 1 1 0 0,0-1-1 0 0,0 1 0 0 0,0-1 1 0 0,2 1-1 0 0,6 2 87 0 0,-6-2-82 0 0,1 1 0 0 0,0-2 0 0 0,0 1 0 0 0,0 0 0 0 0,0-1-1 0 0,0 0 1 0 0,-1 1 0 0 0,1-2 0 0 0,0 1 0 0 0,0 0 0 0 0,0-1 0 0 0,5-1 0 0 0,3-1-54 0 0,-1-1-1 0 0,20-8 1 0 0,12-8-428 0 0,-42 20 392 0 0,0 1 72 0 0,0 0 1 0 0,0 1-1 0 0,0-1 0 0 0,-1 0 1 0 0,1 1-1 0 0,0-1 1 0 0,-1 0-1 0 0,1 1 0 0 0,-1-1 1 0 0,0 1-1 0 0,0-1 1 0 0,1 1-1 0 0,-1-1 0 0 0,0 1 1 0 0,0-1-1 0 0,0 1 1 0 0,0-1-1 0 0,-1 0 0 0 0,1 2 1 0 0,-4 17-171 0 0,2-8 426 0 0,1-1 0 0 0,-1 0 0 0 0,2 18 0 0 0,0-27-448 0 0,0 1 0 0 0,0-1 0 0 0,0 0 0 0 0,0 0 0 0 0,1 0-1 0 0,-1 0 1 0 0,1 0 0 0 0,0 1 0 0 0,0-1 0 0 0,0 0 0 0 0,0 0 0 0 0,0-1-1 0 0,0 1 1 0 0,0 0 0 0 0,0 0 0 0 0,1 0 0 0 0,-1-1 0 0 0,1 1 0 0 0,0-1-1 0 0,-1 1 1 0 0,1-1 0 0 0,0 0 0 0 0,0 1 0 0 0,2 0 0 0 0,1 0-5656 0 0,2-1-1637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5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51 7832 0 0,'4'-3'9265'0'0,"-2"7"-8853"0"0,0-1 1 0 0,-1 1 0 0 0,1-1-1 0 0,-1 1 1 0 0,0 0 0 0 0,2 6-1 0 0,-3-6-45 0 0,1 1 0 0 0,1-1 0 0 0,-1 1-1 0 0,1-1 1 0 0,3 7 0 0 0,-1-5-92 0 0,0 0 0 0 0,0 0 1 0 0,1 0-1 0 0,0-1 0 0 0,0 1 0 0 0,0-1 1 0 0,1 0-1 0 0,0-1 0 0 0,0 1 0 0 0,0-1 1 0 0,0 0-1 0 0,1-1 0 0 0,11 5 0 0 0,-9-5-166 0 0,-1 0 0 0 0,1-1 1 0 0,0 0-1 0 0,0-1 0 0 0,-1 0 0 0 0,16 0 0 0 0,-20-2-76 0 0,0 1 0 0 0,0 0 1 0 0,0-1-1 0 0,0 0 0 0 0,0 0 0 0 0,-1 0 0 0 0,1 0 0 0 0,0-1 0 0 0,0 0 0 0 0,-1 1 0 0 0,1-1 1 0 0,-1-1-1 0 0,1 1 0 0 0,-1 0 0 0 0,0-1 0 0 0,0 0 0 0 0,3-3 0 0 0,-4 4-25 0 0,0 0-1 0 0,0-1 0 0 0,0 1 1 0 0,0-1-1 0 0,0 0 0 0 0,-1 0 1 0 0,0 1-1 0 0,1-1 1 0 0,-1 0-1 0 0,0 0 0 0 0,0 0 1 0 0,-1 0-1 0 0,1 0 0 0 0,0-1 1 0 0,-1 1-1 0 0,0 0 1 0 0,0 0-1 0 0,0 0 0 0 0,0 0 1 0 0,0 0-1 0 0,-1 0 0 0 0,0-1 1 0 0,1 1-1 0 0,-1 0 0 0 0,0 0 1 0 0,0 0-1 0 0,-1 1 1 0 0,1-1-1 0 0,-1 0 0 0 0,1 0 1 0 0,-1 1-1 0 0,0-1 0 0 0,-2-2 1 0 0,-2-1 52 0 0,0 0 0 0 0,0 0 1 0 0,-1 1-1 0 0,0 0 0 0 0,0 0 0 0 0,0 1 0 0 0,-1-1 1 0 0,1 2-1 0 0,-1-1 0 0 0,0 1 0 0 0,0 0 1 0 0,-15-3-1 0 0,11 4-56 0 0,0 0 0 0 0,-1 1 0 0 0,1 0 0 0 0,-1 1 0 0 0,1 1 0 0 0,-1 0 0 0 0,1 0 0 0 0,-14 4-1 0 0,24-4 222 0 0,2-2-313 0 0,0 1 0 0 0,0 0-1 0 0,0 0 1 0 0,-1 0 0 0 0,1 0 0 0 0,0 0 0 0 0,0 0-1 0 0,0 1 1 0 0,-1-1 0 0 0,1 0 0 0 0,0 0 0 0 0,0 0 0 0 0,0 0-1 0 0,-1 0 1 0 0,1 0 0 0 0,0 0 0 0 0,0 0 0 0 0,0 0-1 0 0,-1 0 1 0 0,1 1 0 0 0,0-1 0 0 0,0 0 0 0 0,0 0 0 0 0,0 0-1 0 0,0 0 1 0 0,-1 1 0 0 0,1-1 0 0 0,0 0 0 0 0,0 0-1 0 0,0 0 1 0 0,0 1 0 0 0,0-1 0 0 0,0 0 0 0 0,0 0 0 0 0,0 0-1 0 0,0 1 1 0 0,0-1 0 0 0,0 0 0 0 0,0 0 0 0 0,0 0-1 0 0,0 1 1 0 0,0-1 0 0 0,0 0 0 0 0,0 0 0 0 0,0 1 0 0 0,2 5-1918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5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24 14280 0 0,'0'0'632'0'0,"2"-2"136"0"0,3 0-616 0 0,2-1-152 0 0,-2 1 0 0 0,5 0 0 0 0,-2 1 1135 0 0,1-2 201 0 0,0 1 40 0 0,0 0 0 0 0,1 2-1376 0 0,-2 0-232 0 0,2-1-72 0 0,-1-1-16 0 0,-1 1-152 0 0,-1 1-32 0 0,-2 0-8 0 0</inkml:trace>
  <inkml:trace contextRef="#ctx0" brushRef="#br0" timeOffset="1">1 93 12440 0 0,'0'0'544'0'0,"5"1"128"0"0,0-1-544 0 0,0 0-128 0 0,3 0 0 0 0,2 0 0 0 0,2-1 2144 0 0,1 1 391 0 0,-1-2 89 0 0,2 1 8 0 0,0 1-2120 0 0,0-2-416 0 0,0 1-96 0 0,-2-1 0 0 0,0 0-896 0 0,-2 1-160 0 0,0 1-40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7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6 6448 0 0,'0'0'498'0'0,"0"0"-327"0"0,-4-1 1190 0 0,1 0-1 0 0,-1 0 1 0 0,1 0-1 0 0,-1 1 0 0 0,0-1 1 0 0,-4 1-1 0 0,3 0-781 0 0,-1 0-1 0 0,1 1 0 0 0,0-1 0 0 0,-1 1 0 0 0,1 1 0 0 0,-6 1 0 0 0,8-2-224 0 0,0 1-1 0 0,0-1 1 0 0,0 1-1 0 0,0 0 0 0 0,0-1 1 0 0,-4 6-1 0 0,6-7-302 0 0,1 1-1 0 0,-1-1 1 0 0,1 1 0 0 0,-1-1-1 0 0,1 1 1 0 0,-1-1 0 0 0,1 1-1 0 0,-1 0 1 0 0,1-1 0 0 0,0 1-1 0 0,-1 0 1 0 0,1-1 0 0 0,0 1-1 0 0,-1 0 1 0 0,1-1 0 0 0,0 1-1 0 0,0 0 1 0 0,0 0 0 0 0,0-1-1 0 0,0 1 1 0 0,0 0-1 0 0,0 0 1 0 0,0-1 0 0 0,0 1-1 0 0,0 0 1 0 0,0 0 0 0 0,0-1-1 0 0,1 1 1 0 0,-1 0 0 0 0,0 0-1 0 0,0-1 1 0 0,1 1 0 0 0,-1 0-1 0 0,1-1 1 0 0,0 2 0 0 0,14 15-117 0 0,1-1 0 0 0,1-1 0 0 0,19 14 0 0 0,-20-16-112 0 0,-12-10 139 0 0,0 1-1 0 0,-1-1 1 0 0,1 1-1 0 0,-1 0 1 0 0,0 0-1 0 0,0 0 1 0 0,0 1-1 0 0,-1-1 1 0 0,0 1-1 0 0,1-1 1 0 0,-2 1-1 0 0,3 5 1 0 0,-4-8 72 0 0,1 1 0 0 0,0-1 0 0 0,-1 1 0 0 0,0-1 1 0 0,1 0-1 0 0,-1 1 0 0 0,0-1 0 0 0,0 0 0 0 0,-1 1 0 0 0,1-1 0 0 0,0 1 1 0 0,-1-1-1 0 0,0 0 0 0 0,1 1 0 0 0,-1-1 0 0 0,0 0 0 0 0,0 0 0 0 0,0 0 1 0 0,0 0-1 0 0,-1 0 0 0 0,1 0 0 0 0,-1 0 0 0 0,1 0 0 0 0,-1 0 1 0 0,1 0-1 0 0,-1-1 0 0 0,-2 2 0 0 0,-3 2 169 0 0,0-1-1 0 0,-1-1 1 0 0,1 0-1 0 0,-1 0 1 0 0,1 0 0 0 0,-1-1-1 0 0,0 0 1 0 0,0 0 0 0 0,0-1-1 0 0,0 0 1 0 0,0 0 0 0 0,0-1-1 0 0,0 0 1 0 0,0-1 0 0 0,0 0-1 0 0,-15-3 1 0 0,19 3-196 0 0,0-1-1 0 0,0 1 1 0 0,0-1 0 0 0,0 1 0 0 0,1-1-1 0 0,-1 0 1 0 0,-3-3 0 0 0,6 4-166 0 0,-1 0 0 0 0,1 0 0 0 0,0 0 0 0 0,0 0 0 0 0,0 0 0 0 0,0 0 1 0 0,0-1-1 0 0,0 1 0 0 0,0 0 0 0 0,0-1 0 0 0,0 1 0 0 0,1 0 0 0 0,-1-1 0 0 0,0 1 0 0 0,1-1 0 0 0,-1 1 0 0 0,1-1 1 0 0,0 1-1 0 0,-1-1 0 0 0,1 1 0 0 0,0-3 0 0 0,1-3-2291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7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11520 0 0,'-1'2'124'0'0,"0"0"1"0"0,0 0 0 0 0,0-1-1 0 0,-1 1 1 0 0,1 0-1 0 0,-1-1 1 0 0,1 1 0 0 0,-1-1-1 0 0,1 1 1 0 0,-1-1-1 0 0,-3 2 1 0 0,-12 12 1110 0 0,16-15-1203 0 0,-9 14 1301 0 0,-1 0 1 0 0,2 0-1 0 0,-16 30 0 0 0,23-39-857 0 0,0 0 0 0 0,0 0 0 0 0,0 1-1 0 0,1-1 1 0 0,0 1 0 0 0,-1 7 0 0 0,2-11-349 0 0,0 0 0 0 0,0 1 0 0 0,0-1 0 0 0,0 0 0 0 0,1 0 0 0 0,-1 0 0 0 0,1 0 0 0 0,-1 0 0 0 0,1 0 0 0 0,0 0 0 0 0,0 0 0 0 0,0 0 0 0 0,0 0 0 0 0,0 0 0 0 0,0 0 0 0 0,1-1 0 0 0,-1 1 0 0 0,0-1 0 0 0,3 3 0 0 0,1 0-40 0 0,1 0 0 0 0,-1 0 0 0 0,1-1 0 0 0,0 0 0 0 0,0 0 1 0 0,0 0-1 0 0,0-1 0 0 0,0 0 0 0 0,0 0 0 0 0,8 1 0 0 0,8 0-180 0 0,36 1 0 0 0,-40-3 126 0 0,15 3-995 0 0,-2-1-975 0 0,-10-3-2560 0 0,-11-2-2550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8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7 111 11520 0 0,'-7'-8'2993'0'0,"8"7"-2545"0"0,-1 0 1 0 0,0 0-1 0 0,1 0 0 0 0,-1 0 1 0 0,1 0-1 0 0,-1 0 0 0 0,1 0 1 0 0,0 0-1 0 0,-1 0 1 0 0,1 0-1 0 0,0 0 0 0 0,1 0 1 0 0,14-10 1125 0 0,23-1-1979 0 0,-34 11 893 0 0,20-7-340 0 0,16-3-753 0 0,-13 5-7252 0 0,-14 4 2924 0 0</inkml:trace>
  <inkml:trace contextRef="#ctx0" brushRef="#br0" timeOffset="1">311 189 6912 0 0,'-2'0'228'0'0,"1"0"0"0"0,-1 0 1 0 0,0 0-1 0 0,1 0 0 0 0,-1-1 0 0 0,0 1 1 0 0,0 0-1 0 0,1-1 0 0 0,-1 1 1 0 0,1-1-1 0 0,-1 0 0 0 0,1 0 0 0 0,-3-1 1 0 0,4 2-1 0 0,0 0 1 0 0,0 0 0 0 0,-1-1-1 0 0,1 1 1 0 0,0 0 0 0 0,0-1 0 0 0,0 1-1 0 0,-1 0 1 0 0,1-1 0 0 0,0 1-1 0 0,0 0 1 0 0,0-1 0 0 0,0 1-1 0 0,0-1 1 0 0,0 1 0 0 0,0 0-1 0 0,0-1 1 0 0,0 1 0 0 0,0 0 0 0 0,0-1-1 0 0,0 1 1 0 0,0-1 0 0 0,0 1-1 0 0,0 0 1 0 0,0-1 0 0 0,0 1-1 0 0,1 0 1 0 0,-1-1 0 0 0,0 1 0 0 0,0 0-1 0 0,0-1 1 0 0,1 1 0 0 0,-1 0-1 0 0,0 0 1 0 0,0-1 0 0 0,1 1-1 0 0,-1 0 1 0 0,1-1 0 0 0,-1 1-132 0 0,1-1 1 0 0,-1 1-1 0 0,0-1 1 0 0,1 1-1 0 0,-1-1 1 0 0,0 1-1 0 0,1-1 1 0 0,-1 1-1 0 0,0-1 1 0 0,0 1-1 0 0,1-1 1 0 0,-1 1-1 0 0,0-1 0 0 0,0 1 1 0 0,0-1-1 0 0,0 0 1 0 0,0 1-1 0 0,0-1 1 0 0,0 1-1 0 0,0-1 1 0 0,0 0-1 0 0,1-12 1132 0 0,-1 12-1128 0 0,1-1 1 0 0,-1 1-1 0 0,0 0 0 0 0,0 0 0 0 0,0 0 1 0 0,0-1-1 0 0,0 1 0 0 0,0 0 0 0 0,0 0 1 0 0,0 0-1 0 0,-1-2 0 0 0,1 0 84 0 0,-1 0 0 0 0,1 0-1 0 0,0 0 1 0 0,-1 1 0 0 0,2-1-1 0 0,-1 0 1 0 0,0 0 0 0 0,0 0-1 0 0,1 0 1 0 0,1-5 0 0 0,2-14 389 0 0,-3 19-565 0 0,0-1 1 0 0,0 1 0 0 0,1 0-1 0 0,-1-1 1 0 0,1 1 0 0 0,0 0-1 0 0,0 0 1 0 0,0 0 0 0 0,0 0 0 0 0,0 1-1 0 0,1-1 1 0 0,0 1 0 0 0,-1-1-1 0 0,1 1 1 0 0,0 0 0 0 0,0 0-1 0 0,4-3 1 0 0,0 3-385 0 0,-1-1-1 0 0,0 1 0 0 0,1 0 0 0 0,0 0 1 0 0,11-1-1 0 0,17 1-4628 0 0,-25 2 2858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8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1 14976 0 0,'-15'2'462'0'0,"10"-1"-332"0"0,-1 0 1 0 0,1 0 0 0 0,0 0 0 0 0,-1 0 0 0 0,1 1 0 0 0,0 0 0 0 0,0 0 0 0 0,-7 4 0 0 0,-13 9 828 0 0,20-13-478 0 0,1 1-1 0 0,0-1 0 0 0,-1 1 1 0 0,1 0-1 0 0,0 0 0 0 0,1 0 0 0 0,-1 0 1 0 0,-5 7-1 0 0,5-5-49 0 0,2-2-136 0 0,0-1-1 0 0,-1 1 1 0 0,1 0-1 0 0,0 0 1 0 0,1 1-1 0 0,-1-1 0 0 0,1 0 1 0 0,-1 1-1 0 0,0 3 1 0 0,-2 5 329 0 0,4-11-586 0 0,0 0 0 0 0,-1-1 0 0 0,1 1 1 0 0,0 0-1 0 0,-1 0 0 0 0,1 0 0 0 0,0 0 0 0 0,0 0 0 0 0,0 0 0 0 0,0 0 1 0 0,0-1-1 0 0,0 1 0 0 0,0 0 0 0 0,0 0 0 0 0,0 0 0 0 0,0 0 1 0 0,1 0-1 0 0,-1 0 0 0 0,0 0 0 0 0,0-1 0 0 0,1 1 0 0 0,-1 0 1 0 0,1 0-1 0 0,-1 0 0 0 0,1-1 0 0 0,-1 1 0 0 0,1 0 0 0 0,0 0 0 0 0,1 1-40 0 0,-1 0 0 0 0,1 0 0 0 0,0 0 0 0 0,0-1 0 0 0,0 1-1 0 0,0-1 1 0 0,0 0 0 0 0,0 1 0 0 0,0-1 0 0 0,0 0-1 0 0,0 0 1 0 0,0 0 0 0 0,1 0 0 0 0,-1-1 0 0 0,1 1 0 0 0,-1-1-1 0 0,0 1 1 0 0,1-1 0 0 0,-1 0 0 0 0,1 0 0 0 0,-1 0-1 0 0,0 0 1 0 0,1 0 0 0 0,3-2 0 0 0,4 0-302 0 0,1-1 0 0 0,-1-1 0 0 0,0 0 0 0 0,13-8 0 0 0,10-3-1079 0 0,-11 9-718 0 0,-22 6 1780 0 0,2 4-1128 0 0,-2-4 1432 0 0,0 0 1 0 0,0 0-1 0 0,0 0 0 0 0,0 0 0 0 0,0 0 1 0 0,0 0-1 0 0,0 0 0 0 0,0 0 1 0 0,0 0-1 0 0,1 0 0 0 0,-1 1 0 0 0,0-1 1 0 0,0 0-1 0 0,0 0 0 0 0,0 0 0 0 0,0 0 1 0 0,0 0-1 0 0,0 0 0 0 0,0 0 0 0 0,0 0 1 0 0,0 0-1 0 0,0 0 0 0 0,0 0 1 0 0,0 0-1 0 0,0 1 0 0 0,0-1 0 0 0,0 0 1 0 0,0 0-1 0 0,0 0 0 0 0,0 0 0 0 0,0 0 1 0 0,0 0-1 0 0,0 0 0 0 0,-1 0 0 0 0,1 0 1 0 0,0 0-1 0 0,0 0 0 0 0,0 0 1 0 0,0 1-1 0 0,0-1 0 0 0,0 0 0 0 0,0 0 1 0 0,0 0-1 0 0,0 0 0 0 0,0 0 0 0 0,0 0 1 0 0,0 0-1 0 0,0 0 0 0 0,0 0 0 0 0,0 0 1 0 0,-1 0-1 0 0,1 0 0 0 0,0 0 0 0 0,0 0 1 0 0,0 0-1 0 0,0 0 0 0 0,0 0 1 0 0,0 0-1 0 0,0 0 0 0 0,0 0 0 0 0,0 0 1 0 0,0 0-1 0 0,0 0 0 0 0,-1 0 0 0 0,1 0 1 0 0,0 0-1 0 0,0 0 0 0 0,0 0 0 0 0,0 0 1 0 0,4 2-1276 0 0,-1 0-3151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8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24 16527 0 0,'1'0'25'0'0,"-1"0"0"0"0,0 0-1 0 0,1 1 1 0 0,-1-1-1 0 0,0 0 1 0 0,0 0-1 0 0,1 1 1 0 0,-1-1-1 0 0,0 0 1 0 0,0 0-1 0 0,1 1 1 0 0,-1-1-1 0 0,0 0 1 0 0,0 0-1 0 0,0 1 1 0 0,0-1-1 0 0,1 0 1 0 0,-1 1-1 0 0,0-1 1 0 0,0 0-1 0 0,0 1 1 0 0,0-1-1 0 0,0 0 1 0 0,0 1-1 0 0,0-1 1 0 0,0 0-1 0 0,0 1 1 0 0,0-1-1 0 0,0 0 1 0 0,0 1-1 0 0,0-1 1 0 0,0 0-1 0 0,0 1 1 0 0,0-1-1 0 0,-1 0 1 0 0,1 1-1 0 0,0-1 1 0 0,0 0-1 0 0,0 0 1 0 0,0 1-1 0 0,-1-1 1 0 0,1 0-1 0 0,0 1 1 0 0,-1-1-1 0 0,1 1 8 0 0,-1-1 0 0 0,1 0-1 0 0,0 1 1 0 0,-1-1 0 0 0,1 1-1 0 0,0-1 1 0 0,-1 0 0 0 0,1 1-1 0 0,0-1 1 0 0,0 1 0 0 0,0-1 0 0 0,-1 1-1 0 0,1 0 1 0 0,0-1 0 0 0,0 1-1 0 0,0-1 1 0 0,0 1 0 0 0,0-1-1 0 0,0 1 1 0 0,0-1 0 0 0,0 2-1 0 0,0-1-28 0 0,0 0-1 0 0,0 1 0 0 0,0-1 0 0 0,0 0 1 0 0,0 1-1 0 0,-1-1 0 0 0,1 0 0 0 0,0 0 1 0 0,-1 1-1 0 0,1-1 0 0 0,-1 1 0 0 0,0-1 25 0 0,0 1 0 0 0,1-1 0 0 0,-1 1 0 0 0,1-1 0 0 0,-1 0 0 0 0,1 1-1 0 0,0-1 1 0 0,-1 1 0 0 0,1-1 0 0 0,0 1 0 0 0,0-1 0 0 0,1 3-1 0 0,-1 0 134 0 0,1-1 1 0 0,0 0-1 0 0,0 0 0 0 0,0 0 0 0 0,0 0 0 0 0,0 0 0 0 0,1 0 0 0 0,-1 0 0 0 0,5 4 0 0 0,-5-5-66 0 0,1-1 0 0 0,-1 0 1 0 0,1 1-1 0 0,-1-1 0 0 0,1 0 0 0 0,0 0 0 0 0,0 0 1 0 0,0 0-1 0 0,0 0 0 0 0,0-1 0 0 0,0 1 0 0 0,0 0 0 0 0,0-1 1 0 0,0 1-1 0 0,0-1 0 0 0,0 0 0 0 0,2 0 0 0 0,8 0-224 0 0,1-1 0 0 0,-1 0 0 0 0,0-1 0 0 0,20-6 1 0 0,-21 5-535 0 0,1 1 1 0 0,-1 0-1 0 0,1 0 1 0 0,-1 1-1 0 0,21 0 1 0 0,-28 2 635 0 0,-1-1 1 0 0,0 1 0 0 0,0 0-1 0 0,0 0 1 0 0,5 3 0 0 0,-5-3 86 0 0,0 1 0 0 0,1-1 0 0 0,-1 0 0 0 0,0 0 0 0 0,6 1 0 0 0,-3-2 135 0 0,0 1-1 0 0,-1-1 0 0 0,1 0 0 0 0,0 0 0 0 0,-1-1 0 0 0,7-1 0 0 0,-10 2-110 0 0,-1 0 1 0 0,0-1-1 0 0,1 1 1 0 0,-1-1-1 0 0,0 0 1 0 0,0 1-1 0 0,0-1 1 0 0,1 0-1 0 0,-1 0 1 0 0,0 0-1 0 0,0 0 1 0 0,0 0-1 0 0,0 0 1 0 0,0 0-1 0 0,0 0 1 0 0,-1 0-1 0 0,1 0 1 0 0,0 0-1 0 0,0-1 1 0 0,-1 1-1 0 0,1 0 1 0 0,-1 0-1 0 0,1-1 1 0 0,-1 1-1 0 0,0-1 1 0 0,1 1-1 0 0,-1 0 1 0 0,0-1-1 0 0,0 1 1 0 0,0-3-1 0 0,0 2 115 0 0,0-1 0 0 0,0 1-1 0 0,-1 0 1 0 0,1 0-1 0 0,0 0 1 0 0,-1-1 0 0 0,0 1-1 0 0,1 0 1 0 0,-1 0 0 0 0,0 0-1 0 0,0 0 1 0 0,0 0-1 0 0,-2-2 1 0 0,0 0 21 0 0,0 1 0 0 0,0 0 0 0 0,0 0 0 0 0,-1 1 0 0 0,1-1 0 0 0,-5-2 0 0 0,-5-3-1026 0 0,-18-17 0 0 0,28 21-5121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4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11344 0 0,'0'0'521'0'0,"5"14"190"0"0,-3-7-408 0 0,1 0 0 0 0,-1-1 0 0 0,1 1 0 0 0,1-1 0 0 0,-1 1 0 0 0,1-1 0 0 0,0 0 0 0 0,0 0 0 0 0,1-1 0 0 0,7 8 1 0 0,-4-6 183 0 0,1 0 0 0 0,-1-1 0 0 0,1 0 0 0 0,1-1 0 0 0,-1 0 0 0 0,15 6 0 0 0,-12-6-323 0 0,0-1 0 0 0,0 0-1 0 0,1 0 1 0 0,0-1-1 0 0,0-1 1 0 0,14 1 0 0 0,-20-3-102 0 0,0 0 0 0 0,0 0 0 0 0,-1-1 0 0 0,1 0 0 0 0,0 0 0 0 0,-1-1 0 0 0,1 0 0 0 0,-1 0 1 0 0,0 0-1 0 0,0-1 0 0 0,0 0 0 0 0,0 0 0 0 0,10-7 0 0 0,-11 6 46 0 0,-1 1 0 0 0,1-1 0 0 0,-1-1 0 0 0,7-7 0 0 0,-10 10-57 0 0,0 1 0 0 0,0 0 0 0 0,0-1 0 0 0,-1 1 1 0 0,1-1-1 0 0,0 1 0 0 0,0-1 0 0 0,-1 1 0 0 0,1-1 0 0 0,-1 1 1 0 0,1-1-1 0 0,-1 0 0 0 0,0 1 0 0 0,0-1 0 0 0,0 0 0 0 0,0 1 0 0 0,0-1 1 0 0,0 0-1 0 0,0 1 0 0 0,0-1 0 0 0,-1-3 0 0 0,-1 1 99 0 0,0 1 0 0 0,0-1-1 0 0,-1 0 1 0 0,1 1 0 0 0,-1-1 0 0 0,0 1-1 0 0,0 0 1 0 0,0 0 0 0 0,0 0 0 0 0,0 0-1 0 0,-1 1 1 0 0,1-1 0 0 0,-6-2 0 0 0,2 2 42 0 0,0 0 1 0 0,0 0-1 0 0,0 1 1 0 0,-1 0-1 0 0,1 0 1 0 0,0 1-1 0 0,-9-1 1 0 0,-8 1-48 0 0,-1 1-1 0 0,1 2 1 0 0,-41 7 0 0 0,63-9-257 0 0,-32 7-641 0 0,13 1-4732 0 0,16-5-2276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9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13992 0 0,'0'0'1268'0'0,"10"8"-1016"0"0,-5 0 31 0 0,0-1 1 0 0,0 1 0 0 0,0 0 0 0 0,-1 0 0 0 0,0 1 0 0 0,5 16-1 0 0,-4-4 1929 0 0,6 38-1 0 0,-5-9 474 0 0,-7-41-2290 0 0,1-5-62 0 0,1-6 907 0 0,2-19-824 0 0,-3 19-402 0 0,0-1 1 0 0,0 1-1 0 0,0 0 0 0 0,0-1 0 0 0,1 1 1 0 0,-1 0-1 0 0,1 0 0 0 0,0-1 1 0 0,-1 1-1 0 0,1 0 0 0 0,0 0 1 0 0,0 0-1 0 0,1 0 0 0 0,1-3 1 0 0,1 1-56 0 0,0 1 0 0 0,-1 0 0 0 0,1 0 1 0 0,1 0-1 0 0,-1 0 0 0 0,0 1 0 0 0,1 0 1 0 0,-1-1-1 0 0,1 2 0 0 0,0-1 1 0 0,-1 1-1 0 0,8-2 0 0 0,-6 2-92 0 0,0 0 1 0 0,0 0-1 0 0,0 1 0 0 0,0-1 1 0 0,0 2-1 0 0,0-1 0 0 0,-1 0 0 0 0,1 1 1 0 0,0 0-1 0 0,8 3 0 0 0,-12-3 83 0 0,1 0-1 0 0,-1 0 1 0 0,0 0 0 0 0,1 1-1 0 0,-1-1 1 0 0,0 1-1 0 0,0-1 1 0 0,0 1 0 0 0,0 0-1 0 0,0 0 1 0 0,0 0-1 0 0,-1 0 1 0 0,4 4-1 0 0,-5-5 49 0 0,1 0 0 0 0,-1 0 0 0 0,1 1 0 0 0,-1-1 0 0 0,0 0-1 0 0,1 0 1 0 0,-1 0 0 0 0,0 0 0 0 0,0 1 0 0 0,0-1-1 0 0,0 0 1 0 0,0 0 0 0 0,0 0 0 0 0,0 1 0 0 0,0-1-1 0 0,-1 0 1 0 0,1 0 0 0 0,0 0 0 0 0,-1 1 0 0 0,1-1-1 0 0,-1 0 1 0 0,1 0 0 0 0,-1 0 0 0 0,1 0 0 0 0,-1 0-1 0 0,0 0 1 0 0,1 0 0 0 0,-1 0 0 0 0,0 0 0 0 0,0-1-1 0 0,-1 2 1 0 0,-2 1 21 0 0,-1 0-1 0 0,1 0 1 0 0,-1 0-1 0 0,0-1 0 0 0,0 1 1 0 0,0-1-1 0 0,0-1 1 0 0,0 1-1 0 0,-7 1 0 0 0,-50 5 500 0 0,51-7-460 0 0,-36 2 196 0 0,43-3-580 0 0,0-1 1 0 0,0 1 0 0 0,0-1-1 0 0,0 1 1 0 0,0-1 0 0 0,1 0-1 0 0,-1-1 1 0 0,0 1 0 0 0,-5-3-1 0 0,8 3-1130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19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11 174 3224 0 0,'17'0'693'0'0,"0"-5"6224"0"0,22-9-822 0 0,-36 13-5957 0 0,0 0 0 0 0,0-1 0 0 0,0 1 0 0 0,-1-1 0 0 0,1 0 0 0 0,-1 0-1 0 0,0 0 1 0 0,1 0 0 0 0,-1-1 0 0 0,3-4 0 0 0,-1 2 313 0 0,5-12 569 0 0,-9 16-1003 0 0,0 1 0 0 0,0-1 1 0 0,0 0-1 0 0,0 0 1 0 0,0 0-1 0 0,0 0 0 0 0,0 0 1 0 0,0 0-1 0 0,0 0 1 0 0,0 1-1 0 0,0-1 0 0 0,-1 0 1 0 0,1 0-1 0 0,0 0 1 0 0,-1 0-1 0 0,1 1 0 0 0,0-1 1 0 0,-1 0-1 0 0,1 0 1 0 0,-2-1-1 0 0,-1 0-16 0 0,0 0 0 0 0,1 0-1 0 0,-1 0 1 0 0,0 0 0 0 0,-1 0-1 0 0,1 0 1 0 0,0 1 0 0 0,0-1 0 0 0,-1 1-1 0 0,1 0 1 0 0,-1 0 0 0 0,1 1 0 0 0,-1-1-1 0 0,1 1 1 0 0,-1-1 0 0 0,1 1 0 0 0,-1 0-1 0 0,-4 1 1 0 0,6-1-7 0 0,-1 0 1 0 0,1 0-1 0 0,0 0 0 0 0,-1 1 0 0 0,1-1 1 0 0,-1 1-1 0 0,1-1 0 0 0,0 1 0 0 0,-1 0 1 0 0,1 0-1 0 0,0 0 0 0 0,0 0 0 0 0,0 0 1 0 0,0 1-1 0 0,0-1 0 0 0,0 1 0 0 0,0-1 1 0 0,0 1-1 0 0,0 0 0 0 0,1 0 1 0 0,-1 0-1 0 0,1 0 0 0 0,-1 0 0 0 0,1 0 1 0 0,0 0-1 0 0,0 0 0 0 0,-1 3 0 0 0,2-2-5 0 0,-1 0-1 0 0,1-1 0 0 0,0 1 0 0 0,0 0 0 0 0,1 0 0 0 0,-1-1 1 0 0,1 1-1 0 0,-1 0 0 0 0,1 0 0 0 0,0-1 0 0 0,0 1 0 0 0,0-1 0 0 0,0 1 1 0 0,0-1-1 0 0,1 1 0 0 0,-1-1 0 0 0,1 0 0 0 0,0 1 0 0 0,0-1 1 0 0,-1 0-1 0 0,4 3 0 0 0,0-1 56 0 0,0 0 1 0 0,1 1 0 0 0,-1-1-1 0 0,1-1 1 0 0,-1 1-1 0 0,1-1 1 0 0,12 5-1 0 0,-15-7 19 0 0,-1 0-1 0 0,1-1 1 0 0,0 1-1 0 0,-1-1 1 0 0,1 1-1 0 0,-1-1 0 0 0,1 0 1 0 0,0 0-1 0 0,-1 0 1 0 0,1 0-1 0 0,0 0 1 0 0,-1-1-1 0 0,1 1 0 0 0,0-1 1 0 0,-1 0-1 0 0,1 0 1 0 0,-1 0-1 0 0,1 0 1 0 0,-1 0-1 0 0,0 0 0 0 0,1-1 1 0 0,-1 1-1 0 0,0-1 1 0 0,0 0-1 0 0,0 1 1 0 0,0-1-1 0 0,0 0 0 0 0,2-4 1 0 0,1-1 353 0 0,-1 1 1 0 0,0-1 0 0 0,-1 0-1 0 0,0-1 1 0 0,0 1-1 0 0,-1 0 1 0 0,1-1 0 0 0,1-13-1 0 0,-3 14-125 0 0,0 1 1 0 0,0-1-1 0 0,1 1 0 0 0,0 0 0 0 0,0 0 1 0 0,1 0-1 0 0,5-10 0 0 0,-6 13-319 0 0,0 0 0 0 0,1 1-1 0 0,-1-1 1 0 0,1 1 0 0 0,-1-1-1 0 0,1 1 1 0 0,0 0 0 0 0,0 0 0 0 0,0 0-1 0 0,0 0 1 0 0,0 1 0 0 0,0-1-1 0 0,1 1 1 0 0,-1 0 0 0 0,7-1-1 0 0,4-1-1463 0 0,-1 2-1 0 0,28 0 0 0 0,-35 1 518 0 0,11 0-7200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20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9 165 15344 0 0,'-2'-7'585'0'0,"0"0"1"0"0,0 0 0 0 0,1 0 0 0 0,0 0 0 0 0,1 0 0 0 0,0 0 0 0 0,0 0 0 0 0,0 0 0 0 0,1 0 0 0 0,0 0 0 0 0,3-12 0 0 0,-3 15-494 0 0,0 0 0 0 0,1 1-1 0 0,-1-1 1 0 0,1 0 0 0 0,0 1 0 0 0,0-1 0 0 0,0 1 0 0 0,1 0 0 0 0,-1-1-1 0 0,1 1 1 0 0,-1 0 0 0 0,1 1 0 0 0,0-1 0 0 0,0 0 0 0 0,1 1-1 0 0,-1 0 1 0 0,0 0 0 0 0,1 0 0 0 0,-1 0 0 0 0,1 0 0 0 0,0 1-1 0 0,4-2 1 0 0,-7 2-97 0 0,1 1-1 0 0,-1-1 1 0 0,1 1-1 0 0,-1 0 0 0 0,1-1 1 0 0,-1 1-1 0 0,0 0 1 0 0,1 0-1 0 0,-1 0 1 0 0,1 0-1 0 0,-1 0 0 0 0,1 0 1 0 0,-1 1-1 0 0,1-1 1 0 0,-1 0-1 0 0,0 1 1 0 0,1-1-1 0 0,-1 1 0 0 0,0 0 1 0 0,1-1-1 0 0,-1 1 1 0 0,0 0-1 0 0,0 0 1 0 0,1 0-1 0 0,-1-1 0 0 0,0 1 1 0 0,2 3-1 0 0,-2-2-6 0 0,0 1 0 0 0,1 0 0 0 0,-1-1 0 0 0,0 1 0 0 0,-1 0 0 0 0,1 0 0 0 0,0 0 0 0 0,-1 0 0 0 0,0 0 0 0 0,0 0 0 0 0,0 0 0 0 0,0 4 0 0 0,0-2 23 0 0,0-1-1 0 0,0 0 1 0 0,0 0-1 0 0,1 1 1 0 0,0-1 0 0 0,0 0-1 0 0,0 0 1 0 0,0 0-1 0 0,0 0 1 0 0,1 0-1 0 0,0 0 1 0 0,0 0-1 0 0,0-1 1 0 0,0 1-1 0 0,4 3 1 0 0,-4-5-4 0 0,-1 0 1 0 0,1 0-1 0 0,0-1 0 0 0,0 1 0 0 0,0-1 1 0 0,0 1-1 0 0,0-1 0 0 0,0 0 1 0 0,0 0-1 0 0,1 0 0 0 0,-1 0 1 0 0,0 0-1 0 0,1 0 0 0 0,-1 0 1 0 0,0-1-1 0 0,1 0 0 0 0,-1 1 0 0 0,1-1 1 0 0,-1 0-1 0 0,1 0 0 0 0,-1 0 1 0 0,1 0-1 0 0,-1-1 0 0 0,1 1 1 0 0,-1-1-1 0 0,1 1 0 0 0,2-2 1 0 0,-2 0 30 0 0,0 1 0 0 0,0-1 0 0 0,0 0 0 0 0,0 0 0 0 0,-1 0 1 0 0,1 0-1 0 0,-1 0 0 0 0,1 0 0 0 0,-1-1 0 0 0,1 0 0 0 0,-1 1 1 0 0,0-1-1 0 0,2-5 0 0 0,1-1 257 0 0,0-1-1 0 0,7-20 1 0 0,-12 30-261 0 0,0-1 0 0 0,0 1 0 0 0,0-1 0 0 0,0 1 0 0 0,0-1 0 0 0,0 1 0 0 0,1-1 0 0 0,-1 1-1 0 0,0-1 1 0 0,0 1 0 0 0,1-1 0 0 0,-1 1 0 0 0,0 0 0 0 0,1-1 0 0 0,-1 1 0 0 0,1-1 0 0 0,-1 1 0 0 0,0 0 0 0 0,1-1-1 0 0,-1 1 1 0 0,1 0 0 0 0,0-1 0 0 0,-1 1-26 0 0,0 1 1 0 0,1-1-1 0 0,-1 0 0 0 0,1 0 0 0 0,-1 0 1 0 0,0 0-1 0 0,1 1 0 0 0,-1-1 0 0 0,0 0 1 0 0,1 0-1 0 0,-1 1 0 0 0,0-1 0 0 0,1 0 1 0 0,-1 0-1 0 0,0 1 0 0 0,0-1 0 0 0,1 0 1 0 0,-1 1-1 0 0,0-1 0 0 0,0 1 1 0 0,1 0-1 0 0,9 28-401 0 0,-8-25 335 0 0,5 19-317 0 0,-3-11 112 0 0,0 0 1 0 0,-1 0-1 0 0,3 18 1 0 0,10 63-621 0 0,-1-13 840 0 0,-14-71 128 0 0,-1 0-1 0 0,0 0 0 0 0,-1 14 1 0 0,0-18 85 0 0,0-1 0 0 0,0 1 1 0 0,0 0-1 0 0,0-1 0 0 0,-1 1 1 0 0,1 0-1 0 0,-1-1 1 0 0,-3 6-1 0 0,4-9-89 0 0,-1 1-1 0 0,1-1 1 0 0,0 0 0 0 0,0 1 0 0 0,-1-1 0 0 0,1 0-1 0 0,0 0 1 0 0,-1 0 0 0 0,0 0 0 0 0,1 0-1 0 0,-1-1 1 0 0,1 1 0 0 0,-1 0 0 0 0,0-1 0 0 0,-3 2-1 0 0,2-2 13 0 0,-1 1 0 0 0,0-1 0 0 0,0 0 0 0 0,1 0 0 0 0,-1-1 0 0 0,0 1 0 0 0,-4-2-1 0 0,-1 0-31 0 0,0-1 0 0 0,1 0 0 0 0,-1-1 0 0 0,1 1 0 0 0,-12-8 0 0 0,12 5-266 0 0,1 1 1 0 0,-1-2-1 0 0,1 1 0 0 0,0-1 1 0 0,-6-7-1 0 0,9 9-301 0 0,0 0-1 0 0,0-1 1 0 0,1 1 0 0 0,0-1 0 0 0,0 1 0 0 0,0-1 0 0 0,0 0-1 0 0,-2-10 1 0 0,2-4-1670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20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39 15464 0 0,'0'0'1399'0'0,"-7"2"1780"0"0,7-3-3091 0 0,0 0 0 0 0,1 0 1 0 0,-1-1-1 0 0,0 1 0 0 0,1 0 0 0 0,-1 0 0 0 0,1-1 0 0 0,-1 1 1 0 0,2-2-1 0 0,-2 3-77 0 0,5-6 603 0 0,13-14 999 0 0,-17 19-1525 0 0,-18 13-37 0 0,11-9-1167 0 0,2 0-4563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21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32 12896 0 0,'0'0'997'0'0,"0"0"-656"0"0,0 0-83 0 0,-1-1-1 0 0,1 1 1 0 0,0 0-1 0 0,-1 0 1 0 0,1-1 0 0 0,0 1-1 0 0,0 0 1 0 0,-1-1-1 0 0,1 1 1 0 0,0 0-1 0 0,0-1 1 0 0,0 1-1 0 0,0 0 1 0 0,-1-1 0 0 0,1 1-1 0 0,0 0 1 0 0,0-1-1 0 0,0 1 1 0 0,0-1-1 0 0,0 1 1 0 0,0 0-1 0 0,0-1 1 0 0,0 1 0 0 0,0 0-1 0 0,0-1 1 0 0,0 1-1 0 0,0-1 1 0 0,0 1-1 0 0,1-1 1 0 0,7-11 1745 0 0,-7 11-1982 0 0,0 0 0 0 0,-1 1-1 0 0,1-1 1 0 0,0 0 0 0 0,-1 1 0 0 0,1-1 0 0 0,0 1 0 0 0,0-1 0 0 0,-1 1-1 0 0,1-1 1 0 0,0 1 0 0 0,0 0 0 0 0,0-1 0 0 0,0 1 0 0 0,-1 0 0 0 0,1 0-1 0 0,0 0 1 0 0,0 0 0 0 0,0-1 0 0 0,0 1 0 0 0,0 0 0 0 0,0 1 0 0 0,0-1-1 0 0,0 0 1 0 0,0 0 0 0 0,-1 0 0 0 0,1 0 0 0 0,0 1 0 0 0,0-1 0 0 0,0 0-1 0 0,1 1 1 0 0,-2 0 298 0 0,-4 11 233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8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12928 0 0,'0'0'594'0'0,"8"-2"1389"0"0,-6 5-1607 0 0,-1 1 0 0 0,0-1 0 0 0,-1 0 0 0 0,1 1 1 0 0,-1-1-1 0 0,1 1 0 0 0,-1-1 0 0 0,0 1 0 0 0,0-1 0 0 0,0 1 0 0 0,-1-1 1 0 0,1 0-1 0 0,-1 1 0 0 0,-2 5 0 0 0,-1 21 1108 0 0,3-21-1172 0 0,1-7-327 0 0,0-1-1 0 0,0 1 1 0 0,0 0-1 0 0,0-1 0 0 0,0 1 1 0 0,0 0-1 0 0,0-1 1 0 0,2 4-1 0 0,-2-3 601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9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13360 0 0,'33'-5'2084'0'0,"-20"3"-1326"0"0,0 0 0 0 0,0 1 0 0 0,0 1 1 0 0,1 0-1 0 0,-1 0 0 0 0,15 4 0 0 0,2 0 770 0 0,-30-4-1527 0 0,0 0 1 0 0,0 0-1 0 0,0 0 0 0 0,0 1 0 0 0,0-1 0 0 0,1 0 0 0 0,-1 0 0 0 0,0 0 1 0 0,0 0-1 0 0,0 0 0 0 0,0 0 0 0 0,0 0 0 0 0,0 0 0 0 0,0 0 0 0 0,0 0 1 0 0,0 1-1 0 0,1-1 0 0 0,-1 0 0 0 0,0 0 0 0 0,0 0 0 0 0,0 0 0 0 0,0 0 1 0 0,0 0-1 0 0,0 1 0 0 0,0-1 0 0 0,0 0 0 0 0,0 0 0 0 0,0 0 0 0 0,0 0 1 0 0,0 0-1 0 0,0 0 0 0 0,0 1 0 0 0,0-1 0 0 0,0 0 0 0 0,0 0 0 0 0,0 0 1 0 0,0 0-1 0 0,0 0 0 0 0,0 0 0 0 0,0 1 0 0 0,0-1 0 0 0,-1 0 0 0 0,1 0 1 0 0,0 0-1 0 0,0 0 0 0 0,0 0 0 0 0,0 0 0 0 0,0 0 0 0 0,0 1 0 0 0,0-1 0 0 0,0 0 1 0 0,0 0-1 0 0,-1 0 0 0 0,1 0 0 0 0,0 0 0 0 0,0 0 0 0 0,0 0 0 0 0,0 0 1 0 0,0 0-1 0 0,-1 0 0 0 0,-5 7-7 0 0,1-5 20 0 0,-1 1 0 0 0,1-1 0 0 0,-1 0 0 0 0,-9 3 0 0 0,-13 4 292 0 0,30-7-308 0 0,-1 0 0 0 0,1-1-1 0 0,0 1 1 0 0,-1 0-1 0 0,1-1 1 0 0,0 0 0 0 0,0 1-1 0 0,3 1 1 0 0,6 1-172 0 0,18 10-127 0 0,-28-13 295 0 0,1 0 0 0 0,-1 0 0 0 0,0-1 0 0 0,1 1 0 0 0,-1 1 0 0 0,0-1 0 0 0,0 0 0 0 0,0 0 0 0 0,0 0 0 0 0,0 1 0 0 0,0-1 0 0 0,0 0 0 0 0,0 1 0 0 0,0-1 0 0 0,0 2 0 0 0,-1-2 17 0 0,0 0 0 0 0,0-1-1 0 0,0 1 1 0 0,0 0 0 0 0,0-1-1 0 0,0 1 1 0 0,0 0-1 0 0,0-1 1 0 0,0 1 0 0 0,-1 0-1 0 0,1-1 1 0 0,0 1 0 0 0,0 0-1 0 0,-1-1 1 0 0,1 1 0 0 0,0-1-1 0 0,-1 1 1 0 0,1 0 0 0 0,-1-1-1 0 0,1 1 1 0 0,-1-1-1 0 0,1 1 1 0 0,-1-1 0 0 0,1 0-1 0 0,-1 1 1 0 0,1-1 0 0 0,-1 1-1 0 0,0-1 1 0 0,1 0 0 0 0,-2 1-1 0 0,-18 5 725 0 0,20-6-702 0 0,-13 3 177 0 0,0 0 1 0 0,0-1 0 0 0,0-1-1 0 0,0 0 1 0 0,-13-2 0 0 0,18-1-592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9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82 14280 0 0,'0'0'1102'0'0,"15"5"622"0"0,-2-1-1234 0 0,0-1 0 0 0,1-1 0 0 0,-1 0 0 0 0,1 0 0 0 0,0-1 0 0 0,-1-1 0 0 0,20-2 0 0 0,-26 1-473 0 0,0 1-1 0 0,0-2 1 0 0,0 1-1 0 0,0-1 1 0 0,0 0 0 0 0,-1 0-1 0 0,1-1 1 0 0,-1 0-1 0 0,0 0 1 0 0,9-6 0 0 0,-8 4-30 0 0,-5 3-26 0 0,0 1 0 0 0,0-1 0 0 0,0 0 0 0 0,0 0 0 0 0,0 0 0 0 0,0 0 0 0 0,1-3 0 0 0,-2 5 53 0 0,-1-1 0 0 0,0 0 0 0 0,0 1 0 0 0,0-1 0 0 0,1 0 0 0 0,-1 1 0 0 0,0-1 0 0 0,0 0 0 0 0,0 0 1 0 0,0 1-1 0 0,0-1 0 0 0,0 0 0 0 0,0 1 0 0 0,-1-1 0 0 0,1 0 0 0 0,0 1 0 0 0,0-1 0 0 0,-1 0 0 0 0,1 1 0 0 0,0-1 0 0 0,0 0 0 0 0,-1 1 0 0 0,1-1 0 0 0,-1 1 0 0 0,1-1 1 0 0,-1 1-1 0 0,1-1 0 0 0,-1 1 0 0 0,1-1 0 0 0,-1 1 0 0 0,1-1 0 0 0,-1 1 0 0 0,0-1 0 0 0,-4-2 123 0 0,-1-1 0 0 0,1 1 0 0 0,0 1 0 0 0,-1-1 0 0 0,0 1 1 0 0,0 0-1 0 0,1 0 0 0 0,-1 1 0 0 0,0-1 0 0 0,0 1 0 0 0,0 1 0 0 0,-8-1 0 0 0,-9 1-664 0 0,1 1-1 0 0,-24 4 1 0 0,12 0-1652 0 0,4 1-4932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09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 13360 0 0,'12'-4'1424'0'0,"48"-5"1385"0"0,83-1 0 0 0,-54 5-1420 0 0,406-3 4291 0 0,-349 17-5072 0 0,-136-8-959 0 0,7 0-1552 0 0,0 0 1 0 0,28 7 0 0 0,-41-6 351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10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17623 0 0,'-12'16'1912'0'0,"9"-3"-2406"0"0,-7 29 2174 0 0,9-38-2413 0 0,1-1 1 0 0,0 0 0 0 0,0 1-1 0 0,0-1 1 0 0,1 0 0 0 0,0 5-1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4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11520 0 0,'-1'0'19'0'0,"1"0"0"0"0,0 0 1 0 0,0 0-1 0 0,0 0 0 0 0,0 0 1 0 0,-1 0-1 0 0,1 0 1 0 0,0 0-1 0 0,0 0 0 0 0,0 0 1 0 0,0 0-1 0 0,-1 0 0 0 0,1 0 1 0 0,0 0-1 0 0,0 0 0 0 0,0 0 1 0 0,0 1-1 0 0,0-1 1 0 0,-1 0-1 0 0,1 0 0 0 0,0 0 1 0 0,0 0-1 0 0,0 0 0 0 0,0 0 1 0 0,0 1-1 0 0,0-1 0 0 0,0 0 1 0 0,0 0-1 0 0,0 0 1 0 0,-1 0-1 0 0,1 1 0 0 0,0-1 1 0 0,0 0-1 0 0,0 0 0 0 0,0 0 1 0 0,0 0-1 0 0,0 1 0 0 0,0-1 1 0 0,0 0-1 0 0,0 0 1 0 0,0 0-1 0 0,0 0 0 0 0,0 1 1 0 0,0-1-1 0 0,0 0 0 0 0,1 0 1 0 0,-1 0-1 0 0,8 11 1420 0 0,16 7 2590 0 0,36 22-3555 0 0,-26-12-474 0 0,-29-24 0 0 0,-3-2 0 0 0,0 0 0 0 0,1 0 0 0 0,-1-1 0 0 0,0 1 0 0 0,1-1 0 0 0,-1 1 0 0 0,5 1 0 0 0,3 2 0 0 0,6 2-925 0 0,-15-7-118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10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52 14280 0 0,'0'0'43'0'0,"0"0"0"0"0,-1 0 0 0 0,1 0 1 0 0,0 0-1 0 0,0 1 0 0 0,-1-1 0 0 0,1 0 1 0 0,0 0-1 0 0,0 0 0 0 0,-1 1 0 0 0,1-1 1 0 0,0 0-1 0 0,0 0 0 0 0,0 1 0 0 0,-1-1 1 0 0,1 0-1 0 0,0 0 0 0 0,0 1 0 0 0,0-1 1 0 0,0 0-1 0 0,0 1 0 0 0,-1-1 0 0 0,1 0 1 0 0,0 0-1 0 0,0 1 0 0 0,0-1 0 0 0,0 0 1 0 0,0 1-1 0 0,0-1 0 0 0,4 13 666 0 0,-3-10-298 0 0,0 0 0 0 0,1-1 0 0 0,0 1 0 0 0,-1-1 0 0 0,1 0 0 0 0,4 5 0 0 0,-2-5-32 0 0,1 1 0 0 0,-1-1-1 0 0,1 0 1 0 0,0 0 0 0 0,0 0 0 0 0,-1-1-1 0 0,1 1 1 0 0,0-1 0 0 0,1 0-1 0 0,-1-1 1 0 0,0 1 0 0 0,10-2-1 0 0,5 0 125 0 0,36-7 1 0 0,-47 6-501 0 0,0 0 1 0 0,0-1 0 0 0,0 0 0 0 0,12-6 0 0 0,-18 8-53 0 0,-1 0 1 0 0,0 0 0 0 0,0 0-1 0 0,0-1 1 0 0,0 1-1 0 0,0 0 1 0 0,0-1-1 0 0,-1 1 1 0 0,1-1 0 0 0,0 0-1 0 0,-1 0 1 0 0,1 1-1 0 0,-1-1 1 0 0,0 0-1 0 0,0 0 1 0 0,0 0 0 0 0,0-1-1 0 0,0 1 1 0 0,0 0-1 0 0,0 0 1 0 0,0 0-1 0 0,0-5 1 0 0,-1 6 29 0 0,-1-1-1 0 0,1 1 1 0 0,0 0-1 0 0,-1 0 1 0 0,1 0-1 0 0,-1-1 1 0 0,1 1-1 0 0,-1 0 1 0 0,1 0 0 0 0,-1 0-1 0 0,0 0 1 0 0,1 0-1 0 0,-1 0 1 0 0,0 0-1 0 0,0 0 1 0 0,0 1 0 0 0,0-1-1 0 0,0 0 1 0 0,0 0-1 0 0,0 1 1 0 0,0-1-1 0 0,0 1 1 0 0,0-1 0 0 0,0 1-1 0 0,-1-1 1 0 0,-1 0-1 0 0,-5-1-67 0 0,0 0-1 0 0,-16-3 0 0 0,15 4 33 0 0,-6-1-154 0 0,1 0-1 0 0,0 2 1 0 0,-1 0-1 0 0,1 0 0 0 0,-1 1 1 0 0,1 1-1 0 0,0 0 1 0 0,0 1-1 0 0,-1 1 1 0 0,-17 6-1 0 0,31-9-367 0 0,-4 1-520 0 0,4 1-3154 0 0,1 1-1450 0 0</inkml:trace>
  <inkml:trace contextRef="#ctx0" brushRef="#br0" timeOffset="1">170 33 5064 0 0,'24'9'534'0'0,"-20"-8"523"0"0,1 0 1 0 0,-1 1-1 0 0,0-1 1 0 0,0 1-1 0 0,0 0 1 0 0,0 0-1 0 0,0 1 1 0 0,0-1-1 0 0,5 6 1 0 0,-6-5-193 0 0,1 0 0 0 0,-1 0 0 0 0,0 0 0 0 0,1 0 0 0 0,0 0 0 0 0,0-1 0 0 0,0 0 0 0 0,5 2 0 0 0,-3-1-465 0 0,0-1 0 0 0,0-1 0 0 0,0 0 0 0 0,1 1 0 0 0,7-1 0 0 0,-8-1-371 0 0,1 1-4 0 0,0 0 1 0 0,0-1-1 0 0,0 1 1 0 0,0-2-1 0 0,0 1 1 0 0,0-1-1 0 0,-1 0 1 0 0,1-1-1 0 0,13-4 1 0 0,-1 0 31 0 0,-15 5-46 0 0,0 0 0 0 0,-1 0 1 0 0,1 0-1 0 0,-1-1 1 0 0,5-1-1 0 0,-7 2-27 0 0,0 1-1 0 0,0-1 1 0 0,-1 1-1 0 0,1-1 1 0 0,0 1-1 0 0,0-1 1 0 0,-1 1-1 0 0,1-1 0 0 0,0 0 1 0 0,-1 1-1 0 0,1-1 1 0 0,-1 0-1 0 0,1 0 1 0 0,-1 1-1 0 0,1-1 1 0 0,-1 0-1 0 0,0 0 1 0 0,1-1-1 0 0,-1 1 13 0 0,0 0 0 0 0,0-1 0 0 0,-1 1 0 0 0,1 0 0 0 0,0 0-1 0 0,-1 0 1 0 0,1 0 0 0 0,-1 0 0 0 0,1-1 0 0 0,-1 1 0 0 0,1 0 0 0 0,-1 0-1 0 0,0 0 1 0 0,-1-1 0 0 0,0 0 0 0 0,0 0 0 0 0,0 0 0 0 0,0 0 0 0 0,-1 0 0 0 0,1 0 0 0 0,-1 1 0 0 0,0-1 0 0 0,1 1 0 0 0,-1-1 0 0 0,0 1 0 0 0,0 0 0 0 0,0 0 0 0 0,1 0 0 0 0,-1 1 0 0 0,0-1-1 0 0,0 1 1 0 0,-6-1 0 0 0,-6 1 144 0 0,1 1-1 0 0,-21 2 0 0 0,26-2 124 0 0,-42 7-1435 0 0,19 3-5306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11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9216 0 0,'0'0'706'0'0,"9"19"9585"0"0,-7-17-10013 0 0,-1 0 1 0 0,1 0 0 0 0,0 0-1 0 0,-1 0 1 0 0,1 0-1 0 0,0 0 1 0 0,0 0 0 0 0,0 0-1 0 0,1-1 1 0 0,-1 1 0 0 0,0-1-1 0 0,1 1 1 0 0,-1-1 0 0 0,4 1-1 0 0,39 13 256 0 0,-44-15-486 0 0,15 4 105 0 0,1-1-1 0 0,-1 0 1 0 0,1-2-1 0 0,-1 0 1 0 0,1 0 0 0 0,0-2-1 0 0,-1 0 1 0 0,1-1-1 0 0,0 0 1 0 0,20-7 0 0 0,-36 9-270 0 0,1-1 0 0 0,-1 1 0 0 0,1-1 0 0 0,-1 1 0 0 0,0-1 0 0 0,1 0 0 0 0,-1 1 0 0 0,0-1 0 0 0,1 0 0 0 0,-1 0 0 0 0,0 0 0 0 0,0 0 0 0 0,0 0 0 0 0,0 0 0 0 0,0 0 0 0 0,0-1 0 0 0,1 0 0 0 0,-1 1 74 0 0,-1 0 1 0 0,0 0-1 0 0,0 0 0 0 0,1 0 0 0 0,-1-1 1 0 0,0 1-1 0 0,0 0 0 0 0,0 0 1 0 0,0 0-1 0 0,0 0 0 0 0,0 0 0 0 0,0 0 1 0 0,-1 0-1 0 0,1 0 0 0 0,0 0 1 0 0,-1 0-1 0 0,1 0 0 0 0,-1-2 1 0 0,-1 0 146 0 0,-1-1 0 0 0,1 1 1 0 0,0 0-1 0 0,-1 0 1 0 0,0 0-1 0 0,0 1 0 0 0,0-1 1 0 0,0 0-1 0 0,0 1 1 0 0,0 0-1 0 0,-7-3 1 0 0,-1 0 99 0 0,-1 1 0 0 0,0 0 0 0 0,0 1 1 0 0,0 0-1 0 0,0 1 0 0 0,0 0 0 0 0,0 1 0 0 0,-14 1 1 0 0,8 0-654 0 0,-1 1 1 0 0,1 1-1 0 0,0 1 1 0 0,-32 9 0 0 0,45-10-1322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11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6912 0 0,'0'0'42'0'0,"0"1"-1"0"0,-1 0 1 0 0,1 0 0 0 0,0-1 0 0 0,0 1 0 0 0,-1 0 0 0 0,1 0-1 0 0,0 0 1 0 0,0 0 0 0 0,0-1 0 0 0,0 1 0 0 0,0 0 0 0 0,0 0-1 0 0,1 0 1 0 0,-1-1 0 0 0,0 1 0 0 0,0 0 0 0 0,0 0 0 0 0,1-1-1 0 0,-1 1 1 0 0,0 0 0 0 0,1 0 0 0 0,-1-1 0 0 0,1 1-1 0 0,-1 0 1 0 0,1-1 0 0 0,1 2 0 0 0,19 21 4730 0 0,-16-17-1783 0 0,14 12 859 0 0,-13-14-3548 0 0,-1 1 1 0 0,1-1-1 0 0,10 4 1 0 0,15 8 631 0 0,35 17-173 0 0,-51-26-2513 0 0,-8-5-5717 0 0</inkml:trace>
  <inkml:trace contextRef="#ctx0" brushRef="#br0" timeOffset="1">11 164 9216 0 0,'0'0'421'0'0,"5"-9"150"0"0,0 4 377 0 0,-1-1 1 0 0,1 1 0 0 0,0 1-1 0 0,1-1 1 0 0,-1 1 0 0 0,1 0-1 0 0,0 0 1 0 0,9-5 0 0 0,-7 5 195 0 0,0-1 0 0 0,0 0 0 0 0,0-1 0 0 0,6-6 0 0 0,18-17-939 0 0,-18 17-2829 0 0,-5 5-1485 0 0,7-6-3589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11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18055 0 0,'31'-12'2096'0'0,"-19"8"-1530"0"0,21-7 0 0 0,-12 6 327 0 0,2 0 201 0 0,38-5-1 0 0,-55 9-1012 0 0,1 1-1 0 0,-1 0 0 0 0,1 0 0 0 0,-1 0 0 0 0,0 1 0 0 0,1 0 0 0 0,-1 0 0 0 0,0 1 0 0 0,1 0 0 0 0,10 4 1 0 0,-17-5-28 0 0,1-1 0 0 0,0 0 0 0 0,0 1 1 0 0,0-1-1 0 0,-1 1 0 0 0,1 0 0 0 0,0-1 0 0 0,-1 1 1 0 0,1-1-1 0 0,0 1 0 0 0,-1 0 0 0 0,1 0 1 0 0,-1-1-1 0 0,1 1 0 0 0,-1 0 0 0 0,1 0 1 0 0,-1 0-1 0 0,0-1 0 0 0,1 1 0 0 0,-1 0 1 0 0,0 0-1 0 0,0 0 0 0 0,1 0 0 0 0,-1 1 1 0 0,0 0-3 0 0,-1 0 1 0 0,1 0 0 0 0,0 0-1 0 0,-1 0 1 0 0,0 0 0 0 0,1 0-1 0 0,-1 0 1 0 0,0-1 0 0 0,0 1-1 0 0,0 0 1 0 0,-1 1 0 0 0,-3 4-227 0 0,0-1 1 0 0,-1 0-1 0 0,0 0 1 0 0,-9 7-1 0 0,-106 72-653 0 0,120-85 847 0 0,1 0-1 0 0,-1 1 0 0 0,1-1 1 0 0,0 0-1 0 0,-1 0 1 0 0,1 1-1 0 0,0-1 0 0 0,-1 0 1 0 0,1 1-1 0 0,0-1 1 0 0,0 0-1 0 0,-1 1 0 0 0,1-1 1 0 0,0 0-1 0 0,0 1 0 0 0,-1-1 1 0 0,1 1-1 0 0,0-1 1 0 0,0 0-1 0 0,0 1 0 0 0,0-1 1 0 0,0 1-1 0 0,0-1 1 0 0,0 1-1 0 0,0-1 0 0 0,0 1 1 0 0,0-1-1 0 0,0 0 1 0 0,0 1-1 0 0,0-1 0 0 0,0 1 1 0 0,0-1-1 0 0,0 1 0 0 0,0-1 1 0 0,1 2 1 0 0,0-1 1 0 0,0 0-1 0 0,0 0 1 0 0,0 0-1 0 0,0 0 0 0 0,0-1 1 0 0,0 1-1 0 0,1 0 1 0 0,-1 0-1 0 0,0-1 0 0 0,2 2 1 0 0,3 1 8 0 0,1-1 0 0 0,0 0-1 0 0,11 3 1 0 0,2-2-120 0 0,-1-1 1 0 0,38 0-1 0 0,-45-2-1750 0 0,-1-2 0 0 0,0 1-1 0 0,18-6 1 0 0,-19 4-174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12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76 14280 0 0,'-15'11'5881'0'0,"14"-9"-5785"0"0,0 0 1 0 0,1 0-1 0 0,-1 1 0 0 0,1-1 1 0 0,-1 0-1 0 0,1 0 1 0 0,0 1-1 0 0,0-1 1 0 0,0 0-1 0 0,0 1 1 0 0,0-1-1 0 0,1 0 0 0 0,-1 1 1 0 0,1-1-1 0 0,-1 0 1 0 0,1 0-1 0 0,0 0 1 0 0,0 0-1 0 0,0 1 1 0 0,0-1-1 0 0,0 0 0 0 0,0-1 1 0 0,3 5-1 0 0,-1-2 41 0 0,0 0-1 0 0,0-1 1 0 0,1 1-1 0 0,-1-1 1 0 0,1 1-1 0 0,0-1 1 0 0,0 0-1 0 0,0 0 1 0 0,0-1-1 0 0,8 4 1 0 0,1-1 160 0 0,1 0 0 0 0,0-2 0 0 0,0 0 0 0 0,0 0 0 0 0,0-1 0 0 0,0-1 0 0 0,20-1 0 0 0,-25 0-362 0 0,1-1 0 0 0,-1-1 0 0 0,0 1 1 0 0,0-1-1 0 0,0-1 0 0 0,0 0 1 0 0,-1 0-1 0 0,1-1 0 0 0,-1 0 0 0 0,0 0 1 0 0,0-1-1 0 0,10-8 0 0 0,-14 10-23 0 0,0 0 0 0 0,-1 0 0 0 0,0 0 0 0 0,1 0 0 0 0,-1-1-1 0 0,0 0 1 0 0,-1 0 0 0 0,4-5 0 0 0,-5 7 115 0 0,0 0 1 0 0,0 0 0 0 0,-1-1-1 0 0,1 1 1 0 0,-1 0-1 0 0,0 0 1 0 0,1-1-1 0 0,-1 1 1 0 0,0 0-1 0 0,0 0 1 0 0,0-1-1 0 0,-1 1 1 0 0,1 0-1 0 0,-1 0 1 0 0,1 0-1 0 0,-1-1 1 0 0,1 1-1 0 0,-1 0 1 0 0,-2-3 0 0 0,0 0 57 0 0,0 0 0 0 0,0 0 1 0 0,0 0-1 0 0,-1 1 0 0 0,0-1 1 0 0,0 1-1 0 0,0 0 1 0 0,-1 0-1 0 0,1 1 0 0 0,-1-1 1 0 0,0 1-1 0 0,0 0 1 0 0,0 0-1 0 0,-1 1 0 0 0,1-1 1 0 0,0 1-1 0 0,-1 0 1 0 0,0 1-1 0 0,-5-2 0 0 0,-2 1-31 0 0,1 0-1 0 0,-1 1 1 0 0,1 0-1 0 0,-1 1 1 0 0,1 1-1 0 0,0 0 1 0 0,-1 0-1 0 0,-12 4 1 0 0,24-5-131 0 0,0 1 1 0 0,-1-1-1 0 0,1 0 1 0 0,0 1-1 0 0,-1-1 1 0 0,1 1 0 0 0,0-1-1 0 0,0 1 1 0 0,0 0-1 0 0,-1-1 1 0 0,1 1-1 0 0,0 0 1 0 0,0 0-1 0 0,0 0 1 0 0,0 0-1 0 0,-1 1 1 0 0,7 7-2719 0 0,3-1-5686 0 0,-1-5 2031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12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49 2304 0 0,'-1'2'776'0'0,"0"-1"0"0"0,0 1-1 0 0,1-1 1 0 0,-1 1 0 0 0,0 0 0 0 0,1-1 0 0 0,0 1 0 0 0,-1 0-1 0 0,1 0 1 0 0,0-1 0 0 0,0 1 0 0 0,0 0 0 0 0,0 0 0 0 0,0 0-1 0 0,0-1 1 0 0,1 4 0 0 0,0-2-110 0 0,0 0 0 0 0,0 0-1 0 0,1 0 1 0 0,-1 0 0 0 0,1 0-1 0 0,0 0 1 0 0,0-1 0 0 0,3 5 0 0 0,0-1-276 0 0,1-1 0 0 0,0 0 0 0 0,0 0 1 0 0,1 0-1 0 0,-1 0 0 0 0,14 5 1 0 0,-1-1-106 0 0,1-1 0 0 0,1-1 0 0 0,0-1 0 0 0,0 0 0 0 0,25 2 0 0 0,-33-6-239 0 0,0-1 1 0 0,0-1 0 0 0,0 0 0 0 0,0-1 0 0 0,-1 0 0 0 0,1-1 0 0 0,0 0-1 0 0,-1-1 1 0 0,25-9 0 0 0,-34 11-55 0 0,0 0 0 0 0,0-1 0 0 0,0 1 0 0 0,0-1 0 0 0,0 0 0 0 0,0 0 0 0 0,-1 0 0 0 0,1 0 0 0 0,-1-1 0 0 0,1 1 0 0 0,-1-1 0 0 0,0 1 0 0 0,0-1 0 0 0,0 0 0 0 0,0 0 0 0 0,0 0 0 0 0,-1 0 0 0 0,2-3 0 0 0,-2 3 46 0 0,-1 0 0 0 0,1-1 0 0 0,-1 1-1 0 0,0 0 1 0 0,0 0 0 0 0,0 0 0 0 0,0-1 0 0 0,-1 1-1 0 0,1 0 1 0 0,-1 0 0 0 0,0 0 0 0 0,0 0 0 0 0,0 0-1 0 0,0 0 1 0 0,0 0 0 0 0,-1 0 0 0 0,1 0 0 0 0,-1 0-1 0 0,-2-2 1 0 0,0 0 42 0 0,0 0-1 0 0,-1 1 1 0 0,0-1-1 0 0,0 1 1 0 0,0 0-1 0 0,0 0 1 0 0,0 1-1 0 0,-1 0 1 0 0,0 0-1 0 0,1 0 1 0 0,-1 1-1 0 0,0-1 1 0 0,-11-1-1 0 0,-4-1 2 0 0,1 1-1 0 0,-41-2 1 0 0,33 5-242 0 0,0 1 0 0 0,0 2 1 0 0,0 1-1 0 0,1 1 0 0 0,-1 1 0 0 0,-34 11 1 0 0,50-11-1068 0 0,2 3-54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13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17423 0 0,'111'-8'3734'0'0,"-32"3"-2644"0"0,-74 4-1015 0 0,4 1-2651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13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21391 0 0,'0'0'1040'0'0,"7"2"-456"0"0,2-1 24 0 0,1 2-488 0 0,3-1-120 0 0,-3 1 0 0 0,4-3 0 0 0,-1 2 88 0 0,1-1-8 0 0,-1 0 0 0 0,2 1 0 0 0,-1-2-176 0 0,-2 0-40 0 0,-1 0-8 0 0,-3 0-9351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3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1 199 5528 0 0,'1'3'115'0'0,"0"0"1"0"0,-1 0-1 0 0,1 0 0 0 0,0 0 1 0 0,-1 0-1 0 0,0 4 1 0 0,0 20 4451 0 0,-1-8-133 0 0,1-12-1963 0 0,0-11 1622 0 0,0-8-820 0 0,1 5-4232 0 0,6-16 1255 0 0,39-108-42 0 0,-40 119-205 0 0,0 0 0 0 0,14-19 0 0 0,-17 26-47 0 0,0 1 1 0 0,0 0-1 0 0,1 0 0 0 0,0 0 1 0 0,0 1-1 0 0,0-1 0 0 0,0 1 1 0 0,0 0-1 0 0,9-5 0 0 0,-12 8-2 0 0,0-1 0 0 0,0 1 0 0 0,0 0 0 0 0,0-1 0 0 0,1 1 0 0 0,-1 0 0 0 0,0 0 0 0 0,0 0 0 0 0,0 0 0 0 0,0 0 0 0 0,1 0 0 0 0,-1 0 0 0 0,0 0 0 0 0,0 0 0 0 0,0 1 0 0 0,1-1 0 0 0,-1 0 0 0 0,0 1 0 0 0,0-1 0 0 0,0 1 0 0 0,0-1 0 0 0,0 1 0 0 0,0 0 0 0 0,0-1 0 0 0,0 1 0 0 0,0 0 0 0 0,0 0 0 0 0,0 0 0 0 0,-1 0 0 0 0,2 1 0 0 0,2 3 0 0 0,0 0 0 0 0,-1 1 0 0 0,0 0 0 0 0,4 8 0 0 0,-3-5 0 0 0,-1 0 0 0 0,0-1 0 0 0,0 1 0 0 0,2 13 0 0 0,0 3 0 0 0,0-7 0 0 0,-4-12 0 0 0,0-1 0 0 0,0 1 0 0 0,1-1 0 0 0,4 10 0 0 0,4 9-30 0 0,-8-19-76 0 0,-1 0 0 0 0,1-1 1 0 0,1 1-1 0 0,-1 0 0 0 0,0-1 0 0 0,6 6 1 0 0,-5 2-475 0 0,1-2-3476 0 0,-6-10 2350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3.8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17215 0 0,'0'0'840'0'0,"4"-4"-360"0"0,-1 3 0 0 0,2-1-384 0 0,3 0-96 0 0,-1 0 0 0 0,0-2 0 0 0,1 4 152 0 0,1-1 8 0 0,0-2 8 0 0,5 3 0 0 0,4-1-456 0 0,-4-3-96 0 0,-4 1-24 0 0,3 0-4623 0 0,2 1-929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5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9 188 4608 0 0,'-7'0'-510'0'0,"6"-1"1719"0"0,11-8 4271 0 0,-2 3-559 0 0,1-3-654 0 0,14-9-3480 0 0,-9 5-690 0 0,-12 11-88 0 0,0-1 0 0 0,0 1 0 0 0,0 0 1 0 0,0 0-1 0 0,0 1 0 0 0,5-4 0 0 0,101-66-85 0 0,-63 38-2441 0 0,-31 22 1114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4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30 323 8288 0 0,'-1'2'193'0'0,"0"-2"-163"0"0,1 0 1 0 0,-1 1-1 0 0,1-1 0 0 0,-1 1 1 0 0,1-1-1 0 0,-1 1 1 0 0,1-1-1 0 0,0 1 1 0 0,-1-1-1 0 0,1 1 1 0 0,0 0-1 0 0,-1-1 0 0 0,1 1 1 0 0,0-1-1 0 0,0 1 1 0 0,0 0-1 0 0,0-1 1 0 0,0 1-1 0 0,-1 0 0 0 0,1-1 1 0 0,0 2-1 0 0,0 1 240 0 0,0-3 23 0 0,-1 0-1 0 0,1 0 1 0 0,0 0-1 0 0,0 1 0 0 0,-1-1 1 0 0,1 0-1 0 0,0 0 1 0 0,-1 0-1 0 0,1 0 1 0 0,0 0-1 0 0,0 0 1 0 0,-1 0-1 0 0,1 0 1 0 0,0 0-1 0 0,-1 0 1 0 0,1 0-1 0 0,0 0 0 0 0,0 0 1 0 0,-1 0-1 0 0,1 0 1 0 0,0 0-1 0 0,-1-1 1 0 0,1 1-1 0 0,0 0 1 0 0,0 0-1 0 0,-1 0 1 0 0,1 0-1 0 0,0-1 1 0 0,0 1-1 0 0,0 0 0 0 0,-1 0 1 0 0,1-1-1 0 0,-1 0-144 0 0,1-1-1 0 0,-1 1 0 0 0,1-1 0 0 0,0 1 0 0 0,0-1 0 0 0,0 1 0 0 0,0-1 0 0 0,0 1 0 0 0,0-1 0 0 0,0 1 0 0 0,0-4 0 0 0,1-11 68 0 0,-2 9-132 0 0,-1 2-18 0 0,2 1 0 0 0,-1-1 1 0 0,0 0-1 0 0,1 0 1 0 0,1-9-1 0 0,-1 8-9 0 0,0 0 0 0 0,0 0 0 0 0,-1 1 0 0 0,1-1 0 0 0,-3-6 0 0 0,2 6 73 0 0,0 0 1 0 0,0 0 0 0 0,1 0-1 0 0,0 0 1 0 0,0-9-1 0 0,1 6-33 0 0,1 0 1 0 0,-1 0-1 0 0,1 0 0 0 0,1 1 0 0 0,0-1 0 0 0,0 1 0 0 0,0-1 0 0 0,1 1 0 0 0,6-9 1 0 0,1-2-56 0 0,-9 16-34 0 0,-1 1 1 0 0,0-1 0 0 0,1 1-1 0 0,-1-1 1 0 0,1 1-1 0 0,0 0 1 0 0,-1-1 0 0 0,1 1-1 0 0,0 0 1 0 0,1 0-1 0 0,-1 0 1 0 0,4-2 0 0 0,1 0 23 0 0,0 0 1 0 0,0 1-1 0 0,1-1 1 0 0,0 1-1 0 0,7-1 1 0 0,-11 3-19 0 0,0 0 1 0 0,0 1-1 0 0,0 0 0 0 0,0 0 1 0 0,0 0-1 0 0,0 0 0 0 0,0 1 1 0 0,0-1-1 0 0,-1 1 0 0 0,1 0 1 0 0,0 0-1 0 0,5 3 0 0 0,-6-3-13 0 0,0 1 0 0 0,1-1 0 0 0,-1 1 0 0 0,0 0 0 0 0,0 0 0 0 0,0 0 0 0 0,0 0 0 0 0,0 1 0 0 0,0-1 0 0 0,-1 1 0 0 0,1 0 0 0 0,-1 0 0 0 0,0 0 0 0 0,0 0 0 0 0,0 0 0 0 0,0 0 0 0 0,0 0 0 0 0,1 5 0 0 0,-3-6 9 0 0,0-1-1 0 0,0 1 0 0 0,0-1 1 0 0,0 0-1 0 0,0 1 0 0 0,-1-1 0 0 0,1 1 1 0 0,0-1-1 0 0,-1 0 0 0 0,1 1 1 0 0,-1-1-1 0 0,1 0 0 0 0,-1 0 1 0 0,0 1-1 0 0,0-1 0 0 0,-1 1 1 0 0,1 1 30 0 0,-1 0 1 0 0,-1 0-1 0 0,1-1 1 0 0,0 1-1 0 0,-6 3 1 0 0,-9 6 333 0 0,12-8-277 0 0,-1 0 0 0 0,0 0 0 0 0,0 0 0 0 0,0-1 0 0 0,-10 4 0 0 0,5-3-504 0 0,1-1-1 0 0,-1-1 1 0 0,0 0-1 0 0,-19 2 1 0 0,21-5-1214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4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6 213 14048 0 0,'0'13'933'0'0,"2"33"-157"0"0,3-17 3644 0 0,-5-28-3799 0 0,0-1-592 0 0,-1 0 0 0 0,1 0 0 0 0,0 0-1 0 0,-1 0 1 0 0,1-1 0 0 0,0 1 0 0 0,0 0 0 0 0,-1 0 0 0 0,1 0-1 0 0,0 0 1 0 0,0 0 0 0 0,-1 0 0 0 0,1-1 0 0 0,0 1 0 0 0,0 0 0 0 0,-1 0-1 0 0,1 0 1 0 0,0-1 0 0 0,0 1 0 0 0,0 0 0 0 0,-1 0 0 0 0,1-1-1 0 0,0 1 1 0 0,0 0 0 0 0,0 0 0 0 0,0-1 0 0 0,0 1 0 0 0,0 0 0 0 0,0-1-1 0 0,-1 1 1 0 0,1 0 0 0 0,0-1 0 0 0,0-11 543 0 0,0 4-255 0 0,-2 4-257 0 0,1-1 1 0 0,0 1-1 0 0,0-1 0 0 0,1 1 0 0 0,-1-1 0 0 0,1 1 0 0 0,0-1 0 0 0,1-8 1 0 0,2-26-8 0 0,-3 26-77 0 0,1 0 0 0 0,0 1 0 0 0,1-1 0 0 0,1 0 0 0 0,0 1 0 0 0,5-14 0 0 0,-5 19 22 0 0,1 0 0 0 0,-1 0 1 0 0,1 0-1 0 0,0 0 0 0 0,1 1 0 0 0,0 0 0 0 0,0 0 0 0 0,8-8 1 0 0,-11 12 3 0 0,0 1 0 0 0,1-1 0 0 0,-1 0 0 0 0,0 1 0 0 0,0-1 0 0 0,1 1 0 0 0,-1 0 1 0 0,1 0-1 0 0,-1 0 0 0 0,1 0 0 0 0,-1 0 0 0 0,1 1 0 0 0,0-1 0 0 0,-1 1 0 0 0,1 0 0 0 0,0-1 0 0 0,-1 1 1 0 0,1 0-1 0 0,0 1 0 0 0,0-1 0 0 0,-1 0 0 0 0,1 1 0 0 0,0 0 0 0 0,-1-1 0 0 0,1 1 0 0 0,-1 0 1 0 0,4 2-1 0 0,-2-1 16 0 0,-1 0 1 0 0,0 1-1 0 0,0-1 1 0 0,0 1-1 0 0,0-1 1 0 0,0 1-1 0 0,0 0 0 0 0,-1 0 1 0 0,1 0-1 0 0,-1 1 1 0 0,0-1-1 0 0,0 1 1 0 0,0-1-1 0 0,3 8 1 0 0,-4-8-6 0 0,3 5 34 0 0,-3-7-27 0 0,-1 0-1 0 0,1 0 1 0 0,0 0-1 0 0,-1 0 1 0 0,1 0-1 0 0,-1 0 1 0 0,1 0-1 0 0,-1 0 1 0 0,0 0-1 0 0,0 0 1 0 0,1 1-1 0 0,-1-1 0 0 0,0 0 1 0 0,0 0-1 0 0,0 0 1 0 0,0 0-1 0 0,0 0 1 0 0,0 1-1 0 0,0-1 1 0 0,-1 0-1 0 0,1 0 1 0 0,0 0-1 0 0,-1 0 0 0 0,1 0 1 0 0,-1 0-1 0 0,1 0 1 0 0,-2 2-1 0 0,-4 12 371 0 0,6-14-337 0 0,-1 0-1 0 0,1 1 1 0 0,-1-1 0 0 0,1 0 0 0 0,-1 1 0 0 0,0-1 0 0 0,1 0 0 0 0,-1 1-1 0 0,0-1 1 0 0,0 0 0 0 0,0 0 0 0 0,0 0 0 0 0,0 0 0 0 0,0 0 0 0 0,0 0-1 0 0,-3 1 1 0 0,-2 2 26 0 0,-1 0 0 0 0,0-1 0 0 0,0 0 0 0 0,0 0 0 0 0,-1 0-1 0 0,1-1 1 0 0,-1-1 0 0 0,1 1 0 0 0,-11 0 0 0 0,12-2-1609 0 0,0 0 1 0 0,0 0-1 0 0,0 0 0 0 0,-8-3 0 0 0,-3-1-6393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4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7368 0 0,'-1'2'619'0'0,"0"-1"-1"0"0,0 1 1 0 0,0-1 0 0 0,0 0 0 0 0,0 1 0 0 0,1-1-1 0 0,-1 1 1 0 0,1 0 0 0 0,-1-1 0 0 0,1 1 0 0 0,0 0-1 0 0,-1 1 1 0 0,-4 27 3016 0 0,5-29-3596 0 0,-5 28 2626 0 0,0 42-1 0 0,5-63-2423 0 0,1 0 1 0 0,0 0-1 0 0,1-1 0 0 0,3 12 0 0 0,1 4 220 0 0,-5-20-426 0 0,0 0 0 0 0,0 0 0 0 0,0 0 0 0 0,1 0 0 0 0,-1 0-1 0 0,1 0 1 0 0,0 0 0 0 0,0-1 0 0 0,0 1 0 0 0,0 0 0 0 0,0-1 0 0 0,1 0 0 0 0,-1 0 0 0 0,1 0 0 0 0,-1 0 0 0 0,1 0 0 0 0,0 0 0 0 0,0 0 0 0 0,-1-1 0 0 0,5 2 0 0 0,-1-1-10 0 0,0 0 0 0 0,0 0 0 0 0,0-1 0 0 0,0 1 0 0 0,0-1 0 0 0,0-1 0 0 0,0 1 0 0 0,0-1 0 0 0,12-1 0 0 0,-9 0-43 0 0,0-1 0 0 0,0 0 1 0 0,0 0-1 0 0,-1-1 0 0 0,1 0 1 0 0,-1 0-1 0 0,0-1 0 0 0,0 0 1 0 0,0-1-1 0 0,10-7 0 0 0,-15 9-20 0 0,0 0-1 0 0,0-1 0 0 0,-1 1 1 0 0,1-1-1 0 0,-1 1 1 0 0,0-1-1 0 0,0 0 0 0 0,-1 1 1 0 0,3-8-1 0 0,-3 10 29 0 0,-1 0 1 0 0,0 0-1 0 0,1-1 0 0 0,-1 1 1 0 0,0 0-1 0 0,1 0 0 0 0,-1 0 0 0 0,0-1 1 0 0,0 1-1 0 0,0 0 0 0 0,0 0 1 0 0,0-1-1 0 0,0 1 0 0 0,0 0 0 0 0,-1 0 1 0 0,1 0-1 0 0,0-1 0 0 0,-1 1 0 0 0,1 0 1 0 0,-1 0-1 0 0,1 0 0 0 0,-1 0 1 0 0,0 0-1 0 0,1 0 0 0 0,-1 0 0 0 0,0 0 1 0 0,0 0-1 0 0,0 0 0 0 0,0 0 1 0 0,1 0-1 0 0,-1 0 0 0 0,0 1 0 0 0,-1-1 1 0 0,1 0-1 0 0,-1 0 0 0 0,0 1 25 0 0,-1-1 0 0 0,1 1-1 0 0,0 0 1 0 0,-1 0 0 0 0,1 0 0 0 0,-1 0-1 0 0,1 0 1 0 0,0 0 0 0 0,-1 1-1 0 0,1-1 1 0 0,0 1 0 0 0,-1 0 0 0 0,1 0-1 0 0,0-1 1 0 0,0 1 0 0 0,0 1-1 0 0,-3 0 1 0 0,2 0 11 0 0,0 0 1 0 0,0 0-1 0 0,0 0 0 0 0,1 1 0 0 0,-1-1 1 0 0,1 0-1 0 0,-1 1 0 0 0,1 0 0 0 0,0-1 1 0 0,0 1-1 0 0,-2 4 0 0 0,3-6-11 0 0,0 1 0 0 0,1 0-1 0 0,-1 0 1 0 0,0 0 0 0 0,1 0-1 0 0,0 0 1 0 0,-1 0 0 0 0,1-1-1 0 0,0 1 1 0 0,0 0 0 0 0,0 0-1 0 0,0 0 1 0 0,0 0 0 0 0,1 0-1 0 0,-1 0 1 0 0,1 0 0 0 0,-1 0-1 0 0,1 0 1 0 0,0-1 0 0 0,-1 1-1 0 0,1 0 1 0 0,2 2 0 0 0,-2-2-37 0 0,1 0 0 0 0,0 0 0 0 0,0 0 0 0 0,-1-1 0 0 0,1 1 0 0 0,0 0 0 0 0,1-1 0 0 0,-1 0 1 0 0,0 1-1 0 0,0-1 0 0 0,1 0 0 0 0,-1 0 0 0 0,0 0 0 0 0,1 0 0 0 0,-1-1 0 0 0,6 2 1 0 0,-2-1-488 0 0,0-1 0 0 0,0 1 0 0 0,0-1 0 0 0,0 0 0 0 0,0 0 1 0 0,1-1-1 0 0,-1 0 0 0 0,0 0 0 0 0,0-1 0 0 0,7-2 0 0 0,-2 0-1063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5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29 7832 0 0,'-1'-1'94'0'0,"1"1"1"0"0,-1 0-1 0 0,1 0 1 0 0,0 0-1 0 0,-1-1 1 0 0,1 1-1 0 0,-1 0 1 0 0,1-1-1 0 0,0 1 1 0 0,-1 0 0 0 0,1-1-1 0 0,-1 1 1 0 0,1-1-1 0 0,0 1 1 0 0,0 0-1 0 0,-1-1 1 0 0,1 1-1 0 0,0-1 1 0 0,0 1-1 0 0,-1-1 1 0 0,1 1-1 0 0,0-1 1 0 0,1-8 6268 0 0,-1 9-6149 0 0,0-1 1 0 0,0 1-1 0 0,0-1 1 0 0,1 1-1 0 0,-1-1 0 0 0,0 1 1 0 0,0-1-1 0 0,1 1 1 0 0,-1-1-1 0 0,1 1 1 0 0,-1 0-1 0 0,0-1 1 0 0,1 1-1 0 0,-1-1 0 0 0,1 1 1 0 0,-1 0-1 0 0,1 0 1 0 0,-1-1-1 0 0,1 1 1 0 0,-1 0-1 0 0,1 0 0 0 0,-1-1 1 0 0,1 1-1 0 0,0 0 1 0 0,16 0 428 0 0,-3-1-254 0 0,-13 1-297 0 0,6 8 261 0 0,-9-6-545 0 0,1 0-1 0 0,-1 1 0 0 0,1-1 0 0 0,-1 0 1 0 0,0 0-1 0 0,0 0 0 0 0,0 0 0 0 0,-4 2 1 0 0,0 0-842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5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15 7832 0 0,'0'1'124'0'0,"-1"0"0"0"0,0 0 0 0 0,0 0 0 0 0,0-1 0 0 0,0 1 0 0 0,0 0 0 0 0,0 0 0 0 0,0-1 0 0 0,0 1 0 0 0,0 0 0 0 0,0-1 0 0 0,0 1 0 0 0,0-1 0 0 0,0 0 0 0 0,0 1 1 0 0,-1-1-1 0 0,1 0 0 0 0,0 0 0 0 0,0 1 0 0 0,-1-1 0 0 0,1 0 0 0 0,0 0 0 0 0,0 0 0 0 0,0-1 0 0 0,-5-2 7898 0 0,8-2-5987 0 0,6-4-2175 0 0,-6 8 230 0 0,1 0 0 0 0,-1-1 0 0 0,1 1 0 0 0,0 0 0 0 0,-1 1 0 0 0,1-1 0 0 0,0 0 0 0 0,-1 1 0 0 0,1 0 0 0 0,0-1 0 0 0,0 1 0 0 0,-1 0 0 0 0,4 1 0 0 0,-5-1 343 0 0,3 4-112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6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34 6912 0 0,'-16'8'970'0'0,"12"-8"-142"0"0,0 1-1 0 0,1 1 0 0 0,-1-1 1 0 0,0 0-1 0 0,1 1 1 0 0,-1 0-1 0 0,-3 2 0 0 0,4-2-431 0 0,0 1-1 0 0,1-1 1 0 0,-1 0-1 0 0,0 1 1 0 0,1 0-1 0 0,-4 5 1 0 0,2-2-52 0 0,1-1 1 0 0,0 1 0 0 0,1 0-1 0 0,0 0 1 0 0,0 1-1 0 0,0-1 1 0 0,0 0 0 0 0,0 11-1 0 0,1-11-90 0 0,0 0 0 0 0,1 1 0 0 0,0-1-1 0 0,0 1 1 0 0,0-1 0 0 0,1 0 0 0 0,0 1-1 0 0,0-1 1 0 0,1 0 0 0 0,0 0 0 0 0,4 9-1 0 0,-4-10-194 0 0,0-1-1 0 0,1 0 0 0 0,0-1 0 0 0,0 1 0 0 0,0 0 1 0 0,0-1-1 0 0,1 1 0 0 0,-1-1 0 0 0,1 0 0 0 0,0-1 1 0 0,0 1-1 0 0,0 0 0 0 0,0-1 0 0 0,0 0 1 0 0,1 0-1 0 0,5 1 0 0 0,-3 0-26 0 0,1-2 1 0 0,-1 1-1 0 0,1-1 0 0 0,0-1 1 0 0,0 1-1 0 0,-1-1 1 0 0,1-1-1 0 0,0 1 0 0 0,-1-1 1 0 0,12-3-1 0 0,-8 1-8 0 0,0 0 0 0 0,0-1 1 0 0,0 0-1 0 0,-1 0 0 0 0,1-1 0 0 0,12-9 0 0 0,-14 7-48 0 0,-1 0 0 0 0,0-1 0 0 0,0 0-1 0 0,-1 0 1 0 0,0-1 0 0 0,11-16 0 0 0,-15 20 4 0 0,0-1 1 0 0,-1 0-1 0 0,0 0 1 0 0,0 0-1 0 0,0 0 1 0 0,-1 0-1 0 0,2-8 1 0 0,-3 10 24 0 0,0 1 0 0 0,0 0 0 0 0,0 0 0 0 0,0 0-1 0 0,0 0 1 0 0,-1-1 0 0 0,1 1 0 0 0,-1 0 0 0 0,0 0 0 0 0,0 0 0 0 0,0 0 0 0 0,0 0 0 0 0,-1 0 0 0 0,1 0 0 0 0,-4-4 0 0 0,1 2 21 0 0,0 0 1 0 0,0 0 0 0 0,-1 1 0 0 0,0 0 0 0 0,0-1 0 0 0,0 2 0 0 0,0-1-1 0 0,-1 1 1 0 0,1-1 0 0 0,-1 1 0 0 0,0 1 0 0 0,0-1 0 0 0,-8-1 0 0 0,3 1-13 0 0,-1 0 1 0 0,0 1 0 0 0,0 1-1 0 0,0 0 1 0 0,0 0 0 0 0,0 1-1 0 0,0 1 1 0 0,0 0 0 0 0,0 1-1 0 0,-12 2 1 0 0,16-1-710 0 0,0-1 0 0 0,0 1 0 0 0,0 1 0 0 0,0-1-1 0 0,-7 6 1 0 0,4-1-7012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6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20 238 9672 0 0,'-1'0'87'0'0,"0"0"0"0"0,0-1 1 0 0,0 1-1 0 0,0 0 0 0 0,0-1 1 0 0,0 1-1 0 0,0 0 0 0 0,1-1 1 0 0,-1 1-1 0 0,0-1 0 0 0,-1 0 1 0 0,2-3-21 0 0,0 3 37 0 0,1 0 0 0 0,-1 1-1 0 0,0-1 1 0 0,-1 0 0 0 0,1 1-1 0 0,0-1 1 0 0,0 0 0 0 0,0 1-1 0 0,0-1 1 0 0,0 0 0 0 0,-1 1-1 0 0,1-1 1 0 0,0 0 0 0 0,-1 1-1 0 0,1-1 1 0 0,0 1 0 0 0,-1-1-1 0 0,0 0 1 0 0,0-1 277 0 0,1 1 1 0 0,-1 0-1 0 0,1-1 0 0 0,-1 1 1 0 0,1 0-1 0 0,0-1 1 0 0,-1 1-1 0 0,1-1 0 0 0,0 1 1 0 0,0-1-1 0 0,0 1 0 0 0,0 0 1 0 0,0-1-1 0 0,1 1 0 0 0,-1-1 1 0 0,0 1-1 0 0,1 0 1 0 0,0-2-1 0 0,1-15 779 0 0,-2 15-1048 0 0,0 0 0 0 0,0 0 0 0 0,1-1-1 0 0,-1 1 1 0 0,1 0 0 0 0,-1 0 0 0 0,1 0 0 0 0,0 0-1 0 0,2-4 1 0 0,5-20 582 0 0,-7 22-598 0 0,1 1-1 0 0,-1-1 1 0 0,1 1-1 0 0,0 0 0 0 0,0 0 1 0 0,0 0-1 0 0,4-6 1 0 0,5-9 179 0 0,-9 16-357 0 0,0 0 0 0 0,0 0 0 0 0,0 0 1 0 0,0 0-1 0 0,1 1 0 0 0,-1-1 0 0 0,1 1 0 0 0,4-4 1 0 0,6-5-1535 0 0,-12 10 1397 0 0,0 0 1 0 0,0 0-1 0 0,0 1 0 0 0,1-1 1 0 0,-1 1-1 0 0,0-1 0 0 0,1 0 1 0 0,-1 1-1 0 0,0 0 0 0 0,1-1 1 0 0,-1 1-1 0 0,0 0 0 0 0,3 0 1 0 0,-1-1-720 0 0,12-1-5669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6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8 11200 0 0,'-39'-4'3599'0'0,"31"3"-3033"0"0,0 0 0 0 0,0 0 0 0 0,-10 1 0 0 0,15 0-375 0 0,0 0-1 0 0,-1 1 1 0 0,1-1-1 0 0,0 1 1 0 0,0 0-1 0 0,0 0 0 0 0,0 1 1 0 0,0-1-1 0 0,0 0 1 0 0,0 1-1 0 0,-5 3 1 0 0,-2 3 406 0 0,1 0 0 0 0,0 0 0 0 0,0 1 0 0 0,-9 12 1 0 0,15-18-492 0 0,0 1 0 0 0,1 0 0 0 0,0-1 0 0 0,-1 1 0 0 0,1 0 0 0 0,1 0 0 0 0,-1 1 0 0 0,1-1 0 0 0,-1 0 0 0 0,1 1 0 0 0,0-1 0 0 0,1 0 0 0 0,-1 1 0 0 0,1-1 0 0 0,0 6 0 0 0,0-8-102 0 0,0 0-1 0 0,1-1 1 0 0,-1 1-1 0 0,1 0 1 0 0,-1 0-1 0 0,1 0 1 0 0,-1-1 0 0 0,1 1-1 0 0,0 0 1 0 0,0-1-1 0 0,0 1 1 0 0,0 0-1 0 0,0-1 1 0 0,0 1-1 0 0,1-1 1 0 0,-1 0-1 0 0,0 1 1 0 0,1-1-1 0 0,-1 0 1 0 0,1 0-1 0 0,0 0 1 0 0,-1 0 0 0 0,1 0-1 0 0,0 0 1 0 0,-1-1-1 0 0,1 1 1 0 0,0 0-1 0 0,0-1 1 0 0,2 1-1 0 0,0 0-2 0 0,1-1-1 0 0,0 0 1 0 0,-1 0-1 0 0,1 0 1 0 0,-1 0 0 0 0,1 0-1 0 0,0-1 1 0 0,-1 0-1 0 0,1 0 1 0 0,7-3-1 0 0,-6 2 1 0 0,-2 0-3 0 0,0 1 1 0 0,0 0 0 0 0,0-1-1 0 0,0 0 1 0 0,-1 0 0 0 0,1 0-1 0 0,-1-1 1 0 0,1 1-1 0 0,-1-1 1 0 0,0 1 0 0 0,5-6-1 0 0,-1-1-30 0 0,-6 8 30 0 0,0 0-1 0 0,0 0 0 0 0,0 0 1 0 0,0 0-1 0 0,-1 0 0 0 0,1 0 1 0 0,0-1-1 0 0,-1 1 0 0 0,1 0 1 0 0,-1 0-1 0 0,1 0 0 0 0,-1-1 1 0 0,1 1-1 0 0,-1 0 0 0 0,0 0 1 0 0,0-1-1 0 0,1-1 0 0 0,-1-2 86 0 0,0 0 0 0 0,1 0 0 0 0,0 0 0 0 0,0 0-1 0 0,0 0 1 0 0,0 0 0 0 0,4-7 0 0 0,-5 11-34 0 0,0 0 0 0 0,1 1 1 0 0,-1-1-1 0 0,0 0 0 0 0,0 0 0 0 0,0 0 0 0 0,0 0 1 0 0,0 0-1 0 0,0 0 0 0 0,0 1 0 0 0,0-1 1 0 0,0 0-1 0 0,-1-2 0 0 0,1 3-1 0 0,0-1 1 0 0,-1 0-1 0 0,1 0 0 0 0,0 0 0 0 0,0 1 1 0 0,0-1-1 0 0,0 0 0 0 0,0 0 1 0 0,0 0-1 0 0,0 1 0 0 0,0-1 1 0 0,0 0-1 0 0,1-1 0 0 0,-1 2-16 0 0,1-1 0 0 0,-1 1 0 0 0,0 0 0 0 0,0-1 0 0 0,0 1 0 0 0,0-1-1 0 0,0 1 1 0 0,1 0 0 0 0,-1-1 0 0 0,0 1 0 0 0,0 0 0 0 0,0-1 0 0 0,0 1 0 0 0,0-1 0 0 0,0 1-1 0 0,0 0 1 0 0,0-1 0 0 0,0 1 0 0 0,0 0 0 0 0,-1-1 0 0 0,1 1 0 0 0,0 0 0 0 0,0-1 0 0 0,0 1-1 0 0,0-1 1 0 0,0 1 0 0 0,-1 0 0 0 0,1 0 0 0 0,0-1 0 0 0,0 1 0 0 0,-1 0 0 0 0,1-1 0 0 0,0 1-1 0 0,0 0 1 0 0,-1 0 0 0 0,1-1 0 0 0,0 1 0 0 0,-1 0 0 0 0,1 0 0 0 0,-15-3 496 0 0,14 3-392 0 0,-1 1 41 0 0,-2 0-152 0 0,8 4 232 0 0,-2-3-252 0 0,1 0 1 0 0,-1 0-1 0 0,0 0 1 0 0,0 0-1 0 0,0 1 1 0 0,0-1-1 0 0,3 5 0 0 0,-3-3 38 0 0,0-2-45 0 0,-1-1-1 0 0,0 0 0 0 0,1 0 1 0 0,-1 0-1 0 0,1 0 0 0 0,-1 0 1 0 0,1 0-1 0 0,0 0 0 0 0,1 1 1 0 0,0-1-17 0 0,-1 0-1 0 0,0 0 1 0 0,0 0 0 0 0,0 0 0 0 0,0 1-1 0 0,4 2 1 0 0,4 7 19 0 0,-8-9 0 0 0,1 0 0 0 0,-1 0 0 0 0,0 1 0 0 0,0-1 0 0 0,0 1 0 0 0,2 3 0 0 0,-3-4 0 0 0,-1-1 0 0 0,1 0 0 0 0,0 0 0 0 0,0 0 0 0 0,0 0 0 0 0,0 0 0 0 0,0 0 0 0 0,0 0 0 0 0,0 0 0 0 0,0 0 0 0 0,2 1 0 0 0,-1-2 0 0 0,-1 1 0 0 0,0 0 0 0 0,0 0 0 0 0,1 0 0 0 0,-1 0 0 0 0,0 0 0 0 0,0 0 0 0 0,0 0 0 0 0,0 0 0 0 0,0 0 0 0 0,1 2 0 0 0,-1 0-1 0 0,1-1 0 0 0,0 1-1 0 0,0-1 1 0 0,0 0 0 0 0,0 1-1 0 0,1-1 1 0 0,-1 0 0 0 0,1-1 0 0 0,4 4-1 0 0,25 11-124 0 0,-31-16 124 0 0,-1 0-1 0 0,1 0 0 0 0,-1 0 0 0 0,0 0 0 0 0,1 0 0 0 0,-1 0 0 0 0,1 0 0 0 0,-1 0 0 0 0,1 0 0 0 0,-1 0 0 0 0,0 0 0 0 0,1 0 0 0 0,-1-1 0 0 0,1 1 1 0 0,-1 0-1 0 0,0 0 0 0 0,1 0 0 0 0,-1 0 0 0 0,1-1 0 0 0,-1 1 0 0 0,0 0 0 0 0,1-1 0 0 0,-1 1 0 0 0,0 0 0 0 0,0 0 0 0 0,1-1 0 0 0,-1 1 1 0 0,0-1-1 0 0,0 1 0 0 0,1 0 0 0 0,-1-1 0 0 0,0 1 0 0 0,0 0 0 0 0,0-1 0 0 0,0 1 0 0 0,1-1 0 0 0,3-19-156 0 0,-3 16 117 0 0,-1 3 37 0 0,0 0-1 0 0,0 0 1 0 0,0 0 0 0 0,0 0-1 0 0,0 0 1 0 0,0 0 0 0 0,0 0-1 0 0,0 0 1 0 0,0 0 0 0 0,-1 0-1 0 0,1 0 1 0 0,-1-1 0 0 0,1 1-3 0 0,-1 0 0 0 0,1 0 1 0 0,0 0-1 0 0,-1 0 0 0 0,1 0 1 0 0,0 0-1 0 0,0 0 0 0 0,0 0 1 0 0,0 0-1 0 0,0 0 0 0 0,0-2 1 0 0,2-16-75 0 0,-2 16 62 0 0,0 1 0 0 0,0-1 0 0 0,0 1-1 0 0,0-1 1 0 0,0 1 0 0 0,1-1 0 0 0,-1 1 0 0 0,1 0 0 0 0,0-1-1 0 0,0 1 1 0 0,0 0 0 0 0,0-1 0 0 0,0 1 0 0 0,0 0-1 0 0,0 0 1 0 0,1 0 0 0 0,-1 0 0 0 0,1 0 0 0 0,2-2-1 0 0,0 1-43 0 0,0 0 0 0 0,-1 0 0 0 0,1-1 0 0 0,-1 1-1 0 0,5-7 1 0 0,-7 9 52 0 0,0 0-1 0 0,-1 0 0 0 0,1 0 1 0 0,0 1-1 0 0,0-1 0 0 0,0 0 1 0 0,0 1-1 0 0,0-1 0 0 0,0 0 1 0 0,0 1-1 0 0,1-1 0 0 0,-1 1 1 0 0,2-1-1 0 0,9-5-26 0 0,-11 3-39 0 0,17 19-316 0 0,-6 11-56 0 0,3 11-1220 0 0,-15-37 1408 0 0,1 1-1 0 0,0-1 0 0 0,0 1 1 0 0,-1-1-1 0 0,1 0 0 0 0,0 1 1 0 0,0-1-1 0 0,1 0 0 0 0,-1 0 1 0 0,0 0-1 0 0,0 0 0 0 0,3 2 1 0 0,3 1-1324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7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5 5064 0 0,'-20'-2'1278'0'0,"18"1"-617"0"0,-1 1 0 0 0,0-1 0 0 0,0 1 0 0 0,0 0 0 0 0,0 0 0 0 0,0 0 0 0 0,0 0 0 0 0,0 1 0 0 0,0-1 0 0 0,0 1 0 0 0,0 0 0 0 0,-5 1 1 0 0,-4 6 639 0 0,-1 0 1 0 0,1 1-1 0 0,0 0 1 0 0,-20 21-1 0 0,30-29-1227 0 0,1 1-1 0 0,0-1 0 0 0,-1 1 0 0 0,1-1 0 0 0,0 1 0 0 0,0 0 1 0 0,0-1-1 0 0,0 1 0 0 0,0 0 0 0 0,1 0 0 0 0,-1-1 0 0 0,0 1 1 0 0,1 0-1 0 0,-1 0 0 0 0,1 0 0 0 0,0 0 0 0 0,0 0 0 0 0,0 0 1 0 0,0 0-1 0 0,0 0 0 0 0,0 0 0 0 0,1 3 0 0 0,-1-4-35 0 0,1 0 0 0 0,-1 0 0 0 0,1 1 0 0 0,0-1 0 0 0,-1 0 0 0 0,1 0 0 0 0,0 0 0 0 0,0 0-1 0 0,0 0 1 0 0,-1 0 0 0 0,1 0 0 0 0,0-1 0 0 0,0 1 0 0 0,1 0 0 0 0,-1 0 0 0 0,0-1 0 0 0,0 1 0 0 0,0-1 0 0 0,0 1 0 0 0,1-1-1 0 0,-1 1 1 0 0,0-1 0 0 0,0 0 0 0 0,1 0 0 0 0,-1 1 0 0 0,0-1 0 0 0,0 0 0 0 0,1 0 0 0 0,-1 0 0 0 0,0-1 0 0 0,1 1-1 0 0,-1 0 1 0 0,3-1 0 0 0,1-1-24 0 0,1 1-1 0 0,-1-1 1 0 0,1-1-1 0 0,-1 1 1 0 0,0-1-1 0 0,7-5 1 0 0,-6 5 5 0 0,0-1 0 0 0,-1 1 0 0 0,1 1 0 0 0,11-5 0 0 0,-16 7-19 0 0,0-1 1 0 0,-1 1 0 0 0,1 0 0 0 0,0 0-1 0 0,0 0 1 0 0,0-1 0 0 0,0 1 0 0 0,0 0-1 0 0,0 0 1 0 0,0 0 0 0 0,0 0-1 0 0,0 0 1 0 0,0 1 0 0 0,0-1 0 0 0,0 0-1 0 0,0 0 1 0 0,1 1 0 0 0,-1 0-1 0 0,0 0 0 0 0,-1 0-1 0 0,1 0 1 0 0,-1 0 0 0 0,1-1 0 0 0,-1 1 0 0 0,1 0 0 0 0,-1 0-1 0 0,0 0 1 0 0,1 0 0 0 0,-1 0 0 0 0,0 1 0 0 0,0-1 0 0 0,0 0-1 0 0,0 1 1 0 0,13 50-278 0 0,-8-31 141 0 0,-4-18 126 0 0,0 0 0 0 0,0 0 1 0 0,0 0-1 0 0,0 0 0 0 0,-1 1 0 0 0,0-1 1 0 0,1 4-1 0 0,-2 4 153 0 0,0 0 1 0 0,0 1-1 0 0,-6 20 1 0 0,5-28 26 0 0,1 1 0 0 0,-1-1 0 0 0,0 1-1 0 0,0-1 1 0 0,-1 0 0 0 0,1 0 0 0 0,-1 0 0 0 0,0 0 0 0 0,0-1 0 0 0,0 1-1 0 0,-1-1 1 0 0,-3 4 0 0 0,1-3-36 0 0,1 0 0 0 0,-1-1 0 0 0,0 0-1 0 0,0 0 1 0 0,0 0 0 0 0,0-1 0 0 0,-1 0 0 0 0,1 0 0 0 0,-1-1-1 0 0,-10 2 1 0 0,7-2-182 0 0,1-1-1 0 0,0 0 0 0 0,0 0 1 0 0,0-1-1 0 0,-1 0 0 0 0,1-1 1 0 0,-10-3-1 0 0,16 4-94 0 0,0 0 1 0 0,1 0-1 0 0,-1-1 0 0 0,1 1 1 0 0,-1-1-1 0 0,1 0 0 0 0,-1 1 1 0 0,1-1-1 0 0,0 0 1 0 0,0 0-1 0 0,-2-4 0 0 0,1 4-1258 0 0,1-1-1 0 0,0 0 0 0 0,0-1 1 0 0,1 1-1 0 0,-2-4 0 0 0,-1-4-6280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7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1 138 5064 0 0,'0'0'389'0'0,"2"1"-250"0"0,4-1 495 0 0,-1 0 1 0 0,1 0-1 0 0,0 0 0 0 0,0 0 1 0 0,0-1-1 0 0,0 0 0 0 0,0-1 1 0 0,0 1-1 0 0,-1-1 0 0 0,10-4 1 0 0,0-1 324 0 0,0-1 0 0 0,24-16 1 0 0,-33 19-612 0 0,1 0 1 0 0,-1 0 0 0 0,6-8 0 0 0,-10 11-225 0 0,0 1 0 0 0,-1-1 0 0 0,1-1 1 0 0,-1 1-1 0 0,1 0 0 0 0,-1 0 0 0 0,0-1 1 0 0,0 1-1 0 0,0 0 0 0 0,0-1 0 0 0,0 1 1 0 0,-1-1-1 0 0,2-4 0 0 0,-2 6-102 0 0,0 1-1 0 0,0-1 0 0 0,0 0 1 0 0,0 0-1 0 0,-1 0 1 0 0,1 0-1 0 0,0 0 1 0 0,0 0-1 0 0,0 0 0 0 0,-1 1 1 0 0,1-1-1 0 0,0 0 1 0 0,-1 0-1 0 0,1 0 1 0 0,-1 0-1 0 0,1 1 0 0 0,-1-1 1 0 0,1 0-1 0 0,-1 1 1 0 0,0-1-1 0 0,1 0 1 0 0,-1 1-1 0 0,-1-2 0 0 0,1 2 20 0 0,-1-1-1 0 0,1 1 0 0 0,-1-1 0 0 0,1 1 0 0 0,-1 0 0 0 0,1 0 0 0 0,-1-1 1 0 0,1 1-1 0 0,-1 0 0 0 0,1 0 0 0 0,-1 0 0 0 0,1 1 0 0 0,-2-1 0 0 0,-2 1 169 0 0,0 1-1 0 0,0-1 1 0 0,0 1-1 0 0,0 0 1 0 0,0 0-1 0 0,1 1 1 0 0,-6 2-1 0 0,-5 5 528 0 0,10-6-414 0 0,0-1 1 0 0,0 1 0 0 0,0 0-1 0 0,0 0 1 0 0,-4 5-1 0 0,7-7-256 0 0,1-1 0 0 0,0 1-1 0 0,0-1 1 0 0,0 1 0 0 0,1 0 0 0 0,-1-1-1 0 0,0 1 1 0 0,0 0 0 0 0,1 0-1 0 0,-1 0 1 0 0,1-1 0 0 0,0 1 0 0 0,0 0-1 0 0,-1 0 1 0 0,1 0 0 0 0,0 0-1 0 0,1 0 1 0 0,-1-1 0 0 0,0 1-1 0 0,0 0 1 0 0,1 0 0 0 0,0 2 0 0 0,0-1-48 0 0,1 0 1 0 0,-1 1 0 0 0,1-1-1 0 0,0 0 1 0 0,0 0 0 0 0,0 0 0 0 0,1 0-1 0 0,-1-1 1 0 0,1 1 0 0 0,-1 0 0 0 0,1-1-1 0 0,0 0 1 0 0,0 0 0 0 0,0 0-1 0 0,0 0 1 0 0,1 0 0 0 0,-1-1 0 0 0,0 1-1 0 0,1-1 1 0 0,-1 0 0 0 0,1 0 0 0 0,6 1-1 0 0,-2 0-514 0 0,1-1 1 0 0,1 0-1 0 0,11 0 0 0 0,-10-1-2095 0 0,0-1-1 0 0,12-3 1 0 0,-3-1-4391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5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14112 0 0,'0'0'645'0'0,"7"15"238"0"0,-5-13-801 0 0,-1 0 1 0 0,0 0 0 0 0,0 0 0 0 0,0 0 0 0 0,-1 0 0 0 0,1 1-1 0 0,0-1 1 0 0,-1 0 0 0 0,1 1 0 0 0,-1-1 0 0 0,0 0 0 0 0,0 5 0 0 0,-5 31 924 0 0,1-15-466 0 0,-7 37 907 0 0,5-31-7507 0 0,6-24 189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8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10680 0 0,'0'0'970'0'0,"0"-8"7014"0"0,1 4-7900 0 0,0 3-21 0 0,-1 0 0 0 0,1 0-1 0 0,0 0 1 0 0,0 0 0 0 0,0 0-1 0 0,0 1 1 0 0,0-1 0 0 0,0 0 0 0 0,1 1-1 0 0,-1-1 1 0 0,0 1 0 0 0,0-1 0 0 0,0 1-1 0 0,0-1 1 0 0,1 1 0 0 0,1 0-1 0 0,4-2 108 0 0,-3 0-98 0 0,-3 2-36 0 0,0 0 1 0 0,0-1-1 0 0,0 1 1 0 0,0 0-1 0 0,-1 0 0 0 0,1 0 1 0 0,0-1-1 0 0,0 1 0 0 0,0 0 1 0 0,0 0-1 0 0,0 0 0 0 0,-1 0 1 0 0,1 0-1 0 0,0 1 1 0 0,0-1-1 0 0,0 0 0 0 0,1 1 1 0 0,-1-1 5 0 0,-1 0 1 0 0,1 0 0 0 0,0 0-1 0 0,-1 0 1 0 0,1 1-1 0 0,-1-1 1 0 0,1 0 0 0 0,0 0-1 0 0,-1 1 1 0 0,1-1 0 0 0,-1 0-1 0 0,1 1 1 0 0,-1-1 0 0 0,1 1-1 0 0,-1-1 1 0 0,1 0 0 0 0,-1 1-1 0 0,1-1 1 0 0,-1 1-1 0 0,0 0 1 0 0,1-1 0 0 0,-1 1-1 0 0,0-1 1 0 0,1 1 0 0 0,-1-1-1 0 0,0 1 1 0 0,0 0 0 0 0,0-1-1 0 0,1 1 1 0 0,-1 0-1 0 0,0-1 1 0 0,0 1 0 0 0,0-1-1 0 0,0 2 1 0 0,-1 0 94 0 0,0 0 0 0 0,1 0 0 0 0,-1 0 1 0 0,0 0-1 0 0,0-1 0 0 0,0 1 0 0 0,0 0 0 0 0,0 0 0 0 0,-2 1 1 0 0,0 4 116 0 0,3-6-253 0 0,0-1-1 0 0,0 0 1 0 0,0 1-1 0 0,0-1 1 0 0,0 1 0 0 0,0-1-1 0 0,-1 0 1 0 0,1 1-1 0 0,0-1 1 0 0,0 0 0 0 0,0 1-1 0 0,0-1 1 0 0,-1 0-1 0 0,1 1 1 0 0,0-1-1 0 0,0 0 1 0 0,-1 0 0 0 0,1 1-1 0 0,0-1 1 0 0,-1 0-1 0 0,1 0 1 0 0,0 1 0 0 0,-1-1-1 0 0,1 0 1 0 0,0 0-1 0 0,-1 0 1 0 0,1 0 0 0 0,0 0-1 0 0,-1 1 1 0 0,1-1-1 0 0,-1 0 1 0 0,-15 4-1468 0 0,11-1-29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08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1840 0 0,'1'-2'-2607'0'0,"2"0"3727"0"0,14 0 22117 0 0,-17 2-23196 0 0,1 0 1 0 0,-1 0-1 0 0,0 0 1 0 0,0 0-1 0 0,0 0 1 0 0,0 0-1 0 0,0 0 1 0 0,1 0-1 0 0,-1 0 1 0 0,0 0-1 0 0,0 0 1 0 0,0 0-1 0 0,0 0 1 0 0,0 0-1 0 0,1 0 1 0 0,-1 0-1 0 0,0 0 1 0 0,0 0-1 0 0,0 0 1 0 0,0 0-1 0 0,0 0 1 0 0,1 0-1 0 0,-1 1 1 0 0,0-1-1 0 0,0 0 1 0 0,0 0-1 0 0,0 0 1 0 0,0 0-1 0 0,0 0 1 0 0,0 0-1 0 0,0 0 1 0 0,1 1-1 0 0,-1-1 1 0 0,0 0-1 0 0,0 0 1 0 0,0 0-1 0 0,0 0 1 0 0,0 0-1 0 0,0 0 1 0 0,0 1-1 0 0,0-1 1 0 0,0 0-1 0 0,0 0 1 0 0,0 0-1 0 0,0 0 1 0 0,0 0-1 0 0,0 1 1 0 0,0-1-1 0 0,0 0 1 0 0,0 0-1 0 0,0 0 1 0 0,-4 8 2945 0 0,-8-3-1711 0 0,6-6-4296 0 0,6-1 1596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22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16783 0 0,'0'0'68'0'0,"1"1"-1"0"0,-1-1 0 0 0,1 1 1 0 0,0-1-1 0 0,-1 1 0 0 0,0-1 0 0 0,1 1 1 0 0,-1 0-1 0 0,1-1 0 0 0,-1 1 1 0 0,0 0-1 0 0,1-1 0 0 0,-1 1 0 0 0,0 0 1 0 0,0-1-1 0 0,1 1 0 0 0,-1 0 0 0 0,0 0 1 0 0,0-1-1 0 0,0 1 0 0 0,0 0 1 0 0,0 0-1 0 0,0-1 0 0 0,0 1 0 0 0,0 0 1 0 0,0 0-1 0 0,-1-1 0 0 0,1 2 1 0 0,-1 9-172 0 0,3 17 1085 0 0,-2-23-924 0 0,1 0-1 0 0,0 0 1 0 0,1-1-1 0 0,-1 1 0 0 0,1 0 1 0 0,3 6-1 0 0,3 8-70 0 0,-7-17-61 0 0,-1-1-137 0 0,0 0-1427 0 0,0 2 667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22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14 9216 0 0,'6'-2'788'0'0,"1"-1"0"0"0,0 1 0 0 0,0 0 0 0 0,0 1 0 0 0,0-1 0 0 0,0 1 0 0 0,9 0 0 0 0,-15 1-468 0 0,-1 6 212 0 0,0-5-445 0 0,0-1 1 0 0,0 1 0 0 0,0 0-1 0 0,0-1 1 0 0,0 1-1 0 0,0 0 1 0 0,0-1 0 0 0,0 1-1 0 0,0-1 1 0 0,0 1-1 0 0,0 0 1 0 0,-1-1 0 0 0,1 1-1 0 0,0 0 1 0 0,0-1-1 0 0,-1 1 1 0 0,1-1 0 0 0,0 1-1 0 0,-1-1 1 0 0,1 1 0 0 0,0-1-1 0 0,-1 1 1 0 0,1-1-1 0 0,-1 1 1 0 0,1-1 0 0 0,-1 0-1 0 0,-1 2 1 0 0,2-2-76 0 0,-2 1-94 0 0,0 1 0 0 0,0-1 0 0 0,1 1-1 0 0,-1 0 1 0 0,0 0 0 0 0,0 0 0 0 0,-1 4-1 0 0,2-5 104 0 0,1-1 0 0 0,0 1 0 0 0,0-1 0 0 0,-1 1-1 0 0,1 0 1 0 0,0-1 0 0 0,0 1 0 0 0,0 0 0 0 0,0-1 0 0 0,0 1-1 0 0,0 0 1 0 0,0-1 0 0 0,0 1 0 0 0,0 0 0 0 0,0-1-1 0 0,0 1 1 0 0,1 0 0 0 0,-1-1 0 0 0,0 1 0 0 0,0 0-1 0 0,1-1 1 0 0,-1 1 0 0 0,0-1 0 0 0,1 1 0 0 0,-1-1-1 0 0,0 1 1 0 0,1-1 0 0 0,0 2 0 0 0,16 13-621 0 0,-13-12-177 0 0,3 3 295 0 0,-4-3 617 0 0,0-1 0 0 0,1 1 1 0 0,-1 0-1 0 0,-1 0 1 0 0,1 0-1 0 0,4 7 0 0 0,-7-9-105 0 0,1 0 0 0 0,-1 0 0 0 0,0 0-1 0 0,1 0 1 0 0,-1 0 0 0 0,0 0-1 0 0,0 0 1 0 0,0 0 0 0 0,0 0 0 0 0,0 0-1 0 0,0 0 1 0 0,0 0 0 0 0,0 1-1 0 0,0-1 1 0 0,-1 0 0 0 0,1 0-1 0 0,0 0 1 0 0,-1 0 0 0 0,1 0 0 0 0,0 0-1 0 0,-1 0 1 0 0,0-1 0 0 0,1 1-1 0 0,-1 0 1 0 0,1 0 0 0 0,-1 0 0 0 0,0 0-1 0 0,0-1 1 0 0,1 1 0 0 0,-1 0-1 0 0,-2 0 1 0 0,0 2 108 0 0,-1 0 0 0 0,0-1 0 0 0,1 0 0 0 0,-1 0-1 0 0,0 0 1 0 0,-1 0 0 0 0,1-1 0 0 0,0 0 0 0 0,0 0 0 0 0,-1 0 0 0 0,1 0 0 0 0,0 0 0 0 0,-1-1-1 0 0,1 0 1 0 0,-1 0 0 0 0,-8-1 0 0 0,-9-4-4569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23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62 5984 0 0,'0'0'273'0'0,"-3"17"523"0"0,4-15-19 0 0,1 0-1 0 0,-1 1 0 0 0,0-1 1 0 0,1 0-1 0 0,0 0 1 0 0,-1 0-1 0 0,1-1 1 0 0,0 1-1 0 0,0 0 1 0 0,0-1-1 0 0,0 1 0 0 0,0-1 1 0 0,3 2-1 0 0,-1-1-407 0 0,0-1-1 0 0,0 1 0 0 0,1-1 0 0 0,-1 0 0 0 0,0 0 0 0 0,0-1 0 0 0,6 1 0 0 0,6-1-660 0 0,0-1-1 0 0,0-1 0 0 0,22-5 0 0 0,-24 4 1217 0 0,-5 1-863 0 0,0-1 1 0 0,0 0-1 0 0,0 0 1 0 0,-1-1-1 0 0,0 0 1 0 0,0-1-1 0 0,13-9 1 0 0,-20 14-48 0 0,-1-1 0 0 0,1 1 0 0 0,0-1 1 0 0,-1 1-1 0 0,1-1 0 0 0,-1 0 0 0 0,1 1 1 0 0,0-1-1 0 0,-1 0 0 0 0,0 1 1 0 0,1-1-1 0 0,-1 0 0 0 0,1 0 0 0 0,-1 1 1 0 0,0-1-1 0 0,1 0 0 0 0,-1 0 0 0 0,0 0 1 0 0,0 1-1 0 0,0-1 0 0 0,0 0 0 0 0,0 0 1 0 0,0 0-1 0 0,0 0 0 0 0,0 0 0 0 0,0 1 1 0 0,0-1-1 0 0,0 0 0 0 0,0 0 0 0 0,-1 0 1 0 0,1 1-1 0 0,0-1 0 0 0,-1 0 0 0 0,1 0 1 0 0,0 0-1 0 0,-1 1 0 0 0,1-1 0 0 0,-1 0 1 0 0,1 1-1 0 0,-1-1 0 0 0,0 0 0 0 0,1 1 1 0 0,-1-1-1 0 0,0 1 0 0 0,0-1 0 0 0,-2-2 125 0 0,-1 0 0 0 0,1 1-1 0 0,0 0 1 0 0,-1 0-1 0 0,1 0 1 0 0,-1 0-1 0 0,0 1 1 0 0,-5-2-1 0 0,-8-1 147 0 0,0 1-1 0 0,0 1 0 0 0,-32 1 0 0 0,35 2-1622 0 0,0 0-1 0 0,-24 6 1 0 0,27-5-392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23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14280 0 0,'9'3'798'0'0,"1"0"1"0"0,-1-1-1 0 0,1-1 1 0 0,0 0 0 0 0,-1 0-1 0 0,1 0 1 0 0,0-1 0 0 0,15-3-1 0 0,69-4 2160 0 0,191-20 119 0 0,-139 0-4485 0 0,-134 24-311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0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12440 0 0,'0'0'957'0'0,"-1"17"1948"0"0,2-6-1917 0 0,1 0 0 0 0,-2 0 0 0 0,0 11 0 0 0,0-11 87 0 0,0 0 0 0 0,4 22 0 0 0,4 18-1901 0 0,-2-42-2406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0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52 14888 0 0,'-1'2'121'0'0,"0"0"1"0"0,0 0 0 0 0,0 0 0 0 0,0 1 0 0 0,0-1 0 0 0,0 0 0 0 0,1 1 0 0 0,-1-1-1 0 0,1 0 1 0 0,-1 1 0 0 0,1-1 0 0 0,0 1 0 0 0,0-1 0 0 0,0 0 0 0 0,1 1-1 0 0,-1-1 1 0 0,0 1 0 0 0,1-1 0 0 0,0 0 0 0 0,-1 1 0 0 0,1-1 0 0 0,0 0 0 0 0,0 0-1 0 0,0 0 1 0 0,1 0 0 0 0,-1 0 0 0 0,0 0 0 0 0,1 0 0 0 0,-1 0 0 0 0,1 0-1 0 0,0 0 1 0 0,0-1 0 0 0,-1 1 0 0 0,1-1 0 0 0,0 1 0 0 0,0-1 0 0 0,1 0 0 0 0,-1 0-1 0 0,0 0 1 0 0,0 0 0 0 0,5 1 0 0 0,1 1 106 0 0,0-1 1 0 0,0 0-1 0 0,11 1 0 0 0,-15-3-186 0 0,-1 0 1 0 0,1 0-1 0 0,0-1 1 0 0,0 1-1 0 0,0-1 1 0 0,-1 0-1 0 0,1 0 0 0 0,0 0 1 0 0,5-2-1 0 0,-3 0 32 0 0,6-2-66 0 0,-1 0 0 0 0,-1-1 0 0 0,20-12 0 0 0,-27 16-4 0 0,-1 0-1 0 0,0-1 1 0 0,1 1-1 0 0,-1 0 1 0 0,0-1 0 0 0,0 1-1 0 0,0-1 1 0 0,0 0-1 0 0,-1 1 1 0 0,1-1-1 0 0,-1 0 1 0 0,0 0 0 0 0,1 0-1 0 0,-1 0 1 0 0,-1 0-1 0 0,1-1 1 0 0,0 1 0 0 0,-1 0-1 0 0,1-5 1 0 0,-2 6 41 0 0,1 1 0 0 0,-1-1 1 0 0,1 1-1 0 0,-1 0 1 0 0,1-1-1 0 0,-1 1 0 0 0,0 0 1 0 0,0 0-1 0 0,1-1 0 0 0,-1 1 1 0 0,0 0-1 0 0,0 0 1 0 0,0 0-1 0 0,-1 0 0 0 0,1 0 1 0 0,0 0-1 0 0,0 0 0 0 0,0 1 1 0 0,-1-1-1 0 0,1 0 1 0 0,0 1-1 0 0,-1-1 0 0 0,1 1 1 0 0,-3-2-1 0 0,-3 0 268 0 0,-1 0 0 0 0,1 0-1 0 0,-13-1 1 0 0,7 1-281 0 0,0 1 1 0 0,-1 0-1 0 0,0 1 1 0 0,1 0-1 0 0,-1 1 1 0 0,1 1-1 0 0,0 0 0 0 0,-20 6 1 0 0,32-7-261 0 0,-1 0 0 0 0,1-1 0 0 0,0 1 0 0 0,-1 0 0 0 0,1 0 0 0 0,0-1 0 0 0,0 1 0 0 0,-1 0 0 0 0,0 2 0 0 0,-2 1-1723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0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25 11520 0 0,'-1'2'228'0'0,"0"-1"1"0"0,0 1-1 0 0,1-1 1 0 0,-1 1 0 0 0,1-1-1 0 0,-1 1 1 0 0,1-1-1 0 0,0 1 1 0 0,-1 0 0 0 0,1-1-1 0 0,0 1 1 0 0,0 0-1 0 0,0-1 1 0 0,0 1-1 0 0,1-1 1 0 0,-1 1 0 0 0,0 0-1 0 0,1-1 1 0 0,-1 1-1 0 0,1-1 1 0 0,-1 1 0 0 0,1-1-1 0 0,0 1 1 0 0,-1-1-1 0 0,1 1 1 0 0,2 1 0 0 0,1 1 103 0 0,0-2 1 0 0,0 1 0 0 0,0 0 0 0 0,0-1 0 0 0,0 0 0 0 0,0 0 0 0 0,1 0 0 0 0,6 1-1 0 0,-1 0-215 0 0,0 0-1 0 0,0-1 1 0 0,1 0-1 0 0,-1 0 1 0 0,16-1-1 0 0,-21-1-44 0 0,-1 0 1 0 0,1 0-1 0 0,0-1 1 0 0,0 0-1 0 0,0 0 1 0 0,0 0-1 0 0,-1 0 1 0 0,1-1-1 0 0,-1 1 1 0 0,1-1-1 0 0,-1 0 1 0 0,1-1-1 0 0,6-4 1 0 0,-9 4 9 0 0,1 0 1 0 0,-1 0 0 0 0,0 0 0 0 0,0 0 0 0 0,0-1-1 0 0,0 1 1 0 0,1-4 0 0 0,-2 5-50 0 0,-1 1 1 0 0,1-1-1 0 0,0 1 1 0 0,-1-1-1 0 0,1 0 1 0 0,-1 1-1 0 0,0-1 0 0 0,1 1 1 0 0,-1-1-1 0 0,0 0 1 0 0,0 1-1 0 0,0-1 0 0 0,0 0 1 0 0,0 1-1 0 0,-1-1 1 0 0,1 0-1 0 0,-1-2 1 0 0,-1 2 93 0 0,0 1 1 0 0,0-1 0 0 0,0 0 0 0 0,0 1 0 0 0,0-1 0 0 0,-1 1-1 0 0,1 0 1 0 0,0 0 0 0 0,-1 0 0 0 0,1 0 0 0 0,-1 0-1 0 0,1 1 1 0 0,-1-1 0 0 0,-2 0 0 0 0,-6 0 280 0 0,1-1 0 0 0,-13 2 0 0 0,-3 0-549 0 0,-1 2 0 0 0,1 2 0 0 0,-38 8 0 0 0,57-9-639 0 0,3-2-11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1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16384 0 0,'23'19'1799'0'0,"-20"-15"-1690"0"0,0-1-1 0 0,0 0 1 0 0,0 0-1 0 0,1 0 1 0 0,-1 0-1 0 0,1 0 1 0 0,0-1-1 0 0,0 1 1 0 0,0-1-1 0 0,0 0 0 0 0,1-1 1 0 0,-1 1-1 0 0,0-1 1 0 0,1 1-1 0 0,-1-1 1 0 0,1-1-1 0 0,-1 1 1 0 0,1 0-1 0 0,0-1 1 0 0,5-1-1 0 0,-1 1 91 0 0,1 0 0 0 0,0-2-1 0 0,0 1 1 0 0,-1-1 0 0 0,1 0 0 0 0,-1-1-1 0 0,0 0 1 0 0,14-7 0 0 0,-17 6-107 0 0,-1 1 1 0 0,1-1-1 0 0,-1 0 1 0 0,0 0-1 0 0,-1 0 1 0 0,1 0-1 0 0,-1-1 1 0 0,0 0-1 0 0,0 0 1 0 0,0 0-1 0 0,0-1 1 0 0,-1 1-1 0 0,0-1 1 0 0,0 0-1 0 0,-1 0 1 0 0,0 0-1 0 0,0 0 1 0 0,2-11-1 0 0,-4 16-64 0 0,0 0 0 0 0,0-1-1 0 0,0 1 1 0 0,-1 0 0 0 0,1 0-1 0 0,0 0 1 0 0,-1-1 0 0 0,1 1 0 0 0,-1 0-1 0 0,0 0 1 0 0,1 0 0 0 0,-1 0-1 0 0,0 0 1 0 0,0 0 0 0 0,1 0 0 0 0,-1 0-1 0 0,0 0 1 0 0,0 0 0 0 0,0 0-1 0 0,0 1 1 0 0,0-1 0 0 0,0 0-1 0 0,-1 1 1 0 0,1-1 0 0 0,0 1 0 0 0,0-1-1 0 0,0 1 1 0 0,-1-1 0 0 0,-1 1-1 0 0,-3-2 241 0 0,1 1 0 0 0,-1 0-1 0 0,1 0 1 0 0,-1 1 0 0 0,-9-1 0 0 0,3 2 115 0 0,-1 1 0 0 0,0 0 0 0 0,1 0 0 0 0,-1 1 0 0 0,-21 9 0 0 0,25-8-645 0 0,-1 1-1 0 0,1 0 1 0 0,1 0 0 0 0,-1 1 0 0 0,1 0-1 0 0,-1 1 1 0 0,-10 12 0 0 0,10-9-1568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3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46 1840 0 0,'-1'0'64'0'0,"1"0"-1"0"0,-1 1 1 0 0,1-1 0 0 0,-1 0 0 0 0,1 0-1 0 0,-1 0 1 0 0,1 1 0 0 0,-1-1 0 0 0,1 0-1 0 0,-1 1 1 0 0,1-1 0 0 0,0 0 0 0 0,-1 1 0 0 0,1-1-1 0 0,-1 0 1 0 0,1 1 0 0 0,0-1 0 0 0,0 1-1 0 0,-1-1 1 0 0,1 1 0 0 0,0-1 0 0 0,0 1-1 0 0,-1-1 1 0 0,1 1 0 0 0,0-1 0 0 0,0 1-1 0 0,0-1 1 0 0,0 1 0 0 0,0-1 0 0 0,0 1-1 0 0,0-1 1 0 0,0 1 0 0 0,0 0 0 0 0,0-1-1 0 0,0 1 1 0 0,0-1 0 0 0,0 2 0 0 0,0 0 1853 0 0,0 1-1234 0 0,0-1 1 0 0,0 0-1 0 0,-1 0 1 0 0,1 0 0 0 0,1 1-1 0 0,-1-1 1 0 0,0 0-1 0 0,1 3 1 0 0,1 0-229 0 0,0 0 0 0 0,0 0 1 0 0,0 0-1 0 0,5 6 0 0 0,-1-1 457 0 0,-5-8-735 0 0,0 1 0 0 0,1-1 1 0 0,-1 0-1 0 0,1 0 0 0 0,-1 1 0 0 0,1-1 1 0 0,0 0-1 0 0,0 0 0 0 0,0-1 1 0 0,0 1-1 0 0,2 1 0 0 0,1 0-21 0 0,-1 0-1 0 0,0 0 0 0 0,1 0 1 0 0,0-1-1 0 0,-1 0 0 0 0,1 0 0 0 0,0 0 1 0 0,0-1-1 0 0,0 1 0 0 0,0-1 1 0 0,1-1-1 0 0,-1 1 0 0 0,0-1 0 0 0,10 0 1 0 0,-6 0-104 0 0,-1-1-1 0 0,1-1 1 0 0,-1 1 0 0 0,0-2 0 0 0,0 1 0 0 0,0-1 0 0 0,10-5-1 0 0,-15 7-51 0 0,-1-1 0 0 0,1 0 0 0 0,-1 0 0 0 0,1 0 0 0 0,-1-1 0 0 0,0 1 0 0 0,0 0 0 0 0,0-1 0 0 0,-1 0 0 0 0,1 1 0 0 0,0-1 0 0 0,1-5 0 0 0,-1 2 0 0 0,0 0 0 0 0,0 0 0 0 0,0 0 0 0 0,-1 0 0 0 0,1-7 0 0 0,-3 11 0 0 0,1 0 0 0 0,0 0 0 0 0,0 0 0 0 0,-1 0 0 0 0,1 0 0 0 0,-1 1 0 0 0,0-1 0 0 0,0 0 0 0 0,1 0 0 0 0,-1 0 0 0 0,0 1 0 0 0,-2-3 0 0 0,-6-14 0 0 0,8 16 16 0 0,0 0-1 0 0,-1 0 1 0 0,1 0-1 0 0,0 0 0 0 0,-1 0 1 0 0,1 0-1 0 0,-1 1 1 0 0,1-1-1 0 0,-1 0 0 0 0,0 1 1 0 0,0-1-1 0 0,0 1 1 0 0,0 0-1 0 0,0 0 0 0 0,0-1 1 0 0,0 1-1 0 0,0 0 1 0 0,-4-1-1 0 0,1 1 57 0 0,0-1 1 0 0,-1 1-1 0 0,1 0 1 0 0,0 0-1 0 0,0 1 0 0 0,0 0 1 0 0,-10 0-1 0 0,-36 9-142 0 0,46-7-300 0 0,0-1 0 0 0,0 1 0 0 0,0 0 0 0 0,0 0 1 0 0,0 1-1 0 0,0 0 0 0 0,-6 4 0 0 0,5-2-969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6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14712 0 0,'0'0'672'0'0,"14"-11"256"0"0,3 4 163 0 0,0 0 1 0 0,1 1 0 0 0,21-5 0 0 0,-28 9-814 0 0,-1 0-1 0 0,1 1 0 0 0,-1 0 0 0 0,1 1 0 0 0,0 0 1 0 0,-1 0-1 0 0,1 1 0 0 0,-1 1 0 0 0,1 0 0 0 0,12 4 1 0 0,-21-6-238 0 0,0 1 1 0 0,0 0 0 0 0,1 0 0 0 0,-1 0 0 0 0,0 0 0 0 0,0 1 0 0 0,0-1-1 0 0,0 0 1 0 0,-1 1 0 0 0,1-1 0 0 0,0 1 0 0 0,1 2 0 0 0,-2-3-26 0 0,-1-1 0 0 0,0 1 0 0 0,1 0 0 0 0,-1 0 1 0 0,0 0-1 0 0,1 0 0 0 0,-1 0 0 0 0,0 0 0 0 0,0 0 1 0 0,0 0-1 0 0,0 0 0 0 0,0 1 0 0 0,0-1 1 0 0,0 0-1 0 0,0 0 0 0 0,-1 0 0 0 0,1 0 0 0 0,0 0 1 0 0,-1 0-1 0 0,1-1 0 0 0,0 1 0 0 0,-1 0 0 0 0,1 0 1 0 0,-1 0-1 0 0,1 0 0 0 0,-1 0 0 0 0,0 0 0 0 0,-1 1 1 0 0,-5 7 47 0 0,-1-1 1 0 0,-15 13-1 0 0,6-7-41 0 0,-31 18 0 0 0,-58 37-22 0 0,104-67-12 0 0,-1 0 1 0 0,0 0-1 0 0,1 0 0 0 0,-1 1 0 0 0,1-1 0 0 0,0 1 0 0 0,0-1 1 0 0,-3 6-1 0 0,4-7 9 0 0,1-1-1 0 0,0 1 1 0 0,-1-1 0 0 0,1 1 0 0 0,0-1-1 0 0,-1 1 1 0 0,1-1 0 0 0,0 1 0 0 0,0 0 0 0 0,0-1-1 0 0,-1 1 1 0 0,1-1 0 0 0,0 1 0 0 0,0 0 0 0 0,0-1-1 0 0,0 1 1 0 0,0-1 0 0 0,0 1 0 0 0,0 0 0 0 0,0-1-1 0 0,1 1 1 0 0,-1-1 0 0 0,0 1 0 0 0,0 0-1 0 0,0-1 1 0 0,1 1 0 0 0,-1-1 0 0 0,0 1 0 0 0,1-1-1 0 0,-1 1 1 0 0,0-1 0 0 0,1 1 0 0 0,-1-1 0 0 0,0 1-1 0 0,1-1 1 0 0,-1 1 0 0 0,1-1 0 0 0,-1 0-1 0 0,1 1 1 0 0,-1-1 0 0 0,1 0 0 0 0,0 0 0 0 0,-1 1-1 0 0,1-1 1 0 0,-1 0 0 0 0,1 0 0 0 0,0 0 0 0 0,-1 1-1 0 0,1-1 1 0 0,-1 0 0 0 0,1 0 0 0 0,0 0-1 0 0,0 0 1 0 0,15 0 25 0 0,-1 1-1 0 0,1-2 1 0 0,-1 0 0 0 0,26-6-1 0 0,9 0-454 0 0,-28 6-706 0 0,-1-1-2268 0 0,-8 1-2820 0 0,-6 0 358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2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11456 0 0,'0'0'1040'0'0,"9"9"1593"0"0,3-2-1303 0 0,1 0 0 0 0,17 7 0 0 0,117 42 1240 0 0,-128-48-2363 0 0,-13-6-236 0 0,0 0-1 0 0,0 1 1 0 0,-1 0-1 0 0,1 0 1 0 0,-1 0-1 0 0,8 6 1 0 0,-3-3-354 0 0,-9-5 195 0 0,0 0-1 0 0,0-1 1 0 0,0 1 0 0 0,0 0 0 0 0,0-1-1 0 0,0 1 1 0 0,0 0 0 0 0,0 0-1 0 0,0 0 1 0 0,-1 0 0 0 0,1 0 0 0 0,1 2-1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3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0 255 11976 0 0,'0'0'546'0'0,"8"-13"204"0"0,-4 6 667 0 0,0 1 0 0 0,1-1 1 0 0,0 1-1 0 0,0 0 1 0 0,12-10-1 0 0,-3 2 293 0 0,3-3-1042 0 0,-3 4 115 0 0,22-29-1 0 0,36-55-2963 0 0,-66 86 1010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4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5528 0 0,'0'0'422'0'0,"3"2"-251"0"0,3 6 18 0 0,-4-3 551 0 0,0-1-1 0 0,0 1 0 0 0,0-1 0 0 0,-1 1 0 0 0,0 0 0 0 0,0-1 0 0 0,0 1 0 0 0,0 0 1 0 0,-1 0-1 0 0,0 6 0 0 0,-1 6 684 0 0,-5 29 1 0 0,0 2 203 0 0,4-32-1483 0 0,1-10-288 0 0,1 0 0 0 0,-1 0 0 0 0,1 0 0 0 0,1 0-1 0 0,-1 0 1 0 0,3 8 0 0 0,-3-13-985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4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15264 0 0,'10'-5'1621'0'0,"4"1"-1596"0"0,0 1 0 0 0,1 0 1 0 0,26-1-1 0 0,-24 2-36 0 0,-11 2 318 0 0,1-1-1 0 0,0 1 0 0 0,0 0 1 0 0,0 1-1 0 0,-1 0 0 0 0,1 0 1 0 0,8 2-1 0 0,-14-3-634 0 0,-1 2 287 0 0,0-1-1 0 0,0 0 1 0 0,0 1-1 0 0,-1-1 1 0 0,1 0-1 0 0,-1 1 1 0 0,1-1-1 0 0,-1 0 0 0 0,1 0 1 0 0,-1 0-1 0 0,0 1 1 0 0,1-1-1 0 0,-1 0 1 0 0,0 0-1 0 0,0 0 1 0 0,0 0-1 0 0,0 0 1 0 0,0 0-1 0 0,0-1 1 0 0,0 1-1 0 0,0 0 1 0 0,-2 0-1 0 0,-3 3 32 0 0,-1-1-1 0 0,0 0 0 0 0,-7 2 0 0 0,-12 6 89 0 0,11-3 126 0 0,13-8-115 0 0,-1 1-1 0 0,1 0 1 0 0,0 0-1 0 0,0 0 1 0 0,0 0 0 0 0,0 0-1 0 0,0 0 1 0 0,0 1-1 0 0,1-1 1 0 0,-1 1-1 0 0,0-1 1 0 0,1 1-1 0 0,-1 0 1 0 0,1 0-1 0 0,-1-1 1 0 0,0 4-1 0 0,2-5-81 0 0,0 1 0 0 0,-1 0 0 0 0,1-1 0 0 0,0 1 0 0 0,1 0 0 0 0,-1-1 0 0 0,0 1 0 0 0,0 0 0 0 0,0-1 0 0 0,0 1 0 0 0,0 0 0 0 0,1-1 0 0 0,-1 1 0 0 0,0 0 0 0 0,1-1 0 0 0,-1 1 0 0 0,0-1 0 0 0,1 1 0 0 0,-1-1 0 0 0,1 1 0 0 0,-1-1 0 0 0,1 1 0 0 0,-1-1 0 0 0,1 1 0 0 0,-1-1 0 0 0,1 0 0 0 0,-1 1 0 0 0,1-1 0 0 0,-1 0 0 0 0,1 1 0 0 0,1-1 0 0 0,-1 1 20 0 0,29 17 56 0 0,-23-14-78 0 0,0-1-1 0 0,-1 2 1 0 0,0-1 0 0 0,1 0-1 0 0,-1 1 1 0 0,-1 0 0 0 0,1 1 0 0 0,9 11-1 0 0,13 25 50 0 0,-28-41-19 0 0,0-1 1 0 0,1 1 0 0 0,-1 0 0 0 0,0 0-1 0 0,0 0 1 0 0,1 0 0 0 0,-1-1 0 0 0,0 1-1 0 0,0 0 1 0 0,0 0 0 0 0,0 0 0 0 0,0 0-1 0 0,0 0 1 0 0,0 0 0 0 0,0 0 0 0 0,-1-1-1 0 0,1 1 1 0 0,0 0 0 0 0,0 0-1 0 0,-1 0 1 0 0,1 0 0 0 0,0-1 0 0 0,-1 1-1 0 0,1 0 1 0 0,-1 0 0 0 0,1-1 0 0 0,-1 1-1 0 0,0 0 1 0 0,1-1 0 0 0,-1 1 0 0 0,0-1-1 0 0,1 1 1 0 0,-2 0 0 0 0,-1 1 187 0 0,1 0 1 0 0,-1-1-1 0 0,1 1 1 0 0,-1-1-1 0 0,0 0 1 0 0,0 0-1 0 0,0 0 1 0 0,-4 1-1 0 0,-6 0 79 0 0,0-1 0 0 0,-19 0 0 0 0,27-1-481 0 0,0 0-1 0 0,0 0 1 0 0,0-1-1 0 0,-1 0 1 0 0,2 0-1 0 0,-1-1 1 0 0,0 1-1 0 0,0-1 1 0 0,-6-3-1 0 0,6 0-1370 0 0,5 0-4529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5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8288 0 0,'16'-4'904'0'0,"161"-15"9126"0"0,-171 18-10516 0 0,2-1-633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5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 12752 0 0,'-3'2'392'0'0,"-1"0"0"0"0,0 1 0 0 0,0-1 0 0 0,1 1 0 0 0,-1 0 0 0 0,-3 5 0 0 0,6-8-288 0 0,1 1 1 0 0,-1 0 0 0 0,1 0-1 0 0,-1-1 1 0 0,1 1-1 0 0,0 0 1 0 0,-1 0-1 0 0,1 0 1 0 0,0 0-1 0 0,0 0 1 0 0,0-1-1 0 0,0 1 1 0 0,-1 0-1 0 0,1 0 1 0 0,0 0 0 0 0,0 0-1 0 0,1 0 1 0 0,-1 0-1 0 0,0 0 1 0 0,0-1-1 0 0,0 1 1 0 0,1 0-1 0 0,-1 0 1 0 0,0 0-1 0 0,1 0 1 0 0,-1-1 0 0 0,1 1-1 0 0,-1 0 1 0 0,1 0-1 0 0,-1-1 1 0 0,1 1-1 0 0,-1 0 1 0 0,1-1-1 0 0,0 1 1 0 0,-1-1-1 0 0,1 1 1 0 0,0-1-1 0 0,0 1 1 0 0,-1-1 0 0 0,2 1-1 0 0,7 4 14 0 0,0 0 0 0 0,0-1 0 0 0,0 0 0 0 0,1 0 0 0 0,0-1-1 0 0,-1-1 1 0 0,1 1 0 0 0,15 0 0 0 0,7 3-19 0 0,-24-4-77 0 0,13 3 12 0 0,28 9-1 0 0,-43-12-20 0 0,-1 0 1 0 0,0 0-1 0 0,0 1 0 0 0,-1-1 0 0 0,1 1 0 0 0,0 0 0 0 0,-1 0 0 0 0,0 1 0 0 0,1-1 0 0 0,6 9 0 0 0,-10-11-9 0 0,-1 0 0 0 0,1 0 0 0 0,0 0 0 0 0,0 1 0 0 0,0-1 0 0 0,-1 0 0 0 0,1 0-1 0 0,-1 1 1 0 0,1-1 0 0 0,-1 0 0 0 0,0 1 0 0 0,1-1 0 0 0,-1 1 0 0 0,0-1 0 0 0,0 0 0 0 0,0 1-1 0 0,0-1 1 0 0,0 1 0 0 0,0-1 0 0 0,-1 3 0 0 0,0-2 28 0 0,1-1 0 0 0,-1 1 1 0 0,0-1-1 0 0,0 1 0 0 0,0-1 0 0 0,0 1 0 0 0,-1-1 0 0 0,1 0 1 0 0,0 1-1 0 0,-1-1 0 0 0,1 0 0 0 0,0 0 0 0 0,-1 0 1 0 0,-2 1-1 0 0,-3 1 220 0 0,-1 1 1 0 0,0-1 0 0 0,0-1-1 0 0,0 0 1 0 0,-16 3-1 0 0,4-3-45 0 0,0 0-1 0 0,-1-1 0 0 0,1-1 0 0 0,0-1 0 0 0,-36-6 1 0 0,40 1-1211 0 0,7 1-5162 0 0,3 2-1285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5.8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13 8288 0 0,'0'0'381'0'0,"0"-1"-6"0"0,1 1-133 0 0,0-1 0 0 0,1 1 0 0 0,-1-1 0 0 0,0 1 0 0 0,0 0 0 0 0,0 0 0 0 0,1-1 0 0 0,-1 1 0 0 0,0 0 0 0 0,0 0 0 0 0,0 0 0 0 0,2 0 0 0 0,0 0 1832 0 0,20-2 3545 0 0,6-1-3361 0 0,40 0-3176 0 0,-65 2 696 0 0,-2 1 18 0 0,-1 0 0 0 0,1 0 0 0 0,-1 0 0 0 0,0 0 0 0 0,1 0-1 0 0,-1 1 1 0 0,0-1 0 0 0,1 0 0 0 0,-1 0 0 0 0,0 1 0 0 0,2 0-1 0 0</inkml:trace>
  <inkml:trace contextRef="#ctx0" brushRef="#br0" timeOffset="1">0 128 19519 0 0,'0'0'1912'0'0,"5"0"-1704"0"0,1-1-208 0 0,1 1 0 0 0,2-2 0 0 0,1 2 232 0 0,3-3 8 0 0,-1 2 0 0 0,2-3 0 0 0,0 3-240 0 0,0-2 0 0 0,0 0 0 0 0,0-1 0 0 0,0 1-1152 0 0,0 2-168 0 0,-4-2-40 0 0,3 1-8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6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11744 0 0,'0'0'1068'0'0,"12"9"1065"0"0,-10-6-1921 0 0,0 0 0 0 0,-1 0 1 0 0,1 1-1 0 0,-1-1 0 0 0,0 0 0 0 0,0 1 1 0 0,0-1-1 0 0,0 1 0 0 0,0-1 0 0 0,-1 1 1 0 0,0 0-1 0 0,0-1 0 0 0,0 1 1 0 0,0 4-1 0 0,-6 36 1123 0 0,1-14-3760 0 0,3-26-3750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6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25 11056 0 0,'0'0'1001'0'0,"13"-6"-626"0"0,0 0 2325 0 0,-10 4-2467 0 0,-1 0 0 0 0,1 1 0 0 0,0 0 0 0 0,-1 0 0 0 0,1-1 0 0 0,0 2 0 0 0,0-1-1 0 0,0 0 1 0 0,0 1 0 0 0,0-1 0 0 0,5 1 0 0 0,-8 0-188 0 0,1 0 0 0 0,-1 0-1 0 0,0-1 1 0 0,1 1-1 0 0,-1 0 1 0 0,1 0 0 0 0,-1 0-1 0 0,0 0 1 0 0,1 1-1 0 0,-1-1 1 0 0,0 0 0 0 0,1 0-1 0 0,-1 0 1 0 0,0 0-1 0 0,1 0 1 0 0,-1 0 0 0 0,0 0-1 0 0,1 1 1 0 0,-1-1-1 0 0,0 0 1 0 0,0 0 0 0 0,1 1-1 0 0,-1-1 1 0 0,0 0-1 0 0,0 0 1 0 0,1 1 0 0 0,-1-1-1 0 0,0 0 1 0 0,0 0-1 0 0,1 1 1 0 0,-5 10-518 0 0,-11 6 171 0 0,5-10 495 0 0,8-6-183 0 0,1 0 0 0 0,0 0-1 0 0,-1 0 1 0 0,1 0-1 0 0,0 0 1 0 0,-1 0 0 0 0,1 0-1 0 0,0 1 1 0 0,0-1 0 0 0,0 0-1 0 0,0 1 1 0 0,0-1 0 0 0,0 1-1 0 0,0 2 1 0 0,0-3-18 0 0,1-1-1 0 0,-1 1 1 0 0,1 0 0 0 0,0-1 0 0 0,-1 1 0 0 0,1 0-1 0 0,0 0 1 0 0,0 0 0 0 0,-1-1 0 0 0,1 1 0 0 0,0 0 0 0 0,0 0-1 0 0,0 0 1 0 0,0-1 0 0 0,0 1 0 0 0,0 0 0 0 0,0 0-1 0 0,1 0 1 0 0,-1-1 0 0 0,0 1 0 0 0,0 0 0 0 0,0 0 0 0 0,1-1-1 0 0,-1 1 1 0 0,1 0 0 0 0,-1 0 0 0 0,0-1 0 0 0,2 2-1 0 0,0 0-13 0 0,1 0 0 0 0,-1 0 0 0 0,1-1 0 0 0,-1 1 0 0 0,1-1 0 0 0,4 2 0 0 0,15 9-44 0 0,-21-11 54 0 0,0-1-1 0 0,1 1 1 0 0,-1 0-1 0 0,0 0 1 0 0,0 0-1 0 0,0 0 0 0 0,0 0 1 0 0,0 1-1 0 0,0-1 1 0 0,-1 0-1 0 0,1 0 1 0 0,0 1-1 0 0,1 2 0 0 0,-2-4 14 0 0,0 1-1 0 0,0 0 1 0 0,0 0-1 0 0,-1 0 1 0 0,1 0-1 0 0,0-1 0 0 0,0 1 1 0 0,0 0-1 0 0,-1 0 1 0 0,1 0-1 0 0,0-1 1 0 0,-1 1-1 0 0,1 0 0 0 0,-1 0 1 0 0,1-1-1 0 0,-1 1 1 0 0,1 0-1 0 0,-1-1 1 0 0,1 1-1 0 0,-1 0 0 0 0,0-1 1 0 0,1 1-1 0 0,-1-1 1 0 0,-1 1-1 0 0,-2 2 238 0 0,0-1 0 0 0,-1 0-1 0 0,1 0 1 0 0,0 0 0 0 0,-1 0 0 0 0,0-1-1 0 0,1 1 1 0 0,-1-1 0 0 0,0-1-1 0 0,-8 1 1 0 0,-12 0-5930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7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85 16527 0 0,'0'0'1499'0'0,"3"14"-1012"0"0,-2-12-403 0 0,1-1 1 0 0,0 1 0 0 0,0 0-1 0 0,1 0 1 0 0,-1-1 0 0 0,0 1-1 0 0,1-1 1 0 0,-1 0 0 0 0,0 1-1 0 0,1-1 1 0 0,0 0-1 0 0,-1-1 1 0 0,1 1 0 0 0,-1 0-1 0 0,1-1 1 0 0,0 0 0 0 0,3 1-1 0 0,6 0 352 0 0,0-1 0 0 0,19-1-1 0 0,-20 0-367 0 0,-1-1 0 0 0,1-1 0 0 0,0 0-1 0 0,-1 0 1 0 0,0-1 0 0 0,0 0-1 0 0,0-1 1 0 0,0 0 0 0 0,11-9 0 0 0,-19 13-92 0 0,-1 1 0 0 0,0-1 0 0 0,0 0 0 0 0,1 0 0 0 0,-1 0-1 0 0,0 0 1 0 0,0 0 0 0 0,0-1 0 0 0,0 1 0 0 0,0 0 0 0 0,0 0 0 0 0,0-1 0 0 0,-1 1 0 0 0,1-1 0 0 0,0 1 0 0 0,-1 0 0 0 0,1-1 0 0 0,-1 1 0 0 0,1-3 0 0 0,-1 2 53 0 0,0 1 0 0 0,-1-1 0 0 0,1 1 0 0 0,0 0 0 0 0,-1-1 0 0 0,1 1 0 0 0,-1 0 0 0 0,1 0 0 0 0,-1 0 0 0 0,0-1 0 0 0,1 1 0 0 0,-1 0 0 0 0,0 0 0 0 0,0 0 0 0 0,0 0-1 0 0,0 0 1 0 0,-2-2 0 0 0,-1 0 111 0 0,0 0-1 0 0,-1 0 0 0 0,1 1 1 0 0,-1-1-1 0 0,0 1 0 0 0,0 0 1 0 0,0 0-1 0 0,0 1 0 0 0,0-1 1 0 0,-6 0-1 0 0,1 1-123 0 0,0 1 1 0 0,1 0-1 0 0,-1 1 1 0 0,0 0-1 0 0,1 0 1 0 0,-1 1-1 0 0,-18 6 1 0 0,10-2-2456 0 0,-23 12 1 0 0,25-10-4547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6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0 13360 0 0,'-5'2'238'0'0,"-1"1"0"0"0,1-1 0 0 0,0 1 0 0 0,0 0-1 0 0,0 0 1 0 0,1 0 0 0 0,-1 1 0 0 0,1-1 0 0 0,-8 9 0 0 0,1 2 417 0 0,-18 27 0 0 0,19-26 34 0 0,5-6-154 0 0,-1 1 0 0 0,1-1 0 0 0,1 1 0 0 0,0 0-1 0 0,0 1 1 0 0,-4 18 0 0 0,7-22-436 0 0,0 0 0 0 0,0 0-1 0 0,0-1 1 0 0,1 1 0 0 0,0 0 0 0 0,1 0 0 0 0,0-1-1 0 0,0 1 1 0 0,0 0 0 0 0,1-1 0 0 0,4 14-1 0 0,-4-15-76 0 0,0-2-19 0 0,-1 0 0 0 0,0 1-1 0 0,1-1 1 0 0,0 0-1 0 0,-1 0 1 0 0,1 0-1 0 0,1 0 1 0 0,-1 0-1 0 0,0 0 1 0 0,1-1-1 0 0,-1 1 1 0 0,1-1-1 0 0,0 1 1 0 0,5 2-1 0 0,-1-1 20 0 0,0 0 0 0 0,1 0 0 0 0,0-1 0 0 0,-1-1 0 0 0,1 1 0 0 0,0-1 0 0 0,1 0 0 0 0,-1-1 0 0 0,0 0 0 0 0,0 0 0 0 0,1-1 0 0 0,11-1 0 0 0,-15 1-12 0 0,0-1-1 0 0,-1 0 1 0 0,1 0-1 0 0,0-1 0 0 0,0 1 1 0 0,0-1-1 0 0,-1 0 1 0 0,1 0-1 0 0,-1-1 1 0 0,0 1-1 0 0,0-1 0 0 0,1 0 1 0 0,-2 0-1 0 0,1-1 1 0 0,0 1-1 0 0,-1-1 0 0 0,1 1 1 0 0,-1-1-1 0 0,0 0 1 0 0,-1-1-1 0 0,5-7 1 0 0,-5 9 16 0 0,-1 1 0 0 0,0 0 0 0 0,0-1 0 0 0,0 1 0 0 0,-1-1 0 0 0,1 1 0 0 0,0-1-1 0 0,-1 1 1 0 0,0-1 0 0 0,0 0 0 0 0,0 1 0 0 0,0-1 0 0 0,0 1 0 0 0,0-1 0 0 0,-1 0 0 0 0,1 1 0 0 0,-1-1 0 0 0,1 1 0 0 0,-1-1 0 0 0,0 1 0 0 0,0-1 0 0 0,-2-2 0 0 0,1 2 103 0 0,-1 0 0 0 0,1 1 0 0 0,0-1 0 0 0,-1 1-1 0 0,0 0 1 0 0,1-1 0 0 0,-1 1 0 0 0,0 0 0 0 0,0 1 0 0 0,0-1-1 0 0,0 0 1 0 0,-1 1 0 0 0,1 0 0 0 0,0 0 0 0 0,-1 0 0 0 0,-3-1 0 0 0,-7 0 88 0 0,1 1 1 0 0,0 0 0 0 0,-1 1 0 0 0,1 1 0 0 0,0 0 0 0 0,-23 5 0 0 0,31-5-564 0 0,1 1 0 0 0,-1-1 0 0 0,1 1 0 0 0,0 0-1 0 0,0 0 1 0 0,0 1 0 0 0,0-1 0 0 0,0 1 0 0 0,-6 6 0 0 0,5-5-989 0 0,-4 3-7003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7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9672 0 0,'0'0'874'0'0,"12"0"841"0"0,142-8 6270 0 0,-1-10-4488 0 0,103-7-2083 0 0,-227 23-1527 0 0,-17 1-542 0 0,-1 0 0 0 0,0 1 0 0 0,0 0 0 0 0,17 2 0 0 0,-28-2 434 0 0,1 0 1 0 0,0 1-1 0 0,-1-1 1 0 0,1 0-1 0 0,0 1 1 0 0,0-1 0 0 0,-1 0-1 0 0,1 1 1 0 0,-1-1-1 0 0,1 1 1 0 0,0-1-1 0 0,-1 1 1 0 0,1-1 0 0 0,0 2-1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7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5984 0 0,'0'0'970'0'0,"-1"10"8784"0"0,-1-2-8779 0 0,-5 9 119 0 0,5-14-936 0 0,1 0 1 0 0,-1 1-1 0 0,1-1 1 0 0,0 0-1 0 0,0 0 1 0 0,0 1-1 0 0,1-1 1 0 0,-1 5-1 0 0,0-1-130 0 0,0-6-141 0 0,1-1 0 0 0,0 1 0 0 0,0-1-1 0 0,0 1 1 0 0,0 0 0 0 0,0-1 0 0 0,0 1 0 0 0,0 0 0 0 0,0-1-1 0 0,0 1 1 0 0,0-1 0 0 0,0 1 0 0 0,0 0 0 0 0,0-1 0 0 0,1 1-1 0 0,-1-1 1 0 0,0 2 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8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52 6448 0 0,'0'0'498'0'0,"0"3"-481"0"0,3 8 6702 0 0,0-8-6253 0 0,0 1-1 0 0,0-1 1 0 0,1-1 0 0 0,-1 1-1 0 0,1 0 1 0 0,0-1-1 0 0,0 1 1 0 0,0-1 0 0 0,0 0-1 0 0,0-1 1 0 0,0 1-1 0 0,8 1 1 0 0,-7-2-326 0 0,0 0-1 0 0,0 0 1 0 0,0-1-1 0 0,1 1 1 0 0,-1-1-1 0 0,0-1 1 0 0,1 1 0 0 0,-1-1-1 0 0,0 0 1 0 0,0 0-1 0 0,0 0 1 0 0,0-1-1 0 0,0 1 1 0 0,0-1 0 0 0,0-1-1 0 0,0 1 1 0 0,5-4-1 0 0,-8 4-140 0 0,1 0 1 0 0,0 0-1 0 0,-1-1 0 0 0,1 1 0 0 0,-1-1 0 0 0,0 1 0 0 0,1-1 0 0 0,-1 0 1 0 0,0 0-1 0 0,2-5 0 0 0,-4 7 9 0 0,1 0 0 0 0,-1 0 1 0 0,0-1-1 0 0,1 1 0 0 0,-1 0 0 0 0,0 0 1 0 0,0-1-1 0 0,0 1 0 0 0,0 0 0 0 0,0 0 1 0 0,-1 0-1 0 0,1-1 0 0 0,0 1 0 0 0,0 0 0 0 0,-1 0 1 0 0,1 0-1 0 0,-1 0 0 0 0,1 0 0 0 0,-1-1 1 0 0,0 1-1 0 0,1 0 0 0 0,-1 0 0 0 0,0 0 1 0 0,0 1-1 0 0,1-1 0 0 0,-1 0 0 0 0,0 0 1 0 0,0 0-1 0 0,0 0 0 0 0,0 1 0 0 0,0-1 1 0 0,0 1-1 0 0,-2-2 0 0 0,-2 0-2 0 0,0 0 1 0 0,0 0-1 0 0,0 0 0 0 0,0 1 1 0 0,-1 0-1 0 0,1 0 0 0 0,0 0 1 0 0,0 1-1 0 0,-1 0 0 0 0,1 0 0 0 0,0 0 1 0 0,-1 0-1 0 0,1 1 0 0 0,0 0 1 0 0,-6 2-1 0 0,1-1-546 0 0,1 1 0 0 0,0 0 0 0 0,0 1 0 0 0,0 0 0 0 0,0 0 0 0 0,1 1 0 0 0,-12 8 0 0 0,11-5-3486 0 0,5-5-1399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8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43 9360 0 0,'14'8'1008'0'0,"-1"2"352"0"0,-9-6-138 0 0,0-1 0 0 0,0 0-1 0 0,1 1 1 0 0,0-1 0 0 0,-1-1-1 0 0,1 1 1 0 0,0-1 0 0 0,9 3-1 0 0,-8-4-1152 0 0,0 1 1 0 0,0-2-1 0 0,0 1 0 0 0,0-1 0 0 0,-1 0 0 0 0,1 0 0 0 0,0-1 0 0 0,0 1 0 0 0,0-1 1 0 0,10-4-1 0 0,-11 4-49 0 0,-1-1 1 0 0,0 1 0 0 0,1-1-1 0 0,-1-1 1 0 0,0 1 0 0 0,0 0-1 0 0,-1-1 1 0 0,1 0 0 0 0,-1 0 0 0 0,1 0-1 0 0,-1 0 1 0 0,0-1 0 0 0,0 1-1 0 0,4-7 1 0 0,-6 9-5 0 0,-1 0 1 0 0,1 0-1 0 0,-1 0 0 0 0,1 1 0 0 0,-1-1 1 0 0,0 0-1 0 0,1 0 0 0 0,-1 0 0 0 0,0 0 1 0 0,0 0-1 0 0,1 0 0 0 0,-1 0 1 0 0,0 0-1 0 0,0 1 0 0 0,0-1 0 0 0,0 0 1 0 0,0 0-1 0 0,-1 0 0 0 0,1 0 1 0 0,0 0-1 0 0,0 0 0 0 0,-1 0 0 0 0,1 0 1 0 0,0 0-1 0 0,-1 1 0 0 0,1-1 1 0 0,-1 0-1 0 0,1 0 0 0 0,-1 1 0 0 0,1-1 1 0 0,-1 0-1 0 0,1 0 0 0 0,-1 1 1 0 0,0-1-1 0 0,-1 0 0 0 0,0-1 72 0 0,0 1 0 0 0,-1 0 0 0 0,1 0 0 0 0,-1 0 0 0 0,1 0 0 0 0,-1 0 0 0 0,1 0 0 0 0,-1 1 0 0 0,1-1 0 0 0,-1 1 1 0 0,-3 0-1 0 0,-11 1 34 0 0,-1 1 0 0 0,1 1 0 0 0,-1 1 0 0 0,1 0 0 0 0,-18 7 0 0 0,8-2-216 0 0,24-8-208 0 0,0 0 0 0 0,1 0 0 0 0,-1 0 0 0 0,1 0 1 0 0,-1 1-1 0 0,1-1 0 0 0,0 1 0 0 0,-1 0 0 0 0,1-1 0 0 0,-3 4 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9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49 6912 0 0,'-17'6'1723'0'0,"5"-1"6019"0"0,13 11-5553 0 0,2-13-1985 0 0,0 1-1 0 0,0 0 1 0 0,1-1 0 0 0,-1 0-1 0 0,1 0 1 0 0,0 0 0 0 0,0 0-1 0 0,0-1 1 0 0,0 1 0 0 0,0-1-1 0 0,1 0 1 0 0,-1 0 0 0 0,1-1-1 0 0,0 1 1 0 0,-1-1 0 0 0,1 0-1 0 0,0 0 1 0 0,-1-1 0 0 0,1 1-1 0 0,8-1 1 0 0,-6 0-112 0 0,0-1-1 0 0,0 0 1 0 0,0 0-1 0 0,0 0 1 0 0,-1 0-1 0 0,1-1 1 0 0,0 0-1 0 0,-1-1 1 0 0,0 0-1 0 0,1 0 1 0 0,-1 0 0 0 0,0 0-1 0 0,11-9 1 0 0,-17 11-91 0 0,1 0 0 0 0,0 0 0 0 0,0 1 0 0 0,0-1 0 0 0,0 0 0 0 0,-1 0 0 0 0,1 0 0 0 0,0 0 0 0 0,-1 0 0 0 0,1 0 0 0 0,-1 0 1 0 0,1 0-1 0 0,-1 0 0 0 0,1 0 0 0 0,-1 0 0 0 0,0 0 0 0 0,0 0 0 0 0,1-1 0 0 0,-1 1 0 0 0,0 0 0 0 0,0 0 0 0 0,0-2 0 0 0,-1 1 22 0 0,1 1 0 0 0,-1-1 0 0 0,0 1 0 0 0,1-1-1 0 0,-1 1 1 0 0,0-1 0 0 0,0 1 0 0 0,0 0-1 0 0,0-1 1 0 0,0 1 0 0 0,0 0 0 0 0,-1 0 0 0 0,-1-2-1 0 0,-4-1 144 0 0,1 0 0 0 0,0 0-1 0 0,-1 1 1 0 0,0 0-1 0 0,-12-4 1 0 0,7 3-20 0 0,0 2 1 0 0,-1-1-1 0 0,1 2 0 0 0,-1-1 1 0 0,-24 2-1 0 0,28 1-827 0 0,0 0 0 0 0,0 0 0 0 0,1 1 0 0 0,-1 0 0 0 0,-12 5 0 0 0,14-4-1070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9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10136 0 0,'0'0'777'0'0,"9"8"-226"0"0,35 26 7355 0 0,51 34-4381 0 0,-17-10-4502 0 0,-77-58 425 0 0,-5 0-4175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49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0 117 17911 0 0,'0'0'1624'0'0,"13"-14"-1177"0"0,28-20 3425 0 0,2 2-3349 0 0,-6 4-1578 0 0,-25 19-276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0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10592 0 0,'0'0'964'0'0,"13"-7"-542"0"0,-7 5 761 0 0,0 0-1 0 0,0 1 0 0 0,0 0 1 0 0,11 0-1 0 0,-6 1-908 0 0,0 1-1 0 0,0 0 1 0 0,19 5 0 0 0,0-3 575 0 0,-26-4-725 0 0,0 1-1 0 0,0 0 1 0 0,0 1 0 0 0,0-1-1 0 0,0 1 1 0 0,0 0-1 0 0,0 0 1 0 0,0 0-1 0 0,7 3 1 0 0,-11-3-152 0 0,0-1 1 0 0,1 0-1 0 0,-1 0 0 0 0,0 0 1 0 0,0 0-1 0 0,1 0 0 0 0,-1 1 1 0 0,0-1-1 0 0,0 0 0 0 0,0 0 1 0 0,0 0-1 0 0,1 1 0 0 0,-1-1 0 0 0,0 0 1 0 0,0 0-1 0 0,0 0 0 0 0,0 1 1 0 0,0-1-1 0 0,0 0 0 0 0,1 0 1 0 0,-1 1-1 0 0,0-1 0 0 0,0 0 1 0 0,0 0-1 0 0,0 1 0 0 0,0-1 1 0 0,0 0-1 0 0,0 0 0 0 0,0 1 0 0 0,0-1 1 0 0,0 0-1 0 0,0 1 0 0 0,0-1 1 0 0,-1 0-1 0 0,1 1 0 0 0,-8 7-550 0 0,-14 3 166 0 0,14-8 401 0 0,4-1 72 0 0,-1 0 0 0 0,0 0 0 0 0,0 0 0 0 0,1 0-1 0 0,0 1 1 0 0,-8 5 0 0 0,11-7 120 0 0,1 0-164 0 0,0 0 0 0 0,1-1-1 0 0,-1 1 1 0 0,0 0 0 0 0,0 0-1 0 0,1 0 1 0 0,-1 0-1 0 0,0-1 1 0 0,1 1 0 0 0,-1 0-1 0 0,1 0 1 0 0,-1-1 0 0 0,1 1-1 0 0,-1 0 1 0 0,1-1 0 0 0,0 1-1 0 0,-1-1 1 0 0,1 1-1 0 0,0-1 1 0 0,0 1 0 0 0,-1-1-1 0 0,1 1 1 0 0,1-1 0 0 0,22 10-176 0 0,-12-6 53 0 0,-2 0-78 0 0,0 1-1 0 0,0 0 1 0 0,-1 1-1 0 0,11 8 1 0 0,-18-13 160 0 0,0 1 0 0 0,0-1 0 0 0,0 1-1 0 0,-1 0 1 0 0,1-1 0 0 0,0 1 0 0 0,-1 0 0 0 0,1 0-1 0 0,-1 0 1 0 0,0 0 0 0 0,0 0 0 0 0,0 1 0 0 0,0-1 0 0 0,0 0-1 0 0,0 0 1 0 0,-1 1 0 0 0,1-1 0 0 0,-1 1 0 0 0,1-1 0 0 0,-1 0-1 0 0,0 1 1 0 0,0-1 0 0 0,0 1 0 0 0,0-1 0 0 0,-1 4-1 0 0,0-4 114 0 0,0 0-1 0 0,0 0 0 0 0,0 0 1 0 0,-1 0-1 0 0,1 0 0 0 0,-1 0 1 0 0,1 0-1 0 0,-1 0 0 0 0,0-1 1 0 0,1 1-1 0 0,-1 0 0 0 0,0-1 1 0 0,0 0-1 0 0,0 1 0 0 0,0-1 1 0 0,-1 0-1 0 0,1 0 0 0 0,-4 1 1 0 0,-4 2 581 0 0,0-1 0 0 0,-18 3 1 0 0,17-4-205 0 0,1-1 0 0 0,-16 1 0 0 0,22-2-548 0 0,0 0 0 0 0,1-1 1 0 0,-1 1-1 0 0,0-1 0 0 0,1 0 0 0 0,-1 0 0 0 0,0 0 1 0 0,1 0-1 0 0,-1 0 0 0 0,-3-3 0 0 0,3 0-1114 0 0,2 0-68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1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62 8288 0 0,'-2'1'41'0'0,"-1"0"1"0"0,1 1 0 0 0,0-1-1 0 0,0 1 1 0 0,1-1-1 0 0,-1 1 1 0 0,0 0 0 0 0,-1 2-1 0 0,2-3 361 0 0,0 1 0 0 0,0-1 0 0 0,0 1 0 0 0,0 0-1 0 0,0-1 1 0 0,1 1 0 0 0,-1 0 0 0 0,1-1 0 0 0,0 1 0 0 0,-1 0-1 0 0,1 0 1 0 0,0-1 0 0 0,0 1 0 0 0,0 0 0 0 0,0 0 0 0 0,0 0-1 0 0,0-1 1 0 0,1 1 0 0 0,-1 0 0 0 0,1 0 0 0 0,-1-1 0 0 0,1 1-1 0 0,0 0 1 0 0,-1-1 0 0 0,1 1 0 0 0,0-1 0 0 0,0 1 0 0 0,2 2-1 0 0,1 0-201 0 0,-1-1 0 0 0,0 0-1 0 0,1 0 1 0 0,0 0 0 0 0,-1 0-1 0 0,1 0 1 0 0,0-1 0 0 0,1 0-1 0 0,-1 0 1 0 0,0 0 0 0 0,10 3-1 0 0,5 0 539 0 0,28 4 0 0 0,-45-8-694 0 0,18 2 520 0 0,0-1 0 0 0,1 0 0 0 0,25-2 0 0 0,-36-1-750 0 0,-1 0 0 0 0,0 0 0 0 0,0-1-1 0 0,0 0 1 0 0,1-1 0 0 0,-2 0-1 0 0,1 0 1 0 0,0-1 0 0 0,11-6 0 0 0,-18 8 178 0 0,0 0 1 0 0,1 0-1 0 0,-1 1 1 0 0,0-1-1 0 0,0-1 1 0 0,0 1-1 0 0,0 0 1 0 0,0 0-1 0 0,0-1 1 0 0,-1 1-1 0 0,1-1 1 0 0,-1 0-1 0 0,0 1 1 0 0,1-1-1 0 0,-1 0 1 0 0,-1 0-1 0 0,1 1 1 0 0,0-1-1 0 0,-1 0 1 0 0,1 0-1 0 0,-1 0 1 0 0,0 0-1 0 0,0 0 1 0 0,0 0-1 0 0,0 0 1 0 0,-1 0 0 0 0,1 0-1 0 0,-1 0 1 0 0,0 0-1 0 0,0 1 1 0 0,0-1-1 0 0,0 0 1 0 0,0 0-1 0 0,0 1 1 0 0,-1-1-1 0 0,1 1 1 0 0,-1-1-1 0 0,0 1 1 0 0,0 0-1 0 0,0-1 1 0 0,0 1-1 0 0,0 0 1 0 0,-4-2-1 0 0,-3-2 61 0 0,1 1 0 0 0,-1 0 0 0 0,0 1 0 0 0,0 0 0 0 0,-1 0 1 0 0,1 1-1 0 0,-1 0 0 0 0,0 1 0 0 0,0 0 0 0 0,0 0 0 0 0,0 1 0 0 0,0 1 0 0 0,-11 0 0 0 0,5 1-224 0 0,1 0-1 0 0,0 1 1 0 0,0 1-1 0 0,1 1 1 0 0,-1 0-1 0 0,1 1 1 0 0,-1 0 0 0 0,-13 9-1 0 0,25-13-533 0 0,0 1 0 0 0,1 0 0 0 0,-1 0 0 0 0,1 0 0 0 0,-1 1 0 0 0,1-1 0 0 0,0 1 0 0 0,-1-1 0 0 0,-1 5 0 0 0,3-5-1652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1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44 11976 0 0,'0'0'546'0'0,"-6"14"446"0"0,6-12-579 0 0,0 0-1 0 0,1 0 1 0 0,-1 0-1 0 0,0 0 0 0 0,1 0 1 0 0,0-1-1 0 0,-1 1 1 0 0,1 0-1 0 0,0 0 1 0 0,0-1-1 0 0,0 1 1 0 0,0 0-1 0 0,0-1 1 0 0,0 1-1 0 0,1-1 0 0 0,-1 0 1 0 0,2 2-1 0 0,26 22 628 0 0,-12-14-554 0 0,0 0 0 0 0,1 0 1 0 0,0-2-1 0 0,0 0 0 0 0,37 11 0 0 0,-44-17-409 0 0,1 0 0 0 0,0-2-1 0 0,0 1 1 0 0,1-1 0 0 0,-1-1-1 0 0,0 0 1 0 0,0-1 0 0 0,0 0-1 0 0,0-1 1 0 0,0-1 0 0 0,0 1-1 0 0,0-2 1 0 0,-1 0 0 0 0,1 0-1 0 0,19-11 1 0 0,-29 14-59 0 0,-1 0 0 0 0,1 0 0 0 0,0 0 0 0 0,-1 0 0 0 0,1-1 0 0 0,-1 1 0 0 0,1 0 0 0 0,-1-1 0 0 0,0 1 0 0 0,1-1 0 0 0,-1 0 0 0 0,0 1 0 0 0,0-1 0 0 0,0 0 0 0 0,0 1 0 0 0,-1-1 0 0 0,1 0 0 0 0,0 0 0 0 0,-1 0 0 0 0,1 0 0 0 0,-1 0 0 0 0,0 0 0 0 0,1 0 0 0 0,-1 0 0 0 0,0 0 0 0 0,0 1 0 0 0,-1-1 0 0 0,1 0 0 0 0,0 0 0 0 0,0 0 0 0 0,-1 0 0 0 0,0 0 0 0 0,1 0 0 0 0,-1 0 0 0 0,-1-2 0 0 0,-1-2 62 0 0,0 1-1 0 0,0-1 0 0 0,-1 1 0 0 0,0 0 1 0 0,0 0-1 0 0,0 1 0 0 0,-1-1 1 0 0,1 1-1 0 0,-9-7 0 0 0,3 5-11 0 0,1 1 0 0 0,0 0 0 0 0,-1 1 1 0 0,0 0-1 0 0,0 0 0 0 0,-1 1 0 0 0,1 0 0 0 0,0 1 0 0 0,-1 0 0 0 0,-17 0 0 0 0,9 1-227 0 0,0 1 1 0 0,0 2-1 0 0,0 0 0 0 0,0 0 0 0 0,-20 7 0 0 0,31-5-758 0 0,1 1-3894 0 0,3 0-3204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8.2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2760 0 0,'0'0'125'0'0,"5"-4"22"0"0,17 1 8807 0 0,0-2-4897 0 0,-5 1-3903 0 0,0 1-1 0 0,30-2 1 0 0,9 1 132 0 0,-16 0-5634 0 0,-29 3 426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1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17247 0 0,'5'-2'384'0'0,"2"2"72"0"0,-1 0 24 0 0,3-1 0 0 0,3-1-384 0 0,2-1-96 0 0,-3 2 0 0 0,1-1 0 0 0,-2 0 0 0 0,3 2 96 0 0,-3-1-96 0 0,1 1 96 0 0,-2-2-168 0 0,-2 2-32 0 0,0-1-8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8:52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17 19439 0 0,'-2'0'864'0'0,"4"0"168"0"0,7-1-824 0 0,-1 1-208 0 0,3 0 0 0 0,0-2 0 0 0,1 0 64 0 0,0 1-64 0 0,1-2 0 0 0,-1 1 64 0 0,-2 1-424 0 0,3-1-88 0 0,-1-1-24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22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5064 0 0,'0'0'389'0'0,"3"2"2660"0"0,2 7 1939 0 0,-2-1-1183 0 0,1 5-2207 0 0,-2 19-1157 0 0,0-4 711 0 0,1 1 0 0 0,12 52 0 0 0,-11-67-1448 0 0,0 4-740 0 0,1-8-5366 0 0,-2-4-86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22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7368 0 0,'0'0'568'0'0,"22"-2"6110"0"0,51-3-2347 0 0,-21 0-3622 0 0,-40 4-529 0 0,1 1-1 0 0,0 1 1 0 0,13 2 0 0 0,-20-2-77 0 0,-1 0 1 0 0,1 0-1 0 0,0 1 1 0 0,-1 0 0 0 0,1 0-1 0 0,-1 0 1 0 0,0 1-1 0 0,0 0 1 0 0,5 3 0 0 0,-8-5-39 0 0,-1 0 0 0 0,0 0 0 0 0,1 0 0 0 0,-1 1 0 0 0,0-1 0 0 0,0 0 0 0 0,0 1 0 0 0,0-1 0 0 0,0 1 0 0 0,0-1 0 0 0,0 1 1 0 0,-1-1-1 0 0,1 1 0 0 0,0 0 0 0 0,-1-1 0 0 0,1 1 0 0 0,-1 0 0 0 0,0-1 0 0 0,1 1 0 0 0,-1 0 0 0 0,0 0 0 0 0,0-1 0 0 0,0 1 0 0 0,0 0 0 0 0,-1 0 1 0 0,1-1-1 0 0,0 1 0 0 0,-1 0 0 0 0,1-1 0 0 0,-1 1 0 0 0,0 0 0 0 0,0 1 0 0 0,-4 5 140 0 0,0 0 1 0 0,0-1-1 0 0,0 0 0 0 0,-1 0 1 0 0,-7 7-1 0 0,2-2-228 0 0,2-2-57 0 0,-2 0 1 0 0,0 0-1 0 0,0-1 1 0 0,-14 9 0 0 0,-7 1-9469 0 0,27-17 3136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22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11056 0 0,'5'1'1176'0'0,"2"1"1248"0"0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23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9672 0 0,'13'-1'1032'0'0,"44"-5"-121"0"0,45-2 351 0 0,-91 8-2915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23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8752 0 0,'-5'6'936'0'0,"4"-5"-493"0"0,1 0 0 0 0,0 0-1 0 0,-1 0 1 0 0,1 0 0 0 0,0 0 0 0 0,-1 0 0 0 0,1 0 0 0 0,0 1 0 0 0,0-1 0 0 0,0 0 0 0 0,0 0 0 0 0,0 0 0 0 0,0 0 0 0 0,0 1 0 0 0,1 1 0 0 0,0-1-189 0 0,0-1 0 0 0,-1 1 0 0 0,1 0 0 0 0,0-1 0 0 0,0 1 1 0 0,0-1-1 0 0,0 1 0 0 0,1-1 0 0 0,1 3 0 0 0,-1-3-210 0 0,0 1 0 0 0,0 0-1 0 0,0-1 1 0 0,0 1-1 0 0,1-1 1 0 0,-1 1-1 0 0,0-1 1 0 0,1 0 0 0 0,-1 0-1 0 0,1 0 1 0 0,-1-1-1 0 0,1 1 1 0 0,0-1-1 0 0,3 1 1 0 0,5 0-9 0 0,1 0-1 0 0,-1 0 1 0 0,1 1 0 0 0,-1 0-1 0 0,0 1 1 0 0,0 1 0 0 0,0 0-1 0 0,16 8 1 0 0,-16-7-15 0 0,0 1 1 0 0,12 8-1 0 0,-20-12-19 0 0,1 1 1 0 0,-1-1-1 0 0,0 1 1 0 0,0 0-1 0 0,0 0 1 0 0,0 0-1 0 0,0 0 1 0 0,-1 1-1 0 0,0-1 1 0 0,3 5-1 0 0,-4-6 0 0 0,-1-1 0 0 0,1 0-1 0 0,-1 0 1 0 0,0 1-1 0 0,1-1 1 0 0,-1 0 0 0 0,0 0-1 0 0,0 1 1 0 0,0-1 0 0 0,0 0-1 0 0,0 1 1 0 0,0-1-1 0 0,0 0 1 0 0,-1 1 0 0 0,1-1-1 0 0,0 0 1 0 0,-1 0 0 0 0,1 1-1 0 0,-1-1 1 0 0,0 2-1 0 0,-1-1 93 0 0,1 0 0 0 0,-1-1 0 0 0,1 1 0 0 0,-1 0 0 0 0,0 0 0 0 0,0-1-1 0 0,0 1 1 0 0,0-1 0 0 0,0 1 0 0 0,-3 0 0 0 0,0 1 194 0 0,0-1 1 0 0,0 0 0 0 0,0 0-1 0 0,0-1 1 0 0,-1 0-1 0 0,1 1 1 0 0,0-2 0 0 0,-1 1-1 0 0,-7-1 1 0 0,3-1-236 0 0,0-1-1 0 0,0 0 1 0 0,1 0 0 0 0,-1-1-1 0 0,-14-7 1 0 0,-3-5-8563 0 0,22 10 1578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24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2760 0 0,'4'-3'7902'0'0,"7"-2"-1299"0"0,-5 4-6185 0 0,0-1 1 0 0,0 1 0 0 0,0 0-1 0 0,7 1 1 0 0,9-3-426 0 0,12-3-201 0 0,-18 2 24 0 0,0 1 0 0 0,24-1 0 0 0,-40 4 86 0 0,0 0-1 0 0,0 0 0 0 0,0 0 1 0 0,0 0-1 0 0,1 0 0 0 0,-1 0 1 0 0,0 0-1 0 0,0 0 0 0 0,0 0 1 0 0,1 0-1 0 0,-1 0 0 0 0,0 0 0 0 0,0 0 1 0 0,1 0-1 0 0,-1 0 0 0 0,0 0 1 0 0,0 0-1 0 0,0 0 0 0 0,0 0 1 0 0,1 0-1 0 0,-1 0 0 0 0,0 1 1 0 0,0-1-1 0 0,0 0 0 0 0,1 0 0 0 0,-1 0 1 0 0,0 0-1 0 0,0 0 0 0 0,0 0 1 0 0,0 1-1 0 0,0-1 0 0 0,0 0 1 0 0,1 0-1 0 0,-1 0 0 0 0,0 0 1 0 0,0 1-1 0 0,0-1 0 0 0,0 0 0 0 0,0 0 1 0 0,0 0-1 0 0,0 1 0 0 0,0-1 1 0 0,0 0-1 0 0,0 0 0 0 0,0 0 1 0 0,0 1-1 0 0,0 2-1574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24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0 6912 0 0,'-12'8'480'0'0,"11"-8"-45"0"0,1 1 0 0 0,-1 0 0 0 0,1 0 1 0 0,-1-1-1 0 0,1 1 0 0 0,-1 0 1 0 0,1 0-1 0 0,0 0 0 0 0,-1 0 0 0 0,1 0 1 0 0,0-1-1 0 0,0 1 0 0 0,0 0 0 0 0,0 0 1 0 0,0 0-1 0 0,0 0 0 0 0,0 0 1 0 0,0 0-1 0 0,0 0 0 0 0,0 0 0 0 0,0 0 1 0 0,0 0-1 0 0,1-1 0 0 0,-1 1 0 0 0,1 2 1 0 0,-2 3 166 0 0,1-6-595 0 0,0 0 1 0 0,0 0-1 0 0,0 1 1 0 0,-1-1-1 0 0,1 0 1 0 0,0 0-1 0 0,0 0 1 0 0,0 1-1 0 0,0-1 0 0 0,0 0 1 0 0,0 0-1 0 0,0 0 1 0 0,0 1-1 0 0,0-1 1 0 0,0 0-1 0 0,0 0 1 0 0,0 0-1 0 0,0 1 1 0 0,0-1-1 0 0,0 0 1 0 0,0 0-1 0 0,0 0 0 0 0,0 0 1 0 0,1 1-1 0 0,-1-1 1 0 0,0 0-1 0 0,0 0 1 0 0,0 0-1 0 0,0 0 1 0 0,0 1-1 0 0,0-1 1 0 0,1 0-1 0 0,-1 0 1 0 0,0 0-1 0 0,0 0 0 0 0,0 0 1 0 0,0 0-1 0 0,1 1 1 0 0,-1-1-1 0 0,0 0 1 0 0,0 0-1 0 0,0 0 1 0 0,0 0-1 0 0,1 0 1 0 0,-1 0-1 0 0,20 12 403 0 0,-17-9-296 0 0,1 0 1 0 0,0 0 0 0 0,1-1-1 0 0,-1 0 1 0 0,0 1 0 0 0,1-2-1 0 0,-1 1 1 0 0,10 2-1 0 0,-6-3-64 0 0,0 2 0 0 0,0-1 0 0 0,0 1 0 0 0,0 0 0 0 0,-1 0 0 0 0,1 1 0 0 0,-1 0 0 0 0,0 1 0 0 0,0-1 0 0 0,-1 1 0 0 0,1 1 0 0 0,-1-1 0 0 0,0 1 0 0 0,0 0 0 0 0,6 10 0 0 0,-11-15-42 0 0,0 0-1 0 0,0 0 1 0 0,-1 0-1 0 0,1 0 1 0 0,0 1-1 0 0,-1-1 1 0 0,1 0-1 0 0,-1 0 1 0 0,1 1-1 0 0,-1-1 1 0 0,0 0-1 0 0,0 1 1 0 0,1-1-1 0 0,-1 0 1 0 0,0 1-1 0 0,0-1 1 0 0,0 0-1 0 0,0 1 1 0 0,-1-1-1 0 0,1 0 1 0 0,0 1-1 0 0,-1-1 1 0 0,1 0-1 0 0,0 1 1 0 0,-1-1-1 0 0,0 0 1 0 0,1 0-1 0 0,-1 1 1 0 0,-1 0-1 0 0,1 0 76 0 0,0 0-1 0 0,-1-1 0 0 0,0 1 1 0 0,1 0-1 0 0,-1-1 0 0 0,0 1 0 0 0,0-1 1 0 0,0 0-1 0 0,0 1 0 0 0,0-1 1 0 0,0 0-1 0 0,0 0 0 0 0,0 0 0 0 0,0-1 1 0 0,0 1-1 0 0,-3 0 0 0 0,-10 0 373 0 0,0 0 0 0 0,0-1-1 0 0,0 0 1 0 0,-18-4 0 0 0,-58-14-3735 0 0,32 6-1667 0 0,33 6 3101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25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1840 0 0,'9'-2'176'0'0,"5"2"1783"0"0,-1 2 5370 0 0,11 0 2810 0 0,-23-2-9567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8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12440 0 0,'0'0'1328'0'0,"5"1"-1328"0"0,3-1 1376 0 0,-1 0 239 0 0,0 0 49 0 0,3 0 0 0 0,1 0-1376 0 0,3-1-288 0 0,2-1 0 0 0,3 0-96 0 0,-1 1-800 0 0,-1-1-160 0 0,1-1-32 0 0,-3 2-5919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29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5 15120 0 0,'0'0'1365'0'0,"16"-1"-1056"0"0,11-2 115 0 0,-1 2 0 0 0,1 2-1 0 0,-1 0 1 0 0,35 7 0 0 0,-58-8-411 0 0,0 1-1 0 0,0 0 1 0 0,-1-1 0 0 0,1 2 0 0 0,0-1 0 0 0,-1 0 0 0 0,1 0 0 0 0,-1 1-1 0 0,1-1 1 0 0,-1 1 0 0 0,1 0 0 0 0,1 2 0 0 0,-3-3-57 0 0,-1-1 0 0 0,1 1 0 0 0,-1-1 1 0 0,0 1-1 0 0,1 0 0 0 0,-1-1 0 0 0,0 1 1 0 0,1 0-1 0 0,-1-1 0 0 0,0 1 0 0 0,0 0 1 0 0,0 0-1 0 0,1-1 0 0 0,-1 1 0 0 0,0 0 1 0 0,0 0-1 0 0,0-1 0 0 0,0 1 0 0 0,0 1 1 0 0,-1-1 63 0 0,1 0 1 0 0,-1 0 0 0 0,1 0 0 0 0,-1 0 0 0 0,0 0 0 0 0,1 1 0 0 0,-1-1 0 0 0,0-1 0 0 0,0 1 0 0 0,1 0 0 0 0,-1 0 0 0 0,0 0 0 0 0,0 0 0 0 0,0-1-1 0 0,-2 2 1 0 0,-13 8 539 0 0,0-1-1 0 0,-18 7 0 0 0,-6 3 817 0 0,39-19-1346 0 0,1 1-1 0 0,-1-1 1 0 0,0 0 0 0 0,0 1 0 0 0,1-1 0 0 0,-1 1-1 0 0,0-1 1 0 0,1 1 0 0 0,-1-1 0 0 0,1 1 0 0 0,-1-1 0 0 0,1 1-1 0 0,-1-1 1 0 0,1 1 0 0 0,-1 0 0 0 0,1-1 0 0 0,-1 1 0 0 0,1 1-1 0 0,0-2-25 0 0,0 0 0 0 0,0 1 0 0 0,0-1 0 0 0,0 1 0 0 0,0-1 0 0 0,0 0-1 0 0,0 1 1 0 0,1-1 0 0 0,-1 0 0 0 0,0 1 0 0 0,0-1 0 0 0,0 0 0 0 0,1 1-1 0 0,-1-1 1 0 0,0 0 0 0 0,0 1 0 0 0,1-1 0 0 0,-1 0 0 0 0,0 0 0 0 0,1 1-1 0 0,-1-1 1 0 0,0 0 0 0 0,1 0 0 0 0,-1 0 0 0 0,1 1 0 0 0,4 1-86 0 0,0 0 1 0 0,0-1 0 0 0,10 3 0 0 0,-9-3 52 0 0,12 4-354 0 0,-1 1 1 0 0,0 1-1 0 0,0 0 0 0 0,-1 1 1 0 0,16 11-1 0 0,-29-17 348 0 0,0 0 1 0 0,0 0-1 0 0,0 0 0 0 0,0 1 0 0 0,-1 0 1 0 0,1-1-1 0 0,-1 1 0 0 0,0 0 1 0 0,0 0-1 0 0,0 0 0 0 0,0 1 0 0 0,-1-1 1 0 0,3 6-1 0 0,-4-7 53 0 0,1 0-1 0 0,-1-1 1 0 0,0 1 0 0 0,0 0 0 0 0,0-1-1 0 0,0 1 1 0 0,0 0 0 0 0,0 0-1 0 0,0-1 1 0 0,-1 1 0 0 0,1 0-1 0 0,-1-1 1 0 0,1 1 0 0 0,-1 0 0 0 0,1-1-1 0 0,-1 1 1 0 0,0-1 0 0 0,0 1-1 0 0,0-1 1 0 0,0 1 0 0 0,0-1-1 0 0,0 0 1 0 0,0 0 0 0 0,-1 1 0 0 0,1-1-1 0 0,0 0 1 0 0,-1 0 0 0 0,1 0-1 0 0,-1 0 1 0 0,-1 0 0 0 0,-4 3 242 0 0,0-1 1 0 0,0 0 0 0 0,-1 0 0 0 0,1-1-1 0 0,-1 0 1 0 0,-8 1 0 0 0,-47 4 1202 0 0,49-7-1408 0 0,0 0 0 0 0,-1 0 0 0 0,1-2 0 0 0,0 0 0 0 0,0 0 0 0 0,1-1 0 0 0,-1-1 0 0 0,1 0 0 0 0,-22-10 0 0 0,21 4-1729 0 0,9 6 4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30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60 7832 0 0,'0'0'705'0'0,"2"-9"866"0"0,-7 0 2384 0 0,-8-4-3196 0 0,-7 0-1713 0 0,16 11 899 0 0,-1-1 0 0 0,1 1 0 0 0,-1 1 0 0 0,0-1 1 0 0,-10-2-1 0 0,8 3 614 0 0,0 1 0 0 0,0-1 0 0 0,-1 1 1 0 0,1 0-1 0 0,0 1 0 0 0,-13 2 0 0 0,12-1 59 0 0,0 0-1 0 0,1 0 0 0 0,-1 1 0 0 0,1 0 1 0 0,-1 1-1 0 0,1-1 0 0 0,0 1 0 0 0,0 1 1 0 0,1-1-1 0 0,-12 11 0 0 0,17-14-597 0 0,1-1 1 0 0,-1 1-1 0 0,0 0 0 0 0,0 0 0 0 0,0-1 0 0 0,0 1 0 0 0,1 0 0 0 0,-1 0 0 0 0,0 0 0 0 0,1 0 1 0 0,-1 0-1 0 0,1 0 0 0 0,-1 0 0 0 0,1 0 0 0 0,0 1 0 0 0,-1-1 0 0 0,1 0 0 0 0,0 0 1 0 0,0 0-1 0 0,0 0 0 0 0,-1 0 0 0 0,1 1 0 0 0,1-1 0 0 0,-1 0 0 0 0,0 0 0 0 0,0 0 0 0 0,0 0 1 0 0,0 0-1 0 0,1 1 0 0 0,-1-1 0 0 0,1 0 0 0 0,-1 0 0 0 0,1 0 0 0 0,-1 0 0 0 0,1 0 1 0 0,0 0-1 0 0,-1 0 0 0 0,1 0 0 0 0,0-1 0 0 0,0 1 0 0 0,-1 0 0 0 0,1 0 0 0 0,0 0 0 0 0,0-1 1 0 0,0 1-1 0 0,0-1 0 0 0,1 2 0 0 0,4 1-83 0 0,0 0 1 0 0,0 0-1 0 0,1-1 1 0 0,-1 1-1 0 0,1-1 1 0 0,11 2-1 0 0,-3-3 75 0 0,0 0-1 0 0,0-1 1 0 0,0-1 0 0 0,-1 0-1 0 0,1-1 1 0 0,0-1 0 0 0,-1 0-1 0 0,1-1 1 0 0,-1-1-1 0 0,0 0 1 0 0,-1 0 0 0 0,1-2-1 0 0,14-8 1 0 0,-27 14 1300 0 0,-1 1-1285 0 0,1 0 0 0 0,-1 1 0 0 0,0-1 0 0 0,0 0 0 0 0,0 0 0 0 0,1 1 0 0 0,-1-1 0 0 0,0 0 0 0 0,0 0 0 0 0,0 1 0 0 0,0-1 0 0 0,0 0 0 0 0,0 0 0 0 0,1 1 0 0 0,-1-1 0 0 0,0 0 0 0 0,0 1 0 0 0,0-1 1 0 0,0 0-1 0 0,0 0 0 0 0,0 1 0 0 0,0-1 0 0 0,0 0 0 0 0,0 1 0 0 0,0-1 0 0 0,0 0 0 0 0,-1 1 0 0 0,1-1 0 0 0,0 0 0 0 0,0 0 0 0 0,0 1 0 0 0,-4 13 62 0 0,3-11-60 0 0,-5 21-15 0 0,2-9-7 0 0,0 0 1 0 0,1 1-1 0 0,1-1 1 0 0,0 1-1 0 0,1-1 1 0 0,2 20-1 0 0,4 22-4209 0 0,-3-44-4243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36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 6448 0 0,'0'0'498'0'0,"9"-9"1706"0"0,0 2 1084 0 0,18-11 1926 0 0,-20 14-5003 0 0,0 0 1 0 0,0 0-1 0 0,0 0 1 0 0,1 1-1 0 0,0 0 0 0 0,0 1 1 0 0,8-2-1 0 0,-15 4-198 0 0,16-4 395 0 0,27-1-1 0 0,-39 5-360 0 0,0 0-1 0 0,0 0 1 0 0,1 0 0 0 0,-1 1-1 0 0,0 0 1 0 0,0 0-1 0 0,0 0 1 0 0,0 0-1 0 0,8 4 1 0 0,-11-4-38 0 0,-1 0 0 0 0,0 0 1 0 0,1-1-1 0 0,-1 1 0 0 0,0 0 1 0 0,0 0-1 0 0,0 0 0 0 0,0 0 1 0 0,0 0-1 0 0,0 1 0 0 0,0-1 1 0 0,0 0-1 0 0,0 0 0 0 0,0 1 1 0 0,-1-1-1 0 0,1 0 0 0 0,-1 1 0 0 0,2 1 1 0 0,-2 0-7 0 0,0 0 1 0 0,1-1-1 0 0,-1 1 0 0 0,0-1 1 0 0,0 1-1 0 0,-1-1 0 0 0,1 1 1 0 0,0 0-1 0 0,-1-1 1 0 0,0 3-1 0 0,-1 1-4 0 0,-1 0-1 0 0,1 0 1 0 0,-1-1 0 0 0,0 1-1 0 0,0-1 1 0 0,-1 0 0 0 0,0 0 0 0 0,-4 5-1 0 0,-16 11 600 0 0,-1-1 0 0 0,-1-1 0 0 0,0-1 0 0 0,-47 24 0 0 0,73-42-597 0 0,0 0 0 0 0,0 0 1 0 0,0 0-1 0 0,0 0 1 0 0,0 0-1 0 0,0 0 1 0 0,0 0-1 0 0,0 0 0 0 0,1 0 1 0 0,-1 0-1 0 0,0 0 1 0 0,0 0-1 0 0,0 0 1 0 0,0 0-1 0 0,0 0 0 0 0,0 0 1 0 0,0 0-1 0 0,0 0 1 0 0,0 0-1 0 0,0 0 1 0 0,0 0-1 0 0,0 0 0 0 0,0 0 1 0 0,0 0-1 0 0,0 0 1 0 0,0 0-1 0 0,0 0 1 0 0,0 0-1 0 0,0 0 0 0 0,0 0 1 0 0,0 0-1 0 0,0 0 1 0 0,0 0-1 0 0,0 0 1 0 0,0 0-1 0 0,0 0 1 0 0,0 0-1 0 0,0 1 0 0 0,0-1 1 0 0,0 0-1 0 0,0 0 1 0 0,0 0-1 0 0,0 0 1 0 0,11-1 52 0 0,26-4 23 0 0,-8 1-53 0 0,-1 3-485 0 0,0 1 0 0 0,0 2 0 0 0,0 1 0 0 0,33 7 0 0 0,-52-8-118 0 0,24 2-2627 0 0,-24-4 1513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37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 5064 0 0,'0'0'232'0'0,"11"-16"501"0"0,-8 14 1159 0 0,0-1 0 0 0,1 1 0 0 0,0-1 0 0 0,-1 1-1 0 0,6-2 1 0 0,24-6 1330 0 0,35 1-4170 0 0,-57 8 1765 0 0,-1 0-650 0 0,0 1 1 0 0,0-1-1 0 0,0 2 0 0 0,1-1 0 0 0,-1 1 0 0 0,0 1 0 0 0,0 0 0 0 0,18 6 0 0 0,-27-8-152 0 0,1 1-1 0 0,-1-1 1 0 0,0 1-1 0 0,1 0 0 0 0,-1-1 1 0 0,0 1-1 0 0,1 0 1 0 0,-1 0-1 0 0,0 0 0 0 0,0 0 1 0 0,0 0-1 0 0,0 0 1 0 0,0 1-1 0 0,0-1 0 0 0,0 0 1 0 0,0 0-1 0 0,0 1 1 0 0,-1-1-1 0 0,1 0 0 0 0,0 1 1 0 0,-1-1-1 0 0,1 1 1 0 0,-1-1-1 0 0,0 1 0 0 0,1-1 1 0 0,-1 1-1 0 0,0-1 1 0 0,0 1-1 0 0,0-1 0 0 0,0 3 1 0 0,-1 0-7 0 0,0-1 1 0 0,0 1-1 0 0,0-1 0 0 0,0 1 1 0 0,-1-1-1 0 0,1 1 0 0 0,-1-1 1 0 0,0 0-1 0 0,0 0 0 0 0,0 0 1 0 0,-4 4-1 0 0,-2 2 14 0 0,-1-1 0 0 0,0 1 0 0 0,-1-2 0 0 0,0 1 0 0 0,-12 6 0 0 0,-55 25 647 0 0,45-24 9 0 0,-15 2 683 0 0,45-16-1276 0 0,30-13 118 0 0,-9 8-376 0 0,0 0 0 0 0,0 2 0 0 0,0 0 0 0 0,0 1 0 0 0,1 1 0 0 0,-1 0 0 0 0,0 2 0 0 0,0 0 1 0 0,21 6-1 0 0,-8-3-3661 0 0,-26-5 2194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37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22175 0 0,'0'0'984'0'0,"5"-2"432"0"0,0 1-1416 0 0,-2-1 0 0 0,3 0 0 0 0,-3-1-528 0 0,2 3-864 0 0,1 0 672 0 0,-2-1-1256 0 0,1-1-248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37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10592 0 0,'0'0'818'0'0,"18"-8"4870"0"0,17 3-1604 0 0,-10 2-3095 0 0,27-1 1 0 0,-34 4-579 0 0,0 1 1 0 0,33 5-1 0 0,-48-5-391 0 0,1-1-1 0 0,0 1 1 0 0,0 0-1 0 0,0 0 1 0 0,-1 1-1 0 0,1-1 1 0 0,-1 1-1 0 0,1 0 1 0 0,-1 0-1 0 0,0 0 1 0 0,1 0 0 0 0,-1 0-1 0 0,0 1 1 0 0,-1 0-1 0 0,1-1 1 0 0,0 1-1 0 0,-1 0 1 0 0,1 0-1 0 0,2 6 1 0 0,-4-6-14 0 0,0-1 1 0 0,0 1-1 0 0,-1-1 1 0 0,1 1-1 0 0,-1 0 0 0 0,0-1 1 0 0,1 1-1 0 0,-1 0 1 0 0,0-1-1 0 0,-1 1 0 0 0,1 0 1 0 0,0-1-1 0 0,-1 1 1 0 0,0-1-1 0 0,1 1 0 0 0,-1 0 1 0 0,0-1-1 0 0,-2 3 1 0 0,-2 4 38 0 0,0 0 0 0 0,-1 0 0 0 0,-9 10 0 0 0,4-4-26 0 0,-30 33 200 0 0,27-32-1438 0 0,-20 25-1 0 0,33-37-206 0 0,-2-1-316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38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12440 0 0,'13'0'1112'0'0,"0"-1"1"0"0,0 0 0 0 0,0 0-1 0 0,20-6 1 0 0,11-2-403 0 0,-16 6-697 0 0,1-2-425 0 0,31 1 0 0 0,-47 2-3209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38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0 7368 0 0,'-2'1'175'0'0,"1"-1"0"0"0,-1 1 0 0 0,0-1 0 0 0,0 1 1 0 0,1 0-1 0 0,-1 0 0 0 0,0 0 0 0 0,1 0 0 0 0,-3 1 1 0 0,3-1-1 0 0,1-1 0 0 0,0 1 0 0 0,0-1 0 0 0,-1 0 0 0 0,1 1 0 0 0,0-1 0 0 0,0 1 1 0 0,-1-1-1 0 0,1 1 0 0 0,0-1 0 0 0,0 1 0 0 0,0-1 0 0 0,0 1 0 0 0,-1-1 0 0 0,1 0 1 0 0,0 1-1 0 0,0-1 0 0 0,0 1 0 0 0,0-1 0 0 0,0 1 0 0 0,1-1 0 0 0,-1 1 1 0 0,0-1-1 0 0,0 1 0 0 0,0 0 0 0 0,0 10 2873 0 0,-1-10-2999 0 0,1-1 1 0 0,0 1 0 0 0,0-1-1 0 0,-1 1 1 0 0,1 0 0 0 0,0-1-1 0 0,0 1 1 0 0,0-1 0 0 0,0 1-1 0 0,0 0 1 0 0,0-1 0 0 0,0 1-1 0 0,0 0 1 0 0,0-1 0 0 0,0 1-1 0 0,1-1 1 0 0,-1 1 0 0 0,0 0-1 0 0,0-1 1 0 0,0 1-1 0 0,1-1 1 0 0,-1 1 0 0 0,0-1-1 0 0,1 2 1 0 0,3 1 217 0 0,-1 1 0 0 0,1 0 0 0 0,0-1 0 0 0,0 0 0 0 0,0 0 0 0 0,0 0-1 0 0,0 0 1 0 0,1-1 0 0 0,8 4 0 0 0,6 1 783 0 0,23 6 0 0 0,10 3-318 0 0,-36-10-731 0 0,-6-2 0 0 0,-1-1 1 0 0,0 1-1 0 0,0 0 0 0 0,0 1 0 0 0,-1 0 1 0 0,1 0-1 0 0,7 8 0 0 0,-15-12 4 0 0,1 1 1 0 0,-1 0-1 0 0,0-1 1 0 0,0 1-1 0 0,-1 0 1 0 0,1-1-1 0 0,0 1 0 0 0,0 0 1 0 0,-1 0-1 0 0,1 0 1 0 0,-1 0-1 0 0,0 0 1 0 0,1 0-1 0 0,-1 0 0 0 0,0-1 1 0 0,0 1-1 0 0,0 0 1 0 0,0 0-1 0 0,-1 0 1 0 0,0 3-1 0 0,1-3 37 0 0,0 0-1 0 0,-1 0 1 0 0,0 0-1 0 0,1 0 1 0 0,-1 1-1 0 0,0-2 1 0 0,0 1-1 0 0,0 0 1 0 0,0 0-1 0 0,-1 0 1 0 0,1 0-1 0 0,0-1 1 0 0,-1 1-1 0 0,1 0 1 0 0,-1-1-1 0 0,0 0 1 0 0,-2 3-1 0 0,-5 0 263 0 0,0-1 0 0 0,1 0 0 0 0,-1 0 0 0 0,0-1-1 0 0,-1 0 1 0 0,1-1 0 0 0,0 0 0 0 0,-11 0 0 0 0,-11-1 179 0 0,-35-6-1 0 0,41 3-465 0 0,-20-5-3102 0 0,34 7 1901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43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72 15464 0 0,'-1'0'55'0'0,"1"0"0"0"0,0-1 1 0 0,0 1-1 0 0,0-1 0 0 0,-1 1 1 0 0,1-1-1 0 0,0 1 1 0 0,0-1-1 0 0,0 1 0 0 0,0-1 1 0 0,0 1-1 0 0,0-1 1 0 0,0 1-1 0 0,0-1 0 0 0,0 1 1 0 0,0-1-1 0 0,0 1 1 0 0,0-1-1 0 0,0 1 0 0 0,0-1 1 0 0,1 1-1 0 0,-1-1 1 0 0,0 1-1 0 0,1-2 0 0 0,11-9 736 0 0,-6 8-182 0 0,0 0 0 0 0,0 1-1 0 0,8-3 1 0 0,5-2-427 0 0,2 0 239 0 0,-1 1 0 0 0,1 1-1 0 0,23-3 1 0 0,-39 7-361 0 0,0 1 0 0 0,0 0 0 0 0,0 0 0 0 0,0 0 0 0 0,1 0 0 0 0,-1 1 0 0 0,0 0 0 0 0,0 0 0 0 0,0 0 0 0 0,0 1 0 0 0,0-1 0 0 0,-1 1 0 0 0,1 1 0 0 0,0-1 0 0 0,-1 0 0 0 0,1 1 0 0 0,-1 0 0 0 0,5 4 0 0 0,-7-5-49 0 0,0 0-1 0 0,-1 0 0 0 0,1 0 0 0 0,0 0 0 0 0,-1 1 1 0 0,1-1-1 0 0,-1 0 0 0 0,0 1 0 0 0,0-1 1 0 0,0 0-1 0 0,0 1 0 0 0,0 0 0 0 0,-1-1 1 0 0,1 1-1 0 0,-1-1 0 0 0,1 1 0 0 0,-1 3 1 0 0,-1-2 30 0 0,1 1 0 0 0,-1-1 0 0 0,0 1 0 0 0,0-1 0 0 0,0 0 1 0 0,0 0-1 0 0,-1 1 0 0 0,0-1 0 0 0,-3 6 0 0 0,-1-1 33 0 0,0-1-1 0 0,0 1 0 0 0,-1-1 1 0 0,0 0-1 0 0,0-1 0 0 0,-1 0 1 0 0,0 0-1 0 0,-10 7 0 0 0,-23 12 499 0 0,-1-3-1 0 0,-45 20 1 0 0,72-38-617 0 0,12-5-23 0 0,10-4 34 0 0,3 0 26 0 0,0 0-1 0 0,0 1 1 0 0,0-1 0 0 0,0 2-1 0 0,1 0 1 0 0,12-2-1 0 0,66 2-88 0 0,-32 1 69 0 0,-17 1 37 0 0,21-2-451 0 0,-47 1-258 0 0,21-4 32 0 0,-11-2-6731 0 0,-15 3 280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44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9672 0 0,'-4'4'415'0'0,"0"-1"0"0"0,0 0 1 0 0,1 1-1 0 0,-1 0 0 0 0,1 0 1 0 0,0 0-1 0 0,-5 8 0 0 0,-9 11 2533 0 0,10-14-2076 0 0,1 0 0 0 0,-12 17 0 0 0,16-22-375 0 0,0 1-1 0 0,0-1 1 0 0,0 0 0 0 0,0 1 0 0 0,1 0 0 0 0,0-1 0 0 0,0 1 0 0 0,-1 9 0 0 0,2-12-402 0 0,0-1 0 0 0,0 1 0 0 0,0 0 0 0 0,1-1 0 0 0,-1 1 1 0 0,1-1-1 0 0,-1 1 0 0 0,1-1 0 0 0,0 1 0 0 0,-1-1 0 0 0,1 1 0 0 0,0-1 0 0 0,0 1 0 0 0,0-1 0 0 0,0 0 0 0 0,0 0 1 0 0,0 1-1 0 0,1-1 0 0 0,-1 0 0 0 0,0 0 0 0 0,1 0 0 0 0,-1 0 0 0 0,0-1 0 0 0,1 1 0 0 0,-1 0 0 0 0,1 0 1 0 0,0-1-1 0 0,-1 1 0 0 0,1-1 0 0 0,-1 0 0 0 0,3 1 0 0 0,5 1-72 0 0,1-1-1 0 0,0 0 1 0 0,20-1 0 0 0,-20 0 106 0 0,23-2-113 0 0,0-1 1 0 0,35-8 0 0 0,-41 6-386 0 0,-21 4-371 0 0,0-1 1 0 0,0 0-1 0 0,10-4 1 0 0,-4 0-6427 0 0,-6 4 316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9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62 20647 0 0,'-17'-1'944'0'0,"18"-1"-782"0"0,0 1-1 0 0,0-1 1 0 0,0 1-1 0 0,1-1 1 0 0,-1 1-1 0 0,0 0 1 0 0,1-1-1 0 0,1 0 1 0 0,5-2-113 0 0,0-1 0 0 0,0 2 1 0 0,1 0-1 0 0,-1 0 0 0 0,1 0 0 0 0,0 1 1 0 0,14-2-1 0 0,-2 0-9 0 0,1-1-125 0 0,0 1 0 0 0,0 1 0 0 0,34 0 0 0 0,-48 3 59 0 0,0 1 0 0 0,1-1 0 0 0,-1 1 0 0 0,0 1 0 0 0,0 0-1 0 0,0 0 1 0 0,0 1 0 0 0,-1 0 0 0 0,1 0 0 0 0,-1 0 0 0 0,0 1-1 0 0,13 9 1 0 0,-16-10 28 0 0,-1-1-1 0 0,1 2 1 0 0,-1-1 0 0 0,0 0-1 0 0,0 1 1 0 0,0 0-1 0 0,0-1 1 0 0,2 6-1 0 0,-4-7 6 0 0,0 0 1 0 0,0 0-1 0 0,0 1 0 0 0,-1-1 0 0 0,1 0 1 0 0,-1 0-1 0 0,0 1 0 0 0,1-1 0 0 0,-1 0 1 0 0,0 1-1 0 0,0-1 0 0 0,-1 0 0 0 0,1 0 1 0 0,0 1-1 0 0,-1-1 0 0 0,1 0 0 0 0,-1 0 1 0 0,0 0-1 0 0,-1 4 0 0 0,-2 1 22 0 0,-1 1 0 0 0,0-1 0 0 0,0 1 0 0 0,0-1 1 0 0,-1-1-1 0 0,0 1 0 0 0,-9 8 0 0 0,-54 36 54 0 0,42-32-86 0 0,3-3 66 0 0,-1-1-1 0 0,0-1 1 0 0,-1-2-1 0 0,0 0 1 0 0,-1-1-1 0 0,-34 8 1 0 0,69-22 223 0 0,-1 0-251 0 0,0 1 0 0 0,0-1 0 0 0,11 0 0 0 0,6 0-150 0 0,0 2 0 0 0,1 1 0 0 0,-1 1-1 0 0,37 6 1 0 0,16 4-864 0 0,-26-7-7155 0 0,-33-4 1888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44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18023 0 0,'7'11'1804'0'0,"-5"5"-1076"0"0,-1 0 0 0 0,-1 19 0 0 0,0-18-14 0 0,0-12-248 0 0,1-2-1795 0 0</inkml:trace>
  <inkml:trace contextRef="#ctx0" brushRef="#br0" timeOffset="1">220 75 12896 0 0,'-3'-1'7759'0'0,"3"-1"-7759"0"0,5-2-64 0 0,-7 2-128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45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11056 0 0,'0'0'852'0'0,"9"-3"-211"0"0,24-2 6466 0 0,19 3-3615 0 0,-5 1-2537 0 0,-30 0-738 0 0,0 0 0 0 0,0 1 0 0 0,-1 1 0 0 0,1 0 0 0 0,0 1 0 0 0,-1 1-1 0 0,1 1 1 0 0,30 11 0 0 0,-45-15-193 0 0,0 1 0 0 0,0 0 0 0 0,0 0 0 0 0,-1 0 0 0 0,1 0 0 0 0,0 1 0 0 0,0-1 0 0 0,-1 0 0 0 0,1 1 0 0 0,-1-1 0 0 0,1 1-1 0 0,-1 0 1 0 0,0-1 0 0 0,0 1 0 0 0,0 0 0 0 0,1 0 0 0 0,-2 0 0 0 0,1 0 0 0 0,1 3 0 0 0,-1-2 24 0 0,-1 0 1 0 0,0 0-1 0 0,0 1 0 0 0,0-1 0 0 0,0 0 1 0 0,0 0-1 0 0,-1 0 0 0 0,1 1 1 0 0,-1-1-1 0 0,0 0 0 0 0,0 0 1 0 0,-1 3-1 0 0,-2 2 69 0 0,0-1 1 0 0,-1 0 0 0 0,1 0-1 0 0,-1 0 1 0 0,-1 0 0 0 0,1-1-1 0 0,-1 0 1 0 0,-1 0 0 0 0,1 0-1 0 0,-14 9 1 0 0,-2 2-27 0 0,18-14-749 0 0,-25 23 2238 0 0,19-10-3510 0 0,10-15 1376 0 0,0 0 1 0 0,-1 0 0 0 0,1 0-1 0 0,0 0 1 0 0,0 0 0 0 0,0 0-1 0 0,-1 0 1 0 0,1-1-1 0 0,0 1 1 0 0,0 0 0 0 0,1 0-1 0 0,-1 0 1 0 0,0 0-1 0 0,0 2 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48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38 5528 0 0,'0'0'422'0'0,"11"-9"28"0"0,-5 6 1146 0 0,0-1 0 0 0,0 1 1 0 0,1 1-1 0 0,6-3 0 0 0,30-4 709 0 0,-21 7-1831 0 0,-1 1-1 0 0,23 2 0 0 0,-36-1-205 0 0,6 1 234 0 0,-1 0-1 0 0,19 4 0 0 0,-30-5-467 0 0,0 0 0 0 0,1 1 0 0 0,-1-1 0 0 0,0 1 0 0 0,0 0 0 0 0,0 0 0 0 0,0 0 0 0 0,0 0 0 0 0,0 0 0 0 0,0 0 0 0 0,0 0 0 0 0,-1 1 0 0 0,1-1 0 0 0,0 1 0 0 0,-1-1 0 0 0,1 1 0 0 0,-1 0 0 0 0,1-1 0 0 0,-1 1 0 0 0,0 0 0 0 0,2 4 0 0 0,-2-4-21 0 0,-1 1 1 0 0,0-1-1 0 0,0 0 0 0 0,0 1 0 0 0,0-1 1 0 0,0 1-1 0 0,-1-1 0 0 0,1 0 0 0 0,-1 1 1 0 0,1-1-1 0 0,-1 0 0 0 0,0 1 0 0 0,0-1 0 0 0,0 0 1 0 0,0 0-1 0 0,-1 0 0 0 0,1 0 0 0 0,0 0 1 0 0,-1 0-1 0 0,1 0 0 0 0,-4 2 0 0 0,-3 4 157 0 0,-1 0-1 0 0,-17 13 0 0 0,25-20-145 0 0,-34 22 571 0 0,-1-2 1 0 0,-1-1 0 0 0,-74 28-1 0 0,96-42-390 0 0,-7 3 473 0 0,-38 9-1 0 0,47-16-76 0 0,12-1-441 0 0,2-2-71 0 0,20-1-140 0 0,73-4-108 0 0,4 6 95 0 0,-63 2-128 0 0,49-1-3428 0 0,-75-1-1874 0 0,-3-2-1679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48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0 11520 0 0,'-12'13'5530'0'0,"-12"25"-3022"0"0,20-33-2247 0 0,1 1 1 0 0,-1-1-1 0 0,-7 8 0 0 0,-9 15 815 0 0,12-14-587 0 0,4-7-116 0 0,-1 1 0 0 0,1 1 1 0 0,0-1-1 0 0,1 1 0 0 0,-4 11 0 0 0,6-15-246 0 0,0 1-1 0 0,1 0 0 0 0,-1-1 1 0 0,1 1-1 0 0,0 0 1 0 0,0-1-1 0 0,1 1 1 0 0,0 0-1 0 0,0-1 0 0 0,0 1 1 0 0,1-1-1 0 0,0 0 1 0 0,0 1-1 0 0,0-1 0 0 0,4 6 1 0 0,-4-8-95 0 0,0 1-1 0 0,0-1 1 0 0,1 0 0 0 0,-1 0-1 0 0,1 0 1 0 0,0 0-1 0 0,0 0 1 0 0,0 0 0 0 0,0-1-1 0 0,1 1 1 0 0,-1-1 0 0 0,4 2-1 0 0,1 0 42 0 0,1 0-1 0 0,-1-1 0 0 0,0 0 1 0 0,12 3-1 0 0,-16-6-53 0 0,1 1 0 0 0,-1-1 0 0 0,0 0 1 0 0,1 0-1 0 0,-1-1 0 0 0,0 1 0 0 0,0-1 0 0 0,1 0 0 0 0,-1 0 0 0 0,0 0 0 0 0,5-2 0 0 0,-2 0 13 0 0,-1 0 0 0 0,0 0 0 0 0,1-1 0 0 0,-1 0-1 0 0,10-8 1 0 0,-15 11-20 0 0,1-1-1 0 0,-1 1 0 0 0,0 0 1 0 0,0-1-1 0 0,0 1 1 0 0,0-1-1 0 0,-1 1 0 0 0,1-1 1 0 0,0 0-1 0 0,-1 1 1 0 0,1-1-1 0 0,-1 0 0 0 0,1 1 1 0 0,-1-1-1 0 0,0 0 1 0 0,0 0-1 0 0,1 1 0 0 0,-1-1 1 0 0,-1 0-1 0 0,1 0 1 0 0,0 0-1 0 0,0 1 0 0 0,-1-1 1 0 0,1 0-1 0 0,-1 1 1 0 0,1-1-1 0 0,-1 0 0 0 0,0 1 1 0 0,0-1-1 0 0,1 1 1 0 0,-1-1-1 0 0,0 1 0 0 0,0-1 1 0 0,-1 1-1 0 0,1 0 1 0 0,0-1-1 0 0,-2 0 0 0 0,-4-3 29 0 0,0 0-1 0 0,-1 0 0 0 0,1 1 0 0 0,-1 0 0 0 0,0 1 0 0 0,0 0 1 0 0,0 0-1 0 0,-1 0 0 0 0,1 1 0 0 0,-1 1 0 0 0,1-1 0 0 0,-1 1 1 0 0,1 1-1 0 0,-1 0 0 0 0,0 0 0 0 0,1 0 0 0 0,-1 1 0 0 0,0 0 1 0 0,1 1-1 0 0,-1 0 0 0 0,1 1 0 0 0,0-1 0 0 0,-10 6 0 0 0,16-7-157 0 0,-5 3-1946 0 0,4 1-4127 0 0,2 2-2688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56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11920 0 0,'0'0'1082'0'0,"7"0"-868"0"0,6 2 1743 0 0,-1-1 1 0 0,20 0 0 0 0,56-9 1725 0 0,-29 2-2416 0 0,134-17 787 0 0,-144 15-1877 0 0,131-17-1326 0 0,-163 24-349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9:57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4144 0 0,'0'0'319'0'0,"17"-1"5324"0"0,99-9 1669 0 0,0 1-4323 0 0,32-3-4026 0 0,0-1-3716 0 0,-126 10-1528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01.9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10568 0 0,'0'0'956'0'0,"9"-5"-726"0"0,-6 2 56 0 0,1-1 0 0 0,-1 1 0 0 0,1-1-1 0 0,0 1 1 0 0,0 0 0 0 0,1 1 0 0 0,-1-1-1 0 0,9-3 1 0 0,17-12 2267 0 0,-6 4-709 0 0,-22 14-1768 0 0,-1-1 1 0 0,1 0-1 0 0,-1 1 0 0 0,1-1 0 0 0,0 1 1 0 0,-1 0-1 0 0,1-1 0 0 0,-1 1 1 0 0,1 0-1 0 0,0 0 0 0 0,-1 0 1 0 0,1 0-1 0 0,3 1 0 0 0,-5-1-69 0 0,1 1 0 0 0,0-1 0 0 0,-1 1 0 0 0,1-1 0 0 0,-1 1 0 0 0,1-1 0 0 0,-1 1 0 0 0,1-1 0 0 0,-1 1 0 0 0,1 0 0 0 0,-1-1 0 0 0,1 1 0 0 0,-1 0 0 0 0,0 0 0 0 0,1-1 0 0 0,-1 1 0 0 0,0 0 0 0 0,0 0 0 0 0,0-1 0 0 0,1 1 0 0 0,-1 1 0 0 0,1 19-165 0 0,-1-18 74 0 0,-1 5-35 0 0,1-5 196 0 0,0-1 1 0 0,0 1-1 0 0,0 0 0 0 0,0-1 1 0 0,1 1-1 0 0,-1-1 0 0 0,1 1 1 0 0,0 3-1 0 0,0-5-13 0 0,0 0 0 0 0,-1 0 0 0 0,1 0 0 0 0,0-1 0 0 0,0 1 0 0 0,-1 0 0 0 0,1 0 0 0 0,0-1 0 0 0,0 1 0 0 0,0 0 0 0 0,0-1 0 0 0,0 1 0 0 0,0-1 0 0 0,0 0 0 0 0,0 1 0 0 0,0-1 0 0 0,0 0 0 0 0,0 1 0 0 0,0-1 0 0 0,0 0 1 0 0,0 0-1 0 0,0 0 0 0 0,0 0 0 0 0,1 0 0 0 0,0 0 0 0 0,7-1 41 0 0,0 0 0 0 0,0 0 0 0 0,0-1 0 0 0,-1 0 0 0 0,14-5 0 0 0,41-20 399 0 0,-37 13-1392 0 0,-25 14 454 0 0,1 0-2876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02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54 7368 0 0,'-7'-2'9005'0'0,"20"-4"-1247"0"0,-4 2-6500 0 0,-3 2-3926 0 0,4-3 2920 0 0,-7 3-208 0 0,0 0-1 0 0,-1 1 1 0 0,1 0 0 0 0,0 0-1 0 0,-1 0 1 0 0,1 0 0 0 0,0 0-1 0 0,0 0 1 0 0,0 1 0 0 0,0-1 0 0 0,0 1-1 0 0,0 0 1 0 0,0 0 0 0 0,-1 0-1 0 0,1 0 1 0 0,0 1 0 0 0,5 0-1 0 0,2 11 236 0 0,-6-5-438 0 0,-1-4 183 0 0,0-1-1 0 0,0 0 0 0 0,-1 1 0 0 0,2-1 1 0 0,-1 0-1 0 0,0 0 0 0 0,0 0 0 0 0,0-1 1 0 0,1 1-1 0 0,-1-1 0 0 0,1 0 0 0 0,-1 0 0 0 0,1 0 1 0 0,0-1-1 0 0,-1 1 0 0 0,1-1 0 0 0,0 1 1 0 0,-1-1-1 0 0,1-1 0 0 0,5 0 0 0 0,-4 1 17 0 0,0-1 0 0 0,-1-1-1 0 0,1 1 1 0 0,-1-1-1 0 0,1 0 1 0 0,-1 0-1 0 0,1 0 1 0 0,-1 0 0 0 0,0-1-1 0 0,0 0 1 0 0,-1 0-1 0 0,1 0 1 0 0,0 0-1 0 0,-1 0 1 0 0,6-7 0 0 0,6-12-3047 0 0,-12 17 1604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03.6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10592 0 0,'14'-5'1136'0'0,"25"-7"2061"0"0,-18 5-2150 0 0,31-6-1 0 0,-46 12-977 0 0,-1 0 0 0 0,1 1 0 0 0,0-1 0 0 0,0 1-1 0 0,-1 1 1 0 0,1-1 0 0 0,0 1 0 0 0,-1 0 0 0 0,1 0 0 0 0,7 3-1 0 0,-11-4-45 0 0,-1 1-1 0 0,1-1 0 0 0,-1 1 0 0 0,0 0 0 0 0,1-1 1 0 0,-1 1-1 0 0,0 0 0 0 0,0 0 0 0 0,1 0 0 0 0,-1 0 1 0 0,0 0-1 0 0,0 0 0 0 0,0 0 0 0 0,0 0 0 0 0,0 0 0 0 0,-1 1 1 0 0,1-1-1 0 0,0 0 0 0 0,0 1 0 0 0,-1-1 0 0 0,1 0 1 0 0,-1 1-1 0 0,1-1 0 0 0,-1 1 0 0 0,1 1 0 0 0,-2-1 22 0 0,1 1-1 0 0,0-1 0 0 0,0 1 0 0 0,-1-1 0 0 0,0 1 1 0 0,1-1-1 0 0,-1 1 0 0 0,0-1 0 0 0,0 0 1 0 0,0 0-1 0 0,-1 1 0 0 0,1-1 0 0 0,0 0 1 0 0,-3 3-1 0 0,-24 27 690 0 0,-2-2 0 0 0,-34 28 0 0 0,-10 11 1216 0 0,73-69-1940 0 0,0 1 1 0 0,1-1-1 0 0,-1 1 1 0 0,0 0-1 0 0,1-1 1 0 0,-1 1-1 0 0,0 0 1 0 0,1 0-1 0 0,-1-1 1 0 0,1 1-1 0 0,-1 0 1 0 0,1 0-1 0 0,0 0 1 0 0,-1 0-1 0 0,1 0 1 0 0,0 0-1 0 0,0-1 1 0 0,-1 1-1 0 0,1 0 1 0 0,0 0-1 0 0,0 0 1 0 0,0 1-1 0 0,1-1 8 0 0,-1-1 0 0 0,0 1 0 0 0,1 0-1 0 0,-1-1 1 0 0,1 1 0 0 0,-1-1 0 0 0,1 1-1 0 0,0-1 1 0 0,-1 1 0 0 0,1-1 0 0 0,-1 1-1 0 0,1-1 1 0 0,0 0 0 0 0,-1 1 0 0 0,1-1 0 0 0,0 0-1 0 0,0 0 1 0 0,-1 1 0 0 0,1-1 0 0 0,1 0-1 0 0,6 1 110 0 0,0 0 0 0 0,-1-1-1 0 0,15 0 1 0 0,-21 0-125 0 0,165 5-586 0 0,-142-3 372 0 0,49 5-4579 0 0,-60-7 3902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04.2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20 3224 0 0,'11'-3'6793'0'0,"29"-1"1217"0"0,0 0-6193 0 0,44-4-1038 0 0,-79 8-845 0 0,-4 0-278 0 0,-3 1-585 0 0,0 0 456 0 0,0 0 1 0 0,0-1-1 0 0,0 1 0 0 0,0 0 1 0 0,0-1-1 0 0,-4 1 0 0 0,3-1-17 0 0,-64 10-5372 0 0,-11 1 5546 0 0,70-9 1157 0 0,0 0-1 0 0,0 1 0 0 0,1 0 1 0 0,-1 0-1 0 0,1 1 0 0 0,-1-1 1 0 0,-8 8-1 0 0,15-10-610 0 0,0 0 1 0 0,0-1-1 0 0,0 1 0 0 0,0 0 0 0 0,0 1 0 0 0,0-1 0 0 0,0 0 1 0 0,1 0-1 0 0,-1 0 0 0 0,0 0 0 0 0,1 1 0 0 0,-1-1 1 0 0,1 0-1 0 0,-1 3 0 0 0,0-3-157 0 0,1-1 1 0 0,0 1-1 0 0,0 0 1 0 0,0 0-1 0 0,0-1 1 0 0,0 1-1 0 0,0 0 0 0 0,0-1 1 0 0,0 1-1 0 0,1 0 1 0 0,-1-1-1 0 0,0 1 1 0 0,0 0-1 0 0,0-1 1 0 0,1 1-1 0 0,-1 0 0 0 0,0-1 1 0 0,1 1-1 0 0,-1-1 1 0 0,1 1-1 0 0,-1 0 1 0 0,1-1-1 0 0,-1 1 0 0 0,1-1 1 0 0,-1 0-1 0 0,1 1 1 0 0,-1-1-1 0 0,2 1 1 0 0,18 10 578 0 0,0-2 1 0 0,1-1 0 0 0,21 7-1 0 0,-27-10-403 0 0,29 15-1 0 0,-36-16-203 0 0,-2-1-41 0 0,34 20 74 0 0,-37-21-64 0 0,0 0 0 0 0,0 1 0 0 0,0-1 1 0 0,-1 1-1 0 0,1-1 0 0 0,-1 1 0 0 0,0 0 1 0 0,1 0-1 0 0,-1 0 0 0 0,2 5 0 0 0,-4-7 15 0 0,1 0 0 0 0,-1 0 0 0 0,0 0 0 0 0,1 0 0 0 0,-1 0 0 0 0,0 0 0 0 0,1 0 0 0 0,-1 0 0 0 0,0 0-1 0 0,0 0 1 0 0,0 1 0 0 0,0-1 0 0 0,0 0 0 0 0,0 0 0 0 0,-1 0 0 0 0,1 0 0 0 0,0 0 0 0 0,0 0 0 0 0,-1 0 0 0 0,1 0 0 0 0,-1 2 0 0 0,-1-2 34 0 0,1 1 0 0 0,0-1 0 0 0,0 1 0 0 0,-1-1 0 0 0,1 0 0 0 0,-1 0 0 0 0,1 0 0 0 0,-1 0 0 0 0,1 0 0 0 0,-1 0 0 0 0,1 0 0 0 0,-3 0 0 0 0,-6 2 290 0 0,1 0 0 0 0,-1-1 0 0 0,-19 1 0 0 0,22-2-222 0 0,-11 0-213 0 0,1-1 0 0 0,0-1 0 0 0,-1 0 0 0 0,-23-6 0 0 0,14 3-1845 0 0,12 1 621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39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21967 0 0,'0'0'1995'0'0,"4"13"-1586"0"0,0-3-367 0 0,-1 1-1 0 0,-1-1 1 0 0,1 1-1 0 0,0 11 1 0 0,-2-10-1 0 0,1 0 0 0 0,0-1 0 0 0,6 16 0 0 0,-2-10-957 0 0,-1 0-1 0 0,-1 0 1 0 0,-1 0 0 0 0,0 0-1 0 0,0 19 1 0 0,-3-19-1354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05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12528 0 0,'1'-12'1352'0'0,"6"3"-746"0"0,1 0 0 0 0,0 1 0 0 0,0 0 0 0 0,10-8 0 0 0,-12 12-310 0 0,-1 0 0 0 0,1 0 0 0 0,0 1 0 0 0,0 0 0 0 0,1 0 0 0 0,-1 0 0 0 0,1 0 0 0 0,7-1 0 0 0,-13 4-286 0 0,1 0 0 0 0,-1-1 1 0 0,0 1-1 0 0,1 0 0 0 0,-1 0 0 0 0,1 0 0 0 0,-1 0 0 0 0,0 0 0 0 0,1 1 1 0 0,-1-1-1 0 0,0 0 0 0 0,1 1 0 0 0,-1-1 0 0 0,0 1 0 0 0,1-1 1 0 0,-1 1-1 0 0,0 0 0 0 0,0-1 0 0 0,1 1 0 0 0,-1 0 0 0 0,0 0 0 0 0,0 0 1 0 0,0 0-1 0 0,0 0 0 0 0,0 0 0 0 0,0 0 0 0 0,-1 0 0 0 0,2 2 1 0 0,2 4 19 0 0,-1 0 1 0 0,0-1 0 0 0,-1 1 0 0 0,3 12-1 0 0,-4-13 51 0 0,1 0 0 0 0,0-1 0 0 0,0 1 0 0 0,4 7 0 0 0,-6-12-12 0 0,1 0 0 0 0,0 0 0 0 0,-1 0-1 0 0,1 0 1 0 0,0 0 0 0 0,0 0 0 0 0,0-1-1 0 0,0 1 1 0 0,0 0 0 0 0,0 0-1 0 0,0-1 1 0 0,0 1 0 0 0,0-1 0 0 0,0 1-1 0 0,0-1 1 0 0,0 1 0 0 0,0-1 0 0 0,0 0-1 0 0,1 0 1 0 0,-1 1 0 0 0,0-1-1 0 0,0 0 1 0 0,0 0 0 0 0,1 0 0 0 0,-1 0-1 0 0,0 0 1 0 0,0 0 0 0 0,0-1 0 0 0,0 1-1 0 0,1 0 1 0 0,0-1 0 0 0,4-2 73 0 0,0 1 0 0 0,0-1 0 0 0,0-1 0 0 0,8-6 0 0 0,3 0-37 0 0,8-6-1562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05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 12896 0 0,'0'0'5159'0'0,"19"-13"-1819"0"0,-13 10-3143 0 0,0-1 0 0 0,1 2-1 0 0,-1-1 1 0 0,1 1-1 0 0,0 0 1 0 0,-1 0-1 0 0,1 0 1 0 0,10 0 0 0 0,-15 3-185 0 0,-1 0 1 0 0,1 1 0 0 0,0-1 0 0 0,-1 0-1 0 0,1 0 1 0 0,0 1 0 0 0,-1-1 0 0 0,0 1 0 0 0,1 0-1 0 0,-1-1 1 0 0,0 1 0 0 0,0 0 0 0 0,2 3-1 0 0,0 0-60 0 0,-2-3 76 0 0,1-1 0 0 0,-1 1 0 0 0,1-1 0 0 0,0 1 1 0 0,0-1-1 0 0,-1 1 0 0 0,1-1 0 0 0,0 0 0 0 0,0 0 0 0 0,0 0 0 0 0,0 0 0 0 0,0 0 0 0 0,0-1 0 0 0,1 1 0 0 0,-1-1 0 0 0,0 1 0 0 0,0-1 0 0 0,0 0 0 0 0,1 1 0 0 0,-1-1 0 0 0,0 0 0 0 0,0-1 0 0 0,1 1 0 0 0,-1 0 0 0 0,0-1 1 0 0,0 1-1 0 0,0-1 0 0 0,0 0 0 0 0,4-1 0 0 0,1-1 19 0 0,0 0-1 0 0,0-1 1 0 0,0 0 0 0 0,-1 0 0 0 0,0-1 0 0 0,1 1-1 0 0,6-9 1 0 0,13-17-879 0 0,-24 27-1353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06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2304 0 0,'0'0'101'0'0,"16"-9"635"0"0,10-2 10480 0 0,0 3-5390 0 0,0 2-3887 0 0,3 1-2220 0 0,45-3-1 0 0,-67 8 268 0 0,1 0 0 0 0,-1 1 0 0 0,1-1 0 0 0,-1 1 0 0 0,1 1 0 0 0,-1-1 0 0 0,0 1 0 0 0,1 1 0 0 0,9 4 0 0 0,-15-6 21 0 0,1 0 0 0 0,-1 0 0 0 0,0 0 0 0 0,0 1 0 0 0,0-1 0 0 0,0 0 0 0 0,-1 1 1 0 0,1 0-1 0 0,0-1 0 0 0,-1 1 0 0 0,1 0 0 0 0,-1 0 0 0 0,1 0 0 0 0,-1 0 0 0 0,0 0 1 0 0,0 0-1 0 0,0 0 0 0 0,0 0 0 0 0,0 1 0 0 0,0-1 0 0 0,-1 0 0 0 0,1 1 0 0 0,-1-1 0 0 0,0 0 1 0 0,0 1-1 0 0,1-1 0 0 0,-1 1 0 0 0,-1-1 0 0 0,1 0 0 0 0,0 1 0 0 0,-1-1 0 0 0,1 0 1 0 0,-2 3-1 0 0,-1 5 38 0 0,-1-1 0 0 0,-1 1 1 0 0,0-1-1 0 0,0 0 1 0 0,-1-1-1 0 0,0 0 0 0 0,0 1 1 0 0,-1-2-1 0 0,0 1 1 0 0,-1-1-1 0 0,1 0 0 0 0,-12 7 1 0 0,-9 6 351 0 0,-1-2 0 0 0,-41 19 0 0 0,33-21 130 0 0,24-11 5 0 0,0 1 0 0 0,-17 11 0 0 0,29-17-354 0 0,147-6 565 0 0,1 0-2006 0 0,-91 3-4066 0 0,-53 3 4649 0 0,11 0-6502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07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 9672 0 0,'5'-14'1048'0'0,"-2"12"-793"0"0,-1 0 1 0 0,0 1 0 0 0,0-1 0 0 0,1 0 0 0 0,-1 1-1 0 0,1 0 1 0 0,0-1 0 0 0,-1 1 0 0 0,1 0-1 0 0,0 0 1 0 0,3 0 0 0 0,36-6 4103 0 0,-30 5-3876 0 0,0 0-361 0 0,-1 1 0 0 0,0 0 0 0 0,1 0 0 0 0,-1 2 0 0 0,1-1-1 0 0,-1 1 1 0 0,1 1 0 0 0,-1 0 0 0 0,0 0 0 0 0,0 1 0 0 0,0 1 0 0 0,18 7-1 0 0,-29-10-118 0 0,1-1 0 0 0,0 0 0 0 0,-1 0 0 0 0,1 1 0 0 0,0-1 0 0 0,-1 1 0 0 0,1-1 0 0 0,0 1 0 0 0,-1-1 0 0 0,1 0 0 0 0,-1 1 0 0 0,1 0 0 0 0,-1-1 0 0 0,1 1 0 0 0,-1-1 0 0 0,1 1 0 0 0,-1 0 0 0 0,1-1-1 0 0,-1 1 1 0 0,0 0 0 0 0,0-1 0 0 0,1 1 0 0 0,-1 0 0 0 0,0 0 0 0 0,0-1 0 0 0,0 1 0 0 0,0 0 0 0 0,0 0 0 0 0,0-1 0 0 0,0 1 0 0 0,0 0 0 0 0,0 0 0 0 0,0-1 0 0 0,0 1 0 0 0,0 0 0 0 0,0 0 0 0 0,-1-1 0 0 0,1 1-1 0 0,0 0 1 0 0,-1 0 0 0 0,1-1 0 0 0,0 1 0 0 0,-1-1 0 0 0,1 1 0 0 0,-1 0 0 0 0,1-1 0 0 0,-1 1 0 0 0,1-1 0 0 0,-1 1 0 0 0,-1 0 0 0 0,-3 4-3 0 0,-1-1 0 0 0,1 0 0 0 0,-1 0-1 0 0,-8 4 1 0 0,11-7 2 0 0,-20 11 231 0 0,0-2-1 0 0,-34 10 1 0 0,8-1 1540 0 0,48-19-1644 0 0,1 8 53 0 0,3-5-179 0 0,0-1 1 0 0,0 1-1 0 0,1-1 0 0 0,-1 0 1 0 0,1 0-1 0 0,-1 0 1 0 0,1-1-1 0 0,0 1 1 0 0,0-1-1 0 0,7 1 0 0 0,8 4 34 0 0,1 2-41 0 0,0 0 0 0 0,19 13 0 0 0,-32-17 21 0 0,0 0 0 0 0,0 1 1 0 0,-1 0-1 0 0,0 0 1 0 0,0 0-1 0 0,-1 1 0 0 0,1 0 1 0 0,8 12-1 0 0,-13-17 11 0 0,-1 0 0 0 0,1 1 0 0 0,0-1 0 0 0,-1 0 0 0 0,1 0 0 0 0,-1 0 0 0 0,1 0 1 0 0,-1 1-1 0 0,0-1 0 0 0,1 0 0 0 0,-1 0 0 0 0,0 1 0 0 0,0-1 0 0 0,0 0 0 0 0,0 1 0 0 0,0-1 0 0 0,0 0 0 0 0,0 0 0 0 0,-1 1 0 0 0,1-1 0 0 0,0 0 0 0 0,-1 0 0 0 0,0 3 0 0 0,-1-2 54 0 0,1 0 1 0 0,-1 0-1 0 0,1-1 1 0 0,-1 1 0 0 0,0 0-1 0 0,1-1 1 0 0,-1 0-1 0 0,0 1 1 0 0,0-1-1 0 0,0 0 1 0 0,-1 0-1 0 0,-1 1 1 0 0,-7 2 175 0 0,0 0 1 0 0,0-1 0 0 0,0-1-1 0 0,-14 2 1 0 0,-6 0-834 0 0,-1-2 0 0 0,-59-4 0 0 0,73 0-571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08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12 110 10592 0 0,'-6'-2'964'0'0,"1"2"-595"0"0,5 0 686 0 0,1-1-616 0 0,1 0 0 0 0,0 1 0 0 0,0-1 0 0 0,0 0 0 0 0,-1 0 1 0 0,1 0-1 0 0,0 0 0 0 0,-1 0 0 0 0,1-1 0 0 0,2-1 0 0 0,7-6-108 0 0,2 2-153 0 0,-9 6-144 0 0,0-1 1 0 0,0 0-1 0 0,-1-1 0 0 0,1 1 1 0 0,0 0-1 0 0,2-4 0 0 0,-1 2-19 0 0,0 0 0 0 0,1 0 1 0 0,-1 0-1 0 0,8-3 0 0 0,14-9-19 0 0,-22 13 111 0 0,0 0 0 0 0,0 1-1 0 0,0-1 1 0 0,0 1 0 0 0,0 0-1 0 0,1 1 1 0 0,-1-1 0 0 0,0 1-1 0 0,1 0 1 0 0,0 0 0 0 0,7 0-1 0 0,-12 2-100 0 0,-1-1-1 0 0,1 0 1 0 0,0 0-1 0 0,-1 0 1 0 0,1 1-1 0 0,0-1 1 0 0,-1 0-1 0 0,1 1 1 0 0,-1-1-1 0 0,1 0 1 0 0,-1 1-1 0 0,1-1 1 0 0,-1 1-1 0 0,1-1 1 0 0,-1 1-1 0 0,1-1 1 0 0,-1 1-1 0 0,1-1 1 0 0,-1 1-1 0 0,0-1 1 0 0,1 1-1 0 0,-1 0 1 0 0,0-1-1 0 0,0 1 1 0 0,1 0-1 0 0,-1-1 1 0 0,0 2-1 0 0,2 16 161 0 0,-2-17-158 0 0,0 0 0 0 0,0 1 0 0 0,0-1 0 0 0,0 0-1 0 0,1 0 1 0 0,-1 1 0 0 0,0-1 0 0 0,1 0 0 0 0,0 3-1 0 0,0-3 0 0 0,-1 1 0 0 0,1-1 0 0 0,-1 0-1 0 0,0 1 1 0 0,1-1 0 0 0,-1 1 0 0 0,0-1-1 0 0,0 4 1 0 0,3 19 46 0 0,-1-11-53 0 0,5-3 18 0 0,-7-9 0 0 0,1-1 0 0 0,-1 0 1 0 0,1 0-1 0 0,-1 1 0 0 0,1-1 1 0 0,-1 0-1 0 0,1 0 1 0 0,-1 0-1 0 0,1 0 0 0 0,0 0 1 0 0,-1 0-1 0 0,1 0 0 0 0,-1 0 1 0 0,1 0-1 0 0,-1 0 0 0 0,1 0 1 0 0,0 0-1 0 0,-1 0 0 0 0,1 0 1 0 0,-1 0-1 0 0,2-1 1 0 0,11-4 330 0 0,-13 5-336 0 0,8-3-78 0 0,0-1 1 0 0,0 1-1 0 0,0-2 0 0 0,-1 1 0 0 0,11-9 0 0 0,-13 6-1472 0 0,-1 1-2979 0 0,2 0-1841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08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9216 0 0,'5'1'1206'0'0,"0"0"1"0"0,-1-1 0 0 0,1 0-1 0 0,0 1 1 0 0,4-2 0 0 0,23-7-248 0 0,-14 2-500 0 0,20-11 0 0 0,-27 11-85 0 0,0 1 0 0 0,0 1 0 0 0,0 0 0 0 0,0 0 0 0 0,1 1 0 0 0,13-2 0 0 0,-19 5-246 0 0,1 0-1 0 0,0 1 0 0 0,-1 0 0 0 0,1 0 0 0 0,-1 0 1 0 0,13 5-1 0 0,-14-4-62 0 0,0-1 0 0 0,0 1 1 0 0,1-1-1 0 0,-1 0 0 0 0,0 0 0 0 0,1 0 0 0 0,-1-1 1 0 0,1 0-1 0 0,-1 0 0 0 0,10-1 0 0 0,-13 0 66 0 0,0 0 0 0 0,0 0 0 0 0,0 0-1 0 0,0 0 1 0 0,0 0 0 0 0,0 0 0 0 0,0-1-1 0 0,-1 1 1 0 0,4-4 0 0 0,8-5 113 0 0,13-5-2978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10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14280 0 0,'0'0'1102'0'0,"3"20"2065"0"0,0-10-1445 0 0,-2-1-1 0 0,1 17 1 0 0,-3 46 1043 0 0,-2-19-1821 0 0,3-32-791 0 0,0-7-354 0 0,0 0-1 0 0,0 0 1 0 0,2-1 0 0 0,2 15 0 0 0,-3-24-1199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10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20159 0 0,'0'0'926'0'0,"11"-7"332"0"0,0 4-1196 0 0,-1 0-1 0 0,1 0 0 0 0,0 0 1 0 0,0 2-1 0 0,14-2 0 0 0,57 3 307 0 0,-64 1-151 0 0,-1 0-1 0 0,1 2 1 0 0,22 5-1 0 0,-33-6-114 0 0,1 0 1 0 0,-1 1-1 0 0,1 0 0 0 0,-1 0 0 0 0,0 1 0 0 0,0 0 1 0 0,0 0-1 0 0,-1 0 0 0 0,11 10 0 0 0,-16-13-28 0 0,1 1-1 0 0,-1-1 0 0 0,0 1 1 0 0,1 0-1 0 0,-1 0 1 0 0,0 0-1 0 0,0-1 0 0 0,0 1 1 0 0,-1 0-1 0 0,1 0 0 0 0,0 0 1 0 0,-1 0-1 0 0,1 1 1 0 0,-1-1-1 0 0,0 0 0 0 0,1 3 1 0 0,-2-1 33 0 0,1 0 1 0 0,-1 0 0 0 0,1 0-1 0 0,-1 0 1 0 0,0 0-1 0 0,-1 0 1 0 0,1-1-1 0 0,-3 6 1 0 0,-1 0 61 0 0,0-1 0 0 0,0 1 0 0 0,-1-1 0 0 0,0 0 0 0 0,-1-1 0 0 0,-9 9 0 0 0,8-10-152 0 0,1-1 0 0 0,-1 0 0 0 0,0 0 1 0 0,-1-1-1 0 0,1 0 0 0 0,-1-1 0 0 0,-15 5 0 0 0,-18 7-3326 0 0,37-14 1906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11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40 480 15952 0 0,'-2'-2'140'0'0,"0"1"1"0"0,1-1-1 0 0,-1 1 1 0 0,0-1-1 0 0,1 0 1 0 0,-1 0-1 0 0,1 0 1 0 0,0 0-1 0 0,-1 0 1 0 0,1 0-1 0 0,0 0 1 0 0,0 0 0 0 0,1 0-1 0 0,-1-1 1 0 0,0 1-1 0 0,1 0 1 0 0,-1 0-1 0 0,0-5 1 0 0,-4-14 930 0 0,2 12-509 0 0,1 0-1 0 0,0 0 1 0 0,0-1 0 0 0,1 1 0 0 0,0-1-1 0 0,1 1 1 0 0,1-15 0 0 0,0 9 259 0 0,1-1 0 0 0,0 0 0 0 0,9-26 0 0 0,12-14 5 0 0,-11 27-780 0 0,-6 18-213 0 0,0 0-1 0 0,0 1 1 0 0,1-1-1 0 0,0 1 1 0 0,1 0-1 0 0,0 1 1 0 0,0 0-1 0 0,1 0 1 0 0,0 1-1 0 0,1 0 1 0 0,0 1-1 0 0,0 0 1 0 0,1 0-1 0 0,0 1 1 0 0,16-7-1 0 0,-12 9-1512 0 0,2 0-72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12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1 121 1376 0 0,'12'3'1752'0'0,"-11"-3"-1526"0"0,-1 0 0 0 0,0 0 0 0 0,1 0 0 0 0,-1 0 0 0 0,0 0 0 0 0,1-1 0 0 0,-1 1 1 0 0,0 0-1 0 0,1 0 0 0 0,-1 0 0 0 0,0 0 0 0 0,0-1 0 0 0,1 1 0 0 0,-1 0 0 0 0,0 0 0 0 0,0-1 0 0 0,1 1 0 0 0,-1 0 1 0 0,0 0-1 0 0,0-1 0 0 0,0 1 0 0 0,1 0 0 0 0,-1-1 0 0 0,0 1 0 0 0,0 0 0 0 0,0-1 0 0 0,0 1 0 0 0,0 0 0 0 0,0-1 0 0 0,0 1 1 0 0,0 0-1 0 0,0-1 0 0 0,0 1 0 0 0,0 0 0 0 0,0-1 0 0 0,0 1 0 0 0,0-1 0 0 0,-2-20 3068 0 0,1 18-2773 0 0,0 0 0 0 0,1 0 0 0 0,0 0-1 0 0,-1 0 1 0 0,2-6 0 0 0,0 5-384 0 0,1-1 0 0 0,1 0 1 0 0,-1 1-1 0 0,1 0 0 0 0,-1-1 0 0 0,1 1 0 0 0,1 0 1 0 0,-1 0-1 0 0,0 0 0 0 0,1 1 0 0 0,5-5 0 0 0,-7 6-138 0 0,1 0 7 0 0,0 1 0 0 0,1-1 0 0 0,-1 1 0 0 0,0-1-1 0 0,0 1 1 0 0,1 0 0 0 0,-1 0 0 0 0,1 1 0 0 0,-1-1 0 0 0,7 1-1 0 0,-10 0-8 0 0,1 0 0 0 0,-1 0 0 0 0,1 0-1 0 0,0 0 1 0 0,-1 0 0 0 0,1 0 0 0 0,-1 0-1 0 0,1 0 1 0 0,0 1 0 0 0,-1-1 0 0 0,1 0 0 0 0,-1 0-1 0 0,1 1 1 0 0,-1-1 0 0 0,1 0 0 0 0,-1 1-1 0 0,1-1 1 0 0,-1 1 0 0 0,1-1 0 0 0,-1 1-1 0 0,1 0 1 0 0,1 1 2 0 0,0-1-14 0 0,0 1-1 0 0,0 0 0 0 0,0 0 0 0 0,0 1 1 0 0,0-1-1 0 0,-1 0 0 0 0,1 1 1 0 0,-1-1-1 0 0,1 1 0 0 0,-1-1 0 0 0,0 1 1 0 0,0-1-1 0 0,0 1 0 0 0,-1 0 0 0 0,1 0 1 0 0,0 4-1 0 0,-1-4 20 0 0,1 0 1 0 0,-1 0-1 0 0,1 0 1 0 0,0 0-1 0 0,0-1 1 0 0,0 1-1 0 0,0 0 0 0 0,0-1 1 0 0,0 1-1 0 0,1-1 1 0 0,-1 1-1 0 0,1-1 1 0 0,0 0-1 0 0,-1 0 1 0 0,1 1-1 0 0,0-1 0 0 0,0-1 1 0 0,1 1-1 0 0,2 2 1 0 0,0-1 33 0 0,0 0 0 0 0,1-1 0 0 0,-1 0 0 0 0,1 0 1 0 0,-1 0-1 0 0,1 0 0 0 0,0-1 0 0 0,-1 0 0 0 0,1 0 1 0 0,0-1-1 0 0,0 0 0 0 0,0 0 0 0 0,0 0 0 0 0,0 0 1 0 0,-1-1-1 0 0,1 0 0 0 0,0-1 0 0 0,0 1 0 0 0,-1-1 0 0 0,1 0 1 0 0,-1 0-1 0 0,0-1 0 0 0,1 1 0 0 0,7-7 0 0 0,-10 7 3 0 0,1-1-1 0 0,-1 0 0 0 0,0 0 0 0 0,0 0 0 0 0,0 0 0 0 0,0 0 0 0 0,0-1 0 0 0,2-4 1 0 0,-5 7 4 0 0,1 0 0 0 0,-1 0 0 0 0,0 0 0 0 0,1 0 0 0 0,-1 0 1 0 0,0-1-1 0 0,0 1 0 0 0,0 0 0 0 0,0 0 0 0 0,0 0 0 0 0,0 0 0 0 0,0 0 1 0 0,0 0-1 0 0,-1-1 0 0 0,1 1 0 0 0,0 0 0 0 0,-1 0 0 0 0,1 0 0 0 0,0 0 1 0 0,-1 0-1 0 0,1 0 0 0 0,-1 0 0 0 0,0 0 0 0 0,1 0 0 0 0,-1 0 1 0 0,0 0-1 0 0,0 1 0 0 0,0-1 0 0 0,1 0 0 0 0,-1 0 0 0 0,0 1 0 0 0,0-1 1 0 0,0 0-1 0 0,0 1 0 0 0,-2-1 0 0 0,-3-3 45 0 0,-1 1 0 0 0,1 0 0 0 0,-1 1 0 0 0,0-1 0 0 0,0 1 0 0 0,0 1 0 0 0,0-1 0 0 0,0 1 0 0 0,-1 1 0 0 0,1-1 0 0 0,0 1 0 0 0,0 0-1 0 0,-1 1 1 0 0,1 0 0 0 0,0 0 0 0 0,0 0 0 0 0,0 1 0 0 0,-9 3 0 0 0,12-3-909 0 0,0 0 0 0 0,0 0 0 0 0,1 1 0 0 0,-1-1 0 0 0,-3 4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0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9 7368 0 0,'-4'-4'666'0'0,"0"0"3550"0"0,5 9-3689 0 0,-15 45 1973 0 0,10-36-1980 0 0,0 0 1 0 0,1 1-1 0 0,0 0 1 0 0,-1 21-1 0 0,6-12-1497 0 0,-1-16-165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12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7832 0 0,'1'7'760'0'0,"-3"4"4568"0"0,1-9-4476 0 0,1-1 0 0 0,0 1 0 0 0,-1-1 0 0 0,1 1 0 0 0,0-1 0 0 0,0 1 0 0 0,0-1 0 0 0,0 1 0 0 0,0-1 0 0 0,1 2 0 0 0,-1-2-888 0 0,0 0 1 0 0,1 0-1 0 0,-1-1 0 0 0,0 1 0 0 0,1 0 0 0 0,-1-1 1 0 0,1 1-1 0 0,-1 0 0 0 0,1-1 0 0 0,-1 1 0 0 0,1-1 1 0 0,-1 1-1 0 0,1-1 0 0 0,0 1 0 0 0,1 0 0 0 0,1 0-103 0 0,1 1 0 0 0,0-1 0 0 0,0 0 0 0 0,0 0 0 0 0,0 0-1 0 0,0 0 1 0 0,0-1 0 0 0,0 1 0 0 0,0-1 0 0 0,0 0 0 0 0,0 0-1 0 0,0-1 1 0 0,0 1 0 0 0,0-1 0 0 0,0 0 0 0 0,0 0 0 0 0,0 0 0 0 0,6-3-1 0 0,-3 0 49 0 0,-2 2 365 0 0,1 0-1 0 0,-1-1 1 0 0,0 0 0 0 0,0 0 0 0 0,0 0 0 0 0,-1-1 0 0 0,6-5 0 0 0,-9 9-224 0 0,-1-1 0 0 0,1 1 0 0 0,-1-1-1 0 0,1 1 1 0 0,-1 0 0 0 0,1-1 0 0 0,0 1 0 0 0,-1-1-1 0 0,1 1 1 0 0,-1 0 0 0 0,1 0 0 0 0,0-1-1 0 0,-1 1 1 0 0,1 0 0 0 0,0 0 0 0 0,-1 0 0 0 0,2 0-1 0 0,-1 0-22 0 0,0 0 1 0 0,-1 0-1 0 0,1 1 0 0 0,0-1 0 0 0,-1 0 0 0 0,1 1 1 0 0,0-1-1 0 0,-1 0 0 0 0,1 1 0 0 0,0-1 0 0 0,-1 1 1 0 0,1-1-1 0 0,-1 1 0 0 0,1-1 0 0 0,-1 1 0 0 0,1-1 1 0 0,-1 1-1 0 0,1 0 0 0 0,-1-1 0 0 0,0 1 0 0 0,1 0 1 0 0,-1-1-1 0 0,0 1 0 0 0,1 1 0 0 0,0 0-21 0 0,0 0 1 0 0,0 1-1 0 0,1-1 0 0 0,-1 0 0 0 0,0 0 1 0 0,1 0-1 0 0,0-1 0 0 0,-1 1 0 0 0,1 0 1 0 0,0-1-1 0 0,0 1 0 0 0,0-1 0 0 0,0 1 0 0 0,0-1 1 0 0,0 0-1 0 0,1 0 0 0 0,-1 0 0 0 0,0 0 1 0 0,0-1-1 0 0,1 1 0 0 0,-1 0 0 0 0,1-1 0 0 0,-1 0 1 0 0,0 1-1 0 0,1-1 0 0 0,-1 0 0 0 0,1 0 1 0 0,-1-1-1 0 0,1 1 0 0 0,-1 0 0 0 0,1-1 0 0 0,-1 1 1 0 0,0-1-1 0 0,1 0 0 0 0,2-1 0 0 0,12-5 58 0 0,0 1 0 0 0,1 1 0 0 0,30-5 0 0 0,-16 9 433 0 0,-15 2-6220 0 0,-17 8 923 0 0,0-7 3721 0 0,0-1-975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13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75 14744 0 0,'-13'0'1223'0'0,"0"0"0"0"0,-1 1 0 0 0,1 1 0 0 0,-14 3 0 0 0,21-3-509 0 0,0 0 0 0 0,0 0 0 0 0,1 1 0 0 0,-1-1 0 0 0,-7 6 1 0 0,8-4-797 0 0,1-1 1 0 0,-1 1-1 0 0,-6 7 1 0 0,9-8 89 0 0,-1 0-135 0 0,-1 1-1 0 0,1 0 0 0 0,0 0 0 0 0,-2 5 0 0 0,4-8 48 0 0,1 1 0 0 0,-1 0-1 0 0,1-1 1 0 0,-1 1 0 0 0,1 0 0 0 0,-1-1-1 0 0,1 1 1 0 0,0 0 0 0 0,0 0 0 0 0,0-1-1 0 0,0 1 1 0 0,0 0 0 0 0,1-1 0 0 0,0 4-1 0 0,0-4 79 0 0,1 1-1 0 0,-1-1 1 0 0,1 0-1 0 0,0 0 1 0 0,-1 0 0 0 0,1-1-1 0 0,0 1 1 0 0,0 0-1 0 0,0-1 1 0 0,-1 1-1 0 0,1-1 1 0 0,3 1-1 0 0,-2-1-1 0 0,0 0 0 0 0,0 0 0 0 0,0-1 0 0 0,-1 1 0 0 0,1-1 0 0 0,0 0 0 0 0,0 0 1 0 0,0 0-1 0 0,0 0 0 0 0,-1 0 0 0 0,1-1 0 0 0,3-1 0 0 0,1-2-21 0 0,-1 1-1 0 0,0-1 1 0 0,8-9 0 0 0,-11 11 39 0 0,0-1 0 0 0,0 0 0 0 0,-1 0 0 0 0,1 0 0 0 0,-1 0 0 0 0,0 0-1 0 0,0-1 1 0 0,-1 1 0 0 0,1 0 0 0 0,0-6 0 0 0,1-7 112 0 0,2-25 0 0 0,-1 3 397 0 0,-2 38-224 0 0,2 5-113 0 0,7 13-45 0 0,10 22-39 0 0,-17-29-176 0 0,1-1-1 0 0,-1 0 1 0 0,2 0-1 0 0,0 0 1 0 0,0-1 0 0 0,0 0-1 0 0,1 0 1 0 0,0 0-1 0 0,0-1 1 0 0,1 0-1 0 0,0-1 1 0 0,12 8-1 0 0,-6-8-833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13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22319 0 0,'0'0'2448'0'0,"3"-2"-2448"0"0,1 1 0 0 0,1-1-480 0 0,1 0-128 0 0,1 2-9303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14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11 108 11976 0 0,'0'0'2454'0'0,"-4"-4"1659"0"0,-3-6-4118 0 0,7 8 4 0 0,0-1 0 0 0,0 1 0 0 0,1 0 0 0 0,-1-1 0 0 0,0 1 0 0 0,1 0 0 0 0,0-1 0 0 0,-1 1 0 0 0,1 0 0 0 0,0 0 0 0 0,0 0 0 0 0,0 0 0 0 0,1 0 0 0 0,-1 0 0 0 0,0 0 0 0 0,1 0-1 0 0,-1 0 1 0 0,4-3 0 0 0,0 0 339 0 0,0 0 0 0 0,1 1 0 0 0,0-1 0 0 0,10-5-1 0 0,-6 4 41 0 0,-7 4-340 0 0,0 1-1 0 0,0-1 0 0 0,0 0 0 0 0,0 1 1 0 0,0 0-1 0 0,1 0 0 0 0,-1 0 0 0 0,5-1 1 0 0,-4 2 46 0 0,0-1 1 0 0,0 1 0 0 0,-1 0 0 0 0,1 0 0 0 0,0 0-1 0 0,0 0 1 0 0,0 1 0 0 0,0 0 0 0 0,-1 0-1 0 0,1 0 1 0 0,0 0 0 0 0,-1 0 0 0 0,7 4-1 0 0,14 13-1350 0 0,-3 6-4373 0 0,-18-20-75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14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8 12440 0 0,'-2'0'307'0'0,"0"0"0"0"0,0 0 1 0 0,0 0-1 0 0,0 0 0 0 0,0 0 1 0 0,0 0-1 0 0,0-1 0 0 0,0 1 1 0 0,0-1-1 0 0,-4-1 0 0 0,3 1 486 0 0,0 1-1 0 0,0-1 1 0 0,0 0-1 0 0,0 1 0 0 0,0-1 1 0 0,-4 1-1 0 0,3 0-602 0 0,-1 1 0 0 0,1-1 0 0 0,0 1 0 0 0,-1 0-1 0 0,1 0 1 0 0,0 1 0 0 0,0-1 0 0 0,-1 1 0 0 0,1 0-1 0 0,1 0 1 0 0,-1 0 0 0 0,0 1 0 0 0,-6 4 0 0 0,10-7-188 0 0,0 1 0 0 0,0-1 0 0 0,0 1 0 0 0,0-1 1 0 0,0 0-1 0 0,0 1 0 0 0,0-1 0 0 0,0 0 0 0 0,0 1 1 0 0,0-1-1 0 0,0 1 0 0 0,0-1 0 0 0,0 0 0 0 0,0 1 1 0 0,0-1-1 0 0,0 0 0 0 0,0 1 0 0 0,0-1 0 0 0,0 1 1 0 0,1-1-1 0 0,-1 0 0 0 0,0 1 0 0 0,0-1 0 0 0,0 0 1 0 0,1 1-1 0 0,-1-1 0 0 0,0 0 0 0 0,0 0 0 0 0,1 1 1 0 0,-1-1-1 0 0,0 0 0 0 0,1 0 0 0 0,-1 0 0 0 0,0 1 1 0 0,1-1-1 0 0,-1 0 0 0 0,0 0 0 0 0,1 0 0 0 0,-1 0 1 0 0,1 1-1 0 0,17 5-318 0 0,-9-4 330 0 0,-4-2-9 0 0,-1 1 1 0 0,1-1 0 0 0,-1 1 0 0 0,0 0-1 0 0,1 0 1 0 0,-1 1 0 0 0,0-1 0 0 0,0 1-1 0 0,0 0 1 0 0,0 0 0 0 0,0 1 0 0 0,5 4-1 0 0,-3-2-80 0 0,-1 1 0 0 0,0 0 0 0 0,0 1 0 0 0,-1-1 0 0 0,0 1 0 0 0,0 0 0 0 0,-1 0 0 0 0,1 0 0 0 0,-2 0 0 0 0,3 9 0 0 0,-2-6-39 0 0,-1 0 0 0 0,0 0 0 0 0,-1 0-1 0 0,0 1 1 0 0,-1 16 0 0 0,0-24 230 0 0,-1-1 0 0 0,1 1 0 0 0,0-1 0 0 0,-1 1-1 0 0,0-1 1 0 0,1 1 0 0 0,-1-1 0 0 0,0 1 0 0 0,0-1 0 0 0,-1 0 0 0 0,1 0 0 0 0,0 1 0 0 0,-1-1-1 0 0,1 0 1 0 0,-1 0 0 0 0,0 0 0 0 0,0-1 0 0 0,1 1 0 0 0,-1 0 0 0 0,0-1 0 0 0,-1 1 0 0 0,1-1-1 0 0,0 1 1 0 0,0-1 0 0 0,-1 0 0 0 0,1 0 0 0 0,-5 1 0 0 0,1-1-56 0 0,0 0 1 0 0,0 0-1 0 0,0 0 1 0 0,-1-1-1 0 0,1 0 0 0 0,0-1 1 0 0,0 1-1 0 0,0-1 1 0 0,0 0-1 0 0,0-1 0 0 0,0 1 1 0 0,0-1-1 0 0,1 0 1 0 0,-1-1-1 0 0,1 1 0 0 0,-1-1 1 0 0,1 0-1 0 0,0-1 1 0 0,0 1-1 0 0,0-1 0 0 0,0 0 1 0 0,1 0-1 0 0,0-1 1 0 0,0 1-1 0 0,-6-8 1 0 0,-7-15-3929 0 0,10 14-4713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19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27 129 6448 0 0,'0'0'2212'0'0,"15"2"742"0"0,-8-3-2557 0 0,-1 0-1 0 0,1 0 1 0 0,-1 0-1 0 0,1-1 1 0 0,-1 0-1 0 0,0 0 1 0 0,0-1-1 0 0,0 1 1 0 0,0-1-1 0 0,6-5 1 0 0,0 1-92 0 0,-1-1 0 0 0,0-1 0 0 0,17-18-1 0 0,-27 27-296 0 0,-1 0 0 0 0,1-1-1 0 0,-1 1 1 0 0,1-1-1 0 0,-1 1 1 0 0,1-1-1 0 0,-1 1 1 0 0,0-1 0 0 0,1 1-1 0 0,-1-1 1 0 0,0 0-1 0 0,1 1 1 0 0,-1-1-1 0 0,0 1 1 0 0,0-1 0 0 0,0 0-1 0 0,0 1 1 0 0,1-1-1 0 0,-1 0 1 0 0,0 1-1 0 0,0-1 1 0 0,0 0-1 0 0,0 1 1 0 0,0-1 0 0 0,-1 1-1 0 0,1-1 1 0 0,0 0-1 0 0,0 1 1 0 0,0-1-1 0 0,0 0 1 0 0,-1 1 0 0 0,1-1-1 0 0,0 1 1 0 0,-1-1-1 0 0,1 0 1 0 0,0 1-1 0 0,-1-1 1 0 0,1 1-1 0 0,-1-1 1 0 0,1 1 0 0 0,-1 0-1 0 0,1-1 1 0 0,-2 0-1 0 0,0 0-2 0 0,1 0 0 0 0,-2 0 0 0 0,1 0 0 0 0,0 0 0 0 0,0 0 0 0 0,0 0 0 0 0,0 0 0 0 0,0 1 0 0 0,-3-1 0 0 0,0 1 37 0 0,0 0-1 0 0,0 1 1 0 0,0-1-1 0 0,0 1 0 0 0,1 0 1 0 0,-1 1-1 0 0,-7 2 1 0 0,-32 16-11 0 0,38-16-85 0 0,0 0 0 0 0,0 0 1 0 0,0 0-1 0 0,0 1 0 0 0,1 0 0 0 0,-1 0 1 0 0,-5 8-1 0 0,10-12 51 0 0,-1 1 0 0 0,1-1 0 0 0,0 1 0 0 0,0 0 0 0 0,0-1 0 0 0,0 1 0 0 0,0 0 0 0 0,0 0 0 0 0,1 0 0 0 0,-1 0 0 0 0,1 0 0 0 0,-1 0 0 0 0,1 0 0 0 0,0 0 0 0 0,0 0 0 0 0,-1 0 0 0 0,1 0 0 0 0,1 0 0 0 0,-1 0 0 0 0,0 0 0 0 0,0 0 0 0 0,1 0 0 0 0,-1-1 0 0 0,1 1 0 0 0,0 0 0 0 0,0 0 0 0 0,-1 0 0 0 0,1 0 0 0 0,0-1 0 0 0,0 1 0 0 0,2 2 0 0 0,0-2 44 0 0,0 1-1 0 0,-1-1 0 0 0,1 0 0 0 0,0 0 0 0 0,0 0 0 0 0,0-1 1 0 0,1 1-1 0 0,-1-1 0 0 0,0 1 0 0 0,1-1 0 0 0,-1 0 0 0 0,1 0 0 0 0,-1-1 1 0 0,1 1-1 0 0,-1-1 0 0 0,1 0 0 0 0,-1 0 0 0 0,1 0 0 0 0,0 0 1 0 0,5-1-1 0 0,0 0 83 0 0,-1-1 1 0 0,1 0-1 0 0,0 0 1 0 0,-1-1 0 0 0,1 0-1 0 0,-1-1 1 0 0,10-5-1 0 0,-11 5 67 0 0,1-1-1 0 0,-1-1 0 0 0,0 1 1 0 0,-1-1-1 0 0,1 0 0 0 0,-1-1 1 0 0,-1 1-1 0 0,11-15 0 0 0,-5 5 80 0 0,4-4-130 0 0,-14 17-149 0 0,0 1 0 0 0,1-1 0 0 0,-1 1 0 0 0,1-1 0 0 0,0 1 0 0 0,0 0 0 0 0,-1 0 0 0 0,2 0 0 0 0,-1 0 0 0 0,0 0 0 0 0,0 1 0 0 0,1-1 0 0 0,-1 0 0 0 0,0 1 0 0 0,5-2 0 0 0,-1 1-341 0 0,1 0-1 0 0,-1 0 1 0 0,1 1-1 0 0,0-1 1 0 0,9 1-1 0 0,17-2-4508 0 0,-20 3 3070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19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12 131 3224 0 0,'0'0'143'0'0,"0"0"-3"0"0,-3 0-111 0 0,1 0 2461 0 0,2 0-2187 0 0,0 0-1 0 0,-1 0 1 0 0,1 0-1 0 0,0 0 1 0 0,-1 0-1 0 0,1 0 1 0 0,0 0-1 0 0,0 0 1 0 0,-1 0-1 0 0,1 0 1 0 0,0 0-1 0 0,0 0 1 0 0,-1-1-1 0 0,1 1 1 0 0,0 0-1 0 0,0 0 1 0 0,-1 0-1 0 0,1-1 0 0 0,0 1 1 0 0,0 0-1 0 0,0 0 1 0 0,0 0-1 0 0,-1-1 1 0 0,1 1-1 0 0,0 0 1 0 0,0 0-1 0 0,0-1 1 0 0,0 1-1 0 0,0 0 1 0 0,0-1-1 0 0,-1-11 1845 0 0,8-10-1874 0 0,-2 15-147 0 0,1-1 0 0 0,-1 1 0 0 0,1 0 0 0 0,0 0 0 0 0,1 1 0 0 0,-1-1 0 0 0,16-9 0 0 0,-7 4-238 0 0,-14 10 32 0 0,1 1 0 0 0,0-1 0 0 0,0 1 0 0 0,0-1 0 0 0,0 1 0 0 0,0 0 0 0 0,1-1 0 0 0,1 0 0 0 0,-2 2-322 0 0,-1 0 0 0 0,0 0 1 0 0,0-1-1 0 0,0 1 0 0 0,0 0 1 0 0,1 0-1 0 0,-1 0 0 0 0,0 0 1 0 0,0 1-1 0 0,0-1 1 0 0,1 0-1 0 0,-1 0 0 0 0,1 1 1 0 0,4 2-4935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19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22 3224 0 0,'-14'3'-1122'0'0,"11"-2"2093"0"0,0 1 0 0 0,0-1 0 0 0,0 1-1 0 0,1-1 1 0 0,-6 5 0 0 0,6-4-45 0 0,0 0 0 0 0,0 0 1 0 0,1 0-1 0 0,-1 0 0 0 0,0 0 0 0 0,1 0 0 0 0,-2 3 0 0 0,-1 9 767 0 0,5-13-1604 0 0,-1 0 1 0 0,0 1-1 0 0,1-1 1 0 0,-1 0-1 0 0,1 0 0 0 0,-1-1 1 0 0,1 1-1 0 0,-1 0 1 0 0,1 0-1 0 0,0 0 0 0 0,-1 0 1 0 0,1 0-1 0 0,0-1 1 0 0,0 1-1 0 0,-1 0 1 0 0,1 0-1 0 0,0-1 0 0 0,0 1 1 0 0,0-1-1 0 0,0 1 1 0 0,2 0-1 0 0,20 7 504 0 0,-15-7-757 0 0,-1-1 0 0 0,0 1 0 0 0,0-2 0 0 0,0 1 0 0 0,1-1 0 0 0,8-2 0 0 0,3-2-141 0 0,20-7 0 0 0,-5-4 322 0 0,-32 15 88 0 0,0 0-1 0 0,0-1 0 0 0,0 1 1 0 0,-1 0-1 0 0,1 0 0 0 0,-1-1 1 0 0,1 1-1 0 0,-1-1 0 0 0,1 0 1 0 0,-1 1-1 0 0,0-1 1 0 0,0 0-1 0 0,0 0 0 0 0,0 1 1 0 0,1-5-1 0 0,-2 6-145 0 0,0-1 0 0 0,0 0 0 0 0,0 1 0 0 0,0-1 0 0 0,0 0 0 0 0,0 0 0 0 0,0 1 0 0 0,-1-1 0 0 0,1 0 0 0 0,0 1 0 0 0,0-1-1 0 0,-1 0 1 0 0,1 1 0 0 0,0-1 0 0 0,-1 1 0 0 0,1-1 0 0 0,-1 0 0 0 0,1 1 0 0 0,-1-1 0 0 0,1 1 0 0 0,-1-1 0 0 0,1 1 0 0 0,-1-1 0 0 0,0 1 0 0 0,1 0 0 0 0,-1-1 0 0 0,1 1 0 0 0,-1 0 0 0 0,-1-1 0 0 0,-23-7-149 0 0,21 7 372 0 0,-8-2-239 0 0,0 1 0 0 0,0 1-1 0 0,0 0 1 0 0,-1 0-1 0 0,1 1 1 0 0,0 1-1 0 0,0 0 1 0 0,0 0-1 0 0,0 1 1 0 0,0 1 0 0 0,-19 6-1 0 0,26-5-4243 0 0,-1 0-1420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20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0 131 6448 0 0,'1'0'102'0'0,"-1"0"-1"0"0,1 1 1 0 0,-1-1 0 0 0,1 0-1 0 0,-1 0 1 0 0,1 1 0 0 0,0-1 0 0 0,-1 0-1 0 0,1 0 1 0 0,-1 0 0 0 0,1 0 0 0 0,0 0-1 0 0,-1 0 1 0 0,1 0 0 0 0,0 0-1 0 0,-1 0 1 0 0,1 0 0 0 0,-1 0 0 0 0,1 0-1 0 0,0 0 1 0 0,0-1 0 0 0,4-10 4728 0 0,-2 4-4860 0 0,3-13 432 0 0,-4 12 15 0 0,0 0 0 0 0,1 0-1 0 0,0 1 1 0 0,5-9-1 0 0,-6 13-363 0 0,0 0-1 0 0,0 1 1 0 0,0-1 0 0 0,0 1-1 0 0,1 0 1 0 0,-1 0-1 0 0,1-1 1 0 0,-1 2-1 0 0,1-1 1 0 0,0 0-1 0 0,-1 0 1 0 0,1 1-1 0 0,0 0 1 0 0,5-2 0 0 0,-1 1 7 0 0,0 1 0 0 0,0-1 0 0 0,0 2 0 0 0,0-1 0 0 0,10 1 0 0 0,8-1-947 0 0,0-3-3536 0 0,-16 1-651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50:20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10592 0 0,'0'0'29'0'0,"0"0"1"0"0,0 1-1 0 0,1-1 0 0 0,-1 0 1 0 0,0 0-1 0 0,0 0 1 0 0,0 0-1 0 0,0 0 1 0 0,1 0-1 0 0,-1 0 1 0 0,0 0-1 0 0,0 0 0 0 0,0 0 1 0 0,1 0-1 0 0,-1 0 1 0 0,0 0-1 0 0,0 0 1 0 0,0 0-1 0 0,1 0 1 0 0,-1-1-1 0 0,0 1 0 0 0,0 0 1 0 0,0 0-1 0 0,0 0 1 0 0,1 0-1 0 0,-1 0 1 0 0,0 0-1 0 0,0 0 1 0 0,0-1-1 0 0,0 1 1 0 0,0 0-1 0 0,1 0 0 0 0,-1 0 1 0 0,0 0-1 0 0,0 0 1 0 0,0-1-1 0 0,0 1 1 0 0,0 0-1 0 0,0 0 1 0 0,0 0-1 0 0,0-1 0 0 0,0 1 1 0 0,0 0-1 0 0,0 0 1 0 0,0 0-1 0 0,0-1 1 0 0,0 1-1 0 0,0 0 1 0 0,0 0-1 0 0,0 0 0 0 0,0-1 1 0 0,0 1-1 0 0,0 0 1 0 0,0 0-1 0 0,0 0 1 0 0,0 0-1 0 0,0-1 1 0 0,0 1-1 0 0,0 0 0 0 0,0 0 1 0 0,0 0-1 0 0,-1 0 1 0 0,1-1-1 0 0,0 1 1 0 0,0 0-1 0 0,0 0 1 0 0,0 0-1 0 0,-1 0 0 0 0,15 6 2181 0 0,-3 4-1675 0 0,-1 1 0 0 0,0 0 0 0 0,-1 0 0 0 0,0 1 0 0 0,-1 0 0 0 0,0 1 0 0 0,-1 0 0 0 0,0 0 0 0 0,7 22 0 0 0,-10-25-249 0 0,-1 1 0 0 0,-1 0 0 0 0,0 0 0 0 0,0 0 1 0 0,-1 0-1 0 0,-1 0 0 0 0,0 0 0 0 0,0 0 1 0 0,-1 0-1 0 0,0 0 0 0 0,-1 0 0 0 0,-1-1 1 0 0,-4 16-1 0 0,-1-2-158 0 0,-1-1 1 0 0,-2 0-1 0 0,-14 25 0 0 0,12-25-247 0 0,-15 20-2951 0 0,18-29-4748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1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34 5984 0 0,'0'1'464'0'0,"-10"14"5221"0"0,-5 9-1103 0 0,12-18-4396 0 0,0 0-1 0 0,0 0 1 0 0,1 0-1 0 0,-2 7 1 0 0,3-10-209 0 0,0-1 0 0 0,1 1 1 0 0,0-1-1 0 0,-1 1 0 0 0,1 0 0 0 0,0-1 1 0 0,0 1-1 0 0,1 0 0 0 0,-1-1 0 0 0,0 1 1 0 0,1 0-1 0 0,0-1 0 0 0,-1 1 0 0 0,1-1 1 0 0,0 1-1 0 0,0-1 0 0 0,1 0 0 0 0,-1 1 1 0 0,0-1-1 0 0,1 0 0 0 0,0 0 0 0 0,2 3 0 0 0,-1-3 29 0 0,-1 0 0 0 0,0 0 0 0 0,0 0 0 0 0,1 0 0 0 0,-1-1 0 0 0,1 0 0 0 0,-1 1 0 0 0,1-1 0 0 0,0 0 0 0 0,0 0 0 0 0,-1 0 0 0 0,1-1 0 0 0,0 1 0 0 0,0-1 0 0 0,0 1 0 0 0,0-1 0 0 0,0 0 0 0 0,0 0 0 0 0,0-1 0 0 0,0 1 0 0 0,-1 0 0 0 0,1-1 0 0 0,4-1 0 0 0,5-2 111 0 0,1 0 1 0 0,-1-1-1 0 0,20-11 1 0 0,-26 13-81 0 0,4-3-1 0 0,-1-1 0 0 0,1 1-1 0 0,-1-2 1 0 0,14-14 0 0 0,-21 21 74 0 0,0-1 0 0 0,-1 0-1 0 0,1 0 1 0 0,-1 0 0 0 0,1 0 0 0 0,-1-1 0 0 0,0 1 0 0 0,0 0 0 0 0,0 0 0 0 0,0-1-1 0 0,0 1 1 0 0,0-1 0 0 0,-1 1 0 0 0,1-1 0 0 0,-1 1 0 0 0,0-1 0 0 0,1 1 0 0 0,-1-1-1 0 0,-1 1 1 0 0,1-1 0 0 0,0 0 0 0 0,0 1 0 0 0,-1-1 0 0 0,0 1 0 0 0,1 0 0 0 0,-1-1 0 0 0,0 1-1 0 0,0-1 1 0 0,0 1 0 0 0,-1 0 0 0 0,1 0 0 0 0,0 0 0 0 0,-3-3 0 0 0,1 3 35 0 0,0-1 0 0 0,0 1-1 0 0,-1-1 1 0 0,1 1 0 0 0,-1 0 0 0 0,1 0 0 0 0,-1 1 0 0 0,0-1 0 0 0,0 1 0 0 0,0 0 0 0 0,1 0 0 0 0,-1 0 0 0 0,0 0-1 0 0,-8 0 1 0 0,2 2-208 0 0,1-1 0 0 0,-1 1 0 0 0,1 0 0 0 0,-1 1-1 0 0,-11 4 1 0 0,16-5-298 0 0,1 1 0 0 0,0-1-1 0 0,0 1 1 0 0,-7 4 0 0 0,10-6-151 0 0,-1 2 0 0 0,1-1 0 0 0,-1 0 0 0 0,1 0 0 0 0,0 0 0 0 0,0 1 0 0 0,-1-1 0 0 0,0 3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1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37 8288 0 0,'-16'2'1234'0'0,"15"-2"-883"0"0,0 0 0 0 0,0 0-1 0 0,0 1 1 0 0,1-1-1 0 0,-1 0 1 0 0,0 1 0 0 0,0-1-1 0 0,1 1 1 0 0,-1-1 0 0 0,0 1-1 0 0,1-1 1 0 0,-1 1-1 0 0,0-1 1 0 0,1 1 0 0 0,-1 0-1 0 0,1-1 1 0 0,-1 1-1 0 0,1 0 1 0 0,0-1 0 0 0,-1 1-1 0 0,1 0 1 0 0,-1 0 0 0 0,1-1-1 0 0,0 2 1 0 0,-1 0-158 0 0,1 0 0 0 0,0-1 0 0 0,0 1 0 0 0,0 0 0 0 0,1 0 0 0 0,-1-1-1 0 0,0 1 1 0 0,1 0 0 0 0,-1 0 0 0 0,1-1 0 0 0,0 3 0 0 0,1 1-237 0 0,1 0 0 0 0,0 0 0 0 0,0 0 0 0 0,0 0 0 0 0,1-1 0 0 0,4 6 0 0 0,-1-3 10 0 0,2 1 0 0 0,-1-2 0 0 0,1 1 0 0 0,0-1-1 0 0,1 0 1 0 0,-1-1 0 0 0,1 0 0 0 0,0-1 0 0 0,12 4-1 0 0,-13-6 30 0 0,-1 1-1 0 0,1-2 0 0 0,0 1 0 0 0,0-1 1 0 0,-1-1-1 0 0,1 0 0 0 0,0 0 1 0 0,0 0-1 0 0,0-1 0 0 0,-1 0 0 0 0,16-5 1 0 0,-18 4 66 0 0,0 0 1 0 0,-1 0 0 0 0,1 0 0 0 0,-1-1-1 0 0,0 0 1 0 0,0 0 0 0 0,0-1 0 0 0,9-7-1 0 0,-12 9 7 0 0,-1 1-1 0 0,1-1 1 0 0,-1 0-1 0 0,0 1 1 0 0,1-1-1 0 0,-1 0 0 0 0,0 0 1 0 0,0 0-1 0 0,-1 0 1 0 0,1 0-1 0 0,0-1 1 0 0,-1 1-1 0 0,1 0 0 0 0,-1 0 1 0 0,1 0-1 0 0,-1 0 1 0 0,0-1-1 0 0,0 1 1 0 0,0 0-1 0 0,-1 0 1 0 0,1-1-1 0 0,0 1 0 0 0,-1 0 1 0 0,1 0-1 0 0,-1 0 1 0 0,0 0-1 0 0,-1-3 1 0 0,0 0 68 0 0,-1 1 0 0 0,1 0 0 0 0,-1 0 1 0 0,0 0-1 0 0,0 1 0 0 0,-1-1 1 0 0,1 0-1 0 0,-1 1 0 0 0,0 0 0 0 0,1 0 1 0 0,-1 0-1 0 0,-1 1 0 0 0,1-1 1 0 0,0 1-1 0 0,-5-2 0 0 0,-7-2 152 0 0,-1 0 0 0 0,-31-6 0 0 0,24 9-383 0 0,1 1 1 0 0,-1 0 0 0 0,0 2 0 0 0,1 1 0 0 0,-1 1 0 0 0,1 1-1 0 0,-26 6 1 0 0,41-7-1292 0 0,-1 0 0 0 0,-13 5 0 0 0,11-1-164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2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13824 0 0,'0'0'629'0'0,"5"-2"212"0"0,54-8 645 0 0,111-4 0 0 0,-88 9-1482 0 0,18-3 616 0 0,34-3 279 0 0,137 7-1 0 0,-245 3-1749 0 0,-8 0-4545 0 0,-6 2-820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4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36 12440 0 0,'-4'6'480'0'0,"3"-5"-422"0"0,0 0-1 0 0,0 0 1 0 0,0 0-1 0 0,0 1 1 0 0,1-1 0 0 0,-1 0-1 0 0,0 0 1 0 0,1 0-1 0 0,-1 1 1 0 0,1-1-1 0 0,0 0 1 0 0,-1 1-1 0 0,1-1 1 0 0,0 3 0 0 0,0-4-45 0 0,0 1 0 0 0,0 0 0 0 0,1 0 0 0 0,-1-1 0 0 0,0 1 0 0 0,0 0 0 0 0,0 0 0 0 0,0 0 0 0 0,0-1 0 0 0,0 1 0 0 0,0 0 0 0 0,0 0 0 0 0,0 0 1 0 0,0-1-1 0 0,0 1 0 0 0,-1 0 0 0 0,1 0 0 0 0,0-1 0 0 0,-1 1 0 0 0,1 0 0 0 0,0 0 0 0 0,-1-1 0 0 0,1 1 0 0 0,-2 1 0 0 0,2-1 52 0 0,1 0-1 0 0,-1 0 0 0 0,0 1 1 0 0,1-1-1 0 0,-1 0 1 0 0,0 0-1 0 0,1 0 0 0 0,0 0 1 0 0,-1 0-1 0 0,1 0 1 0 0,0 0-1 0 0,-1 0 0 0 0,1 0 1 0 0,1 1-1 0 0,13 16 764 0 0,-12-16-697 0 0,0 0 1 0 0,0 0 0 0 0,0 0-1 0 0,0 0 1 0 0,1-1 0 0 0,4 3 0 0 0,15 6 705 0 0,-19-7-727 0 0,1-1 0 0 0,0-1 0 0 0,0 1 0 0 0,0-1 0 0 0,0 0 0 0 0,0 0 0 0 0,1 0 0 0 0,-1-1 0 0 0,0 1 0 0 0,0-1 0 0 0,0-1 0 0 0,1 1 0 0 0,-1-1 0 0 0,10-2 0 0 0,-11 1-65 0 0,0-1-1 0 0,-1 1 1 0 0,1 0 0 0 0,-1-1 0 0 0,0 0-1 0 0,4-4 1 0 0,11-13 186 0 0,-15 18-218 0 0,0-1 0 0 0,0 1 1 0 0,-1-1-1 0 0,0 0 0 0 0,1 0 0 0 0,-1 0 0 0 0,0 0 0 0 0,2-5 0 0 0,2-4-25 0 0,-5 11 26 0 0,-1 0-1 0 0,1 0 1 0 0,0 0-1 0 0,-1 0 0 0 0,1 0 1 0 0,-1-1-1 0 0,1 1 1 0 0,-1 0-1 0 0,1 0 0 0 0,-1 0 1 0 0,0-1-1 0 0,0 1 0 0 0,1 0 1 0 0,-1-1-1 0 0,0 1 1 0 0,0 0-1 0 0,0 0 0 0 0,-1-1 1 0 0,1 1-1 0 0,0 0 1 0 0,0 0-1 0 0,-1-3 0 0 0,-3-5 340 0 0,4 8-295 0 0,-1 0 0 0 0,1 0 0 0 0,0 0 0 0 0,-1 0 0 0 0,1 0 0 0 0,0 0 0 0 0,-1 1 0 0 0,1-1 0 0 0,-1 0 0 0 0,0 0 0 0 0,1 0 0 0 0,-1 1 0 0 0,0-1 0 0 0,1 0 0 0 0,-1 1 1 0 0,0-1-1 0 0,0 1 0 0 0,1-1 0 0 0,-1 1 0 0 0,0-1 0 0 0,0 1 0 0 0,0-1 0 0 0,-1 1 0 0 0,-4-3 219 0 0,-1 2 0 0 0,1-1 1 0 0,0 0-1 0 0,-1 1 1 0 0,1 1-1 0 0,-1-1 0 0 0,-11 1 1 0 0,-1 2-243 0 0,-25 5 1 0 0,1 0-3997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2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0 5528 0 0,'0'0'422'0'0,"-14"10"2472"0"0,11-8-268 0 0,-8 12 4445 0 0,9-11-6971 0 0,0 0 1 0 0,0 0-1 0 0,0 0 0 0 0,0 0 1 0 0,-1 6-1 0 0,-8 19-282 0 0,7-17 127 0 0,0 0-1 0 0,-4 18 1 0 0,7-25 75 0 0,1 0 0 0 0,-1 0 0 0 0,1 0 0 0 0,0 1 1 0 0,1-1-1 0 0,-1 0 0 0 0,0 0 0 0 0,1 0 0 0 0,0 1 1 0 0,3 7-1 0 0,-1-3 84 0 0,1-1-1 0 0,0 1 1 0 0,0 0 0 0 0,1-1 0 0 0,6 9-1 0 0,-9-15-50 0 0,0 0 0 0 0,0 0 1 0 0,0 0-1 0 0,0 0 0 0 0,0 0 0 0 0,1 0 0 0 0,-1-1 0 0 0,0 1 0 0 0,1-1 0 0 0,-1 1 0 0 0,1-1 0 0 0,0 0 0 0 0,-1 0 0 0 0,1 0 0 0 0,0-1 0 0 0,0 1 0 0 0,0-1 0 0 0,-1 1 0 0 0,1-1 0 0 0,0 0 0 0 0,4 0 0 0 0,-1-1-25 0 0,-1 1 0 0 0,0-1 0 0 0,0 0 0 0 0,0 0 1 0 0,0-1-1 0 0,0 1 0 0 0,0-1 0 0 0,-1 0 0 0 0,1-1 0 0 0,-1 1 0 0 0,1-1 0 0 0,-1 0 0 0 0,0 0 1 0 0,0 0-1 0 0,0 0 0 0 0,0-1 0 0 0,-1 0 0 0 0,1 0 0 0 0,-1 0 0 0 0,0 0 0 0 0,0 0 0 0 0,0-1 1 0 0,3-8-1 0 0,-5 11 32 0 0,0 1 1 0 0,0-1 0 0 0,0 0-1 0 0,0 0 1 0 0,0 0 0 0 0,-1 0-1 0 0,1 0 1 0 0,-1-1-1 0 0,0 1 1 0 0,1 0 0 0 0,-1 0-1 0 0,0 0 1 0 0,0 0 0 0 0,0 0-1 0 0,0 0 1 0 0,-1-1 0 0 0,1 1-1 0 0,-1 0 1 0 0,1 0 0 0 0,-1 0-1 0 0,0 0 1 0 0,0 0-1 0 0,0 0 1 0 0,0 0 0 0 0,0 1-1 0 0,0-1 1 0 0,0 0 0 0 0,0 0-1 0 0,-1 1 1 0 0,-2-3 0 0 0,1 2 42 0 0,0 0 0 0 0,0 0 0 0 0,0 0 1 0 0,0 1-1 0 0,-1-1 0 0 0,1 1 1 0 0,-1-1-1 0 0,1 1 0 0 0,-1 1 0 0 0,0-1 1 0 0,1 0-1 0 0,-1 1 0 0 0,0 0 1 0 0,1 0-1 0 0,-1 0 0 0 0,0 0 0 0 0,0 0 1 0 0,-3 2-1 0 0,1-2-278 0 0,0 2 0 0 0,0-1 0 0 0,0 1 0 0 0,0-1 1 0 0,0 2-1 0 0,0-1 0 0 0,0 1 0 0 0,1 0 0 0 0,-1 0 0 0 0,-6 5 0 0 0,2 3-2575 0 0,4-5 1156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2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12440 0 0,'0'0'957'0'0,"10"14"5464"0"0,-1 12-6206 0 0,-8-22-207 0 0,0 1 0 0 0,0-1-1 0 0,1 1 1 0 0,-1-1 0 0 0,1 0-1 0 0,0 0 1 0 0,1 1-1 0 0,-1-2 1 0 0,1 1 0 0 0,-1 0-1 0 0,1 0 1 0 0,0-1 0 0 0,1 0-1 0 0,-1 1 1 0 0,7 3-1 0 0,-4-3 108 0 0,0-1 0 0 0,1 1 0 0 0,0-2-1 0 0,0 1 1 0 0,0-1 0 0 0,0 0-1 0 0,0-1 1 0 0,0 1 0 0 0,1-1 0 0 0,-1-1-1 0 0,0 0 1 0 0,1 0 0 0 0,11-1-1 0 0,-13 0-77 0 0,0 0 0 0 0,-1 0-1 0 0,1-1 1 0 0,0 1 0 0 0,0-1-1 0 0,-1-1 1 0 0,1 1 0 0 0,-1-1-1 0 0,0 0 1 0 0,0 0 0 0 0,0 0-1 0 0,0-1 1 0 0,0 0 0 0 0,-1 0-1 0 0,1 0 1 0 0,6-9 0 0 0,-9 10 23 0 0,-1 1 0 0 0,0 0 0 0 0,0-1 0 0 0,0 1 1 0 0,0-1-1 0 0,0 0 0 0 0,0 1 0 0 0,-1-1 0 0 0,1 1 0 0 0,-1-1 1 0 0,0 0-1 0 0,0 0 0 0 0,0 1 0 0 0,0-1 0 0 0,0 0 0 0 0,-1 1 1 0 0,1-1-1 0 0,-1 0 0 0 0,1 1 0 0 0,-1-1 0 0 0,0 1 0 0 0,0-1 1 0 0,0 1-1 0 0,-1-1 0 0 0,1 1 0 0 0,-1 0 0 0 0,1-1 1 0 0,-1 1-1 0 0,0 0 0 0 0,1 0 0 0 0,-1 0 0 0 0,0 1 0 0 0,0-1 1 0 0,-1 0-1 0 0,1 1 0 0 0,0-1 0 0 0,-4-1 0 0 0,-3-1 113 0 0,-1 0 1 0 0,0 1-1 0 0,0 0 0 0 0,0 0 0 0 0,0 1 0 0 0,0 0 0 0 0,0 1 0 0 0,-1 0 0 0 0,1 1 1 0 0,0 0-1 0 0,-1 1 0 0 0,1 0 0 0 0,-17 4 0 0 0,22-4-474 0 0,1 0 0 0 0,-1 0 0 0 0,1 0 0 0 0,-1 1 0 0 0,1 0-1 0 0,-8 4 1 0 0,11-5 226 0 0,0-1-1 0 0,0 1 0 0 0,0-1 1 0 0,0 1-1 0 0,1-1 0 0 0,-1 1 0 0 0,0 0 1 0 0,1 0-1 0 0,-1-1 0 0 0,0 1 1 0 0,1 0-1 0 0,-1 0 0 0 0,1 0 1 0 0,-1 0-1 0 0,1 0 0 0 0,0 0 1 0 0,-1-1-1 0 0,1 1 0 0 0,0 0 1 0 0,0 0-1 0 0,-1 0 0 0 0,1 0 1 0 0,0 0-1 0 0,0 0 0 0 0,0 0 1 0 0,0 0-1 0 0,0 0 0 0 0,0 0 0 0 0,1 0 1 0 0,-1 0-1 0 0,0 0 0 0 0,0 0 1 0 0,1 0-1 0 0,-1 0 0 0 0,1 0 1 0 0,-1 0-1 0 0,1 1 0 0 0,0 0-452 0 0,0 1-3181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3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22 15896 0 0,'-6'0'414'0'0,"0"1"1"0"0,0-1-1 0 0,0 1 1 0 0,-11 2 0 0 0,15-2-406 0 0,-1 0 1 0 0,0 0 0 0 0,1 0 0 0 0,-1 0-1 0 0,1 1 1 0 0,0-1 0 0 0,-1 1 0 0 0,1 0-1 0 0,0-1 1 0 0,0 1 0 0 0,0 0 0 0 0,-3 5-1 0 0,3-5-13 0 0,0 0 0 0 0,1 1-1 0 0,0-1 1 0 0,-1 1 0 0 0,1-1-1 0 0,0 1 1 0 0,1-1 0 0 0,-1 1 0 0 0,0 0-1 0 0,1-1 1 0 0,-1 1 0 0 0,1 0-1 0 0,0 0 1 0 0,0-1 0 0 0,0 1-1 0 0,0 3 1 0 0,2 3 86 0 0,0-1 1 0 0,0 1-1 0 0,6 14 0 0 0,-7-21-24 0 0,1 0 0 0 0,-1 0-1 0 0,0 0 1 0 0,0 0 0 0 0,1 0-1 0 0,-1-1 1 0 0,1 1-1 0 0,0-1 1 0 0,-1 1 0 0 0,1-1-1 0 0,0 0 1 0 0,0 1 0 0 0,0-1-1 0 0,0 0 1 0 0,0 0 0 0 0,0 0-1 0 0,0-1 1 0 0,4 2-1 0 0,-1-1 123 0 0,0 0-1 0 0,0 0 0 0 0,0 0 1 0 0,0-1-1 0 0,0 1 0 0 0,0-1 0 0 0,6-1 1 0 0,-4 0-123 0 0,1-1 1 0 0,-1 0-1 0 0,0 0 0 0 0,0 0 1 0 0,-1-1-1 0 0,1 0 0 0 0,0 0 1 0 0,-1-1-1 0 0,0 0 1 0 0,0 0-1 0 0,0 0 0 0 0,0-1 1 0 0,-1 0-1 0 0,0 0 1 0 0,0 0-1 0 0,0-1 0 0 0,0 1 1 0 0,-1-1-1 0 0,4-8 1 0 0,-6 12 37 0 0,-1-1 1 0 0,0 1 0 0 0,-1-1-1 0 0,1 0 1 0 0,0 1-1 0 0,-1-1 1 0 0,0 0 0 0 0,1 0-1 0 0,-1 1 1 0 0,0-1-1 0 0,0 0 1 0 0,-1 0 0 0 0,1 1-1 0 0,0-1 1 0 0,-1 0 0 0 0,0 1-1 0 0,0-1 1 0 0,0 0-1 0 0,0 1 1 0 0,0-1 0 0 0,0 1-1 0 0,0 0 1 0 0,-1-1-1 0 0,1 1 1 0 0,-1 0 0 0 0,0 0-1 0 0,0 0 1 0 0,0 0 0 0 0,0 0-1 0 0,0 0 1 0 0,0 0-1 0 0,0 1 1 0 0,-1-1 0 0 0,1 1-1 0 0,-1 0 1 0 0,1 0-1 0 0,-1 0 1 0 0,1 0 0 0 0,-1 0-1 0 0,1 0 1 0 0,-6 0 0 0 0,-3-1-83 0 0,0 1 1 0 0,0 0 0 0 0,-17 2 0 0 0,2 4-3980 0 0,18-3-4144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3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14280 0 0,'0'0'1297'0'0,"16"5"-660"0"0,27 20 1292 0 0,-30-19-1838 0 0,0 1 0 0 0,0 0 1 0 0,-1 1-1 0 0,20 16 0 0 0,18 12-99 0 0,-38-28-77 0 0,-3-4-312 0 0,-1 1 0 0 0,0 1 0 0 0,0 0 0 0 0,8 8 0 0 0,-12-9-1164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4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1 125 19207 0 0,'9'-8'2080'0'0,"12"-5"-1489"0"0,2 0-1 0 0,39-16 1 0 0,0 0-1123 0 0,-28 8-1512 0 0,-18 10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4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4608 0 0,'0'0'208'0'0,"0"15"222"0"0,0-10 2273 0 0,-3 8 4467 0 0,0 1-3646 0 0,-4 37-3296 0 0,5-31-441 0 0,1-16 12 0 0,1-1-1 0 0,-1 1 1 0 0,1 0 0 0 0,0 0-1 0 0,0 4 1 0 0,0 18-5092 0 0,0-18 3320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4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81 16847 0 0,'0'0'770'0'0,"-1"1"-18"0"0,0-1-715 0 0,0 1 0 0 0,0 0 0 0 0,0-1 0 0 0,-1 1 0 0 0,1 0 0 0 0,1 0 0 0 0,-1-1 0 0 0,0 1 0 0 0,0 0 0 0 0,0 0 0 0 0,0 0 0 0 0,1 0 0 0 0,-1 0 0 0 0,0 0 0 0 0,1 1 0 0 0,-1-1 0 0 0,1 0 0 0 0,-1 0 0 0 0,1 0 0 0 0,-1 0 0 0 0,1 3 0 0 0,0-2-2 0 0,0 0-1 0 0,1 0 0 0 0,-1 0 0 0 0,1 0 0 0 0,-1 0 1 0 0,1 0-1 0 0,0 0 0 0 0,0 0 0 0 0,2 2 1 0 0,4 11-66 0 0,-6-11 68 0 0,1 0 0 0 0,0-1 0 0 0,0 1-1 0 0,0-1 1 0 0,0 0 0 0 0,4 5 0 0 0,6 10 176 0 0,-8-13-212 0 0,0 0 1 0 0,0-1-1 0 0,0 1 0 0 0,0-1 0 0 0,0 0 1 0 0,1 0-1 0 0,0 0 0 0 0,0-1 1 0 0,0 0-1 0 0,0 0 0 0 0,1 0 0 0 0,-1-1 1 0 0,1 1-1 0 0,-1-1 0 0 0,1 0 1 0 0,0-1-1 0 0,0 0 0 0 0,0 0 0 0 0,0 0 1 0 0,0 0-1 0 0,0-1 0 0 0,0 0 1 0 0,0-1-1 0 0,0 1 0 0 0,11-3 0 0 0,-2-2 155 0 0,-9 4-103 0 0,1-1 0 0 0,-1 0 0 0 0,1 0 0 0 0,-1-1 0 0 0,0 1 0 0 0,0-1 0 0 0,0-1 0 0 0,0 1 0 0 0,-1-1 0 0 0,1 0 0 0 0,7-8 0 0 0,-7 5 20 0 0,0 0-1 0 0,-1-1 0 0 0,8-13 0 0 0,-12 18-2 0 0,1 0-1 0 0,-1-1 1 0 0,0 1-1 0 0,0 0 1 0 0,0-1-1 0 0,0 1 1 0 0,-1-1-1 0 0,1 1 1 0 0,-1-1-1 0 0,0 1 0 0 0,0-1 1 0 0,-1-6-1 0 0,0 7 14 0 0,0 1 0 0 0,0-1 0 0 0,0 1 0 0 0,-1-1 0 0 0,1 1 0 0 0,-1 0 0 0 0,1-1 0 0 0,-1 1 0 0 0,0 0-1 0 0,1 0 1 0 0,-4-2 0 0 0,-9-12 778 0 0,12 12-716 0 0,-1 1 0 0 0,0 0-1 0 0,0 0 1 0 0,0 0 0 0 0,0 0-1 0 0,0 1 1 0 0,-1-1 0 0 0,1 1 0 0 0,-1 0-1 0 0,1 0 1 0 0,-6-2 0 0 0,-3-1 123 0 0,0 1 1 0 0,-17-4 0 0 0,14 5-236 0 0,-1 1 1 0 0,1 0-1 0 0,0 1 1 0 0,-1 1-1 0 0,1 1 1 0 0,0 0-1 0 0,-1 1 1 0 0,-18 4-1 0 0,28-4-78 0 0,1 0 0 0 0,0 0-1 0 0,0 0 1 0 0,0 0 0 0 0,-6 5 0 0 0,-5 7-2487 0 0,15-13 1660 0 0,0 0 0 0 0,0 0 1 0 0,0 1-1 0 0,0-1 0 0 0,0 0 0 0 0,0 1 1 0 0,1-1-1 0 0,-1 1 0 0 0,0 2 0 0 0,1 0-5690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5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27 17047 0 0,'-1'-1'269'0'0,"-1"0"0"0"0,0 0 0 0 0,1 0 0 0 0,-1 0-1 0 0,1 0 1 0 0,-1 0 0 0 0,1 0 0 0 0,-2-3 0 0 0,2 3 109 0 0,0 0 1 0 0,0 0-1 0 0,-1-1 1 0 0,1 1-1 0 0,0 0 1 0 0,0 0-1 0 0,-1 0 1 0 0,1 1-1 0 0,-1-1 1 0 0,1 0-1 0 0,-1 0 1 0 0,-2 0-1 0 0,3 1-400 0 0,1-1 1 0 0,-1 1-1 0 0,1 0 0 0 0,-1 0 0 0 0,0 0 0 0 0,1-1 0 0 0,-1 1 1 0 0,0 0-1 0 0,1 0 0 0 0,-1 0 0 0 0,0 0 0 0 0,1 0 1 0 0,-1 0-1 0 0,0 0 0 0 0,1 0 0 0 0,-1 1 0 0 0,0-1 0 0 0,1 0 1 0 0,-1 0-1 0 0,0 0 0 0 0,1 1 0 0 0,-1-1 0 0 0,1 0 0 0 0,-1 1 1 0 0,1-1-1 0 0,-1 1 0 0 0,1-1 0 0 0,-1 0 0 0 0,1 1 1 0 0,-1-1-1 0 0,1 1 0 0 0,-1-1 0 0 0,1 1 0 0 0,0 0 0 0 0,-1-1 1 0 0,1 1-1 0 0,0-1 0 0 0,-1 1 0 0 0,1 0 0 0 0,0-1 0 0 0,0 1 1 0 0,0-1-1 0 0,0 1 0 0 0,-1 0 0 0 0,1-1 0 0 0,0 1 1 0 0,0 0-1 0 0,0-1 0 0 0,0 1 0 0 0,1 0 0 0 0,-1-1 0 0 0,0 1 1 0 0,0 0-1 0 0,0-1 0 0 0,0 1 0 0 0,1 0 0 0 0,0 3-103 0 0,0 0 0 0 0,1-1-1 0 0,-1 1 1 0 0,1 0-1 0 0,0-1 1 0 0,0 0 0 0 0,0 1-1 0 0,1-1 1 0 0,3 4-1 0 0,-1-2 75 0 0,5 9 99 0 0,-1 0 1 0 0,0 0-1 0 0,0 1 0 0 0,9 24 0 0 0,-16-33-48 0 0,-1 0 0 0 0,0 1 0 0 0,0-1 0 0 0,0 1 0 0 0,-1-1 0 0 0,1 1 0 0 0,-2 7 0 0 0,1-11-134 0 0,-1 1-1 0 0,1 0 0 0 0,-1-1 0 0 0,0 1 1 0 0,0 0-1 0 0,0-1 0 0 0,-1 1 1 0 0,1-1-1 0 0,-1 1 0 0 0,0-1 0 0 0,0 0 1 0 0,0 0-1 0 0,0 0 0 0 0,-1 0 0 0 0,1 0 1 0 0,-1 0-1 0 0,1-1 0 0 0,-1 1 1 0 0,0-1-1 0 0,-3 2 0 0 0,-4 2-414 0 0,7-4 702 0 0,-1 0 0 0 0,1 0 0 0 0,0-1 0 0 0,-1 1 0 0 0,1-1 0 0 0,-1 0 0 0 0,-4 1 0 0 0,7-1-86 0 0,-1-1-1 0 0,1-1 1 0 0,-1 1-1 0 0,1 0 1 0 0,0 0-1 0 0,-1 0 1 0 0,1-1 0 0 0,-1 1-1 0 0,1-1 1 0 0,0 1-1 0 0,-1-1 1 0 0,1 0-1 0 0,0 1 1 0 0,0-1-1 0 0,-1 0 1 0 0,1 0-1 0 0,0 0 1 0 0,0 0-1 0 0,0 0 1 0 0,0 0-1 0 0,0 0 1 0 0,-1-2-1 0 0,1 1-34 0 0,0 0 0 0 0,1 0 0 0 0,-1 1 0 0 0,1-1 0 0 0,-1 0 0 0 0,1 0-1 0 0,0 0 1 0 0,0 0 0 0 0,-1 0 0 0 0,1 0 0 0 0,1 1 0 0 0,-1-1 0 0 0,0 0-1 0 0,0 0 1 0 0,1 0 0 0 0,-1 0 0 0 0,1 1 0 0 0,-1-1 0 0 0,1 0 0 0 0,1-2 0 0 0,3-6 136 0 0,0 1 1 0 0,7-11 0 0 0,-9 15-45 0 0,0 0-1 0 0,0 1 0 0 0,1-1 0 0 0,-1 1 1 0 0,1 0-1 0 0,1 0 0 0 0,-1 0 0 0 0,0 0 1 0 0,1 1-1 0 0,5-3 0 0 0,85-55 2361 0 0,-92 59-2428 0 0,0-1 1 0 0,0 1-1 0 0,0 0 0 0 0,0-1 0 0 0,-1 1 0 0 0,1-1 0 0 0,-1 0 1 0 0,0 0-1 0 0,0 0 0 0 0,2-4 0 0 0,-3 6-44 0 0,-1 1 1 0 0,0-1-1 0 0,1 0 0 0 0,-1 0 0 0 0,0 0 1 0 0,0 0-1 0 0,0-1 0 0 0,0 1 0 0 0,0 0 1 0 0,0 0-1 0 0,0 0 0 0 0,0 0 0 0 0,0 0 1 0 0,0 0-1 0 0,0 0 0 0 0,-1 0 0 0 0,1 0 1 0 0,0 0-1 0 0,-1 0 0 0 0,1 0 0 0 0,-1 1 1 0 0,1-1-1 0 0,-1 0 0 0 0,1 0 0 0 0,-1 0 1 0 0,0 0-1 0 0,0 1 0 0 0,1-1 0 0 0,-1 0 0 0 0,0 1 1 0 0,0-1-1 0 0,0 0 0 0 0,1 1 0 0 0,-1-1 1 0 0,0 1-1 0 0,0 0 0 0 0,0-1 0 0 0,0 1 1 0 0,0 0-1 0 0,-1-1 0 0 0,-6-3-360 0 0,0 1 0 0 0,-1 0 0 0 0,1 1 0 0 0,0 0 0 0 0,-1 0 0 0 0,1 1 0 0 0,-1 0 0 0 0,0 0 0 0 0,-12 1 0 0 0,2 2-1204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9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14280 0 0,'14'-2'1674'0'0,"-12"1"-1253"0"0,1 0 1 0 0,0-1-1 0 0,-1 1 0 0 0,1 1 1 0 0,0-1-1 0 0,4-1 0 0 0,36 0 749 0 0,-21 1-1142 0 0,115-8-602 0 0,-94 5-225 0 0,-28 2-33 0 0,1 0 0 0 0,-1 1 0 0 0,17 2 0 0 0,-23-1-4784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9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20071 0 0,'0'0'440'0'0,"9"2"88"0"0,-2-2 16 0 0,-2 0 144 0 0,7 2-688 0 0,5-2 0 0 0,-2 0 0 0 0,1 0 0 0 0,0 0 0 0 0,2 0 0 0 0,-1-2 0 0 0,3 2-320 0 0,-2-2-80 0 0,2 0-16 0 0,1 1-8 0 0,0 0-1280 0 0,0-1-256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4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6912 0 0,'0'1'40'0'0,"1"-1"-1"0"0,-1 1 1 0 0,1-1 0 0 0,-1 0 0 0 0,1 1 0 0 0,-1-1 0 0 0,1 1-1 0 0,-1-1 1 0 0,1 1 0 0 0,-1-1 0 0 0,0 1 0 0 0,1-1 0 0 0,-1 1-1 0 0,0 0 1 0 0,0-1 0 0 0,1 1 0 0 0,-1-1 0 0 0,0 2 0 0 0,6 9 1505 0 0,11 14 4834 0 0,24 21-2749 0 0,-35-41-3302 0 0,1 0-1 0 0,-1-1 0 0 0,10 6 0 0 0,-9-6-210 0 0,11 7 105 0 0,-13-6-227 0 0,1-2-1 0 0,0 1 1 0 0,1-1-1 0 0,9 5 0 0 0,-15-8-102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49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19551 0 0,'-1'3'206'0'0,"0"1"0"0"0,0 0 0 0 0,1-1 0 0 0,0 1 0 0 0,-1 0 0 0 0,1-1 0 0 0,0 1 0 0 0,1 0 0 0 0,0 3 0 0 0,-1 0-122 0 0,18 150-849 0 0,-18-146 631 0 0,4 59-1684 0 0,-3-22-2134 0 0,-1-36 2070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50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303 75 11976 0 0,'0'-3'252'0'0,"-1"0"0"0"0,0 1 0 0 0,0-1 0 0 0,0 0 0 0 0,-1 1-1 0 0,1-1 1 0 0,0 1 0 0 0,-1-1 0 0 0,0 1 0 0 0,0 0 0 0 0,1 0 0 0 0,-1 0 0 0 0,-1 0 0 0 0,1 0 0 0 0,0 0 0 0 0,0 0 0 0 0,-1 1 0 0 0,1-1 0 0 0,-1 1 0 0 0,1 0 0 0 0,-1-1 0 0 0,-3 0 0 0 0,-7-2-50 0 0,-1 0-1 0 0,1 1 1 0 0,-20-2-1 0 0,15 2-411 0 0,1 0 504 0 0,0 1 0 0 0,1 1-1 0 0,-1 1 1 0 0,0 0-1 0 0,-31 5 1 0 0,47-5-206 0 0,-1 1 0 0 0,1-1 0 0 0,-1 0 0 0 0,1 1 0 0 0,-1-1 0 0 0,1 0 0 0 0,-1 1 0 0 0,1 0 0 0 0,-1-1 0 0 0,1 1 0 0 0,0 0 0 0 0,-1 0-1 0 0,1 0 1 0 0,0 0 0 0 0,0 0 0 0 0,-1 0 0 0 0,1 0 0 0 0,0 0 0 0 0,0 0 0 0 0,0 1 0 0 0,0-1 0 0 0,1 0 0 0 0,-1 1 0 0 0,0-1 0 0 0,1 1 0 0 0,-1-1 0 0 0,0 1 0 0 0,1-1 0 0 0,0 1 0 0 0,-1-1 0 0 0,1 1 0 0 0,0-1 0 0 0,0 1 0 0 0,0-1 0 0 0,0 1 0 0 0,0 0 0 0 0,1 2 0 0 0,-1-1-61 0 0,1 1-1 0 0,0 0 0 0 0,1-1 1 0 0,-1 1-1 0 0,1-1 1 0 0,-1 1-1 0 0,1-1 1 0 0,0 0-1 0 0,0 0 1 0 0,1 0-1 0 0,-1 0 0 0 0,1 0 1 0 0,-1 0-1 0 0,1-1 1 0 0,3 3-1 0 0,40 28-207 0 0,99 75-134 0 0,-135-100 313 0 0,0 2-1 0 0,0-1 1 0 0,-1 1-1 0 0,11 15 1 0 0,-16-20-254 0 0,-1 1 0 0 0,1-1 0 0 0,-1 1 0 0 0,-1-1 0 0 0,1 1 0 0 0,-1 0 0 0 0,0 0 0 0 0,0 0 0 0 0,-1 0 0 0 0,0 0 0 0 0,1 12 0 0 0,-2-16 231 0 0,0 0 0 0 0,0-1 0 0 0,0 1 0 0 0,0 0 0 0 0,-1 0-1 0 0,1-1 1 0 0,-1 1 0 0 0,1 0 0 0 0,-1-1 0 0 0,1 1 0 0 0,-1 0 0 0 0,0-1-1 0 0,0 1 1 0 0,0-1 0 0 0,0 1 0 0 0,0-1 0 0 0,0 0 0 0 0,0 1 0 0 0,-2 1-1 0 0,0-2 60 0 0,1 1 0 0 0,0-1 0 0 0,-1 0 0 0 0,1 0 0 0 0,0 0-1 0 0,-1 0 1 0 0,0 0 0 0 0,1-1 0 0 0,-1 1 0 0 0,1-1 0 0 0,-6 1 0 0 0,-1-1 66 0 0,0-1 1 0 0,0 0-1 0 0,0 0 1 0 0,-1-1-1 0 0,1 0 1 0 0,-12-5-1 0 0,11 4-61 0 0,1-1-1 0 0,0 0 1 0 0,0 0-1 0 0,0-1 1 0 0,-12-9-1 0 0,19 12 117 0 0,-1 0 0 0 0,0-1-1 0 0,1 1 1 0 0,0-1 0 0 0,-1 0-1 0 0,1 1 1 0 0,0-1 0 0 0,0 0-1 0 0,1 0 1 0 0,-1-1 0 0 0,0 1 0 0 0,1 0-1 0 0,0 0 1 0 0,0-1 0 0 0,0 1-1 0 0,0-1 1 0 0,1 1 0 0 0,-1-1 0 0 0,1-4-1 0 0,0 4-48 0 0,1 0 0 0 0,0 1 0 0 0,0-1-1 0 0,0 0 1 0 0,0 0 0 0 0,0 1 0 0 0,1-1 0 0 0,0 1-1 0 0,3-7 1 0 0,-1 4 12 0 0,1-1-1 0 0,-1 1 1 0 0,11-10-1 0 0,2 2-7 0 0,0 1 0 0 0,32-19 0 0 0,-28 19-390 0 0,30-23 1 0 0,-22 9-2074 0 0,-16 11 951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58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 6448 0 0,'12'2'868'0'0,"9"-4"2000"0"0,0 0 1 0 0,34-8 0 0 0,-32 5-1985 0 0,78-10 813 0 0,-69 12-1638 0 0,-28 4-186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59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8952 0 0,'0'0'406'0'0,"-12"15"1772"0"0,7-6-831 0 0,3-7-984 0 0,1 0 1 0 0,0 0-1 0 0,0 0 0 0 0,0 0 0 0 0,0 0 1 0 0,0 0-1 0 0,0 0 0 0 0,1 0 0 0 0,-1 1 1 0 0,1-1-1 0 0,-1 0 0 0 0,1 0 1 0 0,0 3-1 0 0,0-4-335 0 0,1 0 0 0 0,-1-1 0 0 0,1 1 0 0 0,-1-1 0 0 0,1 1 0 0 0,-1-1 0 0 0,1 1 0 0 0,-1-1 0 0 0,1 1 0 0 0,0-1 0 0 0,-1 0 1 0 0,1 1-1 0 0,-1-1 0 0 0,1 0 0 0 0,0 1 0 0 0,-1-1 0 0 0,1 0 0 0 0,0 0 0 0 0,0 0 0 0 0,-1 0 0 0 0,1 1 0 0 0,0-1 0 0 0,1 0 0 0 0,22-1 207 0 0,-16 1-103 0 0,14 0 241 0 0,43 6 1 0 0,-57-4-365 0 0,0-1 1 0 0,0 1-1 0 0,0 1 0 0 0,0-1 0 0 0,0 2 1 0 0,-1-1-1 0 0,1 1 0 0 0,10 7 0 0 0,-16-10-11 0 0,0 1-1 0 0,1 0 0 0 0,-1 0 1 0 0,0 0-1 0 0,-1 0 0 0 0,1 1 1 0 0,0-1-1 0 0,-1 0 0 0 0,1 1 1 0 0,-1-1-1 0 0,0 1 0 0 0,0 0 1 0 0,0-1-1 0 0,0 1 0 0 0,0 0 1 0 0,0 0-1 0 0,-1-1 0 0 0,1 1 1 0 0,-1 4-1 0 0,0-4 46 0 0,0-1 0 0 0,0 0 1 0 0,-1 0-1 0 0,1 0 0 0 0,-1 0 0 0 0,1 1 1 0 0,-1-1-1 0 0,0 0 0 0 0,0 0 1 0 0,0 0-1 0 0,0 0 0 0 0,0-1 0 0 0,0 1 1 0 0,-1 0-1 0 0,1 0 0 0 0,-1-1 0 0 0,1 1 1 0 0,-1-1-1 0 0,0 1 0 0 0,1-1 0 0 0,-1 1 1 0 0,0-1-1 0 0,0 0 0 0 0,0 0 1 0 0,0 0-1 0 0,-2 0 0 0 0,-3 2 183 0 0,-1-1 0 0 0,0 0-1 0 0,1-1 1 0 0,-1 0 0 0 0,0 0 0 0 0,1 0 0 0 0,-1-1-1 0 0,-14-2 1 0 0,16 2-414 0 0,0-1 0 0 0,0 0 0 0 0,0-1 0 0 0,1 1 0 0 0,-1-1-1 0 0,0 0 1 0 0,1 0 0 0 0,-1-1 0 0 0,1 0 0 0 0,0 0 0 0 0,-10-7 0 0 0,8 1-3448 0 0,6 4 1759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59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32 11520 0 0,'-2'1'211'0'0,"0"0"0"0"0,-1 1 1 0 0,1-1-1 0 0,0 1 0 0 0,0 0 1 0 0,0-1-1 0 0,1 1 0 0 0,-1 0 1 0 0,0 0-1 0 0,1 0 0 0 0,-1 1 1 0 0,1-1-1 0 0,0 0 0 0 0,0 0 1 0 0,0 1-1 0 0,0-1 0 0 0,0 1 1 0 0,-1 3-1 0 0,2-3 29 0 0,0-1 0 0 0,0 1 0 0 0,0 0 0 0 0,1 0 1 0 0,-1 0-1 0 0,1 0 0 0 0,-1 0 0 0 0,1 0 0 0 0,0-1 0 0 0,0 1 0 0 0,1 0 0 0 0,-1-1 0 0 0,0 1 0 0 0,1-1 1 0 0,-1 1-1 0 0,4 2 0 0 0,-1 0-102 0 0,0-1 0 0 0,1 1 0 0 0,0-1 0 0 0,0 0 0 0 0,0-1 1 0 0,0 1-1 0 0,1-1 0 0 0,-1 0 0 0 0,1-1 0 0 0,0 1 0 0 0,0-1 0 0 0,0 0 1 0 0,0 0-1 0 0,0-1 0 0 0,0 0 0 0 0,0 0 0 0 0,1 0 0 0 0,10-1 0 0 0,-9 0-106 0 0,0-1-1 0 0,0 1 0 0 0,0-1 1 0 0,0-1-1 0 0,0 1 0 0 0,0-1 1 0 0,-1-1-1 0 0,1 1 0 0 0,0-2 1 0 0,-1 1-1 0 0,0-1 0 0 0,0 0 1 0 0,0 0-1 0 0,8-8 0 0 0,-13 11-30 0 0,0-1 0 0 0,0 1 0 0 0,-1-1 0 0 0,1 0-1 0 0,-1 0 1 0 0,1 1 0 0 0,-1-1 0 0 0,0 0 0 0 0,0 0-1 0 0,0-1 1 0 0,0 1 0 0 0,0 0 0 0 0,0 0 0 0 0,0 0 0 0 0,-1-1-1 0 0,1 1 1 0 0,-1 0 0 0 0,0-1 0 0 0,1 1 0 0 0,-1 0-1 0 0,0-1 1 0 0,-1 1 0 0 0,1 0 0 0 0,0-1 0 0 0,-1 1 0 0 0,1 0-1 0 0,-2-4 1 0 0,0 2 37 0 0,0 0-1 0 0,-1 0 1 0 0,1 0-1 0 0,-1 1 1 0 0,0-1-1 0 0,1 1 1 0 0,-2 0-1 0 0,1 0 1 0 0,0 0-1 0 0,-1 0 1 0 0,1 0-1 0 0,-1 1 1 0 0,-7-4-1 0 0,4 2 84 0 0,0 2 0 0 0,0-1 0 0 0,0 1 0 0 0,-1 0 0 0 0,1 0 0 0 0,-1 1-1 0 0,1 0 1 0 0,-1 0 0 0 0,1 1 0 0 0,-15 1 0 0 0,10 0-498 0 0,0 1 0 0 0,-12 4-1 0 0,-22 9-6441 0 0,33-8-339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0:59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68 9672 0 0,'4'-1'140'0'0,"-1"0"1"0"0,1 0 0 0 0,0 0 0 0 0,-1 1-1 0 0,1-1 1 0 0,0 1 0 0 0,5 0-1 0 0,10-2 920 0 0,125-17 5900 0 0,75-4-2823 0 0,-149 16-3086 0 0,10-1-1245 0 0,123 5 1 0 0,-188 4-1801 0 0,-5 1-4205 0 0,-4-1-466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00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9672 0 0,'-5'2'455'0'0,"0"0"0"0"0,0 1 0 0 0,1-1 1 0 0,0 1-1 0 0,-1 0 0 0 0,1 0 0 0 0,0 1 1 0 0,0-1-1 0 0,1 1 0 0 0,-1 0 0 0 0,1 0 0 0 0,-1 0 1 0 0,-4 8-1 0 0,8-10-326 0 0,-1-1 1 0 0,0 0 0 0 0,0 1-1 0 0,0-1 1 0 0,1 1-1 0 0,-1-1 1 0 0,1 1-1 0 0,-1-1 1 0 0,1 1-1 0 0,0 0 1 0 0,0-1 0 0 0,-1 1-1 0 0,1-1 1 0 0,0 1-1 0 0,0 0 1 0 0,1-1-1 0 0,-1 1 1 0 0,0-1-1 0 0,1 3 1 0 0,0-3-33 0 0,-1 0 0 0 0,1 1 0 0 0,0-1 0 0 0,0 0 0 0 0,0 1 1 0 0,0-1-1 0 0,0 0 0 0 0,1 0 0 0 0,-1 0 0 0 0,0 0 0 0 0,0 0 0 0 0,1 0 0 0 0,-1-1 0 0 0,1 1 0 0 0,2 1 0 0 0,5 1 51 0 0,0-1-1 0 0,1 0 0 0 0,-1 0 0 0 0,20 1 1 0 0,-24-3-203 0 0,11 1-304 0 0,1-1 0 0 0,-1-1 0 0 0,0 0-1 0 0,1-1 1 0 0,-1-1 0 0 0,17-5 0 0 0,-20 3-6230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00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13416 0 0,'0'5'261'0'0,"-1"1"1"0"0,0-1-1 0 0,0 0 1 0 0,0 0-1 0 0,-4 9 1 0 0,3-9-90 0 0,0 0-1 0 0,0 0 1 0 0,1 0-1 0 0,0 1 1 0 0,-1 9-1 0 0,2-7-80 0 0,0-1 0 0 0,1 0 1 0 0,0 0-1 0 0,3 11 0 0 0,-3-16-148 0 0,-1 0 0 0 0,1 0 0 0 0,0 1-1 0 0,0-1 1 0 0,0 0 0 0 0,0 0 0 0 0,0 0 0 0 0,0 0 0 0 0,1 0 0 0 0,-1-1 0 0 0,1 1 0 0 0,-1 0 0 0 0,1-1-1 0 0,0 1 1 0 0,-1-1 0 0 0,1 1 0 0 0,0-1 0 0 0,3 2 0 0 0,11-1-2822 0 0,-7-4-1811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01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52 8288 0 0,'-1'4'428'0'0,"1"0"1"0"0,0-1-1 0 0,1 1 1 0 0,-1 0-1 0 0,1-1 1 0 0,-1 1 0 0 0,1-1-1 0 0,0 1 1 0 0,0-1-1 0 0,1 1 1 0 0,-1-1-1 0 0,1 1 1 0 0,-1-1-1 0 0,1 0 1 0 0,0 0 0 0 0,1 0-1 0 0,-1 0 1 0 0,3 3-1 0 0,-2-3-258 0 0,0 1-1 0 0,1-1 1 0 0,-1 1 0 0 0,1-1-1 0 0,0 0 1 0 0,0-1-1 0 0,0 1 1 0 0,0-1 0 0 0,0 1-1 0 0,0-1 1 0 0,1 0-1 0 0,-1-1 1 0 0,1 1 0 0 0,-1-1-1 0 0,1 0 1 0 0,0 0 0 0 0,0 0-1 0 0,6-1 1 0 0,-7 1-125 0 0,1-1 1 0 0,0 0 0 0 0,0-1 0 0 0,0 1-1 0 0,-1-1 1 0 0,1 0 0 0 0,0 0 0 0 0,-1-1-1 0 0,1 1 1 0 0,-1-1 0 0 0,1 0 0 0 0,6-4-1 0 0,1-2 57 0 0,-3 3-59 0 0,-1 0 1 0 0,0 0 0 0 0,0-1 0 0 0,8-8 0 0 0,-15 13-43 0 0,1-1-1 0 0,-1 1 1 0 0,1-1-1 0 0,-1 0 1 0 0,0 1 0 0 0,0-1-1 0 0,0 0 1 0 0,0 0 0 0 0,0 0-1 0 0,0 0 1 0 0,0 0-1 0 0,-1 0 1 0 0,1 0 0 0 0,-1 0-1 0 0,1 0 1 0 0,-1 0-1 0 0,0 0 1 0 0,0 0 0 0 0,0-1-1 0 0,0 1 1 0 0,0 0 0 0 0,0 0-1 0 0,-1 0 1 0 0,0-4-1 0 0,0 4 24 0 0,0-1-1 0 0,-1 1 0 0 0,1-1 0 0 0,0 1 0 0 0,-1-1 0 0 0,1 1 1 0 0,-1 0-1 0 0,0 0 0 0 0,0 0 0 0 0,0 0 0 0 0,0 0 0 0 0,0 0 1 0 0,0 1-1 0 0,-4-3 0 0 0,1 1 72 0 0,1 1 1 0 0,-1 0 0 0 0,0 0-1 0 0,0 1 1 0 0,0 0-1 0 0,0-1 1 0 0,-7 1-1 0 0,-1 0 91 0 0,1 0-1 0 0,-1 1 0 0 0,1 1 1 0 0,-1 0-1 0 0,-20 5 0 0 0,28-5-552 0 0,1 0-1 0 0,-1 0 0 0 0,0 1 0 0 0,1 0 0 0 0,-1-1 1 0 0,1 1-1 0 0,-1 1 0 0 0,1-1 0 0 0,0 1 0 0 0,0-1 1 0 0,0 1-1 0 0,-6 6 0 0 0,8-6-1139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01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58 12696 0 0,'0'2'130'0'0,"-1"0"1"0"0,1 0-1 0 0,-1 0 1 0 0,1 0-1 0 0,-1 0 1 0 0,1 0-1 0 0,0 0 0 0 0,0 0 1 0 0,0 0-1 0 0,0 0 1 0 0,1 0-1 0 0,-1 0 1 0 0,0 0-1 0 0,1 0 1 0 0,-1 0-1 0 0,1 0 1 0 0,0 0-1 0 0,0 0 1 0 0,0 0-1 0 0,0 0 1 0 0,0-1-1 0 0,0 1 1 0 0,0 0-1 0 0,0-1 1 0 0,1 1-1 0 0,-1-1 1 0 0,1 1-1 0 0,2 1 1 0 0,5 4 417 0 0,1 0 0 0 0,0 0 0 0 0,21 9 0 0 0,-9-5-358 0 0,-17-7-87 0 0,1-2 0 0 0,-1 1 1 0 0,11 3-1 0 0,-14-5-58 0 0,0-1 0 0 0,0 1 0 0 0,0-1 0 0 0,0 0 0 0 0,0 0 0 0 0,0 0 1 0 0,1 0-1 0 0,-1 0 0 0 0,0 0 0 0 0,0 0 0 0 0,0-1 0 0 0,0 1 0 0 0,0-1 0 0 0,3-1 0 0 0,7-3 90 0 0,1-1-81 0 0,0 0-1 0 0,20-13 1 0 0,-30 17-55 0 0,1 0 0 0 0,-1-1 0 0 0,0 1 0 0 0,-1-1 0 0 0,1 0 0 0 0,0 0 0 0 0,-1 0 0 0 0,1 0 0 0 0,-1 0 0 0 0,0-1 0 0 0,0 1 0 0 0,-1-1-1 0 0,1 1 1 0 0,1-7 0 0 0,-2 8 16 0 0,-1 0 0 0 0,1 0 0 0 0,-1 0 0 0 0,0 0 0 0 0,0 0 0 0 0,0-1 0 0 0,0 1 0 0 0,0 0-1 0 0,-1 0 1 0 0,1 0 0 0 0,0 0 0 0 0,-1 0 0 0 0,0 0 0 0 0,1 0 0 0 0,-1 0 0 0 0,0 0 0 0 0,-2-3 0 0 0,1 2 169 0 0,0 0 1 0 0,0 1 0 0 0,-1-1 0 0 0,0 0 0 0 0,1 1 0 0 0,-1 0 0 0 0,0-1 0 0 0,0 1 0 0 0,-5-2 0 0 0,1 0 260 0 0,0 1 0 0 0,-1 0 0 0 0,1 1 0 0 0,-1 0 1 0 0,1 0-1 0 0,-1 0 0 0 0,1 1 0 0 0,-1 0 0 0 0,-9 1 1 0 0,-2 1-821 0 0,0 2 0 0 0,-36 10 0 0 0,26-6-275 0 0,26-6 207 0 0,1 0 0 0 0,-1 0 0 0 0,1 0 0 0 0,0 0 0 0 0,-1 0 0 0 0,-3 3 0 0 0,-1 1-4688 0 0,-1-1-2111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39:54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4 153 15720 0 0,'0'0'720'0'0,"-3"-10"263"0"0,6 5-710 0 0,1-4 1326 0 0,-3 7-1514 0 0,0 1 0 0 0,0-1 0 0 0,1 0 0 0 0,-1 1-1 0 0,0-1 1 0 0,1 1 0 0 0,-1-1 0 0 0,1 1-1 0 0,-1 0 1 0 0,1 0 0 0 0,2-2 0 0 0,10-8 144 0 0,-6 4-144 0 0,0 0 0 0 0,13-9-1 0 0,-12 9-371 0 0,18-15 0 0 0,-4-4-2202 0 0,-9 13-3980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01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7832 0 0,'0'0'602'0'0,"6"16"2924"0"0,9 18 3137 0 0,-12-30-6631 0 0,-1 1 0 0 0,1-1 0 0 0,0 0 0 0 0,0 1 0 0 0,0-1-1 0 0,1-1 1 0 0,-1 1 0 0 0,8 6 0 0 0,21 13 1120 0 0,-20-14-872 0 0,0 0 1 0 0,17 9-1 0 0,-17-11-267 0 0,-9-5-47 0 0,-1-1-1 0 0,0 1 1 0 0,1-1 0 0 0,-1 0 0 0 0,1 0 0 0 0,-1 0 0 0 0,1 0 0 0 0,-1 0-1 0 0,1-1 1 0 0,0 1 0 0 0,3 0 0 0 0,-5-1-450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02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0 154 18575 0 0,'12'-8'1859'0'0,"34"-27"-1422"0"0,16-17-74 0 0,-10 17-1309 0 0,-29 21-4728 0 0,-9 5-620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02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12440 0 0,'0'0'1125'0'0,"13"5"-804"0"0,-6-4 257 0 0,0 0 0 0 0,0 0 0 0 0,-1 0 0 0 0,11-1 0 0 0,-13-1-546 0 0,1 1-1 0 0,-1 0 1 0 0,0 0-1 0 0,1 0 1 0 0,-1 1-1 0 0,0-1 1 0 0,1 1-1 0 0,-1 0 1 0 0,0 0-1 0 0,0 1 1 0 0,0-1-1 0 0,0 1 1 0 0,0 0-1 0 0,6 4 1 0 0,6 3 314 0 0,-13-8-250 0 0,0 1 0 0 0,0-1-1 0 0,0 1 1 0 0,-1 0 0 0 0,1-1 0 0 0,0 1 0 0 0,2 3 0 0 0,-5-5-75 0 0,1 1-1 0 0,-1 0 1 0 0,0 0-1 0 0,1-1 1 0 0,-1 1-1 0 0,1 0 1 0 0,-1 0-1 0 0,0-1 1 0 0,0 1-1 0 0,0 0 1 0 0,1 0-1 0 0,-1 0 1 0 0,0 0-1 0 0,0 0 0 0 0,0-1 1 0 0,0 1-1 0 0,0 0 1 0 0,0 0-1 0 0,-1 0 1 0 0,1 0-1 0 0,0-1 1 0 0,0 1-1 0 0,-1 0 1 0 0,1 0-1 0 0,0 0 1 0 0,-1-1-1 0 0,1 1 1 0 0,-1 0-1 0 0,1 0 1 0 0,-1-1-1 0 0,1 1 1 0 0,-2 0-1 0 0,0 2 15 0 0,-1-1-1 0 0,0 1 1 0 0,-1-1 0 0 0,1 0-1 0 0,0 0 1 0 0,-1 0-1 0 0,-5 2 1 0 0,-9 5 65 0 0,14-7-34 0 0,-1 0-1 0 0,1 0 0 0 0,-1 0 0 0 0,-5 0 0 0 0,7-1-19 0 0,-1 0 1 0 0,1 1-1 0 0,-1-1 0 0 0,1 0 0 0 0,0 1 1 0 0,0 0-1 0 0,-4 2 0 0 0,6-4-3 0 0,2 2-406 0 0,1-1 262 0 0,-1 0 0 0 0,0 1 0 0 0,1-1-1 0 0,-1 0 1 0 0,0 0 0 0 0,1 0 0 0 0,0 0-1 0 0,1 0 1 0 0,6 5-322 0 0,13 11 70 0 0,12 13 431 0 0,-32-27-72 0 0,1 0 1 0 0,-1 0-1 0 0,0 1 1 0 0,0-1 0 0 0,0 0-1 0 0,0 1 1 0 0,0-1-1 0 0,-1 1 1 0 0,2 6-1 0 0,-2-7 60 0 0,0 0 0 0 0,-1-1 0 0 0,1 1 0 0 0,-1 0-1 0 0,0-1 1 0 0,0 1 0 0 0,0 0 0 0 0,0-1 0 0 0,-1 1-1 0 0,0 4 1 0 0,0-5 72 0 0,1-1 0 0 0,-1 1 0 0 0,0-1-1 0 0,0 1 1 0 0,0-1 0 0 0,0 1 0 0 0,0-1 0 0 0,0 0-1 0 0,0 0 1 0 0,-1 0 0 0 0,1 1 0 0 0,0-1 0 0 0,-1 0 0 0 0,1 0-1 0 0,0-1 1 0 0,-1 1 0 0 0,1 0 0 0 0,-1 0 0 0 0,-2 0-1 0 0,-2 1 104 0 0,-1-1 0 0 0,0 0 0 0 0,0 0 0 0 0,0 0 0 0 0,0-1 0 0 0,0 0 0 0 0,0 0 0 0 0,0-1 0 0 0,0 0 0 0 0,-13-4 0 0 0,-15-8-958 0 0,14 0-6731 0 0,11 5 459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02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11088 0 0,'14'3'1200'0'0,"20"-10"-262"0"0,32-5 1717 0 0,-39 6-2045 0 0,-22 4-689 0 0,0 1-1 0 0,0 0 1 0 0,-1 0 0 0 0,10-1-1 0 0,-14 2-216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03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11576 0 0,'-9'7'1256'0'0,"7"-4"-1176"0"0,2-2 77 0 0,-1-1 0 0 0,1 1 0 0 0,0 0 0 0 0,-1-1 0 0 0,1 1 1 0 0,0 0-1 0 0,0 0 0 0 0,-1-1 0 0 0,1 1 0 0 0,0 0 0 0 0,0 0 1 0 0,0-1-1 0 0,0 1 0 0 0,0 0 0 0 0,0 0 0 0 0,0-1 0 0 0,0 1 1 0 0,0 0-1 0 0,1 0 0 0 0,-1-1 0 0 0,0 1 0 0 0,0 0 0 0 0,1 1 1 0 0,0-1 68 0 0,0 0 0 0 0,0 1 0 0 0,1-1 1 0 0,-1 1-1 0 0,0-1 0 0 0,0 0 0 0 0,1 0 1 0 0,-1 0-1 0 0,4 2 0 0 0,0 0 95 0 0,0-1 0 0 0,0 0 0 0 0,1 0 0 0 0,-1 0 0 0 0,8 2-1 0 0,-4-2-290 0 0,0 0 0 0 0,0 1 0 0 0,0 0 0 0 0,-1 1-1 0 0,1 0 1 0 0,-1 0 0 0 0,12 8 0 0 0,-15-9-18 0 0,-1 1 0 0 0,0-1-1 0 0,0 1 1 0 0,0 0 0 0 0,0-1 0 0 0,0 2 0 0 0,-1-1 0 0 0,0 0-1 0 0,0 1 1 0 0,0-1 0 0 0,0 1 0 0 0,-1 0 0 0 0,1 0 0 0 0,0 6-1 0 0,-2-9 51 0 0,-1 0 0 0 0,0 0-1 0 0,0 0 1 0 0,0 1 0 0 0,0-1-1 0 0,-1 0 1 0 0,1 0 0 0 0,0 0-1 0 0,-1 1 1 0 0,0-1 0 0 0,1 0-1 0 0,-1 0 1 0 0,0 0 0 0 0,0 0-1 0 0,0 0 1 0 0,0 0 0 0 0,-1-1-1 0 0,1 1 1 0 0,0 0-1 0 0,-1-1 1 0 0,-2 3 0 0 0,1-1 143 0 0,0 0 0 0 0,-1 0 1 0 0,1 0-1 0 0,-1-1 0 0 0,0 1 0 0 0,0-1 1 0 0,0 0-1 0 0,0 0 0 0 0,-7 2 1 0 0,3-1-52 0 0,-1-1 0 0 0,0 0 1 0 0,0 0-1 0 0,-1-1 0 0 0,1 0 1 0 0,0-1-1 0 0,0 0 1 0 0,-17-2-1 0 0,-2-2-1365 0 0,14 0 471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10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1376 0 0,'0'0'4645'0'0,"4"-1"1143"0"0,12-2-3135 0 0,13-3-367 0 0,45-4 1 0 0,-39 7-3067 0 0,53-1 364 0 0,-81 4 80 0 0,-7 0-174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10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8288 0 0,'0'0'638'0'0,"7"0"-136"0"0,56 1 7157 0 0,33-8-6320 0 0,-15 0-1798 0 0,-46 3-1180 0 0,-24 3 319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10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0 9216 0 0,'0'0'706'0'0,"-8"13"2053"0"0,-31 51-680 0 0,11-13-301 0 0,26-48-1480 0 0,1 0 0 0 0,0-1 0 0 0,-1 1 0 0 0,1 0 0 0 0,0 0 0 0 0,0 0 0 0 0,0 6 0 0 0,0-7-259 0 0,1 0 0 0 0,0-1 0 0 0,0 1 1 0 0,0 0-1 0 0,0-1 0 0 0,0 1 0 0 0,1 0 0 0 0,-1-1 0 0 0,0 1 0 0 0,1 0 1 0 0,-1-1-1 0 0,1 1 0 0 0,0-1 0 0 0,-1 1 0 0 0,1-1 0 0 0,1 2 0 0 0,1 1-165 0 0,1-1-1 0 0,-1 0 1 0 0,1-1-1 0 0,0 1 0 0 0,0 0 1 0 0,0-1-1 0 0,0 0 1 0 0,0 0-1 0 0,1 0 0 0 0,-1-1 1 0 0,0 0-1 0 0,9 2 1 0 0,2 0-98 0 0,-1-1 0 0 0,27 0 0 0 0,-23-3-1442 0 0,25-3-1 0 0,-34 2-3438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11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9672 0 0,'0'0'1192'0'0,"-2"18"3638"0"0,-1 46-4295 0 0,-1 15-742 0 0,6-65-1238 0 0,-2-8-3812 0 0</inkml:trace>
  <inkml:trace contextRef="#ctx0" brushRef="#br0" timeOffset="1">290 152 20791 0 0,'0'0'2256'0'0,"-2"-2"-5400"0"0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1:41:13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1840 0 0,'0'0'83'0'0,"18"0"10"0"0,8-3 2080 0 0,0 2 0 0 0,1 0 1 0 0,-1 2-1 0 0,38 5 0 0 0,-62-6-2171 0 0,-1 0 1 0 0,0 0-1 0 0,0 0 0 0 0,0 0 0 0 0,0 1 0 0 0,0-1 0 0 0,1 0 1 0 0,-1 1-1 0 0,0-1 0 0 0,0 1 0 0 0,0-1 0 0 0,0 1 1 0 0,0-1-1 0 0,0 1 0 0 0,0 0 0 0 0,0 0 0 0 0,-1-1 0 0 0,1 1 1 0 0,0 0-1 0 0,0 0 0 0 0,-1 0 0 0 0,1 0 0 0 0,0 0 0 0 0,0 2 1 0 0,-1-2 1 0 0,0 0 0 0 0,0 0 0 0 0,0 0 0 0 0,0 0 0 0 0,0 0 0 0 0,0 0 0 0 0,-1 0 0 0 0,1 0 0 0 0,0 0 0 0 0,-1-1 0 0 0,1 1 0 0 0,-1 0 0 0 0,1 0 0 0 0,-1 0 0 0 0,1 0 1 0 0,-1 0-1 0 0,1-1 0 0 0,-1 1 0 0 0,0 0 0 0 0,0-1 0 0 0,1 1 0 0 0,-1 0 0 0 0,0-1 0 0 0,0 1 0 0 0,0-1 0 0 0,0 1 0 0 0,-1 0 0 0 0,-10 5 460 0 0,-1 0-1 0 0,-28 8 0 0 0,29-10 133 0 0,-1 0 0 0 0,0 1 0 0 0,-15 9 1073 0 0,28-13-1632 0 0,1 0 0 0 0,-1-1 0 0 0,0 1 0 0 0,0 0 1 0 0,1 0-1 0 0,-1-1 0 0 0,1 1 0 0 0,-1 0 0 0 0,1-1 0 0 0,-1 1 1 0 0,1 0-1 0 0,-1-1 0 0 0,1 1 0 0 0,-1-1 0 0 0,1 1 0 0 0,0-1 0 0 0,-1 1 1 0 0,2 0-1 0 0,15 9-1041 0 0,-11-7 1343 0 0,33 20 1364 0 0,26 18-3150 0 0,-58-36 1206 0 0,1 1 0 0 0,-1 1 0 0 0,0-1 0 0 0,-1 1 0 0 0,0 0 0 0 0,6 8 1 0 0,-11-13 236 0 0,0-1 1 0 0,0 1 0 0 0,0-1 0 0 0,-1 1 0 0 0,1-1-1 0 0,0 1 1 0 0,-1 0 0 0 0,1-1 0 0 0,-1 1 0 0 0,0 0 0 0 0,1-1-1 0 0,-1 1 1 0 0,0 0 0 0 0,0 0 0 0 0,0-1 0 0 0,0 1-1 0 0,-1 2 1 0 0,1-2 39 0 0,-1-1 1 0 0,1 0-1 0 0,-1 0 0 0 0,0 1 0 0 0,1-1 1 0 0,-1 0-1 0 0,0 0 0 0 0,0 0 0 0 0,0 0 1 0 0,0 0-1 0 0,0 0 0 0 0,0 0 0 0 0,0 0 1 0 0,0 0-1 0 0,0 0 0 0 0,0-1 0 0 0,-1 1 1 0 0,1 0-1 0 0,0-1 0 0 0,0 1 0 0 0,-3 0 0 0 0,-9 3 874 0 0,-1-1-1 0 0,-14 3 1 0 0,11-4-857 0 0,0-1 0 0 0,0 0 1 0 0,0-2-1 0 0,0 1 0 0 0,-31-7 0 0 0,33 3-473 0 0,2-3-3858 0 0,11 5 2601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61288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22869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96752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204863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36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87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4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Wednesday, 28 October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46411" y="6025715"/>
            <a:ext cx="69180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u="none" dirty="0">
                <a:latin typeface="Arial" panose="020B0604020202020204" pitchFamily="34" charset="0"/>
                <a:cs typeface="Arial" panose="020B0604020202020204" pitchFamily="34" charset="0"/>
              </a:rPr>
              <a:t>Sample,</a:t>
            </a:r>
            <a:r>
              <a:rPr lang="en-GB" sz="160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population, random, systematic, stratified</a:t>
            </a:r>
            <a:endParaRPr lang="en-GB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 different types of sample and know when to use them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a stratified sample of a given percentage.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a stratified sample of a given quantity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44659"/>
            <a:ext cx="8775386" cy="563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Wednesday, 28 October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</p:txBody>
      </p:sp>
    </p:spTree>
    <p:extLst>
      <p:ext uri="{BB962C8B-B14F-4D97-AF65-F5344CB8AC3E}">
        <p14:creationId xmlns:p14="http://schemas.microsoft.com/office/powerpoint/2010/main" val="37907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image" Target="../media/image172.png"/><Relationship Id="rId366" Type="http://schemas.openxmlformats.org/officeDocument/2006/relationships/image" Target="../media/image193.png"/><Relationship Id="rId170" Type="http://schemas.openxmlformats.org/officeDocument/2006/relationships/image" Target="../media/image95.png"/><Relationship Id="rId226" Type="http://schemas.openxmlformats.org/officeDocument/2006/relationships/image" Target="../media/image123.png"/><Relationship Id="rId268" Type="http://schemas.openxmlformats.org/officeDocument/2006/relationships/image" Target="../media/image144.png"/><Relationship Id="rId32" Type="http://schemas.openxmlformats.org/officeDocument/2006/relationships/image" Target="../media/image26.png"/><Relationship Id="rId74" Type="http://schemas.openxmlformats.org/officeDocument/2006/relationships/image" Target="../media/image47.png"/><Relationship Id="rId128" Type="http://schemas.openxmlformats.org/officeDocument/2006/relationships/image" Target="../media/image74.png"/><Relationship Id="rId335" Type="http://schemas.openxmlformats.org/officeDocument/2006/relationships/customXml" Target="../ink/ink167.xml"/><Relationship Id="rId377" Type="http://schemas.openxmlformats.org/officeDocument/2006/relationships/customXml" Target="../ink/ink188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90.png"/><Relationship Id="rId181" Type="http://schemas.openxmlformats.org/officeDocument/2006/relationships/customXml" Target="../ink/ink90.xml"/><Relationship Id="rId216" Type="http://schemas.openxmlformats.org/officeDocument/2006/relationships/image" Target="../media/image118.png"/><Relationship Id="rId237" Type="http://schemas.openxmlformats.org/officeDocument/2006/relationships/customXml" Target="../ink/ink118.xml"/><Relationship Id="rId402" Type="http://schemas.openxmlformats.org/officeDocument/2006/relationships/image" Target="../media/image211.png"/><Relationship Id="rId258" Type="http://schemas.openxmlformats.org/officeDocument/2006/relationships/image" Target="../media/image139.png"/><Relationship Id="rId279" Type="http://schemas.openxmlformats.org/officeDocument/2006/relationships/customXml" Target="../ink/ink139.xml"/><Relationship Id="rId22" Type="http://schemas.openxmlformats.org/officeDocument/2006/relationships/image" Target="../media/image21.png"/><Relationship Id="rId43" Type="http://schemas.openxmlformats.org/officeDocument/2006/relationships/customXml" Target="../ink/ink21.xml"/><Relationship Id="rId64" Type="http://schemas.openxmlformats.org/officeDocument/2006/relationships/image" Target="../media/image42.png"/><Relationship Id="rId118" Type="http://schemas.openxmlformats.org/officeDocument/2006/relationships/image" Target="../media/image69.png"/><Relationship Id="rId139" Type="http://schemas.openxmlformats.org/officeDocument/2006/relationships/customXml" Target="../ink/ink69.xml"/><Relationship Id="rId290" Type="http://schemas.openxmlformats.org/officeDocument/2006/relationships/image" Target="../media/image155.png"/><Relationship Id="rId304" Type="http://schemas.openxmlformats.org/officeDocument/2006/relationships/image" Target="../media/image162.png"/><Relationship Id="rId325" Type="http://schemas.openxmlformats.org/officeDocument/2006/relationships/customXml" Target="../ink/ink162.xml"/><Relationship Id="rId346" Type="http://schemas.openxmlformats.org/officeDocument/2006/relationships/image" Target="../media/image183.png"/><Relationship Id="rId367" Type="http://schemas.openxmlformats.org/officeDocument/2006/relationships/customXml" Target="../ink/ink183.xml"/><Relationship Id="rId388" Type="http://schemas.openxmlformats.org/officeDocument/2006/relationships/image" Target="../media/image204.png"/><Relationship Id="rId85" Type="http://schemas.openxmlformats.org/officeDocument/2006/relationships/customXml" Target="../ink/ink42.xml"/><Relationship Id="rId150" Type="http://schemas.openxmlformats.org/officeDocument/2006/relationships/image" Target="../media/image85.png"/><Relationship Id="rId171" Type="http://schemas.openxmlformats.org/officeDocument/2006/relationships/customXml" Target="../ink/ink85.xml"/><Relationship Id="rId192" Type="http://schemas.openxmlformats.org/officeDocument/2006/relationships/image" Target="../media/image106.png"/><Relationship Id="rId206" Type="http://schemas.openxmlformats.org/officeDocument/2006/relationships/image" Target="../media/image113.png"/><Relationship Id="rId227" Type="http://schemas.openxmlformats.org/officeDocument/2006/relationships/customXml" Target="../ink/ink113.xml"/><Relationship Id="rId248" Type="http://schemas.openxmlformats.org/officeDocument/2006/relationships/image" Target="../media/image134.png"/><Relationship Id="rId269" Type="http://schemas.openxmlformats.org/officeDocument/2006/relationships/customXml" Target="../ink/ink134.xml"/><Relationship Id="rId12" Type="http://schemas.openxmlformats.org/officeDocument/2006/relationships/image" Target="../media/image16.png"/><Relationship Id="rId33" Type="http://schemas.openxmlformats.org/officeDocument/2006/relationships/customXml" Target="../ink/ink16.xml"/><Relationship Id="rId108" Type="http://schemas.openxmlformats.org/officeDocument/2006/relationships/image" Target="../media/image64.png"/><Relationship Id="rId129" Type="http://schemas.openxmlformats.org/officeDocument/2006/relationships/customXml" Target="../ink/ink64.xml"/><Relationship Id="rId280" Type="http://schemas.openxmlformats.org/officeDocument/2006/relationships/image" Target="../media/image150.png"/><Relationship Id="rId315" Type="http://schemas.openxmlformats.org/officeDocument/2006/relationships/customXml" Target="../ink/ink157.xml"/><Relationship Id="rId336" Type="http://schemas.openxmlformats.org/officeDocument/2006/relationships/image" Target="../media/image178.png"/><Relationship Id="rId357" Type="http://schemas.openxmlformats.org/officeDocument/2006/relationships/customXml" Target="../ink/ink178.xml"/><Relationship Id="rId54" Type="http://schemas.openxmlformats.org/officeDocument/2006/relationships/image" Target="../media/image37.png"/><Relationship Id="rId75" Type="http://schemas.openxmlformats.org/officeDocument/2006/relationships/customXml" Target="../ink/ink37.xml"/><Relationship Id="rId96" Type="http://schemas.openxmlformats.org/officeDocument/2006/relationships/image" Target="../media/image58.png"/><Relationship Id="rId140" Type="http://schemas.openxmlformats.org/officeDocument/2006/relationships/image" Target="../media/image80.png"/><Relationship Id="rId161" Type="http://schemas.openxmlformats.org/officeDocument/2006/relationships/customXml" Target="../ink/ink80.xml"/><Relationship Id="rId182" Type="http://schemas.openxmlformats.org/officeDocument/2006/relationships/image" Target="../media/image101.png"/><Relationship Id="rId217" Type="http://schemas.openxmlformats.org/officeDocument/2006/relationships/customXml" Target="../ink/ink108.xml"/><Relationship Id="rId378" Type="http://schemas.openxmlformats.org/officeDocument/2006/relationships/image" Target="../media/image199.png"/><Relationship Id="rId399" Type="http://schemas.openxmlformats.org/officeDocument/2006/relationships/customXml" Target="../ink/ink199.xml"/><Relationship Id="rId403" Type="http://schemas.openxmlformats.org/officeDocument/2006/relationships/customXml" Target="../ink/ink201.xml"/><Relationship Id="rId6" Type="http://schemas.openxmlformats.org/officeDocument/2006/relationships/image" Target="../media/image13.png"/><Relationship Id="rId238" Type="http://schemas.openxmlformats.org/officeDocument/2006/relationships/image" Target="../media/image129.png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45.png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26" Type="http://schemas.openxmlformats.org/officeDocument/2006/relationships/image" Target="../media/image173.png"/><Relationship Id="rId347" Type="http://schemas.openxmlformats.org/officeDocument/2006/relationships/customXml" Target="../ink/ink173.xml"/><Relationship Id="rId44" Type="http://schemas.openxmlformats.org/officeDocument/2006/relationships/image" Target="../media/image32.png"/><Relationship Id="rId65" Type="http://schemas.openxmlformats.org/officeDocument/2006/relationships/customXml" Target="../ink/ink32.xml"/><Relationship Id="rId86" Type="http://schemas.openxmlformats.org/officeDocument/2006/relationships/image" Target="../media/image53.png"/><Relationship Id="rId130" Type="http://schemas.openxmlformats.org/officeDocument/2006/relationships/image" Target="../media/image75.png"/><Relationship Id="rId151" Type="http://schemas.openxmlformats.org/officeDocument/2006/relationships/customXml" Target="../ink/ink75.xml"/><Relationship Id="rId368" Type="http://schemas.openxmlformats.org/officeDocument/2006/relationships/image" Target="../media/image194.png"/><Relationship Id="rId389" Type="http://schemas.openxmlformats.org/officeDocument/2006/relationships/customXml" Target="../ink/ink194.xml"/><Relationship Id="rId172" Type="http://schemas.openxmlformats.org/officeDocument/2006/relationships/image" Target="../media/image96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24.png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40.png"/><Relationship Id="rId281" Type="http://schemas.openxmlformats.org/officeDocument/2006/relationships/customXml" Target="../ink/ink140.xml"/><Relationship Id="rId316" Type="http://schemas.openxmlformats.org/officeDocument/2006/relationships/image" Target="../media/image168.png"/><Relationship Id="rId337" Type="http://schemas.openxmlformats.org/officeDocument/2006/relationships/customXml" Target="../ink/ink168.xml"/><Relationship Id="rId34" Type="http://schemas.openxmlformats.org/officeDocument/2006/relationships/image" Target="../media/image27.png"/><Relationship Id="rId55" Type="http://schemas.openxmlformats.org/officeDocument/2006/relationships/customXml" Target="../ink/ink27.xml"/><Relationship Id="rId76" Type="http://schemas.openxmlformats.org/officeDocument/2006/relationships/image" Target="../media/image48.png"/><Relationship Id="rId97" Type="http://schemas.openxmlformats.org/officeDocument/2006/relationships/customXml" Target="../ink/ink48.xml"/><Relationship Id="rId120" Type="http://schemas.openxmlformats.org/officeDocument/2006/relationships/image" Target="../media/image70.png"/><Relationship Id="rId141" Type="http://schemas.openxmlformats.org/officeDocument/2006/relationships/customXml" Target="../ink/ink70.xml"/><Relationship Id="rId358" Type="http://schemas.openxmlformats.org/officeDocument/2006/relationships/image" Target="../media/image189.png"/><Relationship Id="rId379" Type="http://schemas.openxmlformats.org/officeDocument/2006/relationships/customXml" Target="../ink/ink189.xml"/><Relationship Id="rId7" Type="http://schemas.openxmlformats.org/officeDocument/2006/relationships/customXml" Target="../ink/ink3.xml"/><Relationship Id="rId162" Type="http://schemas.openxmlformats.org/officeDocument/2006/relationships/image" Target="../media/image91.png"/><Relationship Id="rId183" Type="http://schemas.openxmlformats.org/officeDocument/2006/relationships/customXml" Target="../ink/ink91.xml"/><Relationship Id="rId218" Type="http://schemas.openxmlformats.org/officeDocument/2006/relationships/image" Target="../media/image119.png"/><Relationship Id="rId239" Type="http://schemas.openxmlformats.org/officeDocument/2006/relationships/customXml" Target="../ink/ink119.xml"/><Relationship Id="rId390" Type="http://schemas.openxmlformats.org/officeDocument/2006/relationships/image" Target="../media/image205.png"/><Relationship Id="rId404" Type="http://schemas.openxmlformats.org/officeDocument/2006/relationships/image" Target="../media/image212.png"/><Relationship Id="rId250" Type="http://schemas.openxmlformats.org/officeDocument/2006/relationships/image" Target="../media/image135.png"/><Relationship Id="rId271" Type="http://schemas.openxmlformats.org/officeDocument/2006/relationships/customXml" Target="../ink/ink135.xml"/><Relationship Id="rId292" Type="http://schemas.openxmlformats.org/officeDocument/2006/relationships/image" Target="../media/image156.png"/><Relationship Id="rId306" Type="http://schemas.openxmlformats.org/officeDocument/2006/relationships/image" Target="../media/image163.png"/><Relationship Id="rId24" Type="http://schemas.openxmlformats.org/officeDocument/2006/relationships/image" Target="../media/image22.png"/><Relationship Id="rId45" Type="http://schemas.openxmlformats.org/officeDocument/2006/relationships/customXml" Target="../ink/ink22.xml"/><Relationship Id="rId66" Type="http://schemas.openxmlformats.org/officeDocument/2006/relationships/image" Target="../media/image43.png"/><Relationship Id="rId87" Type="http://schemas.openxmlformats.org/officeDocument/2006/relationships/customXml" Target="../ink/ink43.xml"/><Relationship Id="rId110" Type="http://schemas.openxmlformats.org/officeDocument/2006/relationships/image" Target="../media/image65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48" Type="http://schemas.openxmlformats.org/officeDocument/2006/relationships/image" Target="../media/image184.png"/><Relationship Id="rId369" Type="http://schemas.openxmlformats.org/officeDocument/2006/relationships/customXml" Target="../ink/ink184.xml"/><Relationship Id="rId152" Type="http://schemas.openxmlformats.org/officeDocument/2006/relationships/image" Target="../media/image86.png"/><Relationship Id="rId173" Type="http://schemas.openxmlformats.org/officeDocument/2006/relationships/customXml" Target="../ink/ink86.xml"/><Relationship Id="rId194" Type="http://schemas.openxmlformats.org/officeDocument/2006/relationships/image" Target="../media/image107.png"/><Relationship Id="rId208" Type="http://schemas.openxmlformats.org/officeDocument/2006/relationships/image" Target="../media/image114.png"/><Relationship Id="rId229" Type="http://schemas.openxmlformats.org/officeDocument/2006/relationships/customXml" Target="../ink/ink114.xml"/><Relationship Id="rId380" Type="http://schemas.openxmlformats.org/officeDocument/2006/relationships/image" Target="../media/image200.png"/><Relationship Id="rId240" Type="http://schemas.openxmlformats.org/officeDocument/2006/relationships/image" Target="../media/image130.png"/><Relationship Id="rId261" Type="http://schemas.openxmlformats.org/officeDocument/2006/relationships/customXml" Target="../ink/ink130.xml"/><Relationship Id="rId14" Type="http://schemas.openxmlformats.org/officeDocument/2006/relationships/image" Target="../media/image17.png"/><Relationship Id="rId35" Type="http://schemas.openxmlformats.org/officeDocument/2006/relationships/customXml" Target="../ink/ink17.xml"/><Relationship Id="rId56" Type="http://schemas.openxmlformats.org/officeDocument/2006/relationships/image" Target="../media/image38.png"/><Relationship Id="rId77" Type="http://schemas.openxmlformats.org/officeDocument/2006/relationships/customXml" Target="../ink/ink38.xml"/><Relationship Id="rId100" Type="http://schemas.openxmlformats.org/officeDocument/2006/relationships/image" Target="../media/image60.png"/><Relationship Id="rId282" Type="http://schemas.openxmlformats.org/officeDocument/2006/relationships/image" Target="../media/image151.png"/><Relationship Id="rId317" Type="http://schemas.openxmlformats.org/officeDocument/2006/relationships/customXml" Target="../ink/ink158.xml"/><Relationship Id="rId338" Type="http://schemas.openxmlformats.org/officeDocument/2006/relationships/image" Target="../media/image179.png"/><Relationship Id="rId359" Type="http://schemas.openxmlformats.org/officeDocument/2006/relationships/customXml" Target="../ink/ink179.xml"/><Relationship Id="rId8" Type="http://schemas.openxmlformats.org/officeDocument/2006/relationships/image" Target="../media/image14.png"/><Relationship Id="rId98" Type="http://schemas.openxmlformats.org/officeDocument/2006/relationships/image" Target="../media/image59.png"/><Relationship Id="rId121" Type="http://schemas.openxmlformats.org/officeDocument/2006/relationships/customXml" Target="../ink/ink60.xml"/><Relationship Id="rId142" Type="http://schemas.openxmlformats.org/officeDocument/2006/relationships/image" Target="../media/image81.png"/><Relationship Id="rId163" Type="http://schemas.openxmlformats.org/officeDocument/2006/relationships/customXml" Target="../ink/ink81.xml"/><Relationship Id="rId184" Type="http://schemas.openxmlformats.org/officeDocument/2006/relationships/image" Target="../media/image102.png"/><Relationship Id="rId219" Type="http://schemas.openxmlformats.org/officeDocument/2006/relationships/customXml" Target="../ink/ink109.xml"/><Relationship Id="rId370" Type="http://schemas.openxmlformats.org/officeDocument/2006/relationships/image" Target="../media/image195.png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230" Type="http://schemas.openxmlformats.org/officeDocument/2006/relationships/image" Target="../media/image125.png"/><Relationship Id="rId251" Type="http://schemas.openxmlformats.org/officeDocument/2006/relationships/customXml" Target="../ink/ink125.xml"/><Relationship Id="rId25" Type="http://schemas.openxmlformats.org/officeDocument/2006/relationships/customXml" Target="../ink/ink12.xml"/><Relationship Id="rId46" Type="http://schemas.openxmlformats.org/officeDocument/2006/relationships/image" Target="../media/image33.png"/><Relationship Id="rId67" Type="http://schemas.openxmlformats.org/officeDocument/2006/relationships/customXml" Target="../ink/ink33.xml"/><Relationship Id="rId272" Type="http://schemas.openxmlformats.org/officeDocument/2006/relationships/image" Target="../media/image146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28" Type="http://schemas.openxmlformats.org/officeDocument/2006/relationships/image" Target="../media/image174.png"/><Relationship Id="rId349" Type="http://schemas.openxmlformats.org/officeDocument/2006/relationships/customXml" Target="../ink/ink174.xml"/><Relationship Id="rId88" Type="http://schemas.openxmlformats.org/officeDocument/2006/relationships/image" Target="../media/image54.png"/><Relationship Id="rId111" Type="http://schemas.openxmlformats.org/officeDocument/2006/relationships/customXml" Target="../ink/ink55.xml"/><Relationship Id="rId132" Type="http://schemas.openxmlformats.org/officeDocument/2006/relationships/image" Target="../media/image76.png"/><Relationship Id="rId153" Type="http://schemas.openxmlformats.org/officeDocument/2006/relationships/customXml" Target="../ink/ink76.xml"/><Relationship Id="rId174" Type="http://schemas.openxmlformats.org/officeDocument/2006/relationships/image" Target="../media/image97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90.png"/><Relationship Id="rId381" Type="http://schemas.openxmlformats.org/officeDocument/2006/relationships/customXml" Target="../ink/ink190.xml"/><Relationship Id="rId220" Type="http://schemas.openxmlformats.org/officeDocument/2006/relationships/image" Target="../media/image120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28.png"/><Relationship Id="rId57" Type="http://schemas.openxmlformats.org/officeDocument/2006/relationships/customXml" Target="../ink/ink28.xml"/><Relationship Id="rId262" Type="http://schemas.openxmlformats.org/officeDocument/2006/relationships/image" Target="../media/image141.png"/><Relationship Id="rId283" Type="http://schemas.openxmlformats.org/officeDocument/2006/relationships/customXml" Target="../ink/ink141.xml"/><Relationship Id="rId318" Type="http://schemas.openxmlformats.org/officeDocument/2006/relationships/image" Target="../media/image169.png"/><Relationship Id="rId339" Type="http://schemas.openxmlformats.org/officeDocument/2006/relationships/customXml" Target="../ink/ink169.xml"/><Relationship Id="rId78" Type="http://schemas.openxmlformats.org/officeDocument/2006/relationships/image" Target="../media/image49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71.png"/><Relationship Id="rId143" Type="http://schemas.openxmlformats.org/officeDocument/2006/relationships/customXml" Target="../ink/ink71.xml"/><Relationship Id="rId164" Type="http://schemas.openxmlformats.org/officeDocument/2006/relationships/image" Target="../media/image92.png"/><Relationship Id="rId185" Type="http://schemas.openxmlformats.org/officeDocument/2006/relationships/customXml" Target="../ink/ink92.xml"/><Relationship Id="rId350" Type="http://schemas.openxmlformats.org/officeDocument/2006/relationships/image" Target="../media/image185.png"/><Relationship Id="rId371" Type="http://schemas.openxmlformats.org/officeDocument/2006/relationships/customXml" Target="../ink/ink185.xml"/><Relationship Id="rId406" Type="http://schemas.openxmlformats.org/officeDocument/2006/relationships/image" Target="../media/image213.png"/><Relationship Id="rId9" Type="http://schemas.openxmlformats.org/officeDocument/2006/relationships/customXml" Target="../ink/ink4.xml"/><Relationship Id="rId210" Type="http://schemas.openxmlformats.org/officeDocument/2006/relationships/image" Target="../media/image115.png"/><Relationship Id="rId392" Type="http://schemas.openxmlformats.org/officeDocument/2006/relationships/image" Target="../media/image206.png"/><Relationship Id="rId26" Type="http://schemas.openxmlformats.org/officeDocument/2006/relationships/image" Target="../media/image23.png"/><Relationship Id="rId231" Type="http://schemas.openxmlformats.org/officeDocument/2006/relationships/customXml" Target="../ink/ink115.xml"/><Relationship Id="rId252" Type="http://schemas.openxmlformats.org/officeDocument/2006/relationships/image" Target="../media/image136.png"/><Relationship Id="rId273" Type="http://schemas.openxmlformats.org/officeDocument/2006/relationships/customXml" Target="../ink/ink136.xml"/><Relationship Id="rId294" Type="http://schemas.openxmlformats.org/officeDocument/2006/relationships/image" Target="../media/image157.png"/><Relationship Id="rId308" Type="http://schemas.openxmlformats.org/officeDocument/2006/relationships/image" Target="../media/image164.png"/><Relationship Id="rId329" Type="http://schemas.openxmlformats.org/officeDocument/2006/relationships/customXml" Target="../ink/ink164.xml"/><Relationship Id="rId47" Type="http://schemas.openxmlformats.org/officeDocument/2006/relationships/customXml" Target="../ink/ink23.xml"/><Relationship Id="rId68" Type="http://schemas.openxmlformats.org/officeDocument/2006/relationships/image" Target="../media/image44.png"/><Relationship Id="rId89" Type="http://schemas.openxmlformats.org/officeDocument/2006/relationships/customXml" Target="../ink/ink44.xml"/><Relationship Id="rId112" Type="http://schemas.openxmlformats.org/officeDocument/2006/relationships/image" Target="../media/image66.png"/><Relationship Id="rId133" Type="http://schemas.openxmlformats.org/officeDocument/2006/relationships/customXml" Target="../ink/ink66.xml"/><Relationship Id="rId154" Type="http://schemas.openxmlformats.org/officeDocument/2006/relationships/image" Target="../media/image87.png"/><Relationship Id="rId175" Type="http://schemas.openxmlformats.org/officeDocument/2006/relationships/customXml" Target="../ink/ink87.xml"/><Relationship Id="rId340" Type="http://schemas.openxmlformats.org/officeDocument/2006/relationships/image" Target="../media/image180.png"/><Relationship Id="rId361" Type="http://schemas.openxmlformats.org/officeDocument/2006/relationships/customXml" Target="../ink/ink180.xml"/><Relationship Id="rId196" Type="http://schemas.openxmlformats.org/officeDocument/2006/relationships/image" Target="../media/image108.png"/><Relationship Id="rId200" Type="http://schemas.openxmlformats.org/officeDocument/2006/relationships/image" Target="../media/image110.png"/><Relationship Id="rId382" Type="http://schemas.openxmlformats.org/officeDocument/2006/relationships/image" Target="../media/image201.png"/><Relationship Id="rId16" Type="http://schemas.openxmlformats.org/officeDocument/2006/relationships/image" Target="../media/image18.png"/><Relationship Id="rId221" Type="http://schemas.openxmlformats.org/officeDocument/2006/relationships/customXml" Target="../ink/ink110.xml"/><Relationship Id="rId242" Type="http://schemas.openxmlformats.org/officeDocument/2006/relationships/image" Target="../media/image131.png"/><Relationship Id="rId263" Type="http://schemas.openxmlformats.org/officeDocument/2006/relationships/customXml" Target="../ink/ink131.xml"/><Relationship Id="rId284" Type="http://schemas.openxmlformats.org/officeDocument/2006/relationships/image" Target="../media/image152.png"/><Relationship Id="rId319" Type="http://schemas.openxmlformats.org/officeDocument/2006/relationships/customXml" Target="../ink/ink159.xml"/><Relationship Id="rId37" Type="http://schemas.openxmlformats.org/officeDocument/2006/relationships/customXml" Target="../ink/ink18.xml"/><Relationship Id="rId58" Type="http://schemas.openxmlformats.org/officeDocument/2006/relationships/image" Target="../media/image39.png"/><Relationship Id="rId79" Type="http://schemas.openxmlformats.org/officeDocument/2006/relationships/customXml" Target="../ink/ink39.xml"/><Relationship Id="rId102" Type="http://schemas.openxmlformats.org/officeDocument/2006/relationships/image" Target="../media/image61.png"/><Relationship Id="rId123" Type="http://schemas.openxmlformats.org/officeDocument/2006/relationships/customXml" Target="../ink/ink61.xml"/><Relationship Id="rId144" Type="http://schemas.openxmlformats.org/officeDocument/2006/relationships/image" Target="../media/image82.png"/><Relationship Id="rId330" Type="http://schemas.openxmlformats.org/officeDocument/2006/relationships/image" Target="../media/image175.png"/><Relationship Id="rId90" Type="http://schemas.openxmlformats.org/officeDocument/2006/relationships/image" Target="../media/image55.png"/><Relationship Id="rId165" Type="http://schemas.openxmlformats.org/officeDocument/2006/relationships/customXml" Target="../ink/ink82.xml"/><Relationship Id="rId186" Type="http://schemas.openxmlformats.org/officeDocument/2006/relationships/image" Target="../media/image103.png"/><Relationship Id="rId351" Type="http://schemas.openxmlformats.org/officeDocument/2006/relationships/customXml" Target="../ink/ink175.xml"/><Relationship Id="rId372" Type="http://schemas.openxmlformats.org/officeDocument/2006/relationships/image" Target="../media/image196.png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211" Type="http://schemas.openxmlformats.org/officeDocument/2006/relationships/customXml" Target="../ink/ink105.xml"/><Relationship Id="rId232" Type="http://schemas.openxmlformats.org/officeDocument/2006/relationships/image" Target="../media/image126.png"/><Relationship Id="rId253" Type="http://schemas.openxmlformats.org/officeDocument/2006/relationships/customXml" Target="../ink/ink126.xml"/><Relationship Id="rId274" Type="http://schemas.openxmlformats.org/officeDocument/2006/relationships/image" Target="../media/image147.png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27" Type="http://schemas.openxmlformats.org/officeDocument/2006/relationships/customXml" Target="../ink/ink13.xml"/><Relationship Id="rId48" Type="http://schemas.openxmlformats.org/officeDocument/2006/relationships/image" Target="../media/image3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77.png"/><Relationship Id="rId320" Type="http://schemas.openxmlformats.org/officeDocument/2006/relationships/image" Target="../media/image170.png"/><Relationship Id="rId80" Type="http://schemas.openxmlformats.org/officeDocument/2006/relationships/image" Target="../media/image50.png"/><Relationship Id="rId155" Type="http://schemas.openxmlformats.org/officeDocument/2006/relationships/customXml" Target="../ink/ink77.xml"/><Relationship Id="rId176" Type="http://schemas.openxmlformats.org/officeDocument/2006/relationships/image" Target="../media/image98.png"/><Relationship Id="rId197" Type="http://schemas.openxmlformats.org/officeDocument/2006/relationships/customXml" Target="../ink/ink98.xml"/><Relationship Id="rId341" Type="http://schemas.openxmlformats.org/officeDocument/2006/relationships/customXml" Target="../ink/ink170.xml"/><Relationship Id="rId362" Type="http://schemas.openxmlformats.org/officeDocument/2006/relationships/image" Target="../media/image191.png"/><Relationship Id="rId383" Type="http://schemas.openxmlformats.org/officeDocument/2006/relationships/customXml" Target="../ink/ink191.xml"/><Relationship Id="rId201" Type="http://schemas.openxmlformats.org/officeDocument/2006/relationships/customXml" Target="../ink/ink100.xml"/><Relationship Id="rId222" Type="http://schemas.openxmlformats.org/officeDocument/2006/relationships/image" Target="../media/image121.png"/><Relationship Id="rId243" Type="http://schemas.openxmlformats.org/officeDocument/2006/relationships/customXml" Target="../ink/ink121.xml"/><Relationship Id="rId264" Type="http://schemas.openxmlformats.org/officeDocument/2006/relationships/image" Target="../media/image142.png"/><Relationship Id="rId285" Type="http://schemas.openxmlformats.org/officeDocument/2006/relationships/customXml" Target="../ink/ink142.xml"/><Relationship Id="rId17" Type="http://schemas.openxmlformats.org/officeDocument/2006/relationships/customXml" Target="../ink/ink8.xml"/><Relationship Id="rId38" Type="http://schemas.openxmlformats.org/officeDocument/2006/relationships/image" Target="../media/image2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72.png"/><Relationship Id="rId310" Type="http://schemas.openxmlformats.org/officeDocument/2006/relationships/image" Target="../media/image165.png"/><Relationship Id="rId70" Type="http://schemas.openxmlformats.org/officeDocument/2006/relationships/image" Target="../media/image4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93.png"/><Relationship Id="rId187" Type="http://schemas.openxmlformats.org/officeDocument/2006/relationships/customXml" Target="../ink/ink93.xml"/><Relationship Id="rId331" Type="http://schemas.openxmlformats.org/officeDocument/2006/relationships/customXml" Target="../ink/ink165.xml"/><Relationship Id="rId352" Type="http://schemas.openxmlformats.org/officeDocument/2006/relationships/image" Target="../media/image186.png"/><Relationship Id="rId373" Type="http://schemas.openxmlformats.org/officeDocument/2006/relationships/customXml" Target="../ink/ink186.xml"/><Relationship Id="rId394" Type="http://schemas.openxmlformats.org/officeDocument/2006/relationships/image" Target="../media/image207.png"/><Relationship Id="rId408" Type="http://schemas.openxmlformats.org/officeDocument/2006/relationships/image" Target="../media/image214.png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16.png"/><Relationship Id="rId233" Type="http://schemas.openxmlformats.org/officeDocument/2006/relationships/customXml" Target="../ink/ink116.xml"/><Relationship Id="rId254" Type="http://schemas.openxmlformats.org/officeDocument/2006/relationships/image" Target="../media/image137.png"/><Relationship Id="rId28" Type="http://schemas.openxmlformats.org/officeDocument/2006/relationships/image" Target="../media/image24.png"/><Relationship Id="rId49" Type="http://schemas.openxmlformats.org/officeDocument/2006/relationships/customXml" Target="../ink/ink24.xml"/><Relationship Id="rId114" Type="http://schemas.openxmlformats.org/officeDocument/2006/relationships/image" Target="../media/image67.png"/><Relationship Id="rId275" Type="http://schemas.openxmlformats.org/officeDocument/2006/relationships/customXml" Target="../ink/ink137.xml"/><Relationship Id="rId296" Type="http://schemas.openxmlformats.org/officeDocument/2006/relationships/image" Target="../media/image158.png"/><Relationship Id="rId300" Type="http://schemas.openxmlformats.org/officeDocument/2006/relationships/image" Target="../media/image160.png"/><Relationship Id="rId60" Type="http://schemas.openxmlformats.org/officeDocument/2006/relationships/image" Target="../media/image40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88.png"/><Relationship Id="rId177" Type="http://schemas.openxmlformats.org/officeDocument/2006/relationships/customXml" Target="../ink/ink88.xml"/><Relationship Id="rId198" Type="http://schemas.openxmlformats.org/officeDocument/2006/relationships/image" Target="../media/image109.png"/><Relationship Id="rId321" Type="http://schemas.openxmlformats.org/officeDocument/2006/relationships/customXml" Target="../ink/ink160.xml"/><Relationship Id="rId342" Type="http://schemas.openxmlformats.org/officeDocument/2006/relationships/image" Target="../media/image181.png"/><Relationship Id="rId363" Type="http://schemas.openxmlformats.org/officeDocument/2006/relationships/customXml" Target="../ink/ink181.xml"/><Relationship Id="rId384" Type="http://schemas.openxmlformats.org/officeDocument/2006/relationships/image" Target="../media/image202.png"/><Relationship Id="rId202" Type="http://schemas.openxmlformats.org/officeDocument/2006/relationships/image" Target="../media/image111.png"/><Relationship Id="rId223" Type="http://schemas.openxmlformats.org/officeDocument/2006/relationships/customXml" Target="../ink/ink111.xml"/><Relationship Id="rId244" Type="http://schemas.openxmlformats.org/officeDocument/2006/relationships/image" Target="../media/image132.png"/><Relationship Id="rId18" Type="http://schemas.openxmlformats.org/officeDocument/2006/relationships/image" Target="../media/image19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153.png"/><Relationship Id="rId50" Type="http://schemas.openxmlformats.org/officeDocument/2006/relationships/image" Target="../media/image35.png"/><Relationship Id="rId104" Type="http://schemas.openxmlformats.org/officeDocument/2006/relationships/image" Target="../media/image62.png"/><Relationship Id="rId125" Type="http://schemas.openxmlformats.org/officeDocument/2006/relationships/customXml" Target="../ink/ink62.xml"/><Relationship Id="rId146" Type="http://schemas.openxmlformats.org/officeDocument/2006/relationships/image" Target="../media/image83.png"/><Relationship Id="rId167" Type="http://schemas.openxmlformats.org/officeDocument/2006/relationships/customXml" Target="../ink/ink83.xml"/><Relationship Id="rId188" Type="http://schemas.openxmlformats.org/officeDocument/2006/relationships/image" Target="../media/image104.png"/><Relationship Id="rId311" Type="http://schemas.openxmlformats.org/officeDocument/2006/relationships/customXml" Target="../ink/ink155.xml"/><Relationship Id="rId332" Type="http://schemas.openxmlformats.org/officeDocument/2006/relationships/image" Target="../media/image176.png"/><Relationship Id="rId353" Type="http://schemas.openxmlformats.org/officeDocument/2006/relationships/customXml" Target="../ink/ink176.xml"/><Relationship Id="rId374" Type="http://schemas.openxmlformats.org/officeDocument/2006/relationships/image" Target="../media/image197.png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Relationship Id="rId71" Type="http://schemas.openxmlformats.org/officeDocument/2006/relationships/customXml" Target="../ink/ink35.xml"/><Relationship Id="rId92" Type="http://schemas.openxmlformats.org/officeDocument/2006/relationships/image" Target="../media/image56.png"/><Relationship Id="rId213" Type="http://schemas.openxmlformats.org/officeDocument/2006/relationships/customXml" Target="../ink/ink106.xml"/><Relationship Id="rId234" Type="http://schemas.openxmlformats.org/officeDocument/2006/relationships/image" Target="../media/image127.png"/><Relationship Id="rId2" Type="http://schemas.openxmlformats.org/officeDocument/2006/relationships/image" Target="../media/image11.png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48.png"/><Relationship Id="rId297" Type="http://schemas.openxmlformats.org/officeDocument/2006/relationships/customXml" Target="../ink/ink148.xml"/><Relationship Id="rId40" Type="http://schemas.openxmlformats.org/officeDocument/2006/relationships/image" Target="../media/image30.png"/><Relationship Id="rId115" Type="http://schemas.openxmlformats.org/officeDocument/2006/relationships/customXml" Target="../ink/ink57.xml"/><Relationship Id="rId136" Type="http://schemas.openxmlformats.org/officeDocument/2006/relationships/image" Target="../media/image78.png"/><Relationship Id="rId157" Type="http://schemas.openxmlformats.org/officeDocument/2006/relationships/customXml" Target="../ink/ink78.xml"/><Relationship Id="rId178" Type="http://schemas.openxmlformats.org/officeDocument/2006/relationships/image" Target="../media/image99.png"/><Relationship Id="rId301" Type="http://schemas.openxmlformats.org/officeDocument/2006/relationships/customXml" Target="../ink/ink150.xml"/><Relationship Id="rId322" Type="http://schemas.openxmlformats.org/officeDocument/2006/relationships/image" Target="../media/image171.png"/><Relationship Id="rId343" Type="http://schemas.openxmlformats.org/officeDocument/2006/relationships/customXml" Target="../ink/ink171.xml"/><Relationship Id="rId364" Type="http://schemas.openxmlformats.org/officeDocument/2006/relationships/image" Target="../media/image192.png"/><Relationship Id="rId61" Type="http://schemas.openxmlformats.org/officeDocument/2006/relationships/customXml" Target="../ink/ink30.xml"/><Relationship Id="rId82" Type="http://schemas.openxmlformats.org/officeDocument/2006/relationships/image" Target="../media/image51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385" Type="http://schemas.openxmlformats.org/officeDocument/2006/relationships/customXml" Target="../ink/ink192.xml"/><Relationship Id="rId19" Type="http://schemas.openxmlformats.org/officeDocument/2006/relationships/customXml" Target="../ink/ink9.xml"/><Relationship Id="rId224" Type="http://schemas.openxmlformats.org/officeDocument/2006/relationships/image" Target="../media/image122.png"/><Relationship Id="rId245" Type="http://schemas.openxmlformats.org/officeDocument/2006/relationships/customXml" Target="../ink/ink122.xml"/><Relationship Id="rId266" Type="http://schemas.openxmlformats.org/officeDocument/2006/relationships/image" Target="../media/image143.png"/><Relationship Id="rId287" Type="http://schemas.openxmlformats.org/officeDocument/2006/relationships/customXml" Target="../ink/ink143.xml"/><Relationship Id="rId410" Type="http://schemas.openxmlformats.org/officeDocument/2006/relationships/image" Target="../media/image215.png"/><Relationship Id="rId30" Type="http://schemas.openxmlformats.org/officeDocument/2006/relationships/image" Target="../media/image25.png"/><Relationship Id="rId105" Type="http://schemas.openxmlformats.org/officeDocument/2006/relationships/customXml" Target="../ink/ink52.xml"/><Relationship Id="rId126" Type="http://schemas.openxmlformats.org/officeDocument/2006/relationships/image" Target="../media/image73.png"/><Relationship Id="rId147" Type="http://schemas.openxmlformats.org/officeDocument/2006/relationships/customXml" Target="../ink/ink73.xml"/><Relationship Id="rId168" Type="http://schemas.openxmlformats.org/officeDocument/2006/relationships/image" Target="../media/image94.png"/><Relationship Id="rId312" Type="http://schemas.openxmlformats.org/officeDocument/2006/relationships/image" Target="../media/image166.png"/><Relationship Id="rId333" Type="http://schemas.openxmlformats.org/officeDocument/2006/relationships/customXml" Target="../ink/ink166.xml"/><Relationship Id="rId354" Type="http://schemas.openxmlformats.org/officeDocument/2006/relationships/image" Target="../media/image187.png"/><Relationship Id="rId51" Type="http://schemas.openxmlformats.org/officeDocument/2006/relationships/customXml" Target="../ink/ink25.xml"/><Relationship Id="rId72" Type="http://schemas.openxmlformats.org/officeDocument/2006/relationships/image" Target="../media/image46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75" Type="http://schemas.openxmlformats.org/officeDocument/2006/relationships/customXml" Target="../ink/ink187.xml"/><Relationship Id="rId396" Type="http://schemas.openxmlformats.org/officeDocument/2006/relationships/image" Target="../media/image208.png"/><Relationship Id="rId3" Type="http://schemas.openxmlformats.org/officeDocument/2006/relationships/customXml" Target="../ink/ink1.xml"/><Relationship Id="rId214" Type="http://schemas.openxmlformats.org/officeDocument/2006/relationships/image" Target="../media/image117.png"/><Relationship Id="rId235" Type="http://schemas.openxmlformats.org/officeDocument/2006/relationships/customXml" Target="../ink/ink117.xml"/><Relationship Id="rId256" Type="http://schemas.openxmlformats.org/officeDocument/2006/relationships/image" Target="../media/image138.png"/><Relationship Id="rId277" Type="http://schemas.openxmlformats.org/officeDocument/2006/relationships/customXml" Target="../ink/ink138.xml"/><Relationship Id="rId298" Type="http://schemas.openxmlformats.org/officeDocument/2006/relationships/image" Target="../media/image159.png"/><Relationship Id="rId400" Type="http://schemas.openxmlformats.org/officeDocument/2006/relationships/image" Target="../media/image210.png"/><Relationship Id="rId116" Type="http://schemas.openxmlformats.org/officeDocument/2006/relationships/image" Target="../media/image68.png"/><Relationship Id="rId137" Type="http://schemas.openxmlformats.org/officeDocument/2006/relationships/customXml" Target="../ink/ink68.xml"/><Relationship Id="rId158" Type="http://schemas.openxmlformats.org/officeDocument/2006/relationships/image" Target="../media/image89.png"/><Relationship Id="rId302" Type="http://schemas.openxmlformats.org/officeDocument/2006/relationships/image" Target="../media/image161.png"/><Relationship Id="rId323" Type="http://schemas.openxmlformats.org/officeDocument/2006/relationships/customXml" Target="../ink/ink161.xml"/><Relationship Id="rId344" Type="http://schemas.openxmlformats.org/officeDocument/2006/relationships/image" Target="../media/image182.png"/><Relationship Id="rId20" Type="http://schemas.openxmlformats.org/officeDocument/2006/relationships/image" Target="../media/image20.png"/><Relationship Id="rId41" Type="http://schemas.openxmlformats.org/officeDocument/2006/relationships/customXml" Target="../ink/ink20.xml"/><Relationship Id="rId62" Type="http://schemas.openxmlformats.org/officeDocument/2006/relationships/image" Target="../media/image41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65" Type="http://schemas.openxmlformats.org/officeDocument/2006/relationships/customXml" Target="../ink/ink182.xml"/><Relationship Id="rId386" Type="http://schemas.openxmlformats.org/officeDocument/2006/relationships/image" Target="../media/image203.png"/><Relationship Id="rId190" Type="http://schemas.openxmlformats.org/officeDocument/2006/relationships/image" Target="../media/image105.png"/><Relationship Id="rId204" Type="http://schemas.openxmlformats.org/officeDocument/2006/relationships/image" Target="../media/image112.png"/><Relationship Id="rId225" Type="http://schemas.openxmlformats.org/officeDocument/2006/relationships/customXml" Target="../ink/ink112.xml"/><Relationship Id="rId246" Type="http://schemas.openxmlformats.org/officeDocument/2006/relationships/image" Target="../media/image133.png"/><Relationship Id="rId267" Type="http://schemas.openxmlformats.org/officeDocument/2006/relationships/customXml" Target="../ink/ink133.xml"/><Relationship Id="rId288" Type="http://schemas.openxmlformats.org/officeDocument/2006/relationships/image" Target="../media/image154.png"/><Relationship Id="rId106" Type="http://schemas.openxmlformats.org/officeDocument/2006/relationships/image" Target="../media/image63.png"/><Relationship Id="rId127" Type="http://schemas.openxmlformats.org/officeDocument/2006/relationships/customXml" Target="../ink/ink63.xml"/><Relationship Id="rId313" Type="http://schemas.openxmlformats.org/officeDocument/2006/relationships/customXml" Target="../ink/ink156.xml"/><Relationship Id="rId10" Type="http://schemas.openxmlformats.org/officeDocument/2006/relationships/image" Target="../media/image15.png"/><Relationship Id="rId31" Type="http://schemas.openxmlformats.org/officeDocument/2006/relationships/customXml" Target="../ink/ink15.xml"/><Relationship Id="rId52" Type="http://schemas.openxmlformats.org/officeDocument/2006/relationships/image" Target="../media/image36.png"/><Relationship Id="rId73" Type="http://schemas.openxmlformats.org/officeDocument/2006/relationships/customXml" Target="../ink/ink36.xml"/><Relationship Id="rId94" Type="http://schemas.openxmlformats.org/officeDocument/2006/relationships/image" Target="../media/image57.png"/><Relationship Id="rId148" Type="http://schemas.openxmlformats.org/officeDocument/2006/relationships/image" Target="../media/image84.png"/><Relationship Id="rId169" Type="http://schemas.openxmlformats.org/officeDocument/2006/relationships/customXml" Target="../ink/ink84.xml"/><Relationship Id="rId334" Type="http://schemas.openxmlformats.org/officeDocument/2006/relationships/image" Target="../media/image177.png"/><Relationship Id="rId355" Type="http://schemas.openxmlformats.org/officeDocument/2006/relationships/customXml" Target="../ink/ink177.xml"/><Relationship Id="rId376" Type="http://schemas.openxmlformats.org/officeDocument/2006/relationships/image" Target="../media/image198.png"/><Relationship Id="rId397" Type="http://schemas.openxmlformats.org/officeDocument/2006/relationships/customXml" Target="../ink/ink198.xml"/><Relationship Id="rId4" Type="http://schemas.openxmlformats.org/officeDocument/2006/relationships/image" Target="../media/image12.png"/><Relationship Id="rId180" Type="http://schemas.openxmlformats.org/officeDocument/2006/relationships/image" Target="../media/image100.png"/><Relationship Id="rId215" Type="http://schemas.openxmlformats.org/officeDocument/2006/relationships/customXml" Target="../ink/ink107.xml"/><Relationship Id="rId236" Type="http://schemas.openxmlformats.org/officeDocument/2006/relationships/image" Target="../media/image128.png"/><Relationship Id="rId257" Type="http://schemas.openxmlformats.org/officeDocument/2006/relationships/customXml" Target="../ink/ink128.xml"/><Relationship Id="rId278" Type="http://schemas.openxmlformats.org/officeDocument/2006/relationships/image" Target="../media/image149.png"/><Relationship Id="rId401" Type="http://schemas.openxmlformats.org/officeDocument/2006/relationships/customXml" Target="../ink/ink200.xml"/><Relationship Id="rId303" Type="http://schemas.openxmlformats.org/officeDocument/2006/relationships/customXml" Target="../ink/ink151.xml"/><Relationship Id="rId42" Type="http://schemas.openxmlformats.org/officeDocument/2006/relationships/image" Target="../media/image31.png"/><Relationship Id="rId84" Type="http://schemas.openxmlformats.org/officeDocument/2006/relationships/image" Target="../media/image52.png"/><Relationship Id="rId138" Type="http://schemas.openxmlformats.org/officeDocument/2006/relationships/image" Target="../media/image79.png"/><Relationship Id="rId345" Type="http://schemas.openxmlformats.org/officeDocument/2006/relationships/customXml" Target="../ink/ink172.xml"/><Relationship Id="rId387" Type="http://schemas.openxmlformats.org/officeDocument/2006/relationships/customXml" Target="../ink/ink193.xm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image" Target="../media/image167.png"/><Relationship Id="rId356" Type="http://schemas.openxmlformats.org/officeDocument/2006/relationships/image" Target="../media/image188.png"/><Relationship Id="rId398" Type="http://schemas.openxmlformats.org/officeDocument/2006/relationships/image" Target="../media/image20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2.xml"/><Relationship Id="rId671" Type="http://schemas.openxmlformats.org/officeDocument/2006/relationships/customXml" Target="../ink/ink539.xml"/><Relationship Id="rId769" Type="http://schemas.openxmlformats.org/officeDocument/2006/relationships/customXml" Target="../ink/ink588.xml"/><Relationship Id="rId21" Type="http://schemas.openxmlformats.org/officeDocument/2006/relationships/customXml" Target="../ink/ink214.xml"/><Relationship Id="rId324" Type="http://schemas.openxmlformats.org/officeDocument/2006/relationships/image" Target="../media/image377.png"/><Relationship Id="rId531" Type="http://schemas.openxmlformats.org/officeDocument/2006/relationships/customXml" Target="../ink/ink469.xml"/><Relationship Id="rId629" Type="http://schemas.openxmlformats.org/officeDocument/2006/relationships/customXml" Target="../ink/ink518.xml"/><Relationship Id="rId170" Type="http://schemas.openxmlformats.org/officeDocument/2006/relationships/image" Target="../media/image300.png"/><Relationship Id="rId836" Type="http://schemas.openxmlformats.org/officeDocument/2006/relationships/image" Target="../media/image633.png"/><Relationship Id="rId268" Type="http://schemas.openxmlformats.org/officeDocument/2006/relationships/image" Target="../media/image349.png"/><Relationship Id="rId475" Type="http://schemas.openxmlformats.org/officeDocument/2006/relationships/customXml" Target="../ink/ink441.xml"/><Relationship Id="rId682" Type="http://schemas.openxmlformats.org/officeDocument/2006/relationships/image" Target="../media/image556.png"/><Relationship Id="rId903" Type="http://schemas.openxmlformats.org/officeDocument/2006/relationships/customXml" Target="../ink/ink655.xml"/><Relationship Id="rId32" Type="http://schemas.openxmlformats.org/officeDocument/2006/relationships/image" Target="../media/image231.png"/><Relationship Id="rId128" Type="http://schemas.openxmlformats.org/officeDocument/2006/relationships/image" Target="../media/image279.png"/><Relationship Id="rId335" Type="http://schemas.openxmlformats.org/officeDocument/2006/relationships/customXml" Target="../ink/ink371.xml"/><Relationship Id="rId542" Type="http://schemas.openxmlformats.org/officeDocument/2006/relationships/image" Target="../media/image486.png"/><Relationship Id="rId181" Type="http://schemas.openxmlformats.org/officeDocument/2006/relationships/customXml" Target="../ink/ink294.xml"/><Relationship Id="rId402" Type="http://schemas.openxmlformats.org/officeDocument/2006/relationships/image" Target="../media/image416.png"/><Relationship Id="rId847" Type="http://schemas.openxmlformats.org/officeDocument/2006/relationships/customXml" Target="../ink/ink627.xml"/><Relationship Id="rId279" Type="http://schemas.openxmlformats.org/officeDocument/2006/relationships/customXml" Target="../ink/ink343.xml"/><Relationship Id="rId486" Type="http://schemas.openxmlformats.org/officeDocument/2006/relationships/image" Target="../media/image458.png"/><Relationship Id="rId693" Type="http://schemas.openxmlformats.org/officeDocument/2006/relationships/customXml" Target="../ink/ink550.xml"/><Relationship Id="rId707" Type="http://schemas.openxmlformats.org/officeDocument/2006/relationships/customXml" Target="../ink/ink557.xml"/><Relationship Id="rId914" Type="http://schemas.openxmlformats.org/officeDocument/2006/relationships/image" Target="../media/image672.png"/><Relationship Id="rId43" Type="http://schemas.openxmlformats.org/officeDocument/2006/relationships/customXml" Target="../ink/ink225.xml"/><Relationship Id="rId139" Type="http://schemas.openxmlformats.org/officeDocument/2006/relationships/customXml" Target="../ink/ink273.xml"/><Relationship Id="rId346" Type="http://schemas.openxmlformats.org/officeDocument/2006/relationships/image" Target="../media/image388.png"/><Relationship Id="rId553" Type="http://schemas.openxmlformats.org/officeDocument/2006/relationships/customXml" Target="../ink/ink480.xml"/><Relationship Id="rId760" Type="http://schemas.openxmlformats.org/officeDocument/2006/relationships/image" Target="../media/image595.png"/><Relationship Id="rId192" Type="http://schemas.openxmlformats.org/officeDocument/2006/relationships/image" Target="../media/image311.png"/><Relationship Id="rId206" Type="http://schemas.openxmlformats.org/officeDocument/2006/relationships/image" Target="../media/image318.png"/><Relationship Id="rId413" Type="http://schemas.openxmlformats.org/officeDocument/2006/relationships/customXml" Target="../ink/ink410.xml"/><Relationship Id="rId858" Type="http://schemas.openxmlformats.org/officeDocument/2006/relationships/image" Target="../media/image644.png"/><Relationship Id="rId497" Type="http://schemas.openxmlformats.org/officeDocument/2006/relationships/customXml" Target="../ink/ink452.xml"/><Relationship Id="rId620" Type="http://schemas.openxmlformats.org/officeDocument/2006/relationships/image" Target="../media/image525.png"/><Relationship Id="rId718" Type="http://schemas.openxmlformats.org/officeDocument/2006/relationships/image" Target="../media/image574.png"/><Relationship Id="rId925" Type="http://schemas.openxmlformats.org/officeDocument/2006/relationships/customXml" Target="../ink/ink666.xml"/><Relationship Id="rId357" Type="http://schemas.openxmlformats.org/officeDocument/2006/relationships/customXml" Target="../ink/ink382.xml"/><Relationship Id="rId54" Type="http://schemas.openxmlformats.org/officeDocument/2006/relationships/image" Target="../media/image242.png"/><Relationship Id="rId217" Type="http://schemas.openxmlformats.org/officeDocument/2006/relationships/customXml" Target="../ink/ink312.xml"/><Relationship Id="rId564" Type="http://schemas.openxmlformats.org/officeDocument/2006/relationships/image" Target="../media/image497.png"/><Relationship Id="rId771" Type="http://schemas.openxmlformats.org/officeDocument/2006/relationships/customXml" Target="../ink/ink589.xml"/><Relationship Id="rId869" Type="http://schemas.openxmlformats.org/officeDocument/2006/relationships/customXml" Target="../ink/ink638.xml"/><Relationship Id="rId424" Type="http://schemas.openxmlformats.org/officeDocument/2006/relationships/image" Target="../media/image427.png"/><Relationship Id="rId631" Type="http://schemas.openxmlformats.org/officeDocument/2006/relationships/customXml" Target="../ink/ink519.xml"/><Relationship Id="rId729" Type="http://schemas.openxmlformats.org/officeDocument/2006/relationships/customXml" Target="../ink/ink568.xml"/><Relationship Id="rId270" Type="http://schemas.openxmlformats.org/officeDocument/2006/relationships/image" Target="../media/image350.png"/><Relationship Id="rId65" Type="http://schemas.openxmlformats.org/officeDocument/2006/relationships/customXml" Target="../ink/ink236.xml"/><Relationship Id="rId130" Type="http://schemas.openxmlformats.org/officeDocument/2006/relationships/image" Target="../media/image280.png"/><Relationship Id="rId368" Type="http://schemas.openxmlformats.org/officeDocument/2006/relationships/image" Target="../media/image399.png"/><Relationship Id="rId575" Type="http://schemas.openxmlformats.org/officeDocument/2006/relationships/customXml" Target="../ink/ink491.xml"/><Relationship Id="rId782" Type="http://schemas.openxmlformats.org/officeDocument/2006/relationships/image" Target="../media/image606.png"/><Relationship Id="rId228" Type="http://schemas.openxmlformats.org/officeDocument/2006/relationships/image" Target="../media/image329.png"/><Relationship Id="rId435" Type="http://schemas.openxmlformats.org/officeDocument/2006/relationships/customXml" Target="../ink/ink421.xml"/><Relationship Id="rId642" Type="http://schemas.openxmlformats.org/officeDocument/2006/relationships/image" Target="../media/image536.png"/><Relationship Id="rId281" Type="http://schemas.openxmlformats.org/officeDocument/2006/relationships/customXml" Target="../ink/ink344.xml"/><Relationship Id="rId502" Type="http://schemas.openxmlformats.org/officeDocument/2006/relationships/image" Target="../media/image466.png"/><Relationship Id="rId76" Type="http://schemas.openxmlformats.org/officeDocument/2006/relationships/image" Target="../media/image253.png"/><Relationship Id="rId141" Type="http://schemas.openxmlformats.org/officeDocument/2006/relationships/customXml" Target="../ink/ink274.xml"/><Relationship Id="rId379" Type="http://schemas.openxmlformats.org/officeDocument/2006/relationships/customXml" Target="../ink/ink393.xml"/><Relationship Id="rId586" Type="http://schemas.openxmlformats.org/officeDocument/2006/relationships/image" Target="../media/image508.png"/><Relationship Id="rId793" Type="http://schemas.openxmlformats.org/officeDocument/2006/relationships/customXml" Target="../ink/ink600.xml"/><Relationship Id="rId807" Type="http://schemas.openxmlformats.org/officeDocument/2006/relationships/customXml" Target="../ink/ink607.xml"/><Relationship Id="rId7" Type="http://schemas.openxmlformats.org/officeDocument/2006/relationships/customXml" Target="../ink/ink207.xml"/><Relationship Id="rId239" Type="http://schemas.openxmlformats.org/officeDocument/2006/relationships/customXml" Target="../ink/ink323.xml"/><Relationship Id="rId446" Type="http://schemas.openxmlformats.org/officeDocument/2006/relationships/image" Target="../media/image438.png"/><Relationship Id="rId653" Type="http://schemas.openxmlformats.org/officeDocument/2006/relationships/customXml" Target="../ink/ink530.xml"/><Relationship Id="rId292" Type="http://schemas.openxmlformats.org/officeDocument/2006/relationships/image" Target="../media/image361.png"/><Relationship Id="rId306" Type="http://schemas.openxmlformats.org/officeDocument/2006/relationships/image" Target="../media/image368.png"/><Relationship Id="rId860" Type="http://schemas.openxmlformats.org/officeDocument/2006/relationships/image" Target="../media/image645.png"/><Relationship Id="rId87" Type="http://schemas.openxmlformats.org/officeDocument/2006/relationships/customXml" Target="../ink/ink247.xml"/><Relationship Id="rId513" Type="http://schemas.openxmlformats.org/officeDocument/2006/relationships/customXml" Target="../ink/ink460.xml"/><Relationship Id="rId597" Type="http://schemas.openxmlformats.org/officeDocument/2006/relationships/customXml" Target="../ink/ink502.xml"/><Relationship Id="rId720" Type="http://schemas.openxmlformats.org/officeDocument/2006/relationships/image" Target="../media/image575.png"/><Relationship Id="rId818" Type="http://schemas.openxmlformats.org/officeDocument/2006/relationships/image" Target="../media/image624.png"/><Relationship Id="rId152" Type="http://schemas.openxmlformats.org/officeDocument/2006/relationships/image" Target="../media/image291.png"/><Relationship Id="rId457" Type="http://schemas.openxmlformats.org/officeDocument/2006/relationships/customXml" Target="../ink/ink432.xml"/><Relationship Id="rId664" Type="http://schemas.openxmlformats.org/officeDocument/2006/relationships/image" Target="../media/image547.png"/><Relationship Id="rId871" Type="http://schemas.openxmlformats.org/officeDocument/2006/relationships/customXml" Target="../ink/ink639.xml"/><Relationship Id="rId14" Type="http://schemas.openxmlformats.org/officeDocument/2006/relationships/image" Target="../media/image222.png"/><Relationship Id="rId317" Type="http://schemas.openxmlformats.org/officeDocument/2006/relationships/customXml" Target="../ink/ink362.xml"/><Relationship Id="rId524" Type="http://schemas.openxmlformats.org/officeDocument/2006/relationships/image" Target="../media/image477.png"/><Relationship Id="rId731" Type="http://schemas.openxmlformats.org/officeDocument/2006/relationships/customXml" Target="../ink/ink569.xml"/><Relationship Id="rId98" Type="http://schemas.openxmlformats.org/officeDocument/2006/relationships/image" Target="../media/image264.png"/><Relationship Id="rId163" Type="http://schemas.openxmlformats.org/officeDocument/2006/relationships/customXml" Target="../ink/ink285.xml"/><Relationship Id="rId370" Type="http://schemas.openxmlformats.org/officeDocument/2006/relationships/image" Target="../media/image400.png"/><Relationship Id="rId829" Type="http://schemas.openxmlformats.org/officeDocument/2006/relationships/customXml" Target="../ink/ink618.xml"/><Relationship Id="rId230" Type="http://schemas.openxmlformats.org/officeDocument/2006/relationships/image" Target="../media/image330.png"/><Relationship Id="rId468" Type="http://schemas.openxmlformats.org/officeDocument/2006/relationships/image" Target="../media/image449.png"/><Relationship Id="rId675" Type="http://schemas.openxmlformats.org/officeDocument/2006/relationships/customXml" Target="../ink/ink541.xml"/><Relationship Id="rId882" Type="http://schemas.openxmlformats.org/officeDocument/2006/relationships/image" Target="../media/image656.png"/><Relationship Id="rId25" Type="http://schemas.openxmlformats.org/officeDocument/2006/relationships/customXml" Target="../ink/ink216.xml"/><Relationship Id="rId328" Type="http://schemas.openxmlformats.org/officeDocument/2006/relationships/image" Target="../media/image379.png"/><Relationship Id="rId535" Type="http://schemas.openxmlformats.org/officeDocument/2006/relationships/customXml" Target="../ink/ink471.xml"/><Relationship Id="rId742" Type="http://schemas.openxmlformats.org/officeDocument/2006/relationships/image" Target="../media/image586.png"/><Relationship Id="rId174" Type="http://schemas.openxmlformats.org/officeDocument/2006/relationships/image" Target="../media/image302.png"/><Relationship Id="rId381" Type="http://schemas.openxmlformats.org/officeDocument/2006/relationships/customXml" Target="../ink/ink394.xml"/><Relationship Id="rId602" Type="http://schemas.openxmlformats.org/officeDocument/2006/relationships/image" Target="../media/image516.png"/><Relationship Id="rId241" Type="http://schemas.openxmlformats.org/officeDocument/2006/relationships/customXml" Target="../ink/ink324.xml"/><Relationship Id="rId437" Type="http://schemas.openxmlformats.org/officeDocument/2006/relationships/customXml" Target="../ink/ink422.xml"/><Relationship Id="rId479" Type="http://schemas.openxmlformats.org/officeDocument/2006/relationships/customXml" Target="../ink/ink443.xml"/><Relationship Id="rId644" Type="http://schemas.openxmlformats.org/officeDocument/2006/relationships/image" Target="../media/image537.png"/><Relationship Id="rId686" Type="http://schemas.openxmlformats.org/officeDocument/2006/relationships/image" Target="../media/image558.png"/><Relationship Id="rId851" Type="http://schemas.openxmlformats.org/officeDocument/2006/relationships/customXml" Target="../ink/ink629.xml"/><Relationship Id="rId893" Type="http://schemas.openxmlformats.org/officeDocument/2006/relationships/customXml" Target="../ink/ink650.xml"/><Relationship Id="rId907" Type="http://schemas.openxmlformats.org/officeDocument/2006/relationships/customXml" Target="../ink/ink657.xml"/><Relationship Id="rId36" Type="http://schemas.openxmlformats.org/officeDocument/2006/relationships/image" Target="../media/image233.png"/><Relationship Id="rId283" Type="http://schemas.openxmlformats.org/officeDocument/2006/relationships/customXml" Target="../ink/ink345.xml"/><Relationship Id="rId339" Type="http://schemas.openxmlformats.org/officeDocument/2006/relationships/customXml" Target="../ink/ink373.xml"/><Relationship Id="rId490" Type="http://schemas.openxmlformats.org/officeDocument/2006/relationships/image" Target="../media/image460.png"/><Relationship Id="rId504" Type="http://schemas.openxmlformats.org/officeDocument/2006/relationships/image" Target="../media/image467.png"/><Relationship Id="rId546" Type="http://schemas.openxmlformats.org/officeDocument/2006/relationships/image" Target="../media/image488.png"/><Relationship Id="rId711" Type="http://schemas.openxmlformats.org/officeDocument/2006/relationships/customXml" Target="../ink/ink559.xml"/><Relationship Id="rId753" Type="http://schemas.openxmlformats.org/officeDocument/2006/relationships/customXml" Target="../ink/ink580.xml"/><Relationship Id="rId78" Type="http://schemas.openxmlformats.org/officeDocument/2006/relationships/image" Target="../media/image254.png"/><Relationship Id="rId101" Type="http://schemas.openxmlformats.org/officeDocument/2006/relationships/customXml" Target="../ink/ink254.xml"/><Relationship Id="rId143" Type="http://schemas.openxmlformats.org/officeDocument/2006/relationships/customXml" Target="../ink/ink275.xml"/><Relationship Id="rId185" Type="http://schemas.openxmlformats.org/officeDocument/2006/relationships/customXml" Target="../ink/ink296.xml"/><Relationship Id="rId350" Type="http://schemas.openxmlformats.org/officeDocument/2006/relationships/image" Target="../media/image390.png"/><Relationship Id="rId406" Type="http://schemas.openxmlformats.org/officeDocument/2006/relationships/image" Target="../media/image418.png"/><Relationship Id="rId588" Type="http://schemas.openxmlformats.org/officeDocument/2006/relationships/image" Target="../media/image509.png"/><Relationship Id="rId795" Type="http://schemas.openxmlformats.org/officeDocument/2006/relationships/customXml" Target="../ink/ink601.xml"/><Relationship Id="rId809" Type="http://schemas.openxmlformats.org/officeDocument/2006/relationships/customXml" Target="../ink/ink608.xml"/><Relationship Id="rId9" Type="http://schemas.openxmlformats.org/officeDocument/2006/relationships/customXml" Target="../ink/ink208.xml"/><Relationship Id="rId210" Type="http://schemas.openxmlformats.org/officeDocument/2006/relationships/image" Target="../media/image320.png"/><Relationship Id="rId392" Type="http://schemas.openxmlformats.org/officeDocument/2006/relationships/image" Target="../media/image411.png"/><Relationship Id="rId448" Type="http://schemas.openxmlformats.org/officeDocument/2006/relationships/image" Target="../media/image439.png"/><Relationship Id="rId613" Type="http://schemas.openxmlformats.org/officeDocument/2006/relationships/customXml" Target="../ink/ink510.xml"/><Relationship Id="rId655" Type="http://schemas.openxmlformats.org/officeDocument/2006/relationships/customXml" Target="../ink/ink531.xml"/><Relationship Id="rId697" Type="http://schemas.openxmlformats.org/officeDocument/2006/relationships/customXml" Target="../ink/ink552.xml"/><Relationship Id="rId820" Type="http://schemas.openxmlformats.org/officeDocument/2006/relationships/image" Target="../media/image625.png"/><Relationship Id="rId862" Type="http://schemas.openxmlformats.org/officeDocument/2006/relationships/image" Target="../media/image646.png"/><Relationship Id="rId918" Type="http://schemas.openxmlformats.org/officeDocument/2006/relationships/image" Target="../media/image674.png"/><Relationship Id="rId252" Type="http://schemas.openxmlformats.org/officeDocument/2006/relationships/image" Target="../media/image341.png"/><Relationship Id="rId294" Type="http://schemas.openxmlformats.org/officeDocument/2006/relationships/image" Target="../media/image362.png"/><Relationship Id="rId308" Type="http://schemas.openxmlformats.org/officeDocument/2006/relationships/image" Target="../media/image369.png"/><Relationship Id="rId515" Type="http://schemas.openxmlformats.org/officeDocument/2006/relationships/customXml" Target="../ink/ink461.xml"/><Relationship Id="rId722" Type="http://schemas.openxmlformats.org/officeDocument/2006/relationships/image" Target="../media/image576.png"/><Relationship Id="rId47" Type="http://schemas.openxmlformats.org/officeDocument/2006/relationships/customXml" Target="../ink/ink227.xml"/><Relationship Id="rId89" Type="http://schemas.openxmlformats.org/officeDocument/2006/relationships/customXml" Target="../ink/ink248.xml"/><Relationship Id="rId112" Type="http://schemas.openxmlformats.org/officeDocument/2006/relationships/image" Target="../media/image271.png"/><Relationship Id="rId154" Type="http://schemas.openxmlformats.org/officeDocument/2006/relationships/image" Target="../media/image292.png"/><Relationship Id="rId361" Type="http://schemas.openxmlformats.org/officeDocument/2006/relationships/customXml" Target="../ink/ink384.xml"/><Relationship Id="rId557" Type="http://schemas.openxmlformats.org/officeDocument/2006/relationships/customXml" Target="../ink/ink482.xml"/><Relationship Id="rId599" Type="http://schemas.openxmlformats.org/officeDocument/2006/relationships/customXml" Target="../ink/ink503.xml"/><Relationship Id="rId764" Type="http://schemas.openxmlformats.org/officeDocument/2006/relationships/image" Target="../media/image597.png"/><Relationship Id="rId196" Type="http://schemas.openxmlformats.org/officeDocument/2006/relationships/image" Target="../media/image313.png"/><Relationship Id="rId417" Type="http://schemas.openxmlformats.org/officeDocument/2006/relationships/customXml" Target="../ink/ink412.xml"/><Relationship Id="rId459" Type="http://schemas.openxmlformats.org/officeDocument/2006/relationships/customXml" Target="../ink/ink433.xml"/><Relationship Id="rId624" Type="http://schemas.openxmlformats.org/officeDocument/2006/relationships/image" Target="../media/image527.png"/><Relationship Id="rId666" Type="http://schemas.openxmlformats.org/officeDocument/2006/relationships/image" Target="../media/image548.png"/><Relationship Id="rId831" Type="http://schemas.openxmlformats.org/officeDocument/2006/relationships/customXml" Target="../ink/ink619.xml"/><Relationship Id="rId873" Type="http://schemas.openxmlformats.org/officeDocument/2006/relationships/customXml" Target="../ink/ink640.xml"/><Relationship Id="rId16" Type="http://schemas.openxmlformats.org/officeDocument/2006/relationships/image" Target="../media/image223.png"/><Relationship Id="rId221" Type="http://schemas.openxmlformats.org/officeDocument/2006/relationships/customXml" Target="../ink/ink314.xml"/><Relationship Id="rId263" Type="http://schemas.openxmlformats.org/officeDocument/2006/relationships/customXml" Target="../ink/ink335.xml"/><Relationship Id="rId319" Type="http://schemas.openxmlformats.org/officeDocument/2006/relationships/customXml" Target="../ink/ink363.xml"/><Relationship Id="rId470" Type="http://schemas.openxmlformats.org/officeDocument/2006/relationships/image" Target="../media/image450.png"/><Relationship Id="rId526" Type="http://schemas.openxmlformats.org/officeDocument/2006/relationships/image" Target="../media/image478.png"/><Relationship Id="rId929" Type="http://schemas.openxmlformats.org/officeDocument/2006/relationships/customXml" Target="../ink/ink668.xml"/><Relationship Id="rId58" Type="http://schemas.openxmlformats.org/officeDocument/2006/relationships/image" Target="../media/image244.png"/><Relationship Id="rId123" Type="http://schemas.openxmlformats.org/officeDocument/2006/relationships/customXml" Target="../ink/ink265.xml"/><Relationship Id="rId330" Type="http://schemas.openxmlformats.org/officeDocument/2006/relationships/image" Target="../media/image380.png"/><Relationship Id="rId568" Type="http://schemas.openxmlformats.org/officeDocument/2006/relationships/image" Target="../media/image499.png"/><Relationship Id="rId733" Type="http://schemas.openxmlformats.org/officeDocument/2006/relationships/customXml" Target="../ink/ink570.xml"/><Relationship Id="rId775" Type="http://schemas.openxmlformats.org/officeDocument/2006/relationships/customXml" Target="../ink/ink591.xml"/><Relationship Id="rId165" Type="http://schemas.openxmlformats.org/officeDocument/2006/relationships/customXml" Target="../ink/ink286.xml"/><Relationship Id="rId372" Type="http://schemas.openxmlformats.org/officeDocument/2006/relationships/image" Target="../media/image401.png"/><Relationship Id="rId428" Type="http://schemas.openxmlformats.org/officeDocument/2006/relationships/image" Target="../media/image429.png"/><Relationship Id="rId635" Type="http://schemas.openxmlformats.org/officeDocument/2006/relationships/customXml" Target="../ink/ink521.xml"/><Relationship Id="rId677" Type="http://schemas.openxmlformats.org/officeDocument/2006/relationships/customXml" Target="../ink/ink542.xml"/><Relationship Id="rId800" Type="http://schemas.openxmlformats.org/officeDocument/2006/relationships/image" Target="../media/image615.png"/><Relationship Id="rId842" Type="http://schemas.openxmlformats.org/officeDocument/2006/relationships/image" Target="../media/image636.png"/><Relationship Id="rId232" Type="http://schemas.openxmlformats.org/officeDocument/2006/relationships/image" Target="../media/image331.png"/><Relationship Id="rId274" Type="http://schemas.openxmlformats.org/officeDocument/2006/relationships/image" Target="../media/image352.png"/><Relationship Id="rId481" Type="http://schemas.openxmlformats.org/officeDocument/2006/relationships/customXml" Target="../ink/ink444.xml"/><Relationship Id="rId702" Type="http://schemas.openxmlformats.org/officeDocument/2006/relationships/image" Target="../media/image566.png"/><Relationship Id="rId884" Type="http://schemas.openxmlformats.org/officeDocument/2006/relationships/image" Target="../media/image657.png"/><Relationship Id="rId27" Type="http://schemas.openxmlformats.org/officeDocument/2006/relationships/customXml" Target="../ink/ink217.xml"/><Relationship Id="rId69" Type="http://schemas.openxmlformats.org/officeDocument/2006/relationships/customXml" Target="../ink/ink238.xml"/><Relationship Id="rId134" Type="http://schemas.openxmlformats.org/officeDocument/2006/relationships/image" Target="../media/image282.png"/><Relationship Id="rId537" Type="http://schemas.openxmlformats.org/officeDocument/2006/relationships/customXml" Target="../ink/ink472.xml"/><Relationship Id="rId579" Type="http://schemas.openxmlformats.org/officeDocument/2006/relationships/customXml" Target="../ink/ink493.xml"/><Relationship Id="rId744" Type="http://schemas.openxmlformats.org/officeDocument/2006/relationships/image" Target="../media/image587.png"/><Relationship Id="rId786" Type="http://schemas.openxmlformats.org/officeDocument/2006/relationships/image" Target="../media/image608.png"/><Relationship Id="rId80" Type="http://schemas.openxmlformats.org/officeDocument/2006/relationships/image" Target="../media/image255.png"/><Relationship Id="rId176" Type="http://schemas.openxmlformats.org/officeDocument/2006/relationships/image" Target="../media/image303.png"/><Relationship Id="rId341" Type="http://schemas.openxmlformats.org/officeDocument/2006/relationships/customXml" Target="../ink/ink374.xml"/><Relationship Id="rId383" Type="http://schemas.openxmlformats.org/officeDocument/2006/relationships/customXml" Target="../ink/ink395.xml"/><Relationship Id="rId439" Type="http://schemas.openxmlformats.org/officeDocument/2006/relationships/customXml" Target="../ink/ink423.xml"/><Relationship Id="rId590" Type="http://schemas.openxmlformats.org/officeDocument/2006/relationships/image" Target="../media/image510.png"/><Relationship Id="rId604" Type="http://schemas.openxmlformats.org/officeDocument/2006/relationships/image" Target="../media/image517.png"/><Relationship Id="rId646" Type="http://schemas.openxmlformats.org/officeDocument/2006/relationships/image" Target="../media/image538.png"/><Relationship Id="rId811" Type="http://schemas.openxmlformats.org/officeDocument/2006/relationships/customXml" Target="../ink/ink609.xml"/><Relationship Id="rId201" Type="http://schemas.openxmlformats.org/officeDocument/2006/relationships/customXml" Target="../ink/ink304.xml"/><Relationship Id="rId243" Type="http://schemas.openxmlformats.org/officeDocument/2006/relationships/customXml" Target="../ink/ink325.xml"/><Relationship Id="rId285" Type="http://schemas.openxmlformats.org/officeDocument/2006/relationships/customXml" Target="../ink/ink346.xml"/><Relationship Id="rId450" Type="http://schemas.openxmlformats.org/officeDocument/2006/relationships/image" Target="../media/image440.png"/><Relationship Id="rId506" Type="http://schemas.openxmlformats.org/officeDocument/2006/relationships/image" Target="../media/image468.png"/><Relationship Id="rId688" Type="http://schemas.openxmlformats.org/officeDocument/2006/relationships/image" Target="../media/image559.png"/><Relationship Id="rId853" Type="http://schemas.openxmlformats.org/officeDocument/2006/relationships/customXml" Target="../ink/ink630.xml"/><Relationship Id="rId895" Type="http://schemas.openxmlformats.org/officeDocument/2006/relationships/customXml" Target="../ink/ink651.xml"/><Relationship Id="rId909" Type="http://schemas.openxmlformats.org/officeDocument/2006/relationships/customXml" Target="../ink/ink658.xml"/><Relationship Id="rId38" Type="http://schemas.openxmlformats.org/officeDocument/2006/relationships/image" Target="../media/image234.png"/><Relationship Id="rId103" Type="http://schemas.openxmlformats.org/officeDocument/2006/relationships/customXml" Target="../ink/ink255.xml"/><Relationship Id="rId310" Type="http://schemas.openxmlformats.org/officeDocument/2006/relationships/image" Target="../media/image370.png"/><Relationship Id="rId492" Type="http://schemas.openxmlformats.org/officeDocument/2006/relationships/image" Target="../media/image461.png"/><Relationship Id="rId548" Type="http://schemas.openxmlformats.org/officeDocument/2006/relationships/image" Target="../media/image489.png"/><Relationship Id="rId713" Type="http://schemas.openxmlformats.org/officeDocument/2006/relationships/customXml" Target="../ink/ink560.xml"/><Relationship Id="rId755" Type="http://schemas.openxmlformats.org/officeDocument/2006/relationships/customXml" Target="../ink/ink581.xml"/><Relationship Id="rId797" Type="http://schemas.openxmlformats.org/officeDocument/2006/relationships/customXml" Target="../ink/ink602.xml"/><Relationship Id="rId920" Type="http://schemas.openxmlformats.org/officeDocument/2006/relationships/image" Target="../media/image675.png"/><Relationship Id="rId91" Type="http://schemas.openxmlformats.org/officeDocument/2006/relationships/customXml" Target="../ink/ink249.xml"/><Relationship Id="rId145" Type="http://schemas.openxmlformats.org/officeDocument/2006/relationships/customXml" Target="../ink/ink276.xml"/><Relationship Id="rId187" Type="http://schemas.openxmlformats.org/officeDocument/2006/relationships/customXml" Target="../ink/ink297.xml"/><Relationship Id="rId352" Type="http://schemas.openxmlformats.org/officeDocument/2006/relationships/image" Target="../media/image391.png"/><Relationship Id="rId394" Type="http://schemas.openxmlformats.org/officeDocument/2006/relationships/image" Target="../media/image412.png"/><Relationship Id="rId408" Type="http://schemas.openxmlformats.org/officeDocument/2006/relationships/image" Target="../media/image419.png"/><Relationship Id="rId615" Type="http://schemas.openxmlformats.org/officeDocument/2006/relationships/customXml" Target="../ink/ink511.xml"/><Relationship Id="rId822" Type="http://schemas.openxmlformats.org/officeDocument/2006/relationships/image" Target="../media/image626.png"/><Relationship Id="rId212" Type="http://schemas.openxmlformats.org/officeDocument/2006/relationships/image" Target="../media/image321.png"/><Relationship Id="rId254" Type="http://schemas.openxmlformats.org/officeDocument/2006/relationships/image" Target="../media/image342.png"/><Relationship Id="rId657" Type="http://schemas.openxmlformats.org/officeDocument/2006/relationships/customXml" Target="../ink/ink532.xml"/><Relationship Id="rId699" Type="http://schemas.openxmlformats.org/officeDocument/2006/relationships/customXml" Target="../ink/ink553.xml"/><Relationship Id="rId864" Type="http://schemas.openxmlformats.org/officeDocument/2006/relationships/image" Target="../media/image647.png"/><Relationship Id="rId49" Type="http://schemas.openxmlformats.org/officeDocument/2006/relationships/customXml" Target="../ink/ink228.xml"/><Relationship Id="rId114" Type="http://schemas.openxmlformats.org/officeDocument/2006/relationships/image" Target="../media/image272.png"/><Relationship Id="rId296" Type="http://schemas.openxmlformats.org/officeDocument/2006/relationships/image" Target="../media/image363.png"/><Relationship Id="rId461" Type="http://schemas.openxmlformats.org/officeDocument/2006/relationships/customXml" Target="../ink/ink434.xml"/><Relationship Id="rId517" Type="http://schemas.openxmlformats.org/officeDocument/2006/relationships/customXml" Target="../ink/ink462.xml"/><Relationship Id="rId559" Type="http://schemas.openxmlformats.org/officeDocument/2006/relationships/customXml" Target="../ink/ink483.xml"/><Relationship Id="rId724" Type="http://schemas.openxmlformats.org/officeDocument/2006/relationships/image" Target="../media/image577.png"/><Relationship Id="rId766" Type="http://schemas.openxmlformats.org/officeDocument/2006/relationships/image" Target="../media/image598.png"/><Relationship Id="rId931" Type="http://schemas.openxmlformats.org/officeDocument/2006/relationships/customXml" Target="../ink/ink669.xml"/><Relationship Id="rId60" Type="http://schemas.openxmlformats.org/officeDocument/2006/relationships/image" Target="../media/image245.png"/><Relationship Id="rId156" Type="http://schemas.openxmlformats.org/officeDocument/2006/relationships/image" Target="../media/image293.png"/><Relationship Id="rId198" Type="http://schemas.openxmlformats.org/officeDocument/2006/relationships/image" Target="../media/image314.png"/><Relationship Id="rId321" Type="http://schemas.openxmlformats.org/officeDocument/2006/relationships/customXml" Target="../ink/ink364.xml"/><Relationship Id="rId363" Type="http://schemas.openxmlformats.org/officeDocument/2006/relationships/customXml" Target="../ink/ink385.xml"/><Relationship Id="rId419" Type="http://schemas.openxmlformats.org/officeDocument/2006/relationships/customXml" Target="../ink/ink413.xml"/><Relationship Id="rId570" Type="http://schemas.openxmlformats.org/officeDocument/2006/relationships/image" Target="../media/image500.png"/><Relationship Id="rId626" Type="http://schemas.openxmlformats.org/officeDocument/2006/relationships/image" Target="../media/image528.png"/><Relationship Id="rId223" Type="http://schemas.openxmlformats.org/officeDocument/2006/relationships/customXml" Target="../ink/ink315.xml"/><Relationship Id="rId430" Type="http://schemas.openxmlformats.org/officeDocument/2006/relationships/image" Target="../media/image430.png"/><Relationship Id="rId668" Type="http://schemas.openxmlformats.org/officeDocument/2006/relationships/image" Target="../media/image549.png"/><Relationship Id="rId833" Type="http://schemas.openxmlformats.org/officeDocument/2006/relationships/customXml" Target="../ink/ink620.xml"/><Relationship Id="rId875" Type="http://schemas.openxmlformats.org/officeDocument/2006/relationships/customXml" Target="../ink/ink641.xml"/><Relationship Id="rId18" Type="http://schemas.openxmlformats.org/officeDocument/2006/relationships/image" Target="../media/image224.png"/><Relationship Id="rId265" Type="http://schemas.openxmlformats.org/officeDocument/2006/relationships/customXml" Target="../ink/ink336.xml"/><Relationship Id="rId472" Type="http://schemas.openxmlformats.org/officeDocument/2006/relationships/image" Target="../media/image451.png"/><Relationship Id="rId528" Type="http://schemas.openxmlformats.org/officeDocument/2006/relationships/image" Target="../media/image479.png"/><Relationship Id="rId735" Type="http://schemas.openxmlformats.org/officeDocument/2006/relationships/customXml" Target="../ink/ink571.xml"/><Relationship Id="rId900" Type="http://schemas.openxmlformats.org/officeDocument/2006/relationships/image" Target="../media/image665.png"/><Relationship Id="rId125" Type="http://schemas.openxmlformats.org/officeDocument/2006/relationships/customXml" Target="../ink/ink266.xml"/><Relationship Id="rId167" Type="http://schemas.openxmlformats.org/officeDocument/2006/relationships/customXml" Target="../ink/ink287.xml"/><Relationship Id="rId332" Type="http://schemas.openxmlformats.org/officeDocument/2006/relationships/image" Target="../media/image381.png"/><Relationship Id="rId374" Type="http://schemas.openxmlformats.org/officeDocument/2006/relationships/image" Target="../media/image402.png"/><Relationship Id="rId581" Type="http://schemas.openxmlformats.org/officeDocument/2006/relationships/customXml" Target="../ink/ink494.xml"/><Relationship Id="rId777" Type="http://schemas.openxmlformats.org/officeDocument/2006/relationships/customXml" Target="../ink/ink592.xml"/><Relationship Id="rId71" Type="http://schemas.openxmlformats.org/officeDocument/2006/relationships/customXml" Target="../ink/ink239.xml"/><Relationship Id="rId234" Type="http://schemas.openxmlformats.org/officeDocument/2006/relationships/image" Target="../media/image332.png"/><Relationship Id="rId637" Type="http://schemas.openxmlformats.org/officeDocument/2006/relationships/customXml" Target="../ink/ink522.xml"/><Relationship Id="rId679" Type="http://schemas.openxmlformats.org/officeDocument/2006/relationships/customXml" Target="../ink/ink543.xml"/><Relationship Id="rId802" Type="http://schemas.openxmlformats.org/officeDocument/2006/relationships/image" Target="../media/image616.png"/><Relationship Id="rId844" Type="http://schemas.openxmlformats.org/officeDocument/2006/relationships/image" Target="../media/image637.png"/><Relationship Id="rId886" Type="http://schemas.openxmlformats.org/officeDocument/2006/relationships/image" Target="../media/image658.png"/><Relationship Id="rId2" Type="http://schemas.openxmlformats.org/officeDocument/2006/relationships/image" Target="../media/image216.png"/><Relationship Id="rId29" Type="http://schemas.openxmlformats.org/officeDocument/2006/relationships/customXml" Target="../ink/ink218.xml"/><Relationship Id="rId276" Type="http://schemas.openxmlformats.org/officeDocument/2006/relationships/image" Target="../media/image353.png"/><Relationship Id="rId441" Type="http://schemas.openxmlformats.org/officeDocument/2006/relationships/customXml" Target="../ink/ink424.xml"/><Relationship Id="rId483" Type="http://schemas.openxmlformats.org/officeDocument/2006/relationships/customXml" Target="../ink/ink445.xml"/><Relationship Id="rId539" Type="http://schemas.openxmlformats.org/officeDocument/2006/relationships/customXml" Target="../ink/ink473.xml"/><Relationship Id="rId690" Type="http://schemas.openxmlformats.org/officeDocument/2006/relationships/image" Target="../media/image560.png"/><Relationship Id="rId704" Type="http://schemas.openxmlformats.org/officeDocument/2006/relationships/image" Target="../media/image567.png"/><Relationship Id="rId746" Type="http://schemas.openxmlformats.org/officeDocument/2006/relationships/image" Target="../media/image588.png"/><Relationship Id="rId911" Type="http://schemas.openxmlformats.org/officeDocument/2006/relationships/customXml" Target="../ink/ink659.xml"/><Relationship Id="rId40" Type="http://schemas.openxmlformats.org/officeDocument/2006/relationships/image" Target="../media/image235.png"/><Relationship Id="rId136" Type="http://schemas.openxmlformats.org/officeDocument/2006/relationships/image" Target="../media/image283.png"/><Relationship Id="rId178" Type="http://schemas.openxmlformats.org/officeDocument/2006/relationships/image" Target="../media/image304.png"/><Relationship Id="rId301" Type="http://schemas.openxmlformats.org/officeDocument/2006/relationships/customXml" Target="../ink/ink354.xml"/><Relationship Id="rId343" Type="http://schemas.openxmlformats.org/officeDocument/2006/relationships/customXml" Target="../ink/ink375.xml"/><Relationship Id="rId550" Type="http://schemas.openxmlformats.org/officeDocument/2006/relationships/image" Target="../media/image490.png"/><Relationship Id="rId788" Type="http://schemas.openxmlformats.org/officeDocument/2006/relationships/image" Target="../media/image609.png"/><Relationship Id="rId82" Type="http://schemas.openxmlformats.org/officeDocument/2006/relationships/image" Target="../media/image256.png"/><Relationship Id="rId203" Type="http://schemas.openxmlformats.org/officeDocument/2006/relationships/customXml" Target="../ink/ink305.xml"/><Relationship Id="rId385" Type="http://schemas.openxmlformats.org/officeDocument/2006/relationships/customXml" Target="../ink/ink396.xml"/><Relationship Id="rId592" Type="http://schemas.openxmlformats.org/officeDocument/2006/relationships/image" Target="../media/image511.png"/><Relationship Id="rId606" Type="http://schemas.openxmlformats.org/officeDocument/2006/relationships/image" Target="../media/image518.png"/><Relationship Id="rId648" Type="http://schemas.openxmlformats.org/officeDocument/2006/relationships/image" Target="../media/image539.png"/><Relationship Id="rId813" Type="http://schemas.openxmlformats.org/officeDocument/2006/relationships/customXml" Target="../ink/ink610.xml"/><Relationship Id="rId855" Type="http://schemas.openxmlformats.org/officeDocument/2006/relationships/customXml" Target="../ink/ink631.xml"/><Relationship Id="rId245" Type="http://schemas.openxmlformats.org/officeDocument/2006/relationships/customXml" Target="../ink/ink326.xml"/><Relationship Id="rId287" Type="http://schemas.openxmlformats.org/officeDocument/2006/relationships/customXml" Target="../ink/ink347.xml"/><Relationship Id="rId410" Type="http://schemas.openxmlformats.org/officeDocument/2006/relationships/image" Target="../media/image420.png"/><Relationship Id="rId452" Type="http://schemas.openxmlformats.org/officeDocument/2006/relationships/image" Target="../media/image441.png"/><Relationship Id="rId494" Type="http://schemas.openxmlformats.org/officeDocument/2006/relationships/image" Target="../media/image462.png"/><Relationship Id="rId508" Type="http://schemas.openxmlformats.org/officeDocument/2006/relationships/image" Target="../media/image469.png"/><Relationship Id="rId715" Type="http://schemas.openxmlformats.org/officeDocument/2006/relationships/customXml" Target="../ink/ink561.xml"/><Relationship Id="rId897" Type="http://schemas.openxmlformats.org/officeDocument/2006/relationships/customXml" Target="../ink/ink652.xml"/><Relationship Id="rId922" Type="http://schemas.openxmlformats.org/officeDocument/2006/relationships/image" Target="../media/image676.png"/><Relationship Id="rId105" Type="http://schemas.openxmlformats.org/officeDocument/2006/relationships/customXml" Target="../ink/ink256.xml"/><Relationship Id="rId147" Type="http://schemas.openxmlformats.org/officeDocument/2006/relationships/customXml" Target="../ink/ink277.xml"/><Relationship Id="rId312" Type="http://schemas.openxmlformats.org/officeDocument/2006/relationships/image" Target="../media/image371.png"/><Relationship Id="rId354" Type="http://schemas.openxmlformats.org/officeDocument/2006/relationships/image" Target="../media/image392.png"/><Relationship Id="rId757" Type="http://schemas.openxmlformats.org/officeDocument/2006/relationships/customXml" Target="../ink/ink582.xml"/><Relationship Id="rId799" Type="http://schemas.openxmlformats.org/officeDocument/2006/relationships/customXml" Target="../ink/ink603.xml"/><Relationship Id="rId51" Type="http://schemas.openxmlformats.org/officeDocument/2006/relationships/customXml" Target="../ink/ink229.xml"/><Relationship Id="rId93" Type="http://schemas.openxmlformats.org/officeDocument/2006/relationships/customXml" Target="../ink/ink250.xml"/><Relationship Id="rId189" Type="http://schemas.openxmlformats.org/officeDocument/2006/relationships/customXml" Target="../ink/ink298.xml"/><Relationship Id="rId396" Type="http://schemas.openxmlformats.org/officeDocument/2006/relationships/image" Target="../media/image413.png"/><Relationship Id="rId561" Type="http://schemas.openxmlformats.org/officeDocument/2006/relationships/customXml" Target="../ink/ink484.xml"/><Relationship Id="rId617" Type="http://schemas.openxmlformats.org/officeDocument/2006/relationships/customXml" Target="../ink/ink512.xml"/><Relationship Id="rId659" Type="http://schemas.openxmlformats.org/officeDocument/2006/relationships/customXml" Target="../ink/ink533.xml"/><Relationship Id="rId824" Type="http://schemas.openxmlformats.org/officeDocument/2006/relationships/image" Target="../media/image627.png"/><Relationship Id="rId866" Type="http://schemas.openxmlformats.org/officeDocument/2006/relationships/image" Target="../media/image648.png"/><Relationship Id="rId214" Type="http://schemas.openxmlformats.org/officeDocument/2006/relationships/image" Target="../media/image322.png"/><Relationship Id="rId256" Type="http://schemas.openxmlformats.org/officeDocument/2006/relationships/image" Target="../media/image343.png"/><Relationship Id="rId298" Type="http://schemas.openxmlformats.org/officeDocument/2006/relationships/image" Target="../media/image364.png"/><Relationship Id="rId421" Type="http://schemas.openxmlformats.org/officeDocument/2006/relationships/customXml" Target="../ink/ink414.xml"/><Relationship Id="rId463" Type="http://schemas.openxmlformats.org/officeDocument/2006/relationships/customXml" Target="../ink/ink435.xml"/><Relationship Id="rId519" Type="http://schemas.openxmlformats.org/officeDocument/2006/relationships/customXml" Target="../ink/ink463.xml"/><Relationship Id="rId670" Type="http://schemas.openxmlformats.org/officeDocument/2006/relationships/image" Target="../media/image550.png"/><Relationship Id="rId116" Type="http://schemas.openxmlformats.org/officeDocument/2006/relationships/image" Target="../media/image273.png"/><Relationship Id="rId158" Type="http://schemas.openxmlformats.org/officeDocument/2006/relationships/image" Target="../media/image294.png"/><Relationship Id="rId323" Type="http://schemas.openxmlformats.org/officeDocument/2006/relationships/customXml" Target="../ink/ink365.xml"/><Relationship Id="rId530" Type="http://schemas.openxmlformats.org/officeDocument/2006/relationships/image" Target="../media/image480.png"/><Relationship Id="rId726" Type="http://schemas.openxmlformats.org/officeDocument/2006/relationships/image" Target="../media/image578.png"/><Relationship Id="rId768" Type="http://schemas.openxmlformats.org/officeDocument/2006/relationships/image" Target="../media/image599.png"/><Relationship Id="rId20" Type="http://schemas.openxmlformats.org/officeDocument/2006/relationships/image" Target="../media/image225.png"/><Relationship Id="rId62" Type="http://schemas.openxmlformats.org/officeDocument/2006/relationships/image" Target="../media/image246.png"/><Relationship Id="rId365" Type="http://schemas.openxmlformats.org/officeDocument/2006/relationships/customXml" Target="../ink/ink386.xml"/><Relationship Id="rId572" Type="http://schemas.openxmlformats.org/officeDocument/2006/relationships/image" Target="../media/image501.png"/><Relationship Id="rId628" Type="http://schemas.openxmlformats.org/officeDocument/2006/relationships/image" Target="../media/image529.png"/><Relationship Id="rId835" Type="http://schemas.openxmlformats.org/officeDocument/2006/relationships/customXml" Target="../ink/ink621.xml"/><Relationship Id="rId225" Type="http://schemas.openxmlformats.org/officeDocument/2006/relationships/customXml" Target="../ink/ink316.xml"/><Relationship Id="rId267" Type="http://schemas.openxmlformats.org/officeDocument/2006/relationships/customXml" Target="../ink/ink337.xml"/><Relationship Id="rId432" Type="http://schemas.openxmlformats.org/officeDocument/2006/relationships/image" Target="../media/image431.png"/><Relationship Id="rId474" Type="http://schemas.openxmlformats.org/officeDocument/2006/relationships/image" Target="../media/image452.png"/><Relationship Id="rId877" Type="http://schemas.openxmlformats.org/officeDocument/2006/relationships/customXml" Target="../ink/ink642.xml"/><Relationship Id="rId127" Type="http://schemas.openxmlformats.org/officeDocument/2006/relationships/customXml" Target="../ink/ink267.xml"/><Relationship Id="rId681" Type="http://schemas.openxmlformats.org/officeDocument/2006/relationships/customXml" Target="../ink/ink544.xml"/><Relationship Id="rId737" Type="http://schemas.openxmlformats.org/officeDocument/2006/relationships/customXml" Target="../ink/ink572.xml"/><Relationship Id="rId779" Type="http://schemas.openxmlformats.org/officeDocument/2006/relationships/customXml" Target="../ink/ink593.xml"/><Relationship Id="rId902" Type="http://schemas.openxmlformats.org/officeDocument/2006/relationships/image" Target="../media/image666.png"/><Relationship Id="rId31" Type="http://schemas.openxmlformats.org/officeDocument/2006/relationships/customXml" Target="../ink/ink219.xml"/><Relationship Id="rId73" Type="http://schemas.openxmlformats.org/officeDocument/2006/relationships/customXml" Target="../ink/ink240.xml"/><Relationship Id="rId169" Type="http://schemas.openxmlformats.org/officeDocument/2006/relationships/customXml" Target="../ink/ink288.xml"/><Relationship Id="rId334" Type="http://schemas.openxmlformats.org/officeDocument/2006/relationships/image" Target="../media/image382.png"/><Relationship Id="rId376" Type="http://schemas.openxmlformats.org/officeDocument/2006/relationships/image" Target="../media/image403.png"/><Relationship Id="rId541" Type="http://schemas.openxmlformats.org/officeDocument/2006/relationships/customXml" Target="../ink/ink474.xml"/><Relationship Id="rId583" Type="http://schemas.openxmlformats.org/officeDocument/2006/relationships/customXml" Target="../ink/ink495.xml"/><Relationship Id="rId639" Type="http://schemas.openxmlformats.org/officeDocument/2006/relationships/customXml" Target="../ink/ink523.xml"/><Relationship Id="rId790" Type="http://schemas.openxmlformats.org/officeDocument/2006/relationships/image" Target="../media/image610.png"/><Relationship Id="rId804" Type="http://schemas.openxmlformats.org/officeDocument/2006/relationships/image" Target="../media/image617.png"/><Relationship Id="rId4" Type="http://schemas.openxmlformats.org/officeDocument/2006/relationships/image" Target="../media/image217.png"/><Relationship Id="rId180" Type="http://schemas.openxmlformats.org/officeDocument/2006/relationships/image" Target="../media/image305.png"/><Relationship Id="rId236" Type="http://schemas.openxmlformats.org/officeDocument/2006/relationships/image" Target="../media/image333.png"/><Relationship Id="rId278" Type="http://schemas.openxmlformats.org/officeDocument/2006/relationships/image" Target="../media/image354.png"/><Relationship Id="rId401" Type="http://schemas.openxmlformats.org/officeDocument/2006/relationships/customXml" Target="../ink/ink404.xml"/><Relationship Id="rId443" Type="http://schemas.openxmlformats.org/officeDocument/2006/relationships/customXml" Target="../ink/ink425.xml"/><Relationship Id="rId650" Type="http://schemas.openxmlformats.org/officeDocument/2006/relationships/image" Target="../media/image540.png"/><Relationship Id="rId846" Type="http://schemas.openxmlformats.org/officeDocument/2006/relationships/image" Target="../media/image638.png"/><Relationship Id="rId888" Type="http://schemas.openxmlformats.org/officeDocument/2006/relationships/image" Target="../media/image659.png"/><Relationship Id="rId303" Type="http://schemas.openxmlformats.org/officeDocument/2006/relationships/customXml" Target="../ink/ink355.xml"/><Relationship Id="rId485" Type="http://schemas.openxmlformats.org/officeDocument/2006/relationships/customXml" Target="../ink/ink446.xml"/><Relationship Id="rId692" Type="http://schemas.openxmlformats.org/officeDocument/2006/relationships/image" Target="../media/image561.png"/><Relationship Id="rId706" Type="http://schemas.openxmlformats.org/officeDocument/2006/relationships/image" Target="../media/image568.png"/><Relationship Id="rId748" Type="http://schemas.openxmlformats.org/officeDocument/2006/relationships/image" Target="../media/image589.png"/><Relationship Id="rId913" Type="http://schemas.openxmlformats.org/officeDocument/2006/relationships/customXml" Target="../ink/ink660.xml"/><Relationship Id="rId42" Type="http://schemas.openxmlformats.org/officeDocument/2006/relationships/image" Target="../media/image236.png"/><Relationship Id="rId84" Type="http://schemas.openxmlformats.org/officeDocument/2006/relationships/image" Target="../media/image257.png"/><Relationship Id="rId138" Type="http://schemas.openxmlformats.org/officeDocument/2006/relationships/image" Target="../media/image284.png"/><Relationship Id="rId345" Type="http://schemas.openxmlformats.org/officeDocument/2006/relationships/customXml" Target="../ink/ink376.xml"/><Relationship Id="rId387" Type="http://schemas.openxmlformats.org/officeDocument/2006/relationships/customXml" Target="../ink/ink397.xml"/><Relationship Id="rId510" Type="http://schemas.openxmlformats.org/officeDocument/2006/relationships/image" Target="../media/image470.png"/><Relationship Id="rId552" Type="http://schemas.openxmlformats.org/officeDocument/2006/relationships/image" Target="../media/image491.png"/><Relationship Id="rId594" Type="http://schemas.openxmlformats.org/officeDocument/2006/relationships/image" Target="../media/image512.png"/><Relationship Id="rId608" Type="http://schemas.openxmlformats.org/officeDocument/2006/relationships/image" Target="../media/image519.png"/><Relationship Id="rId815" Type="http://schemas.openxmlformats.org/officeDocument/2006/relationships/customXml" Target="../ink/ink611.xml"/><Relationship Id="rId191" Type="http://schemas.openxmlformats.org/officeDocument/2006/relationships/customXml" Target="../ink/ink299.xml"/><Relationship Id="rId205" Type="http://schemas.openxmlformats.org/officeDocument/2006/relationships/customXml" Target="../ink/ink306.xml"/><Relationship Id="rId247" Type="http://schemas.openxmlformats.org/officeDocument/2006/relationships/customXml" Target="../ink/ink327.xml"/><Relationship Id="rId412" Type="http://schemas.openxmlformats.org/officeDocument/2006/relationships/image" Target="../media/image421.png"/><Relationship Id="rId857" Type="http://schemas.openxmlformats.org/officeDocument/2006/relationships/customXml" Target="../ink/ink632.xml"/><Relationship Id="rId899" Type="http://schemas.openxmlformats.org/officeDocument/2006/relationships/customXml" Target="../ink/ink653.xml"/><Relationship Id="rId107" Type="http://schemas.openxmlformats.org/officeDocument/2006/relationships/customXml" Target="../ink/ink257.xml"/><Relationship Id="rId289" Type="http://schemas.openxmlformats.org/officeDocument/2006/relationships/customXml" Target="../ink/ink348.xml"/><Relationship Id="rId454" Type="http://schemas.openxmlformats.org/officeDocument/2006/relationships/image" Target="../media/image442.png"/><Relationship Id="rId496" Type="http://schemas.openxmlformats.org/officeDocument/2006/relationships/image" Target="../media/image463.png"/><Relationship Id="rId661" Type="http://schemas.openxmlformats.org/officeDocument/2006/relationships/customXml" Target="../ink/ink534.xml"/><Relationship Id="rId717" Type="http://schemas.openxmlformats.org/officeDocument/2006/relationships/customXml" Target="../ink/ink562.xml"/><Relationship Id="rId759" Type="http://schemas.openxmlformats.org/officeDocument/2006/relationships/customXml" Target="../ink/ink583.xml"/><Relationship Id="rId924" Type="http://schemas.openxmlformats.org/officeDocument/2006/relationships/image" Target="../media/image677.png"/><Relationship Id="rId11" Type="http://schemas.openxmlformats.org/officeDocument/2006/relationships/customXml" Target="../ink/ink209.xml"/><Relationship Id="rId53" Type="http://schemas.openxmlformats.org/officeDocument/2006/relationships/customXml" Target="../ink/ink230.xml"/><Relationship Id="rId149" Type="http://schemas.openxmlformats.org/officeDocument/2006/relationships/customXml" Target="../ink/ink278.xml"/><Relationship Id="rId314" Type="http://schemas.openxmlformats.org/officeDocument/2006/relationships/image" Target="../media/image372.png"/><Relationship Id="rId356" Type="http://schemas.openxmlformats.org/officeDocument/2006/relationships/image" Target="../media/image393.png"/><Relationship Id="rId398" Type="http://schemas.openxmlformats.org/officeDocument/2006/relationships/image" Target="../media/image414.png"/><Relationship Id="rId521" Type="http://schemas.openxmlformats.org/officeDocument/2006/relationships/customXml" Target="../ink/ink464.xml"/><Relationship Id="rId563" Type="http://schemas.openxmlformats.org/officeDocument/2006/relationships/customXml" Target="../ink/ink485.xml"/><Relationship Id="rId619" Type="http://schemas.openxmlformats.org/officeDocument/2006/relationships/customXml" Target="../ink/ink513.xml"/><Relationship Id="rId770" Type="http://schemas.openxmlformats.org/officeDocument/2006/relationships/image" Target="../media/image600.png"/><Relationship Id="rId95" Type="http://schemas.openxmlformats.org/officeDocument/2006/relationships/customXml" Target="../ink/ink251.xml"/><Relationship Id="rId160" Type="http://schemas.openxmlformats.org/officeDocument/2006/relationships/image" Target="../media/image295.png"/><Relationship Id="rId216" Type="http://schemas.openxmlformats.org/officeDocument/2006/relationships/image" Target="../media/image323.png"/><Relationship Id="rId423" Type="http://schemas.openxmlformats.org/officeDocument/2006/relationships/customXml" Target="../ink/ink415.xml"/><Relationship Id="rId826" Type="http://schemas.openxmlformats.org/officeDocument/2006/relationships/image" Target="../media/image628.png"/><Relationship Id="rId868" Type="http://schemas.openxmlformats.org/officeDocument/2006/relationships/image" Target="../media/image649.png"/><Relationship Id="rId258" Type="http://schemas.openxmlformats.org/officeDocument/2006/relationships/image" Target="../media/image344.png"/><Relationship Id="rId465" Type="http://schemas.openxmlformats.org/officeDocument/2006/relationships/customXml" Target="../ink/ink436.xml"/><Relationship Id="rId630" Type="http://schemas.openxmlformats.org/officeDocument/2006/relationships/image" Target="../media/image530.png"/><Relationship Id="rId672" Type="http://schemas.openxmlformats.org/officeDocument/2006/relationships/image" Target="../media/image551.png"/><Relationship Id="rId728" Type="http://schemas.openxmlformats.org/officeDocument/2006/relationships/image" Target="../media/image579.png"/><Relationship Id="rId22" Type="http://schemas.openxmlformats.org/officeDocument/2006/relationships/image" Target="../media/image226.png"/><Relationship Id="rId64" Type="http://schemas.openxmlformats.org/officeDocument/2006/relationships/image" Target="../media/image247.png"/><Relationship Id="rId118" Type="http://schemas.openxmlformats.org/officeDocument/2006/relationships/image" Target="../media/image274.png"/><Relationship Id="rId325" Type="http://schemas.openxmlformats.org/officeDocument/2006/relationships/customXml" Target="../ink/ink366.xml"/><Relationship Id="rId367" Type="http://schemas.openxmlformats.org/officeDocument/2006/relationships/customXml" Target="../ink/ink387.xml"/><Relationship Id="rId532" Type="http://schemas.openxmlformats.org/officeDocument/2006/relationships/image" Target="../media/image481.png"/><Relationship Id="rId574" Type="http://schemas.openxmlformats.org/officeDocument/2006/relationships/image" Target="../media/image502.png"/><Relationship Id="rId171" Type="http://schemas.openxmlformats.org/officeDocument/2006/relationships/customXml" Target="../ink/ink289.xml"/><Relationship Id="rId227" Type="http://schemas.openxmlformats.org/officeDocument/2006/relationships/customXml" Target="../ink/ink317.xml"/><Relationship Id="rId781" Type="http://schemas.openxmlformats.org/officeDocument/2006/relationships/customXml" Target="../ink/ink594.xml"/><Relationship Id="rId837" Type="http://schemas.openxmlformats.org/officeDocument/2006/relationships/customXml" Target="../ink/ink622.xml"/><Relationship Id="rId879" Type="http://schemas.openxmlformats.org/officeDocument/2006/relationships/customXml" Target="../ink/ink643.xml"/><Relationship Id="rId269" Type="http://schemas.openxmlformats.org/officeDocument/2006/relationships/customXml" Target="../ink/ink338.xml"/><Relationship Id="rId434" Type="http://schemas.openxmlformats.org/officeDocument/2006/relationships/image" Target="../media/image432.png"/><Relationship Id="rId476" Type="http://schemas.openxmlformats.org/officeDocument/2006/relationships/image" Target="../media/image453.png"/><Relationship Id="rId641" Type="http://schemas.openxmlformats.org/officeDocument/2006/relationships/customXml" Target="../ink/ink524.xml"/><Relationship Id="rId683" Type="http://schemas.openxmlformats.org/officeDocument/2006/relationships/customXml" Target="../ink/ink545.xml"/><Relationship Id="rId739" Type="http://schemas.openxmlformats.org/officeDocument/2006/relationships/customXml" Target="../ink/ink573.xml"/><Relationship Id="rId890" Type="http://schemas.openxmlformats.org/officeDocument/2006/relationships/image" Target="../media/image660.png"/><Relationship Id="rId904" Type="http://schemas.openxmlformats.org/officeDocument/2006/relationships/image" Target="../media/image667.png"/><Relationship Id="rId33" Type="http://schemas.openxmlformats.org/officeDocument/2006/relationships/customXml" Target="../ink/ink220.xml"/><Relationship Id="rId129" Type="http://schemas.openxmlformats.org/officeDocument/2006/relationships/customXml" Target="../ink/ink268.xml"/><Relationship Id="rId280" Type="http://schemas.openxmlformats.org/officeDocument/2006/relationships/image" Target="../media/image355.png"/><Relationship Id="rId336" Type="http://schemas.openxmlformats.org/officeDocument/2006/relationships/image" Target="../media/image383.png"/><Relationship Id="rId501" Type="http://schemas.openxmlformats.org/officeDocument/2006/relationships/customXml" Target="../ink/ink454.xml"/><Relationship Id="rId543" Type="http://schemas.openxmlformats.org/officeDocument/2006/relationships/customXml" Target="../ink/ink475.xml"/><Relationship Id="rId75" Type="http://schemas.openxmlformats.org/officeDocument/2006/relationships/customXml" Target="../ink/ink241.xml"/><Relationship Id="rId140" Type="http://schemas.openxmlformats.org/officeDocument/2006/relationships/image" Target="../media/image285.png"/><Relationship Id="rId182" Type="http://schemas.openxmlformats.org/officeDocument/2006/relationships/image" Target="../media/image306.png"/><Relationship Id="rId378" Type="http://schemas.openxmlformats.org/officeDocument/2006/relationships/image" Target="../media/image404.png"/><Relationship Id="rId403" Type="http://schemas.openxmlformats.org/officeDocument/2006/relationships/customXml" Target="../ink/ink405.xml"/><Relationship Id="rId585" Type="http://schemas.openxmlformats.org/officeDocument/2006/relationships/customXml" Target="../ink/ink496.xml"/><Relationship Id="rId750" Type="http://schemas.openxmlformats.org/officeDocument/2006/relationships/image" Target="../media/image590.png"/><Relationship Id="rId792" Type="http://schemas.openxmlformats.org/officeDocument/2006/relationships/image" Target="../media/image611.png"/><Relationship Id="rId806" Type="http://schemas.openxmlformats.org/officeDocument/2006/relationships/image" Target="../media/image618.png"/><Relationship Id="rId848" Type="http://schemas.openxmlformats.org/officeDocument/2006/relationships/image" Target="../media/image639.png"/><Relationship Id="rId6" Type="http://schemas.openxmlformats.org/officeDocument/2006/relationships/image" Target="../media/image218.png"/><Relationship Id="rId238" Type="http://schemas.openxmlformats.org/officeDocument/2006/relationships/image" Target="../media/image334.png"/><Relationship Id="rId445" Type="http://schemas.openxmlformats.org/officeDocument/2006/relationships/customXml" Target="../ink/ink426.xml"/><Relationship Id="rId487" Type="http://schemas.openxmlformats.org/officeDocument/2006/relationships/customXml" Target="../ink/ink447.xml"/><Relationship Id="rId610" Type="http://schemas.openxmlformats.org/officeDocument/2006/relationships/image" Target="../media/image520.png"/><Relationship Id="rId652" Type="http://schemas.openxmlformats.org/officeDocument/2006/relationships/image" Target="../media/image541.png"/><Relationship Id="rId694" Type="http://schemas.openxmlformats.org/officeDocument/2006/relationships/image" Target="../media/image562.png"/><Relationship Id="rId708" Type="http://schemas.openxmlformats.org/officeDocument/2006/relationships/image" Target="../media/image569.png"/><Relationship Id="rId915" Type="http://schemas.openxmlformats.org/officeDocument/2006/relationships/customXml" Target="../ink/ink661.xml"/><Relationship Id="rId291" Type="http://schemas.openxmlformats.org/officeDocument/2006/relationships/customXml" Target="../ink/ink349.xml"/><Relationship Id="rId305" Type="http://schemas.openxmlformats.org/officeDocument/2006/relationships/customXml" Target="../ink/ink356.xml"/><Relationship Id="rId347" Type="http://schemas.openxmlformats.org/officeDocument/2006/relationships/customXml" Target="../ink/ink377.xml"/><Relationship Id="rId512" Type="http://schemas.openxmlformats.org/officeDocument/2006/relationships/image" Target="../media/image471.png"/><Relationship Id="rId44" Type="http://schemas.openxmlformats.org/officeDocument/2006/relationships/image" Target="../media/image237.png"/><Relationship Id="rId86" Type="http://schemas.openxmlformats.org/officeDocument/2006/relationships/image" Target="../media/image258.png"/><Relationship Id="rId151" Type="http://schemas.openxmlformats.org/officeDocument/2006/relationships/customXml" Target="../ink/ink279.xml"/><Relationship Id="rId389" Type="http://schemas.openxmlformats.org/officeDocument/2006/relationships/customXml" Target="../ink/ink398.xml"/><Relationship Id="rId554" Type="http://schemas.openxmlformats.org/officeDocument/2006/relationships/image" Target="../media/image492.png"/><Relationship Id="rId596" Type="http://schemas.openxmlformats.org/officeDocument/2006/relationships/image" Target="../media/image513.png"/><Relationship Id="rId761" Type="http://schemas.openxmlformats.org/officeDocument/2006/relationships/customXml" Target="../ink/ink584.xml"/><Relationship Id="rId817" Type="http://schemas.openxmlformats.org/officeDocument/2006/relationships/customXml" Target="../ink/ink612.xml"/><Relationship Id="rId859" Type="http://schemas.openxmlformats.org/officeDocument/2006/relationships/customXml" Target="../ink/ink633.xml"/><Relationship Id="rId193" Type="http://schemas.openxmlformats.org/officeDocument/2006/relationships/customXml" Target="../ink/ink300.xml"/><Relationship Id="rId207" Type="http://schemas.openxmlformats.org/officeDocument/2006/relationships/customXml" Target="../ink/ink307.xml"/><Relationship Id="rId249" Type="http://schemas.openxmlformats.org/officeDocument/2006/relationships/customXml" Target="../ink/ink328.xml"/><Relationship Id="rId414" Type="http://schemas.openxmlformats.org/officeDocument/2006/relationships/image" Target="../media/image422.png"/><Relationship Id="rId456" Type="http://schemas.openxmlformats.org/officeDocument/2006/relationships/image" Target="../media/image443.png"/><Relationship Id="rId498" Type="http://schemas.openxmlformats.org/officeDocument/2006/relationships/image" Target="../media/image464.png"/><Relationship Id="rId621" Type="http://schemas.openxmlformats.org/officeDocument/2006/relationships/customXml" Target="../ink/ink514.xml"/><Relationship Id="rId663" Type="http://schemas.openxmlformats.org/officeDocument/2006/relationships/customXml" Target="../ink/ink535.xml"/><Relationship Id="rId870" Type="http://schemas.openxmlformats.org/officeDocument/2006/relationships/image" Target="../media/image650.png"/><Relationship Id="rId13" Type="http://schemas.openxmlformats.org/officeDocument/2006/relationships/customXml" Target="../ink/ink210.xml"/><Relationship Id="rId109" Type="http://schemas.openxmlformats.org/officeDocument/2006/relationships/customXml" Target="../ink/ink258.xml"/><Relationship Id="rId260" Type="http://schemas.openxmlformats.org/officeDocument/2006/relationships/image" Target="../media/image345.png"/><Relationship Id="rId316" Type="http://schemas.openxmlformats.org/officeDocument/2006/relationships/image" Target="../media/image373.png"/><Relationship Id="rId523" Type="http://schemas.openxmlformats.org/officeDocument/2006/relationships/customXml" Target="../ink/ink465.xml"/><Relationship Id="rId719" Type="http://schemas.openxmlformats.org/officeDocument/2006/relationships/customXml" Target="../ink/ink563.xml"/><Relationship Id="rId926" Type="http://schemas.openxmlformats.org/officeDocument/2006/relationships/image" Target="../media/image678.png"/><Relationship Id="rId55" Type="http://schemas.openxmlformats.org/officeDocument/2006/relationships/customXml" Target="../ink/ink231.xml"/><Relationship Id="rId97" Type="http://schemas.openxmlformats.org/officeDocument/2006/relationships/customXml" Target="../ink/ink252.xml"/><Relationship Id="rId120" Type="http://schemas.openxmlformats.org/officeDocument/2006/relationships/image" Target="../media/image275.png"/><Relationship Id="rId358" Type="http://schemas.openxmlformats.org/officeDocument/2006/relationships/image" Target="../media/image394.png"/><Relationship Id="rId565" Type="http://schemas.openxmlformats.org/officeDocument/2006/relationships/customXml" Target="../ink/ink486.xml"/><Relationship Id="rId730" Type="http://schemas.openxmlformats.org/officeDocument/2006/relationships/image" Target="../media/image580.png"/><Relationship Id="rId772" Type="http://schemas.openxmlformats.org/officeDocument/2006/relationships/image" Target="../media/image601.png"/><Relationship Id="rId828" Type="http://schemas.openxmlformats.org/officeDocument/2006/relationships/image" Target="../media/image629.png"/><Relationship Id="rId162" Type="http://schemas.openxmlformats.org/officeDocument/2006/relationships/image" Target="../media/image296.png"/><Relationship Id="rId218" Type="http://schemas.openxmlformats.org/officeDocument/2006/relationships/image" Target="../media/image324.png"/><Relationship Id="rId425" Type="http://schemas.openxmlformats.org/officeDocument/2006/relationships/customXml" Target="../ink/ink416.xml"/><Relationship Id="rId467" Type="http://schemas.openxmlformats.org/officeDocument/2006/relationships/customXml" Target="../ink/ink437.xml"/><Relationship Id="rId632" Type="http://schemas.openxmlformats.org/officeDocument/2006/relationships/image" Target="../media/image531.png"/><Relationship Id="rId271" Type="http://schemas.openxmlformats.org/officeDocument/2006/relationships/customXml" Target="../ink/ink339.xml"/><Relationship Id="rId674" Type="http://schemas.openxmlformats.org/officeDocument/2006/relationships/image" Target="../media/image552.png"/><Relationship Id="rId881" Type="http://schemas.openxmlformats.org/officeDocument/2006/relationships/customXml" Target="../ink/ink644.xml"/><Relationship Id="rId24" Type="http://schemas.openxmlformats.org/officeDocument/2006/relationships/image" Target="../media/image227.png"/><Relationship Id="rId66" Type="http://schemas.openxmlformats.org/officeDocument/2006/relationships/image" Target="../media/image248.png"/><Relationship Id="rId131" Type="http://schemas.openxmlformats.org/officeDocument/2006/relationships/customXml" Target="../ink/ink269.xml"/><Relationship Id="rId327" Type="http://schemas.openxmlformats.org/officeDocument/2006/relationships/customXml" Target="../ink/ink367.xml"/><Relationship Id="rId369" Type="http://schemas.openxmlformats.org/officeDocument/2006/relationships/customXml" Target="../ink/ink388.xml"/><Relationship Id="rId534" Type="http://schemas.openxmlformats.org/officeDocument/2006/relationships/image" Target="../media/image482.png"/><Relationship Id="rId576" Type="http://schemas.openxmlformats.org/officeDocument/2006/relationships/image" Target="../media/image503.png"/><Relationship Id="rId741" Type="http://schemas.openxmlformats.org/officeDocument/2006/relationships/customXml" Target="../ink/ink574.xml"/><Relationship Id="rId783" Type="http://schemas.openxmlformats.org/officeDocument/2006/relationships/customXml" Target="../ink/ink595.xml"/><Relationship Id="rId839" Type="http://schemas.openxmlformats.org/officeDocument/2006/relationships/customXml" Target="../ink/ink623.xml"/><Relationship Id="rId173" Type="http://schemas.openxmlformats.org/officeDocument/2006/relationships/customXml" Target="../ink/ink290.xml"/><Relationship Id="rId229" Type="http://schemas.openxmlformats.org/officeDocument/2006/relationships/customXml" Target="../ink/ink318.xml"/><Relationship Id="rId380" Type="http://schemas.openxmlformats.org/officeDocument/2006/relationships/image" Target="../media/image405.png"/><Relationship Id="rId436" Type="http://schemas.openxmlformats.org/officeDocument/2006/relationships/image" Target="../media/image433.png"/><Relationship Id="rId601" Type="http://schemas.openxmlformats.org/officeDocument/2006/relationships/customXml" Target="../ink/ink504.xml"/><Relationship Id="rId643" Type="http://schemas.openxmlformats.org/officeDocument/2006/relationships/customXml" Target="../ink/ink525.xml"/><Relationship Id="rId240" Type="http://schemas.openxmlformats.org/officeDocument/2006/relationships/image" Target="../media/image335.png"/><Relationship Id="rId478" Type="http://schemas.openxmlformats.org/officeDocument/2006/relationships/image" Target="../media/image454.png"/><Relationship Id="rId685" Type="http://schemas.openxmlformats.org/officeDocument/2006/relationships/customXml" Target="../ink/ink546.xml"/><Relationship Id="rId850" Type="http://schemas.openxmlformats.org/officeDocument/2006/relationships/image" Target="../media/image640.png"/><Relationship Id="rId892" Type="http://schemas.openxmlformats.org/officeDocument/2006/relationships/image" Target="../media/image661.png"/><Relationship Id="rId906" Type="http://schemas.openxmlformats.org/officeDocument/2006/relationships/image" Target="../media/image668.png"/><Relationship Id="rId35" Type="http://schemas.openxmlformats.org/officeDocument/2006/relationships/customXml" Target="../ink/ink221.xml"/><Relationship Id="rId77" Type="http://schemas.openxmlformats.org/officeDocument/2006/relationships/customXml" Target="../ink/ink242.xml"/><Relationship Id="rId100" Type="http://schemas.openxmlformats.org/officeDocument/2006/relationships/image" Target="../media/image265.png"/><Relationship Id="rId282" Type="http://schemas.openxmlformats.org/officeDocument/2006/relationships/image" Target="../media/image356.png"/><Relationship Id="rId338" Type="http://schemas.openxmlformats.org/officeDocument/2006/relationships/image" Target="../media/image384.png"/><Relationship Id="rId503" Type="http://schemas.openxmlformats.org/officeDocument/2006/relationships/customXml" Target="../ink/ink455.xml"/><Relationship Id="rId545" Type="http://schemas.openxmlformats.org/officeDocument/2006/relationships/customXml" Target="../ink/ink476.xml"/><Relationship Id="rId587" Type="http://schemas.openxmlformats.org/officeDocument/2006/relationships/customXml" Target="../ink/ink497.xml"/><Relationship Id="rId710" Type="http://schemas.openxmlformats.org/officeDocument/2006/relationships/image" Target="../media/image570.png"/><Relationship Id="rId752" Type="http://schemas.openxmlformats.org/officeDocument/2006/relationships/image" Target="../media/image591.png"/><Relationship Id="rId808" Type="http://schemas.openxmlformats.org/officeDocument/2006/relationships/image" Target="../media/image619.png"/><Relationship Id="rId8" Type="http://schemas.openxmlformats.org/officeDocument/2006/relationships/image" Target="../media/image219.png"/><Relationship Id="rId142" Type="http://schemas.openxmlformats.org/officeDocument/2006/relationships/image" Target="../media/image286.png"/><Relationship Id="rId184" Type="http://schemas.openxmlformats.org/officeDocument/2006/relationships/image" Target="../media/image307.png"/><Relationship Id="rId391" Type="http://schemas.openxmlformats.org/officeDocument/2006/relationships/customXml" Target="../ink/ink399.xml"/><Relationship Id="rId405" Type="http://schemas.openxmlformats.org/officeDocument/2006/relationships/customXml" Target="../ink/ink406.xml"/><Relationship Id="rId447" Type="http://schemas.openxmlformats.org/officeDocument/2006/relationships/customXml" Target="../ink/ink427.xml"/><Relationship Id="rId612" Type="http://schemas.openxmlformats.org/officeDocument/2006/relationships/image" Target="../media/image521.png"/><Relationship Id="rId794" Type="http://schemas.openxmlformats.org/officeDocument/2006/relationships/image" Target="../media/image612.png"/><Relationship Id="rId251" Type="http://schemas.openxmlformats.org/officeDocument/2006/relationships/customXml" Target="../ink/ink329.xml"/><Relationship Id="rId489" Type="http://schemas.openxmlformats.org/officeDocument/2006/relationships/customXml" Target="../ink/ink448.xml"/><Relationship Id="rId654" Type="http://schemas.openxmlformats.org/officeDocument/2006/relationships/image" Target="../media/image542.png"/><Relationship Id="rId696" Type="http://schemas.openxmlformats.org/officeDocument/2006/relationships/image" Target="../media/image563.png"/><Relationship Id="rId861" Type="http://schemas.openxmlformats.org/officeDocument/2006/relationships/customXml" Target="../ink/ink634.xml"/><Relationship Id="rId917" Type="http://schemas.openxmlformats.org/officeDocument/2006/relationships/customXml" Target="../ink/ink662.xml"/><Relationship Id="rId46" Type="http://schemas.openxmlformats.org/officeDocument/2006/relationships/image" Target="../media/image238.png"/><Relationship Id="rId293" Type="http://schemas.openxmlformats.org/officeDocument/2006/relationships/customXml" Target="../ink/ink350.xml"/><Relationship Id="rId307" Type="http://schemas.openxmlformats.org/officeDocument/2006/relationships/customXml" Target="../ink/ink357.xml"/><Relationship Id="rId349" Type="http://schemas.openxmlformats.org/officeDocument/2006/relationships/customXml" Target="../ink/ink378.xml"/><Relationship Id="rId514" Type="http://schemas.openxmlformats.org/officeDocument/2006/relationships/image" Target="../media/image472.png"/><Relationship Id="rId556" Type="http://schemas.openxmlformats.org/officeDocument/2006/relationships/image" Target="../media/image493.png"/><Relationship Id="rId721" Type="http://schemas.openxmlformats.org/officeDocument/2006/relationships/customXml" Target="../ink/ink564.xml"/><Relationship Id="rId763" Type="http://schemas.openxmlformats.org/officeDocument/2006/relationships/customXml" Target="../ink/ink585.xml"/><Relationship Id="rId88" Type="http://schemas.openxmlformats.org/officeDocument/2006/relationships/image" Target="../media/image259.png"/><Relationship Id="rId111" Type="http://schemas.openxmlformats.org/officeDocument/2006/relationships/customXml" Target="../ink/ink259.xml"/><Relationship Id="rId153" Type="http://schemas.openxmlformats.org/officeDocument/2006/relationships/customXml" Target="../ink/ink280.xml"/><Relationship Id="rId195" Type="http://schemas.openxmlformats.org/officeDocument/2006/relationships/customXml" Target="../ink/ink301.xml"/><Relationship Id="rId209" Type="http://schemas.openxmlformats.org/officeDocument/2006/relationships/customXml" Target="../ink/ink308.xml"/><Relationship Id="rId360" Type="http://schemas.openxmlformats.org/officeDocument/2006/relationships/image" Target="../media/image395.png"/><Relationship Id="rId416" Type="http://schemas.openxmlformats.org/officeDocument/2006/relationships/image" Target="../media/image423.png"/><Relationship Id="rId598" Type="http://schemas.openxmlformats.org/officeDocument/2006/relationships/image" Target="../media/image514.png"/><Relationship Id="rId819" Type="http://schemas.openxmlformats.org/officeDocument/2006/relationships/customXml" Target="../ink/ink613.xml"/><Relationship Id="rId220" Type="http://schemas.openxmlformats.org/officeDocument/2006/relationships/image" Target="../media/image325.png"/><Relationship Id="rId458" Type="http://schemas.openxmlformats.org/officeDocument/2006/relationships/image" Target="../media/image444.png"/><Relationship Id="rId623" Type="http://schemas.openxmlformats.org/officeDocument/2006/relationships/customXml" Target="../ink/ink515.xml"/><Relationship Id="rId665" Type="http://schemas.openxmlformats.org/officeDocument/2006/relationships/customXml" Target="../ink/ink536.xml"/><Relationship Id="rId830" Type="http://schemas.openxmlformats.org/officeDocument/2006/relationships/image" Target="../media/image630.png"/><Relationship Id="rId872" Type="http://schemas.openxmlformats.org/officeDocument/2006/relationships/image" Target="../media/image651.png"/><Relationship Id="rId928" Type="http://schemas.openxmlformats.org/officeDocument/2006/relationships/image" Target="../media/image679.png"/><Relationship Id="rId15" Type="http://schemas.openxmlformats.org/officeDocument/2006/relationships/customXml" Target="../ink/ink211.xml"/><Relationship Id="rId57" Type="http://schemas.openxmlformats.org/officeDocument/2006/relationships/customXml" Target="../ink/ink232.xml"/><Relationship Id="rId262" Type="http://schemas.openxmlformats.org/officeDocument/2006/relationships/image" Target="../media/image346.png"/><Relationship Id="rId318" Type="http://schemas.openxmlformats.org/officeDocument/2006/relationships/image" Target="../media/image374.png"/><Relationship Id="rId525" Type="http://schemas.openxmlformats.org/officeDocument/2006/relationships/customXml" Target="../ink/ink466.xml"/><Relationship Id="rId567" Type="http://schemas.openxmlformats.org/officeDocument/2006/relationships/customXml" Target="../ink/ink487.xml"/><Relationship Id="rId732" Type="http://schemas.openxmlformats.org/officeDocument/2006/relationships/image" Target="../media/image581.png"/><Relationship Id="rId99" Type="http://schemas.openxmlformats.org/officeDocument/2006/relationships/customXml" Target="../ink/ink253.xml"/><Relationship Id="rId122" Type="http://schemas.openxmlformats.org/officeDocument/2006/relationships/image" Target="../media/image276.png"/><Relationship Id="rId164" Type="http://schemas.openxmlformats.org/officeDocument/2006/relationships/image" Target="../media/image297.png"/><Relationship Id="rId371" Type="http://schemas.openxmlformats.org/officeDocument/2006/relationships/customXml" Target="../ink/ink389.xml"/><Relationship Id="rId774" Type="http://schemas.openxmlformats.org/officeDocument/2006/relationships/image" Target="../media/image602.png"/><Relationship Id="rId427" Type="http://schemas.openxmlformats.org/officeDocument/2006/relationships/customXml" Target="../ink/ink417.xml"/><Relationship Id="rId469" Type="http://schemas.openxmlformats.org/officeDocument/2006/relationships/customXml" Target="../ink/ink438.xml"/><Relationship Id="rId634" Type="http://schemas.openxmlformats.org/officeDocument/2006/relationships/image" Target="../media/image532.png"/><Relationship Id="rId676" Type="http://schemas.openxmlformats.org/officeDocument/2006/relationships/image" Target="../media/image553.png"/><Relationship Id="rId841" Type="http://schemas.openxmlformats.org/officeDocument/2006/relationships/customXml" Target="../ink/ink624.xml"/><Relationship Id="rId883" Type="http://schemas.openxmlformats.org/officeDocument/2006/relationships/customXml" Target="../ink/ink645.xml"/><Relationship Id="rId26" Type="http://schemas.openxmlformats.org/officeDocument/2006/relationships/image" Target="../media/image228.png"/><Relationship Id="rId231" Type="http://schemas.openxmlformats.org/officeDocument/2006/relationships/customXml" Target="../ink/ink319.xml"/><Relationship Id="rId273" Type="http://schemas.openxmlformats.org/officeDocument/2006/relationships/customXml" Target="../ink/ink340.xml"/><Relationship Id="rId329" Type="http://schemas.openxmlformats.org/officeDocument/2006/relationships/customXml" Target="../ink/ink368.xml"/><Relationship Id="rId480" Type="http://schemas.openxmlformats.org/officeDocument/2006/relationships/image" Target="../media/image455.png"/><Relationship Id="rId536" Type="http://schemas.openxmlformats.org/officeDocument/2006/relationships/image" Target="../media/image483.png"/><Relationship Id="rId701" Type="http://schemas.openxmlformats.org/officeDocument/2006/relationships/customXml" Target="../ink/ink554.xml"/><Relationship Id="rId68" Type="http://schemas.openxmlformats.org/officeDocument/2006/relationships/image" Target="../media/image249.png"/><Relationship Id="rId133" Type="http://schemas.openxmlformats.org/officeDocument/2006/relationships/customXml" Target="../ink/ink270.xml"/><Relationship Id="rId175" Type="http://schemas.openxmlformats.org/officeDocument/2006/relationships/customXml" Target="../ink/ink291.xml"/><Relationship Id="rId340" Type="http://schemas.openxmlformats.org/officeDocument/2006/relationships/image" Target="../media/image385.png"/><Relationship Id="rId578" Type="http://schemas.openxmlformats.org/officeDocument/2006/relationships/image" Target="../media/image504.png"/><Relationship Id="rId743" Type="http://schemas.openxmlformats.org/officeDocument/2006/relationships/customXml" Target="../ink/ink575.xml"/><Relationship Id="rId785" Type="http://schemas.openxmlformats.org/officeDocument/2006/relationships/customXml" Target="../ink/ink596.xml"/><Relationship Id="rId200" Type="http://schemas.openxmlformats.org/officeDocument/2006/relationships/image" Target="../media/image315.png"/><Relationship Id="rId382" Type="http://schemas.openxmlformats.org/officeDocument/2006/relationships/image" Target="../media/image406.png"/><Relationship Id="rId438" Type="http://schemas.openxmlformats.org/officeDocument/2006/relationships/image" Target="../media/image434.png"/><Relationship Id="rId603" Type="http://schemas.openxmlformats.org/officeDocument/2006/relationships/customXml" Target="../ink/ink505.xml"/><Relationship Id="rId645" Type="http://schemas.openxmlformats.org/officeDocument/2006/relationships/customXml" Target="../ink/ink526.xml"/><Relationship Id="rId687" Type="http://schemas.openxmlformats.org/officeDocument/2006/relationships/customXml" Target="../ink/ink547.xml"/><Relationship Id="rId810" Type="http://schemas.openxmlformats.org/officeDocument/2006/relationships/image" Target="../media/image620.png"/><Relationship Id="rId852" Type="http://schemas.openxmlformats.org/officeDocument/2006/relationships/image" Target="../media/image641.png"/><Relationship Id="rId908" Type="http://schemas.openxmlformats.org/officeDocument/2006/relationships/image" Target="../media/image669.png"/><Relationship Id="rId242" Type="http://schemas.openxmlformats.org/officeDocument/2006/relationships/image" Target="../media/image336.png"/><Relationship Id="rId284" Type="http://schemas.openxmlformats.org/officeDocument/2006/relationships/image" Target="../media/image357.png"/><Relationship Id="rId491" Type="http://schemas.openxmlformats.org/officeDocument/2006/relationships/customXml" Target="../ink/ink449.xml"/><Relationship Id="rId505" Type="http://schemas.openxmlformats.org/officeDocument/2006/relationships/customXml" Target="../ink/ink456.xml"/><Relationship Id="rId712" Type="http://schemas.openxmlformats.org/officeDocument/2006/relationships/image" Target="../media/image571.png"/><Relationship Id="rId894" Type="http://schemas.openxmlformats.org/officeDocument/2006/relationships/image" Target="../media/image662.png"/><Relationship Id="rId37" Type="http://schemas.openxmlformats.org/officeDocument/2006/relationships/customXml" Target="../ink/ink222.xml"/><Relationship Id="rId79" Type="http://schemas.openxmlformats.org/officeDocument/2006/relationships/customXml" Target="../ink/ink243.xml"/><Relationship Id="rId102" Type="http://schemas.openxmlformats.org/officeDocument/2006/relationships/image" Target="../media/image266.png"/><Relationship Id="rId144" Type="http://schemas.openxmlformats.org/officeDocument/2006/relationships/image" Target="../media/image287.png"/><Relationship Id="rId547" Type="http://schemas.openxmlformats.org/officeDocument/2006/relationships/customXml" Target="../ink/ink477.xml"/><Relationship Id="rId589" Type="http://schemas.openxmlformats.org/officeDocument/2006/relationships/customXml" Target="../ink/ink498.xml"/><Relationship Id="rId754" Type="http://schemas.openxmlformats.org/officeDocument/2006/relationships/image" Target="../media/image592.png"/><Relationship Id="rId796" Type="http://schemas.openxmlformats.org/officeDocument/2006/relationships/image" Target="../media/image613.png"/><Relationship Id="rId90" Type="http://schemas.openxmlformats.org/officeDocument/2006/relationships/image" Target="../media/image260.png"/><Relationship Id="rId186" Type="http://schemas.openxmlformats.org/officeDocument/2006/relationships/image" Target="../media/image308.png"/><Relationship Id="rId351" Type="http://schemas.openxmlformats.org/officeDocument/2006/relationships/customXml" Target="../ink/ink379.xml"/><Relationship Id="rId393" Type="http://schemas.openxmlformats.org/officeDocument/2006/relationships/customXml" Target="../ink/ink400.xml"/><Relationship Id="rId407" Type="http://schemas.openxmlformats.org/officeDocument/2006/relationships/customXml" Target="../ink/ink407.xml"/><Relationship Id="rId449" Type="http://schemas.openxmlformats.org/officeDocument/2006/relationships/customXml" Target="../ink/ink428.xml"/><Relationship Id="rId614" Type="http://schemas.openxmlformats.org/officeDocument/2006/relationships/image" Target="../media/image522.png"/><Relationship Id="rId656" Type="http://schemas.openxmlformats.org/officeDocument/2006/relationships/image" Target="../media/image543.png"/><Relationship Id="rId821" Type="http://schemas.openxmlformats.org/officeDocument/2006/relationships/customXml" Target="../ink/ink614.xml"/><Relationship Id="rId863" Type="http://schemas.openxmlformats.org/officeDocument/2006/relationships/customXml" Target="../ink/ink635.xml"/><Relationship Id="rId211" Type="http://schemas.openxmlformats.org/officeDocument/2006/relationships/customXml" Target="../ink/ink309.xml"/><Relationship Id="rId253" Type="http://schemas.openxmlformats.org/officeDocument/2006/relationships/customXml" Target="../ink/ink330.xml"/><Relationship Id="rId295" Type="http://schemas.openxmlformats.org/officeDocument/2006/relationships/customXml" Target="../ink/ink351.xml"/><Relationship Id="rId309" Type="http://schemas.openxmlformats.org/officeDocument/2006/relationships/customXml" Target="../ink/ink358.xml"/><Relationship Id="rId460" Type="http://schemas.openxmlformats.org/officeDocument/2006/relationships/image" Target="../media/image445.png"/><Relationship Id="rId516" Type="http://schemas.openxmlformats.org/officeDocument/2006/relationships/image" Target="../media/image473.png"/><Relationship Id="rId698" Type="http://schemas.openxmlformats.org/officeDocument/2006/relationships/image" Target="../media/image564.png"/><Relationship Id="rId919" Type="http://schemas.openxmlformats.org/officeDocument/2006/relationships/customXml" Target="../ink/ink663.xml"/><Relationship Id="rId48" Type="http://schemas.openxmlformats.org/officeDocument/2006/relationships/image" Target="../media/image239.png"/><Relationship Id="rId113" Type="http://schemas.openxmlformats.org/officeDocument/2006/relationships/customXml" Target="../ink/ink260.xml"/><Relationship Id="rId320" Type="http://schemas.openxmlformats.org/officeDocument/2006/relationships/image" Target="../media/image375.png"/><Relationship Id="rId558" Type="http://schemas.openxmlformats.org/officeDocument/2006/relationships/image" Target="../media/image494.png"/><Relationship Id="rId723" Type="http://schemas.openxmlformats.org/officeDocument/2006/relationships/customXml" Target="../ink/ink565.xml"/><Relationship Id="rId765" Type="http://schemas.openxmlformats.org/officeDocument/2006/relationships/customXml" Target="../ink/ink586.xml"/><Relationship Id="rId930" Type="http://schemas.openxmlformats.org/officeDocument/2006/relationships/image" Target="../media/image680.png"/><Relationship Id="rId155" Type="http://schemas.openxmlformats.org/officeDocument/2006/relationships/customXml" Target="../ink/ink281.xml"/><Relationship Id="rId197" Type="http://schemas.openxmlformats.org/officeDocument/2006/relationships/customXml" Target="../ink/ink302.xml"/><Relationship Id="rId362" Type="http://schemas.openxmlformats.org/officeDocument/2006/relationships/image" Target="../media/image396.png"/><Relationship Id="rId418" Type="http://schemas.openxmlformats.org/officeDocument/2006/relationships/image" Target="../media/image424.png"/><Relationship Id="rId625" Type="http://schemas.openxmlformats.org/officeDocument/2006/relationships/customXml" Target="../ink/ink516.xml"/><Relationship Id="rId832" Type="http://schemas.openxmlformats.org/officeDocument/2006/relationships/image" Target="../media/image631.png"/><Relationship Id="rId222" Type="http://schemas.openxmlformats.org/officeDocument/2006/relationships/image" Target="../media/image326.png"/><Relationship Id="rId264" Type="http://schemas.openxmlformats.org/officeDocument/2006/relationships/image" Target="../media/image347.png"/><Relationship Id="rId471" Type="http://schemas.openxmlformats.org/officeDocument/2006/relationships/customXml" Target="../ink/ink439.xml"/><Relationship Id="rId667" Type="http://schemas.openxmlformats.org/officeDocument/2006/relationships/customXml" Target="../ink/ink537.xml"/><Relationship Id="rId874" Type="http://schemas.openxmlformats.org/officeDocument/2006/relationships/image" Target="../media/image652.png"/><Relationship Id="rId17" Type="http://schemas.openxmlformats.org/officeDocument/2006/relationships/customXml" Target="../ink/ink212.xml"/><Relationship Id="rId59" Type="http://schemas.openxmlformats.org/officeDocument/2006/relationships/customXml" Target="../ink/ink233.xml"/><Relationship Id="rId124" Type="http://schemas.openxmlformats.org/officeDocument/2006/relationships/image" Target="../media/image277.png"/><Relationship Id="rId527" Type="http://schemas.openxmlformats.org/officeDocument/2006/relationships/customXml" Target="../ink/ink467.xml"/><Relationship Id="rId569" Type="http://schemas.openxmlformats.org/officeDocument/2006/relationships/customXml" Target="../ink/ink488.xml"/><Relationship Id="rId734" Type="http://schemas.openxmlformats.org/officeDocument/2006/relationships/image" Target="../media/image582.png"/><Relationship Id="rId776" Type="http://schemas.openxmlformats.org/officeDocument/2006/relationships/image" Target="../media/image603.png"/><Relationship Id="rId70" Type="http://schemas.openxmlformats.org/officeDocument/2006/relationships/image" Target="../media/image250.png"/><Relationship Id="rId166" Type="http://schemas.openxmlformats.org/officeDocument/2006/relationships/image" Target="../media/image298.png"/><Relationship Id="rId331" Type="http://schemas.openxmlformats.org/officeDocument/2006/relationships/customXml" Target="../ink/ink369.xml"/><Relationship Id="rId373" Type="http://schemas.openxmlformats.org/officeDocument/2006/relationships/customXml" Target="../ink/ink390.xml"/><Relationship Id="rId429" Type="http://schemas.openxmlformats.org/officeDocument/2006/relationships/customXml" Target="../ink/ink418.xml"/><Relationship Id="rId580" Type="http://schemas.openxmlformats.org/officeDocument/2006/relationships/image" Target="../media/image505.png"/><Relationship Id="rId636" Type="http://schemas.openxmlformats.org/officeDocument/2006/relationships/image" Target="../media/image533.png"/><Relationship Id="rId801" Type="http://schemas.openxmlformats.org/officeDocument/2006/relationships/customXml" Target="../ink/ink604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320.xml"/><Relationship Id="rId440" Type="http://schemas.openxmlformats.org/officeDocument/2006/relationships/image" Target="../media/image435.png"/><Relationship Id="rId678" Type="http://schemas.openxmlformats.org/officeDocument/2006/relationships/image" Target="../media/image554.png"/><Relationship Id="rId843" Type="http://schemas.openxmlformats.org/officeDocument/2006/relationships/customXml" Target="../ink/ink625.xml"/><Relationship Id="rId885" Type="http://schemas.openxmlformats.org/officeDocument/2006/relationships/customXml" Target="../ink/ink646.xml"/><Relationship Id="rId28" Type="http://schemas.openxmlformats.org/officeDocument/2006/relationships/image" Target="../media/image229.png"/><Relationship Id="rId275" Type="http://schemas.openxmlformats.org/officeDocument/2006/relationships/customXml" Target="../ink/ink341.xml"/><Relationship Id="rId300" Type="http://schemas.openxmlformats.org/officeDocument/2006/relationships/image" Target="../media/image365.png"/><Relationship Id="rId482" Type="http://schemas.openxmlformats.org/officeDocument/2006/relationships/image" Target="../media/image456.png"/><Relationship Id="rId538" Type="http://schemas.openxmlformats.org/officeDocument/2006/relationships/image" Target="../media/image484.png"/><Relationship Id="rId703" Type="http://schemas.openxmlformats.org/officeDocument/2006/relationships/customXml" Target="../ink/ink555.xml"/><Relationship Id="rId745" Type="http://schemas.openxmlformats.org/officeDocument/2006/relationships/customXml" Target="../ink/ink576.xml"/><Relationship Id="rId910" Type="http://schemas.openxmlformats.org/officeDocument/2006/relationships/image" Target="../media/image670.png"/><Relationship Id="rId81" Type="http://schemas.openxmlformats.org/officeDocument/2006/relationships/customXml" Target="../ink/ink244.xml"/><Relationship Id="rId135" Type="http://schemas.openxmlformats.org/officeDocument/2006/relationships/customXml" Target="../ink/ink271.xml"/><Relationship Id="rId177" Type="http://schemas.openxmlformats.org/officeDocument/2006/relationships/customXml" Target="../ink/ink292.xml"/><Relationship Id="rId342" Type="http://schemas.openxmlformats.org/officeDocument/2006/relationships/image" Target="../media/image386.png"/><Relationship Id="rId384" Type="http://schemas.openxmlformats.org/officeDocument/2006/relationships/image" Target="../media/image407.png"/><Relationship Id="rId591" Type="http://schemas.openxmlformats.org/officeDocument/2006/relationships/customXml" Target="../ink/ink499.xml"/><Relationship Id="rId605" Type="http://schemas.openxmlformats.org/officeDocument/2006/relationships/customXml" Target="../ink/ink506.xml"/><Relationship Id="rId787" Type="http://schemas.openxmlformats.org/officeDocument/2006/relationships/customXml" Target="../ink/ink597.xml"/><Relationship Id="rId812" Type="http://schemas.openxmlformats.org/officeDocument/2006/relationships/image" Target="../media/image621.png"/><Relationship Id="rId202" Type="http://schemas.openxmlformats.org/officeDocument/2006/relationships/image" Target="../media/image316.png"/><Relationship Id="rId244" Type="http://schemas.openxmlformats.org/officeDocument/2006/relationships/image" Target="../media/image337.png"/><Relationship Id="rId647" Type="http://schemas.openxmlformats.org/officeDocument/2006/relationships/customXml" Target="../ink/ink527.xml"/><Relationship Id="rId689" Type="http://schemas.openxmlformats.org/officeDocument/2006/relationships/customXml" Target="../ink/ink548.xml"/><Relationship Id="rId854" Type="http://schemas.openxmlformats.org/officeDocument/2006/relationships/image" Target="../media/image642.png"/><Relationship Id="rId896" Type="http://schemas.openxmlformats.org/officeDocument/2006/relationships/image" Target="../media/image663.png"/><Relationship Id="rId39" Type="http://schemas.openxmlformats.org/officeDocument/2006/relationships/customXml" Target="../ink/ink223.xml"/><Relationship Id="rId286" Type="http://schemas.openxmlformats.org/officeDocument/2006/relationships/image" Target="../media/image358.png"/><Relationship Id="rId451" Type="http://schemas.openxmlformats.org/officeDocument/2006/relationships/customXml" Target="../ink/ink429.xml"/><Relationship Id="rId493" Type="http://schemas.openxmlformats.org/officeDocument/2006/relationships/customXml" Target="../ink/ink450.xml"/><Relationship Id="rId507" Type="http://schemas.openxmlformats.org/officeDocument/2006/relationships/customXml" Target="../ink/ink457.xml"/><Relationship Id="rId549" Type="http://schemas.openxmlformats.org/officeDocument/2006/relationships/customXml" Target="../ink/ink478.xml"/><Relationship Id="rId714" Type="http://schemas.openxmlformats.org/officeDocument/2006/relationships/image" Target="../media/image572.png"/><Relationship Id="rId756" Type="http://schemas.openxmlformats.org/officeDocument/2006/relationships/image" Target="../media/image593.png"/><Relationship Id="rId921" Type="http://schemas.openxmlformats.org/officeDocument/2006/relationships/customXml" Target="../ink/ink664.xml"/><Relationship Id="rId50" Type="http://schemas.openxmlformats.org/officeDocument/2006/relationships/image" Target="../media/image240.png"/><Relationship Id="rId104" Type="http://schemas.openxmlformats.org/officeDocument/2006/relationships/image" Target="../media/image267.png"/><Relationship Id="rId146" Type="http://schemas.openxmlformats.org/officeDocument/2006/relationships/image" Target="../media/image288.png"/><Relationship Id="rId188" Type="http://schemas.openxmlformats.org/officeDocument/2006/relationships/image" Target="../media/image309.png"/><Relationship Id="rId311" Type="http://schemas.openxmlformats.org/officeDocument/2006/relationships/customXml" Target="../ink/ink359.xml"/><Relationship Id="rId353" Type="http://schemas.openxmlformats.org/officeDocument/2006/relationships/customXml" Target="../ink/ink380.xml"/><Relationship Id="rId395" Type="http://schemas.openxmlformats.org/officeDocument/2006/relationships/customXml" Target="../ink/ink401.xml"/><Relationship Id="rId409" Type="http://schemas.openxmlformats.org/officeDocument/2006/relationships/customXml" Target="../ink/ink408.xml"/><Relationship Id="rId560" Type="http://schemas.openxmlformats.org/officeDocument/2006/relationships/image" Target="../media/image495.png"/><Relationship Id="rId798" Type="http://schemas.openxmlformats.org/officeDocument/2006/relationships/image" Target="../media/image614.png"/><Relationship Id="rId92" Type="http://schemas.openxmlformats.org/officeDocument/2006/relationships/image" Target="../media/image261.png"/><Relationship Id="rId213" Type="http://schemas.openxmlformats.org/officeDocument/2006/relationships/customXml" Target="../ink/ink310.xml"/><Relationship Id="rId420" Type="http://schemas.openxmlformats.org/officeDocument/2006/relationships/image" Target="../media/image425.png"/><Relationship Id="rId616" Type="http://schemas.openxmlformats.org/officeDocument/2006/relationships/image" Target="../media/image523.png"/><Relationship Id="rId658" Type="http://schemas.openxmlformats.org/officeDocument/2006/relationships/image" Target="../media/image544.png"/><Relationship Id="rId823" Type="http://schemas.openxmlformats.org/officeDocument/2006/relationships/customXml" Target="../ink/ink615.xml"/><Relationship Id="rId865" Type="http://schemas.openxmlformats.org/officeDocument/2006/relationships/customXml" Target="../ink/ink636.xml"/><Relationship Id="rId255" Type="http://schemas.openxmlformats.org/officeDocument/2006/relationships/customXml" Target="../ink/ink331.xml"/><Relationship Id="rId297" Type="http://schemas.openxmlformats.org/officeDocument/2006/relationships/customXml" Target="../ink/ink352.xml"/><Relationship Id="rId462" Type="http://schemas.openxmlformats.org/officeDocument/2006/relationships/image" Target="../media/image446.png"/><Relationship Id="rId518" Type="http://schemas.openxmlformats.org/officeDocument/2006/relationships/image" Target="../media/image474.png"/><Relationship Id="rId725" Type="http://schemas.openxmlformats.org/officeDocument/2006/relationships/customXml" Target="../ink/ink566.xml"/><Relationship Id="rId932" Type="http://schemas.openxmlformats.org/officeDocument/2006/relationships/image" Target="../media/image681.png"/><Relationship Id="rId115" Type="http://schemas.openxmlformats.org/officeDocument/2006/relationships/customXml" Target="../ink/ink261.xml"/><Relationship Id="rId157" Type="http://schemas.openxmlformats.org/officeDocument/2006/relationships/customXml" Target="../ink/ink282.xml"/><Relationship Id="rId322" Type="http://schemas.openxmlformats.org/officeDocument/2006/relationships/image" Target="../media/image376.png"/><Relationship Id="rId364" Type="http://schemas.openxmlformats.org/officeDocument/2006/relationships/image" Target="../media/image397.png"/><Relationship Id="rId767" Type="http://schemas.openxmlformats.org/officeDocument/2006/relationships/customXml" Target="../ink/ink587.xml"/><Relationship Id="rId61" Type="http://schemas.openxmlformats.org/officeDocument/2006/relationships/customXml" Target="../ink/ink234.xml"/><Relationship Id="rId199" Type="http://schemas.openxmlformats.org/officeDocument/2006/relationships/customXml" Target="../ink/ink303.xml"/><Relationship Id="rId571" Type="http://schemas.openxmlformats.org/officeDocument/2006/relationships/customXml" Target="../ink/ink489.xml"/><Relationship Id="rId627" Type="http://schemas.openxmlformats.org/officeDocument/2006/relationships/customXml" Target="../ink/ink517.xml"/><Relationship Id="rId669" Type="http://schemas.openxmlformats.org/officeDocument/2006/relationships/customXml" Target="../ink/ink538.xml"/><Relationship Id="rId834" Type="http://schemas.openxmlformats.org/officeDocument/2006/relationships/image" Target="../media/image632.png"/><Relationship Id="rId876" Type="http://schemas.openxmlformats.org/officeDocument/2006/relationships/image" Target="../media/image653.png"/><Relationship Id="rId19" Type="http://schemas.openxmlformats.org/officeDocument/2006/relationships/customXml" Target="../ink/ink213.xml"/><Relationship Id="rId224" Type="http://schemas.openxmlformats.org/officeDocument/2006/relationships/image" Target="../media/image327.png"/><Relationship Id="rId266" Type="http://schemas.openxmlformats.org/officeDocument/2006/relationships/image" Target="../media/image348.png"/><Relationship Id="rId431" Type="http://schemas.openxmlformats.org/officeDocument/2006/relationships/customXml" Target="../ink/ink419.xml"/><Relationship Id="rId473" Type="http://schemas.openxmlformats.org/officeDocument/2006/relationships/customXml" Target="../ink/ink440.xml"/><Relationship Id="rId529" Type="http://schemas.openxmlformats.org/officeDocument/2006/relationships/customXml" Target="../ink/ink468.xml"/><Relationship Id="rId680" Type="http://schemas.openxmlformats.org/officeDocument/2006/relationships/image" Target="../media/image555.png"/><Relationship Id="rId736" Type="http://schemas.openxmlformats.org/officeDocument/2006/relationships/image" Target="../media/image583.png"/><Relationship Id="rId901" Type="http://schemas.openxmlformats.org/officeDocument/2006/relationships/customXml" Target="../ink/ink654.xml"/><Relationship Id="rId30" Type="http://schemas.openxmlformats.org/officeDocument/2006/relationships/image" Target="../media/image230.png"/><Relationship Id="rId126" Type="http://schemas.openxmlformats.org/officeDocument/2006/relationships/image" Target="../media/image278.png"/><Relationship Id="rId168" Type="http://schemas.openxmlformats.org/officeDocument/2006/relationships/image" Target="../media/image299.png"/><Relationship Id="rId333" Type="http://schemas.openxmlformats.org/officeDocument/2006/relationships/customXml" Target="../ink/ink370.xml"/><Relationship Id="rId540" Type="http://schemas.openxmlformats.org/officeDocument/2006/relationships/image" Target="../media/image485.png"/><Relationship Id="rId778" Type="http://schemas.openxmlformats.org/officeDocument/2006/relationships/image" Target="../media/image604.png"/><Relationship Id="rId72" Type="http://schemas.openxmlformats.org/officeDocument/2006/relationships/image" Target="../media/image251.png"/><Relationship Id="rId375" Type="http://schemas.openxmlformats.org/officeDocument/2006/relationships/customXml" Target="../ink/ink391.xml"/><Relationship Id="rId582" Type="http://schemas.openxmlformats.org/officeDocument/2006/relationships/image" Target="../media/image506.png"/><Relationship Id="rId638" Type="http://schemas.openxmlformats.org/officeDocument/2006/relationships/image" Target="../media/image534.png"/><Relationship Id="rId803" Type="http://schemas.openxmlformats.org/officeDocument/2006/relationships/customXml" Target="../ink/ink605.xml"/><Relationship Id="rId845" Type="http://schemas.openxmlformats.org/officeDocument/2006/relationships/customXml" Target="../ink/ink626.xml"/><Relationship Id="rId3" Type="http://schemas.openxmlformats.org/officeDocument/2006/relationships/customXml" Target="../ink/ink205.xml"/><Relationship Id="rId235" Type="http://schemas.openxmlformats.org/officeDocument/2006/relationships/customXml" Target="../ink/ink321.xml"/><Relationship Id="rId277" Type="http://schemas.openxmlformats.org/officeDocument/2006/relationships/customXml" Target="../ink/ink342.xml"/><Relationship Id="rId400" Type="http://schemas.openxmlformats.org/officeDocument/2006/relationships/image" Target="../media/image415.png"/><Relationship Id="rId442" Type="http://schemas.openxmlformats.org/officeDocument/2006/relationships/image" Target="../media/image436.png"/><Relationship Id="rId484" Type="http://schemas.openxmlformats.org/officeDocument/2006/relationships/image" Target="../media/image457.png"/><Relationship Id="rId705" Type="http://schemas.openxmlformats.org/officeDocument/2006/relationships/customXml" Target="../ink/ink556.xml"/><Relationship Id="rId887" Type="http://schemas.openxmlformats.org/officeDocument/2006/relationships/customXml" Target="../ink/ink647.xml"/><Relationship Id="rId137" Type="http://schemas.openxmlformats.org/officeDocument/2006/relationships/customXml" Target="../ink/ink272.xml"/><Relationship Id="rId302" Type="http://schemas.openxmlformats.org/officeDocument/2006/relationships/image" Target="../media/image366.png"/><Relationship Id="rId344" Type="http://schemas.openxmlformats.org/officeDocument/2006/relationships/image" Target="../media/image387.png"/><Relationship Id="rId691" Type="http://schemas.openxmlformats.org/officeDocument/2006/relationships/customXml" Target="../ink/ink549.xml"/><Relationship Id="rId747" Type="http://schemas.openxmlformats.org/officeDocument/2006/relationships/customXml" Target="../ink/ink577.xml"/><Relationship Id="rId789" Type="http://schemas.openxmlformats.org/officeDocument/2006/relationships/customXml" Target="../ink/ink598.xml"/><Relationship Id="rId912" Type="http://schemas.openxmlformats.org/officeDocument/2006/relationships/image" Target="../media/image671.png"/><Relationship Id="rId41" Type="http://schemas.openxmlformats.org/officeDocument/2006/relationships/customXml" Target="../ink/ink224.xml"/><Relationship Id="rId83" Type="http://schemas.openxmlformats.org/officeDocument/2006/relationships/customXml" Target="../ink/ink245.xml"/><Relationship Id="rId179" Type="http://schemas.openxmlformats.org/officeDocument/2006/relationships/customXml" Target="../ink/ink293.xml"/><Relationship Id="rId386" Type="http://schemas.openxmlformats.org/officeDocument/2006/relationships/image" Target="../media/image408.png"/><Relationship Id="rId551" Type="http://schemas.openxmlformats.org/officeDocument/2006/relationships/customXml" Target="../ink/ink479.xml"/><Relationship Id="rId593" Type="http://schemas.openxmlformats.org/officeDocument/2006/relationships/customXml" Target="../ink/ink500.xml"/><Relationship Id="rId607" Type="http://schemas.openxmlformats.org/officeDocument/2006/relationships/customXml" Target="../ink/ink507.xml"/><Relationship Id="rId649" Type="http://schemas.openxmlformats.org/officeDocument/2006/relationships/customXml" Target="../ink/ink528.xml"/><Relationship Id="rId814" Type="http://schemas.openxmlformats.org/officeDocument/2006/relationships/image" Target="../media/image622.png"/><Relationship Id="rId856" Type="http://schemas.openxmlformats.org/officeDocument/2006/relationships/image" Target="../media/image643.png"/><Relationship Id="rId190" Type="http://schemas.openxmlformats.org/officeDocument/2006/relationships/image" Target="../media/image310.png"/><Relationship Id="rId204" Type="http://schemas.openxmlformats.org/officeDocument/2006/relationships/image" Target="../media/image317.png"/><Relationship Id="rId246" Type="http://schemas.openxmlformats.org/officeDocument/2006/relationships/image" Target="../media/image338.png"/><Relationship Id="rId288" Type="http://schemas.openxmlformats.org/officeDocument/2006/relationships/image" Target="../media/image359.png"/><Relationship Id="rId411" Type="http://schemas.openxmlformats.org/officeDocument/2006/relationships/customXml" Target="../ink/ink409.xml"/><Relationship Id="rId453" Type="http://schemas.openxmlformats.org/officeDocument/2006/relationships/customXml" Target="../ink/ink430.xml"/><Relationship Id="rId509" Type="http://schemas.openxmlformats.org/officeDocument/2006/relationships/customXml" Target="../ink/ink458.xml"/><Relationship Id="rId660" Type="http://schemas.openxmlformats.org/officeDocument/2006/relationships/image" Target="../media/image545.png"/><Relationship Id="rId898" Type="http://schemas.openxmlformats.org/officeDocument/2006/relationships/image" Target="../media/image664.png"/><Relationship Id="rId106" Type="http://schemas.openxmlformats.org/officeDocument/2006/relationships/image" Target="../media/image268.png"/><Relationship Id="rId313" Type="http://schemas.openxmlformats.org/officeDocument/2006/relationships/customXml" Target="../ink/ink360.xml"/><Relationship Id="rId495" Type="http://schemas.openxmlformats.org/officeDocument/2006/relationships/customXml" Target="../ink/ink451.xml"/><Relationship Id="rId716" Type="http://schemas.openxmlformats.org/officeDocument/2006/relationships/image" Target="../media/image573.png"/><Relationship Id="rId758" Type="http://schemas.openxmlformats.org/officeDocument/2006/relationships/image" Target="../media/image594.png"/><Relationship Id="rId923" Type="http://schemas.openxmlformats.org/officeDocument/2006/relationships/customXml" Target="../ink/ink665.xml"/><Relationship Id="rId10" Type="http://schemas.openxmlformats.org/officeDocument/2006/relationships/image" Target="../media/image220.png"/><Relationship Id="rId52" Type="http://schemas.openxmlformats.org/officeDocument/2006/relationships/image" Target="../media/image241.png"/><Relationship Id="rId94" Type="http://schemas.openxmlformats.org/officeDocument/2006/relationships/image" Target="../media/image262.png"/><Relationship Id="rId148" Type="http://schemas.openxmlformats.org/officeDocument/2006/relationships/image" Target="../media/image289.png"/><Relationship Id="rId355" Type="http://schemas.openxmlformats.org/officeDocument/2006/relationships/customXml" Target="../ink/ink381.xml"/><Relationship Id="rId397" Type="http://schemas.openxmlformats.org/officeDocument/2006/relationships/customXml" Target="../ink/ink402.xml"/><Relationship Id="rId520" Type="http://schemas.openxmlformats.org/officeDocument/2006/relationships/image" Target="../media/image475.png"/><Relationship Id="rId562" Type="http://schemas.openxmlformats.org/officeDocument/2006/relationships/image" Target="../media/image496.png"/><Relationship Id="rId618" Type="http://schemas.openxmlformats.org/officeDocument/2006/relationships/image" Target="../media/image524.png"/><Relationship Id="rId825" Type="http://schemas.openxmlformats.org/officeDocument/2006/relationships/customXml" Target="../ink/ink616.xml"/><Relationship Id="rId215" Type="http://schemas.openxmlformats.org/officeDocument/2006/relationships/customXml" Target="../ink/ink311.xml"/><Relationship Id="rId257" Type="http://schemas.openxmlformats.org/officeDocument/2006/relationships/customXml" Target="../ink/ink332.xml"/><Relationship Id="rId422" Type="http://schemas.openxmlformats.org/officeDocument/2006/relationships/image" Target="../media/image426.png"/><Relationship Id="rId464" Type="http://schemas.openxmlformats.org/officeDocument/2006/relationships/image" Target="../media/image447.png"/><Relationship Id="rId867" Type="http://schemas.openxmlformats.org/officeDocument/2006/relationships/customXml" Target="../ink/ink637.xml"/><Relationship Id="rId299" Type="http://schemas.openxmlformats.org/officeDocument/2006/relationships/customXml" Target="../ink/ink353.xml"/><Relationship Id="rId727" Type="http://schemas.openxmlformats.org/officeDocument/2006/relationships/customXml" Target="../ink/ink567.xml"/><Relationship Id="rId63" Type="http://schemas.openxmlformats.org/officeDocument/2006/relationships/customXml" Target="../ink/ink235.xml"/><Relationship Id="rId159" Type="http://schemas.openxmlformats.org/officeDocument/2006/relationships/customXml" Target="../ink/ink283.xml"/><Relationship Id="rId366" Type="http://schemas.openxmlformats.org/officeDocument/2006/relationships/image" Target="../media/image398.png"/><Relationship Id="rId573" Type="http://schemas.openxmlformats.org/officeDocument/2006/relationships/customXml" Target="../ink/ink490.xml"/><Relationship Id="rId780" Type="http://schemas.openxmlformats.org/officeDocument/2006/relationships/image" Target="../media/image605.png"/><Relationship Id="rId226" Type="http://schemas.openxmlformats.org/officeDocument/2006/relationships/image" Target="../media/image328.png"/><Relationship Id="rId433" Type="http://schemas.openxmlformats.org/officeDocument/2006/relationships/customXml" Target="../ink/ink420.xml"/><Relationship Id="rId878" Type="http://schemas.openxmlformats.org/officeDocument/2006/relationships/image" Target="../media/image654.png"/><Relationship Id="rId640" Type="http://schemas.openxmlformats.org/officeDocument/2006/relationships/image" Target="../media/image535.png"/><Relationship Id="rId738" Type="http://schemas.openxmlformats.org/officeDocument/2006/relationships/image" Target="../media/image584.png"/><Relationship Id="rId74" Type="http://schemas.openxmlformats.org/officeDocument/2006/relationships/image" Target="../media/image252.png"/><Relationship Id="rId377" Type="http://schemas.openxmlformats.org/officeDocument/2006/relationships/customXml" Target="../ink/ink392.xml"/><Relationship Id="rId500" Type="http://schemas.openxmlformats.org/officeDocument/2006/relationships/image" Target="../media/image465.png"/><Relationship Id="rId584" Type="http://schemas.openxmlformats.org/officeDocument/2006/relationships/image" Target="../media/image507.png"/><Relationship Id="rId805" Type="http://schemas.openxmlformats.org/officeDocument/2006/relationships/customXml" Target="../ink/ink606.xml"/><Relationship Id="rId5" Type="http://schemas.openxmlformats.org/officeDocument/2006/relationships/customXml" Target="../ink/ink206.xml"/><Relationship Id="rId237" Type="http://schemas.openxmlformats.org/officeDocument/2006/relationships/customXml" Target="../ink/ink322.xml"/><Relationship Id="rId791" Type="http://schemas.openxmlformats.org/officeDocument/2006/relationships/customXml" Target="../ink/ink599.xml"/><Relationship Id="rId889" Type="http://schemas.openxmlformats.org/officeDocument/2006/relationships/customXml" Target="../ink/ink648.xml"/><Relationship Id="rId444" Type="http://schemas.openxmlformats.org/officeDocument/2006/relationships/image" Target="../media/image437.png"/><Relationship Id="rId651" Type="http://schemas.openxmlformats.org/officeDocument/2006/relationships/customXml" Target="../ink/ink529.xml"/><Relationship Id="rId749" Type="http://schemas.openxmlformats.org/officeDocument/2006/relationships/customXml" Target="../ink/ink578.xml"/><Relationship Id="rId290" Type="http://schemas.openxmlformats.org/officeDocument/2006/relationships/image" Target="../media/image360.png"/><Relationship Id="rId304" Type="http://schemas.openxmlformats.org/officeDocument/2006/relationships/image" Target="../media/image367.png"/><Relationship Id="rId388" Type="http://schemas.openxmlformats.org/officeDocument/2006/relationships/image" Target="../media/image409.png"/><Relationship Id="rId511" Type="http://schemas.openxmlformats.org/officeDocument/2006/relationships/customXml" Target="../ink/ink459.xml"/><Relationship Id="rId609" Type="http://schemas.openxmlformats.org/officeDocument/2006/relationships/customXml" Target="../ink/ink508.xml"/><Relationship Id="rId85" Type="http://schemas.openxmlformats.org/officeDocument/2006/relationships/customXml" Target="../ink/ink246.xml"/><Relationship Id="rId150" Type="http://schemas.openxmlformats.org/officeDocument/2006/relationships/image" Target="../media/image290.png"/><Relationship Id="rId595" Type="http://schemas.openxmlformats.org/officeDocument/2006/relationships/customXml" Target="../ink/ink501.xml"/><Relationship Id="rId816" Type="http://schemas.openxmlformats.org/officeDocument/2006/relationships/image" Target="../media/image623.png"/><Relationship Id="rId248" Type="http://schemas.openxmlformats.org/officeDocument/2006/relationships/image" Target="../media/image339.png"/><Relationship Id="rId455" Type="http://schemas.openxmlformats.org/officeDocument/2006/relationships/customXml" Target="../ink/ink431.xml"/><Relationship Id="rId662" Type="http://schemas.openxmlformats.org/officeDocument/2006/relationships/image" Target="../media/image546.png"/><Relationship Id="rId12" Type="http://schemas.openxmlformats.org/officeDocument/2006/relationships/image" Target="../media/image221.png"/><Relationship Id="rId108" Type="http://schemas.openxmlformats.org/officeDocument/2006/relationships/image" Target="../media/image269.png"/><Relationship Id="rId315" Type="http://schemas.openxmlformats.org/officeDocument/2006/relationships/customXml" Target="../ink/ink361.xml"/><Relationship Id="rId522" Type="http://schemas.openxmlformats.org/officeDocument/2006/relationships/image" Target="../media/image476.png"/><Relationship Id="rId96" Type="http://schemas.openxmlformats.org/officeDocument/2006/relationships/image" Target="../media/image263.png"/><Relationship Id="rId161" Type="http://schemas.openxmlformats.org/officeDocument/2006/relationships/customXml" Target="../ink/ink284.xml"/><Relationship Id="rId399" Type="http://schemas.openxmlformats.org/officeDocument/2006/relationships/customXml" Target="../ink/ink403.xml"/><Relationship Id="rId827" Type="http://schemas.openxmlformats.org/officeDocument/2006/relationships/customXml" Target="../ink/ink617.xml"/><Relationship Id="rId259" Type="http://schemas.openxmlformats.org/officeDocument/2006/relationships/customXml" Target="../ink/ink333.xml"/><Relationship Id="rId466" Type="http://schemas.openxmlformats.org/officeDocument/2006/relationships/image" Target="../media/image448.png"/><Relationship Id="rId673" Type="http://schemas.openxmlformats.org/officeDocument/2006/relationships/customXml" Target="../ink/ink540.xml"/><Relationship Id="rId880" Type="http://schemas.openxmlformats.org/officeDocument/2006/relationships/image" Target="../media/image655.png"/><Relationship Id="rId23" Type="http://schemas.openxmlformats.org/officeDocument/2006/relationships/customXml" Target="../ink/ink215.xml"/><Relationship Id="rId119" Type="http://schemas.openxmlformats.org/officeDocument/2006/relationships/customXml" Target="../ink/ink263.xml"/><Relationship Id="rId326" Type="http://schemas.openxmlformats.org/officeDocument/2006/relationships/image" Target="../media/image378.png"/><Relationship Id="rId533" Type="http://schemas.openxmlformats.org/officeDocument/2006/relationships/customXml" Target="../ink/ink470.xml"/><Relationship Id="rId740" Type="http://schemas.openxmlformats.org/officeDocument/2006/relationships/image" Target="../media/image585.png"/><Relationship Id="rId838" Type="http://schemas.openxmlformats.org/officeDocument/2006/relationships/image" Target="../media/image634.png"/><Relationship Id="rId172" Type="http://schemas.openxmlformats.org/officeDocument/2006/relationships/image" Target="../media/image301.png"/><Relationship Id="rId477" Type="http://schemas.openxmlformats.org/officeDocument/2006/relationships/customXml" Target="../ink/ink442.xml"/><Relationship Id="rId600" Type="http://schemas.openxmlformats.org/officeDocument/2006/relationships/image" Target="../media/image515.png"/><Relationship Id="rId684" Type="http://schemas.openxmlformats.org/officeDocument/2006/relationships/image" Target="../media/image557.png"/><Relationship Id="rId337" Type="http://schemas.openxmlformats.org/officeDocument/2006/relationships/customXml" Target="../ink/ink372.xml"/><Relationship Id="rId891" Type="http://schemas.openxmlformats.org/officeDocument/2006/relationships/customXml" Target="../ink/ink649.xml"/><Relationship Id="rId905" Type="http://schemas.openxmlformats.org/officeDocument/2006/relationships/customXml" Target="../ink/ink656.xml"/><Relationship Id="rId34" Type="http://schemas.openxmlformats.org/officeDocument/2006/relationships/image" Target="../media/image232.png"/><Relationship Id="rId544" Type="http://schemas.openxmlformats.org/officeDocument/2006/relationships/image" Target="../media/image487.png"/><Relationship Id="rId751" Type="http://schemas.openxmlformats.org/officeDocument/2006/relationships/customXml" Target="../ink/ink579.xml"/><Relationship Id="rId849" Type="http://schemas.openxmlformats.org/officeDocument/2006/relationships/customXml" Target="../ink/ink628.xml"/><Relationship Id="rId183" Type="http://schemas.openxmlformats.org/officeDocument/2006/relationships/customXml" Target="../ink/ink295.xml"/><Relationship Id="rId390" Type="http://schemas.openxmlformats.org/officeDocument/2006/relationships/image" Target="../media/image410.png"/><Relationship Id="rId404" Type="http://schemas.openxmlformats.org/officeDocument/2006/relationships/image" Target="../media/image417.png"/><Relationship Id="rId611" Type="http://schemas.openxmlformats.org/officeDocument/2006/relationships/customXml" Target="../ink/ink509.xml"/><Relationship Id="rId250" Type="http://schemas.openxmlformats.org/officeDocument/2006/relationships/image" Target="../media/image340.png"/><Relationship Id="rId488" Type="http://schemas.openxmlformats.org/officeDocument/2006/relationships/image" Target="../media/image459.png"/><Relationship Id="rId695" Type="http://schemas.openxmlformats.org/officeDocument/2006/relationships/customXml" Target="../ink/ink551.xml"/><Relationship Id="rId709" Type="http://schemas.openxmlformats.org/officeDocument/2006/relationships/customXml" Target="../ink/ink558.xml"/><Relationship Id="rId916" Type="http://schemas.openxmlformats.org/officeDocument/2006/relationships/image" Target="../media/image673.png"/><Relationship Id="rId45" Type="http://schemas.openxmlformats.org/officeDocument/2006/relationships/customXml" Target="../ink/ink226.xml"/><Relationship Id="rId110" Type="http://schemas.openxmlformats.org/officeDocument/2006/relationships/image" Target="../media/image270.png"/><Relationship Id="rId348" Type="http://schemas.openxmlformats.org/officeDocument/2006/relationships/image" Target="../media/image389.png"/><Relationship Id="rId555" Type="http://schemas.openxmlformats.org/officeDocument/2006/relationships/customXml" Target="../ink/ink481.xml"/><Relationship Id="rId762" Type="http://schemas.openxmlformats.org/officeDocument/2006/relationships/image" Target="../media/image596.png"/><Relationship Id="rId194" Type="http://schemas.openxmlformats.org/officeDocument/2006/relationships/image" Target="../media/image312.png"/><Relationship Id="rId208" Type="http://schemas.openxmlformats.org/officeDocument/2006/relationships/image" Target="../media/image319.png"/><Relationship Id="rId415" Type="http://schemas.openxmlformats.org/officeDocument/2006/relationships/customXml" Target="../ink/ink411.xml"/><Relationship Id="rId622" Type="http://schemas.openxmlformats.org/officeDocument/2006/relationships/image" Target="../media/image526.png"/><Relationship Id="rId261" Type="http://schemas.openxmlformats.org/officeDocument/2006/relationships/customXml" Target="../ink/ink334.xml"/><Relationship Id="rId499" Type="http://schemas.openxmlformats.org/officeDocument/2006/relationships/customXml" Target="../ink/ink453.xml"/><Relationship Id="rId927" Type="http://schemas.openxmlformats.org/officeDocument/2006/relationships/customXml" Target="../ink/ink667.xml"/><Relationship Id="rId56" Type="http://schemas.openxmlformats.org/officeDocument/2006/relationships/image" Target="../media/image243.png"/><Relationship Id="rId359" Type="http://schemas.openxmlformats.org/officeDocument/2006/relationships/customXml" Target="../ink/ink383.xml"/><Relationship Id="rId566" Type="http://schemas.openxmlformats.org/officeDocument/2006/relationships/image" Target="../media/image498.png"/><Relationship Id="rId773" Type="http://schemas.openxmlformats.org/officeDocument/2006/relationships/customXml" Target="../ink/ink590.xml"/><Relationship Id="rId121" Type="http://schemas.openxmlformats.org/officeDocument/2006/relationships/customXml" Target="../ink/ink264.xml"/><Relationship Id="rId219" Type="http://schemas.openxmlformats.org/officeDocument/2006/relationships/customXml" Target="../ink/ink313.xml"/><Relationship Id="rId426" Type="http://schemas.openxmlformats.org/officeDocument/2006/relationships/image" Target="../media/image428.png"/><Relationship Id="rId633" Type="http://schemas.openxmlformats.org/officeDocument/2006/relationships/customXml" Target="../ink/ink520.xml"/><Relationship Id="rId840" Type="http://schemas.openxmlformats.org/officeDocument/2006/relationships/image" Target="../media/image635.png"/><Relationship Id="rId67" Type="http://schemas.openxmlformats.org/officeDocument/2006/relationships/customXml" Target="../ink/ink237.xml"/><Relationship Id="rId272" Type="http://schemas.openxmlformats.org/officeDocument/2006/relationships/image" Target="../media/image351.png"/><Relationship Id="rId577" Type="http://schemas.openxmlformats.org/officeDocument/2006/relationships/customXml" Target="../ink/ink492.xml"/><Relationship Id="rId700" Type="http://schemas.openxmlformats.org/officeDocument/2006/relationships/image" Target="../media/image565.png"/><Relationship Id="rId132" Type="http://schemas.openxmlformats.org/officeDocument/2006/relationships/image" Target="../media/image281.png"/><Relationship Id="rId784" Type="http://schemas.openxmlformats.org/officeDocument/2006/relationships/image" Target="../media/image60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42D302-F2DA-4846-AD74-EA4EEBBBCF74}"/>
                  </a:ext>
                </a:extLst>
              </p:cNvPr>
              <p:cNvSpPr txBox="1"/>
              <p:nvPr/>
            </p:nvSpPr>
            <p:spPr>
              <a:xfrm>
                <a:off x="2123728" y="1124744"/>
                <a:ext cx="6768752" cy="3557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Starter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these fractions of amounts (you are allowed to use a calculator!)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18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45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64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42D302-F2DA-4846-AD74-EA4EEBBBC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557833"/>
              </a:xfrm>
              <a:prstGeom prst="rect">
                <a:avLst/>
              </a:prstGeom>
              <a:blipFill>
                <a:blip r:embed="rId2"/>
                <a:stretch>
                  <a:fillRect l="-900" t="-858" b="-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163063D-5BF4-4FDF-A99C-0C9497A5E0B3}"/>
              </a:ext>
            </a:extLst>
          </p:cNvPr>
          <p:cNvSpPr txBox="1"/>
          <p:nvPr/>
        </p:nvSpPr>
        <p:spPr>
          <a:xfrm>
            <a:off x="4355976" y="270892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EC20E-8036-417A-96EC-3CE726C7DAE1}"/>
              </a:ext>
            </a:extLst>
          </p:cNvPr>
          <p:cNvSpPr txBox="1"/>
          <p:nvPr/>
        </p:nvSpPr>
        <p:spPr>
          <a:xfrm>
            <a:off x="4355976" y="34627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16.875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D91DC-936F-4879-8E68-F2D1F117AEFA}"/>
              </a:ext>
            </a:extLst>
          </p:cNvPr>
          <p:cNvSpPr txBox="1"/>
          <p:nvPr/>
        </p:nvSpPr>
        <p:spPr>
          <a:xfrm>
            <a:off x="4355976" y="421664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20.8</a:t>
            </a:r>
          </a:p>
        </p:txBody>
      </p:sp>
    </p:spTree>
    <p:extLst>
      <p:ext uri="{BB962C8B-B14F-4D97-AF65-F5344CB8AC3E}">
        <p14:creationId xmlns:p14="http://schemas.microsoft.com/office/powerpoint/2010/main" val="8555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95FAE-FEBA-4585-85AF-6CF28C5B6CDA}"/>
                  </a:ext>
                </a:extLst>
              </p:cNvPr>
              <p:cNvSpPr txBox="1"/>
              <p:nvPr/>
            </p:nvSpPr>
            <p:spPr>
              <a:xfrm>
                <a:off x="251520" y="1052736"/>
                <a:ext cx="8640960" cy="531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 fruit farmer wants to find out what proportion of her fruit trees are diseased.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She is going to take a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stratified sample of 15 fruit trees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 How many of each type of fruit tree does the farmer need to test?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sample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population.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So the farmer needs to test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each group.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95FAE-FEBA-4585-85AF-6CF28C5B6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2736"/>
                <a:ext cx="8640960" cy="5311198"/>
              </a:xfrm>
              <a:prstGeom prst="rect">
                <a:avLst/>
              </a:prstGeom>
              <a:blipFill>
                <a:blip r:embed="rId2"/>
                <a:stretch>
                  <a:fillRect l="-564" t="-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24CC791-64B1-44B2-9148-1D6227FAD1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2613956"/>
                  </p:ext>
                </p:extLst>
              </p:nvPr>
            </p:nvGraphicFramePr>
            <p:xfrm>
              <a:off x="348208" y="2294880"/>
              <a:ext cx="6480000" cy="27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3520017808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906454494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4171151011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Fruit tree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556290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18 =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7789213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12 = 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226885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Cherry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9 =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876000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Strawberry plant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24591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24CC791-64B1-44B2-9148-1D6227FAD1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2613956"/>
                  </p:ext>
                </p:extLst>
              </p:nvPr>
            </p:nvGraphicFramePr>
            <p:xfrm>
              <a:off x="348208" y="2294880"/>
              <a:ext cx="6480000" cy="27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3520017808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906454494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4171151011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Fruit tree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556290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1124" r="-563" b="-3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789213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203409" r="-563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226885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Cherry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300000" r="-563" b="-10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76000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Strawberry plant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24591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358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95FAE-FEBA-4585-85AF-6CF28C5B6CDA}"/>
                  </a:ext>
                </a:extLst>
              </p:cNvPr>
              <p:cNvSpPr txBox="1"/>
              <p:nvPr/>
            </p:nvSpPr>
            <p:spPr>
              <a:xfrm>
                <a:off x="251520" y="1052736"/>
                <a:ext cx="8640960" cy="531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 fruit farmer wants to find out what proportion of her fruit trees are diseased.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She is going to take a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stratified sample of 15 fruit trees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 How many of each type of fruit tree does the farmer need to test?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sample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population.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So the farmer needs to test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each group.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95FAE-FEBA-4585-85AF-6CF28C5B6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2736"/>
                <a:ext cx="8640960" cy="5311198"/>
              </a:xfrm>
              <a:prstGeom prst="rect">
                <a:avLst/>
              </a:prstGeom>
              <a:blipFill>
                <a:blip r:embed="rId2"/>
                <a:stretch>
                  <a:fillRect l="-564" t="-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24CC791-64B1-44B2-9148-1D6227FAD1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782013"/>
                  </p:ext>
                </p:extLst>
              </p:nvPr>
            </p:nvGraphicFramePr>
            <p:xfrm>
              <a:off x="348208" y="2294880"/>
              <a:ext cx="6480000" cy="27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3520017808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906454494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4171151011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Fruit tree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556290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18 =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7789213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12 = 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226885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Cherry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9 =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876000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Strawberry plant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6 = 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24591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24CC791-64B1-44B2-9148-1D6227FAD1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782013"/>
                  </p:ext>
                </p:extLst>
              </p:nvPr>
            </p:nvGraphicFramePr>
            <p:xfrm>
              <a:off x="348208" y="2294880"/>
              <a:ext cx="6480000" cy="27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3520017808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906454494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4171151011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Fruit tree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556290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1124" r="-563" b="-3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789213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203409" r="-563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226885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Cherry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300000" r="-563" b="-10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76000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Strawberry plant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400000" r="-563" b="-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4591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A27CA90-5C0D-45A2-B932-64302209DB19}"/>
              </a:ext>
            </a:extLst>
          </p:cNvPr>
          <p:cNvSpPr/>
          <p:nvPr/>
        </p:nvSpPr>
        <p:spPr>
          <a:xfrm>
            <a:off x="6660232" y="5373216"/>
            <a:ext cx="2697236" cy="1189901"/>
          </a:xfrm>
          <a:prstGeom prst="cloudCallout">
            <a:avLst>
              <a:gd name="adj1" fmla="val -59700"/>
              <a:gd name="adj2" fmla="val -627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these numbers make sense?</a:t>
            </a:r>
          </a:p>
        </p:txBody>
      </p:sp>
    </p:spTree>
    <p:extLst>
      <p:ext uri="{BB962C8B-B14F-4D97-AF65-F5344CB8AC3E}">
        <p14:creationId xmlns:p14="http://schemas.microsoft.com/office/powerpoint/2010/main" val="38445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357538-0AF0-4AEE-98E8-DEF798B178E7}"/>
              </a:ext>
            </a:extLst>
          </p:cNvPr>
          <p:cNvSpPr txBox="1"/>
          <p:nvPr/>
        </p:nvSpPr>
        <p:spPr>
          <a:xfrm>
            <a:off x="2123728" y="1124744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questions of stratified sampling.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may need to round some answers.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Check: do your answers make sense?</a:t>
            </a:r>
          </a:p>
        </p:txBody>
      </p:sp>
    </p:spTree>
    <p:extLst>
      <p:ext uri="{BB962C8B-B14F-4D97-AF65-F5344CB8AC3E}">
        <p14:creationId xmlns:p14="http://schemas.microsoft.com/office/powerpoint/2010/main" val="358586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109B69-2B20-4F39-9C08-DDF18AEDB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38338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74E4128-2356-453B-96DB-CCE9C26148EF}"/>
              </a:ext>
            </a:extLst>
          </p:cNvPr>
          <p:cNvGrpSpPr/>
          <p:nvPr/>
        </p:nvGrpSpPr>
        <p:grpSpPr>
          <a:xfrm>
            <a:off x="2420811" y="2102564"/>
            <a:ext cx="704880" cy="232920"/>
            <a:chOff x="2420811" y="2102564"/>
            <a:chExt cx="70488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10158A-8CC2-4991-A2AA-E64AF9C71520}"/>
                    </a:ext>
                  </a:extLst>
                </p14:cNvPr>
                <p14:cNvContentPartPr/>
                <p14:nvPr/>
              </p14:nvContentPartPr>
              <p14:xfrm>
                <a:off x="2436651" y="2102564"/>
                <a:ext cx="3240" cy="51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10158A-8CC2-4991-A2AA-E64AF9C715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32331" y="2098244"/>
                  <a:ext cx="11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E64E930-32F7-49D1-B3AC-E46748C81332}"/>
                    </a:ext>
                  </a:extLst>
                </p14:cNvPr>
                <p14:cNvContentPartPr/>
                <p14:nvPr/>
              </p14:nvContentPartPr>
              <p14:xfrm>
                <a:off x="2473011" y="2104004"/>
                <a:ext cx="78120" cy="53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E64E930-32F7-49D1-B3AC-E46748C813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68691" y="2099684"/>
                  <a:ext cx="86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9D48B2-CC9F-4305-9009-7AB743DCEBAC}"/>
                    </a:ext>
                  </a:extLst>
                </p14:cNvPr>
                <p14:cNvContentPartPr/>
                <p14:nvPr/>
              </p14:nvContentPartPr>
              <p14:xfrm>
                <a:off x="2571651" y="2110484"/>
                <a:ext cx="90000" cy="48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9D48B2-CC9F-4305-9009-7AB743DCEB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7331" y="2106164"/>
                  <a:ext cx="98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445B1F-1684-4364-B0C5-504932412EF7}"/>
                    </a:ext>
                  </a:extLst>
                </p14:cNvPr>
                <p14:cNvContentPartPr/>
                <p14:nvPr/>
              </p14:nvContentPartPr>
              <p14:xfrm>
                <a:off x="2420811" y="2215604"/>
                <a:ext cx="224280" cy="8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445B1F-1684-4364-B0C5-504932412EF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16491" y="2211284"/>
                  <a:ext cx="232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3230DC-844F-4D9D-82E4-855707D1BF74}"/>
                    </a:ext>
                  </a:extLst>
                </p14:cNvPr>
                <p14:cNvContentPartPr/>
                <p14:nvPr/>
              </p14:nvContentPartPr>
              <p14:xfrm>
                <a:off x="2424051" y="2253764"/>
                <a:ext cx="63000" cy="81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3230DC-844F-4D9D-82E4-855707D1BF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19731" y="2249444"/>
                  <a:ext cx="71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376EC7-1407-4515-8288-3E1AB277E333}"/>
                    </a:ext>
                  </a:extLst>
                </p14:cNvPr>
                <p14:cNvContentPartPr/>
                <p14:nvPr/>
              </p14:nvContentPartPr>
              <p14:xfrm>
                <a:off x="2492451" y="2259884"/>
                <a:ext cx="87840" cy="65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376EC7-1407-4515-8288-3E1AB277E3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88131" y="2255564"/>
                  <a:ext cx="96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2D1B22-EF16-4E03-84F7-D519FF341BFA}"/>
                    </a:ext>
                  </a:extLst>
                </p14:cNvPr>
                <p14:cNvContentPartPr/>
                <p14:nvPr/>
              </p14:nvContentPartPr>
              <p14:xfrm>
                <a:off x="2582451" y="2266004"/>
                <a:ext cx="87480" cy="56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2D1B22-EF16-4E03-84F7-D519FF341B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78131" y="2261684"/>
                  <a:ext cx="96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8E197C4-A477-4723-9F73-2D5EBCC58B6B}"/>
                    </a:ext>
                  </a:extLst>
                </p14:cNvPr>
                <p14:cNvContentPartPr/>
                <p14:nvPr/>
              </p14:nvContentPartPr>
              <p14:xfrm>
                <a:off x="2758491" y="2180324"/>
                <a:ext cx="62280" cy="56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8E197C4-A477-4723-9F73-2D5EBCC58B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54171" y="2176004"/>
                  <a:ext cx="70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B84FAF-2829-4327-BC18-B0608224B4B7}"/>
                    </a:ext>
                  </a:extLst>
                </p14:cNvPr>
                <p14:cNvContentPartPr/>
                <p14:nvPr/>
              </p14:nvContentPartPr>
              <p14:xfrm>
                <a:off x="2770731" y="2187884"/>
                <a:ext cx="54720" cy="55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B84FAF-2829-4327-BC18-B0608224B4B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66411" y="2183564"/>
                  <a:ext cx="63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4322BEE-C401-4319-8ED4-FD6170727508}"/>
                    </a:ext>
                  </a:extLst>
                </p14:cNvPr>
                <p14:cNvContentPartPr/>
                <p14:nvPr/>
              </p14:nvContentPartPr>
              <p14:xfrm>
                <a:off x="2907531" y="2154044"/>
                <a:ext cx="21960" cy="83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4322BEE-C401-4319-8ED4-FD61707275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03211" y="2149724"/>
                  <a:ext cx="30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293B061-C8AA-400D-A7C0-CD23B6FA7AD3}"/>
                    </a:ext>
                  </a:extLst>
                </p14:cNvPr>
                <p14:cNvContentPartPr/>
                <p14:nvPr/>
              </p14:nvContentPartPr>
              <p14:xfrm>
                <a:off x="2969091" y="2157644"/>
                <a:ext cx="15120" cy="70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293B061-C8AA-400D-A7C0-CD23B6FA7AD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4771" y="2153324"/>
                  <a:ext cx="23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B8E683-8859-44E1-83B4-8383B2D10C98}"/>
                    </a:ext>
                  </a:extLst>
                </p14:cNvPr>
                <p14:cNvContentPartPr/>
                <p14:nvPr/>
              </p14:nvContentPartPr>
              <p14:xfrm>
                <a:off x="3046131" y="2152604"/>
                <a:ext cx="79560" cy="57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B8E683-8859-44E1-83B4-8383B2D10C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41811" y="2148284"/>
                  <a:ext cx="88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BE588EC-70D3-4FE1-9D36-B4A8D77975D1}"/>
                    </a:ext>
                  </a:extLst>
                </p14:cNvPr>
                <p14:cNvContentPartPr/>
                <p14:nvPr/>
              </p14:nvContentPartPr>
              <p14:xfrm>
                <a:off x="3079251" y="2177444"/>
                <a:ext cx="9720" cy="59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BE588EC-70D3-4FE1-9D36-B4A8D77975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74931" y="2173124"/>
                  <a:ext cx="1836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1108F0-EE23-4FF5-AC24-9ADE439AD904}"/>
              </a:ext>
            </a:extLst>
          </p:cNvPr>
          <p:cNvGrpSpPr/>
          <p:nvPr/>
        </p:nvGrpSpPr>
        <p:grpSpPr>
          <a:xfrm>
            <a:off x="2591091" y="2521964"/>
            <a:ext cx="94680" cy="36720"/>
            <a:chOff x="2591091" y="2521964"/>
            <a:chExt cx="94680" cy="3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265D63-34E1-4049-951B-7E9B16DA4873}"/>
                    </a:ext>
                  </a:extLst>
                </p14:cNvPr>
                <p14:cNvContentPartPr/>
                <p14:nvPr/>
              </p14:nvContentPartPr>
              <p14:xfrm>
                <a:off x="2591091" y="2521964"/>
                <a:ext cx="94680" cy="14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265D63-34E1-4049-951B-7E9B16DA487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86771" y="2517644"/>
                  <a:ext cx="103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D0AE662-DFA1-4089-8BE0-DBA5B68F545B}"/>
                    </a:ext>
                  </a:extLst>
                </p14:cNvPr>
                <p14:cNvContentPartPr/>
                <p14:nvPr/>
              </p14:nvContentPartPr>
              <p14:xfrm>
                <a:off x="2608011" y="2551124"/>
                <a:ext cx="58680" cy="7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D0AE662-DFA1-4089-8BE0-DBA5B68F54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03691" y="2546804"/>
                  <a:ext cx="6732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D80049-3A71-4CCD-B7C0-C2B0B5ED7195}"/>
              </a:ext>
            </a:extLst>
          </p:cNvPr>
          <p:cNvGrpSpPr/>
          <p:nvPr/>
        </p:nvGrpSpPr>
        <p:grpSpPr>
          <a:xfrm>
            <a:off x="2818971" y="2466884"/>
            <a:ext cx="201240" cy="155520"/>
            <a:chOff x="2818971" y="2466884"/>
            <a:chExt cx="20124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72AB5C5-1BEF-4DCE-BE33-5E9A78FE16EE}"/>
                    </a:ext>
                  </a:extLst>
                </p14:cNvPr>
                <p14:cNvContentPartPr/>
                <p14:nvPr/>
              </p14:nvContentPartPr>
              <p14:xfrm>
                <a:off x="2818971" y="2479124"/>
                <a:ext cx="20520" cy="118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72AB5C5-1BEF-4DCE-BE33-5E9A78FE16E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14651" y="2474804"/>
                  <a:ext cx="29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5C2B8CF-7AB9-477C-AAA3-2D4233842A0A}"/>
                    </a:ext>
                  </a:extLst>
                </p14:cNvPr>
                <p14:cNvContentPartPr/>
                <p14:nvPr/>
              </p14:nvContentPartPr>
              <p14:xfrm>
                <a:off x="2904651" y="2466884"/>
                <a:ext cx="115560" cy="155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5C2B8CF-7AB9-477C-AAA3-2D4233842A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00331" y="2462564"/>
                  <a:ext cx="1242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2683A0D-A2A8-4C2E-B409-D2B822DF1D96}"/>
              </a:ext>
            </a:extLst>
          </p:cNvPr>
          <p:cNvGrpSpPr/>
          <p:nvPr/>
        </p:nvGrpSpPr>
        <p:grpSpPr>
          <a:xfrm>
            <a:off x="3798171" y="2111204"/>
            <a:ext cx="279000" cy="231480"/>
            <a:chOff x="3798171" y="2111204"/>
            <a:chExt cx="27900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53852E-40C4-4DCD-90C4-30221ECE691D}"/>
                    </a:ext>
                  </a:extLst>
                </p14:cNvPr>
                <p14:cNvContentPartPr/>
                <p14:nvPr/>
              </p14:nvContentPartPr>
              <p14:xfrm>
                <a:off x="3822651" y="2111564"/>
                <a:ext cx="7920" cy="74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53852E-40C4-4DCD-90C4-30221ECE69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18331" y="2107244"/>
                  <a:ext cx="16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3786EFF-CC83-4571-A9E1-9589222EE38C}"/>
                    </a:ext>
                  </a:extLst>
                </p14:cNvPr>
                <p14:cNvContentPartPr/>
                <p14:nvPr/>
              </p14:nvContentPartPr>
              <p14:xfrm>
                <a:off x="3862251" y="2111204"/>
                <a:ext cx="92160" cy="59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3786EFF-CC83-4571-A9E1-9589222EE38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57931" y="2106884"/>
                  <a:ext cx="100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EA3BC4-0AC1-4AE9-89A7-B79D6E887924}"/>
                    </a:ext>
                  </a:extLst>
                </p14:cNvPr>
                <p14:cNvContentPartPr/>
                <p14:nvPr/>
              </p14:nvContentPartPr>
              <p14:xfrm>
                <a:off x="3962691" y="2118404"/>
                <a:ext cx="108360" cy="51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EA3BC4-0AC1-4AE9-89A7-B79D6E88792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58371" y="2114084"/>
                  <a:ext cx="117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D48C0BB-4083-4787-9B71-4A7D8122BDC7}"/>
                    </a:ext>
                  </a:extLst>
                </p14:cNvPr>
                <p14:cNvContentPartPr/>
                <p14:nvPr/>
              </p14:nvContentPartPr>
              <p14:xfrm>
                <a:off x="3798171" y="2215604"/>
                <a:ext cx="258480" cy="18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D48C0BB-4083-4787-9B71-4A7D8122BD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93851" y="2211284"/>
                  <a:ext cx="267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D508880-DE6D-4A56-8EB7-8E29666DC1A4}"/>
                    </a:ext>
                  </a:extLst>
                </p14:cNvPr>
                <p14:cNvContentPartPr/>
                <p14:nvPr/>
              </p14:nvContentPartPr>
              <p14:xfrm>
                <a:off x="3823371" y="2266364"/>
                <a:ext cx="67680" cy="76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D508880-DE6D-4A56-8EB7-8E29666DC1A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19051" y="2262044"/>
                  <a:ext cx="76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690E5F-E0BE-479D-89B0-6B7601F317ED}"/>
                    </a:ext>
                  </a:extLst>
                </p14:cNvPr>
                <p14:cNvContentPartPr/>
                <p14:nvPr/>
              </p14:nvContentPartPr>
              <p14:xfrm>
                <a:off x="3883491" y="2275004"/>
                <a:ext cx="91080" cy="56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690E5F-E0BE-479D-89B0-6B7601F317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79171" y="2270684"/>
                  <a:ext cx="99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AF0C5A9-D504-4135-BC17-CB2F848F0D51}"/>
                    </a:ext>
                  </a:extLst>
                </p14:cNvPr>
                <p14:cNvContentPartPr/>
                <p14:nvPr/>
              </p14:nvContentPartPr>
              <p14:xfrm>
                <a:off x="3964491" y="2284364"/>
                <a:ext cx="112680" cy="49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AF0C5A9-D504-4135-BC17-CB2F848F0D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60171" y="2280044"/>
                  <a:ext cx="1213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E560FB-9B48-4752-BCBD-A18211123812}"/>
              </a:ext>
            </a:extLst>
          </p:cNvPr>
          <p:cNvGrpSpPr/>
          <p:nvPr/>
        </p:nvGrpSpPr>
        <p:grpSpPr>
          <a:xfrm>
            <a:off x="4248531" y="2154764"/>
            <a:ext cx="466920" cy="104760"/>
            <a:chOff x="4248531" y="2154764"/>
            <a:chExt cx="46692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8724179-A718-4A05-9738-66E652C31A38}"/>
                    </a:ext>
                  </a:extLst>
                </p14:cNvPr>
                <p14:cNvContentPartPr/>
                <p14:nvPr/>
              </p14:nvContentPartPr>
              <p14:xfrm>
                <a:off x="4248531" y="2199764"/>
                <a:ext cx="63720" cy="50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8724179-A718-4A05-9738-66E652C31A3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44211" y="2195444"/>
                  <a:ext cx="72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5D6341-1F39-4934-9F54-4A1B4BA6A83D}"/>
                    </a:ext>
                  </a:extLst>
                </p14:cNvPr>
                <p14:cNvContentPartPr/>
                <p14:nvPr/>
              </p14:nvContentPartPr>
              <p14:xfrm>
                <a:off x="4250331" y="2199404"/>
                <a:ext cx="69480" cy="60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5D6341-1F39-4934-9F54-4A1B4BA6A8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46011" y="2195084"/>
                  <a:ext cx="78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17C72FF-A02F-429F-B14C-AA8851226574}"/>
                    </a:ext>
                  </a:extLst>
                </p14:cNvPr>
                <p14:cNvContentPartPr/>
                <p14:nvPr/>
              </p14:nvContentPartPr>
              <p14:xfrm>
                <a:off x="4404411" y="2158724"/>
                <a:ext cx="14760" cy="76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17C72FF-A02F-429F-B14C-AA885122657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00091" y="2154404"/>
                  <a:ext cx="23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5C73348-35CB-41AA-BD1B-FA16C4A0A64A}"/>
                    </a:ext>
                  </a:extLst>
                </p14:cNvPr>
                <p14:cNvContentPartPr/>
                <p14:nvPr/>
              </p14:nvContentPartPr>
              <p14:xfrm>
                <a:off x="4458051" y="2154764"/>
                <a:ext cx="107280" cy="93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5C73348-35CB-41AA-BD1B-FA16C4A0A64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53731" y="2150444"/>
                  <a:ext cx="115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0E1169-4CDE-4F6D-BBE7-6A7F0FADFAAA}"/>
                    </a:ext>
                  </a:extLst>
                </p14:cNvPr>
                <p14:cNvContentPartPr/>
                <p14:nvPr/>
              </p14:nvContentPartPr>
              <p14:xfrm>
                <a:off x="4626171" y="2156564"/>
                <a:ext cx="89280" cy="82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0E1169-4CDE-4F6D-BBE7-6A7F0FADFA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21851" y="2152244"/>
                  <a:ext cx="979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7BF9C45-9859-4640-A060-AF12C1D61F89}"/>
              </a:ext>
            </a:extLst>
          </p:cNvPr>
          <p:cNvGrpSpPr/>
          <p:nvPr/>
        </p:nvGrpSpPr>
        <p:grpSpPr>
          <a:xfrm>
            <a:off x="3954411" y="2473364"/>
            <a:ext cx="544320" cy="150840"/>
            <a:chOff x="3954411" y="2473364"/>
            <a:chExt cx="54432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86AA291-A86E-46F1-9B51-74CA869472CF}"/>
                    </a:ext>
                  </a:extLst>
                </p14:cNvPr>
                <p14:cNvContentPartPr/>
                <p14:nvPr/>
              </p14:nvContentPartPr>
              <p14:xfrm>
                <a:off x="3954411" y="2550044"/>
                <a:ext cx="64800" cy="11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86AA291-A86E-46F1-9B51-74CA869472C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50091" y="2545724"/>
                  <a:ext cx="73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7300F4D-8A7F-4BDA-B6C4-EBBC6A69C8A9}"/>
                    </a:ext>
                  </a:extLst>
                </p14:cNvPr>
                <p14:cNvContentPartPr/>
                <p14:nvPr/>
              </p14:nvContentPartPr>
              <p14:xfrm>
                <a:off x="3967011" y="2602964"/>
                <a:ext cx="39600" cy="3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7300F4D-8A7F-4BDA-B6C4-EBBC6A69C8A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62691" y="2598644"/>
                  <a:ext cx="48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FB20473-67CD-46D5-AB06-8B9B452370C8}"/>
                    </a:ext>
                  </a:extLst>
                </p14:cNvPr>
                <p14:cNvContentPartPr/>
                <p14:nvPr/>
              </p14:nvContentPartPr>
              <p14:xfrm>
                <a:off x="4165011" y="2481644"/>
                <a:ext cx="150120" cy="136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FB20473-67CD-46D5-AB06-8B9B452370C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60691" y="2477324"/>
                  <a:ext cx="158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37508C9-A975-42EA-96D6-69260EC3BB0B}"/>
                    </a:ext>
                  </a:extLst>
                </p14:cNvPr>
                <p14:cNvContentPartPr/>
                <p14:nvPr/>
              </p14:nvContentPartPr>
              <p14:xfrm>
                <a:off x="4352931" y="2473364"/>
                <a:ext cx="145800" cy="150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37508C9-A975-42EA-96D6-69260EC3BB0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48611" y="2469044"/>
                  <a:ext cx="15444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D429628-5F1D-490D-963F-D5BC917E6D5D}"/>
              </a:ext>
            </a:extLst>
          </p:cNvPr>
          <p:cNvGrpSpPr/>
          <p:nvPr/>
        </p:nvGrpSpPr>
        <p:grpSpPr>
          <a:xfrm>
            <a:off x="5111731" y="2130179"/>
            <a:ext cx="951120" cy="237600"/>
            <a:chOff x="5111731" y="2130179"/>
            <a:chExt cx="95112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B0CBC94-D47D-4A2B-8CEE-37FA5B547183}"/>
                    </a:ext>
                  </a:extLst>
                </p14:cNvPr>
                <p14:cNvContentPartPr/>
                <p14:nvPr/>
              </p14:nvContentPartPr>
              <p14:xfrm>
                <a:off x="5135851" y="2130179"/>
                <a:ext cx="23040" cy="64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B0CBC94-D47D-4A2B-8CEE-37FA5B54718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31531" y="2125859"/>
                  <a:ext cx="31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C5D137A-0F85-4BBA-B89C-D849064A5762}"/>
                    </a:ext>
                  </a:extLst>
                </p14:cNvPr>
                <p14:cNvContentPartPr/>
                <p14:nvPr/>
              </p14:nvContentPartPr>
              <p14:xfrm>
                <a:off x="5219731" y="2135579"/>
                <a:ext cx="104760" cy="72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C5D137A-0F85-4BBA-B89C-D849064A576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15411" y="2131259"/>
                  <a:ext cx="113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CDA6489-817B-4EDD-8663-104A568FEAA3}"/>
                    </a:ext>
                  </a:extLst>
                </p14:cNvPr>
                <p14:cNvContentPartPr/>
                <p14:nvPr/>
              </p14:nvContentPartPr>
              <p14:xfrm>
                <a:off x="5316211" y="2136299"/>
                <a:ext cx="114840" cy="67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CDA6489-817B-4EDD-8663-104A568FEAA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11891" y="2131979"/>
                  <a:ext cx="123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1111B0A-64C7-41AC-9E1A-4EF5C1C4F805}"/>
                    </a:ext>
                  </a:extLst>
                </p14:cNvPr>
                <p14:cNvContentPartPr/>
                <p14:nvPr/>
              </p14:nvContentPartPr>
              <p14:xfrm>
                <a:off x="5111731" y="2227739"/>
                <a:ext cx="344520" cy="12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1111B0A-64C7-41AC-9E1A-4EF5C1C4F80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07411" y="2223419"/>
                  <a:ext cx="353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9C3B03-24C0-42CA-8E33-13182E3CC461}"/>
                    </a:ext>
                  </a:extLst>
                </p14:cNvPr>
                <p14:cNvContentPartPr/>
                <p14:nvPr/>
              </p14:nvContentPartPr>
              <p14:xfrm>
                <a:off x="5170771" y="2293979"/>
                <a:ext cx="80640" cy="73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9C3B03-24C0-42CA-8E33-13182E3CC46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66451" y="2289659"/>
                  <a:ext cx="89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C3ED52-4C51-4ABE-9FC3-FD81BD422123}"/>
                    </a:ext>
                  </a:extLst>
                </p14:cNvPr>
                <p14:cNvContentPartPr/>
                <p14:nvPr/>
              </p14:nvContentPartPr>
              <p14:xfrm>
                <a:off x="5252851" y="2291819"/>
                <a:ext cx="100800" cy="63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C3ED52-4C51-4ABE-9FC3-FD81BD4221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48531" y="2287499"/>
                  <a:ext cx="109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CF92A8-929C-475D-A8D0-9ACD0394E4EF}"/>
                    </a:ext>
                  </a:extLst>
                </p14:cNvPr>
                <p14:cNvContentPartPr/>
                <p14:nvPr/>
              </p14:nvContentPartPr>
              <p14:xfrm>
                <a:off x="5337811" y="2301539"/>
                <a:ext cx="124560" cy="51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CF92A8-929C-475D-A8D0-9ACD0394E4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33491" y="2297219"/>
                  <a:ext cx="133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B20F2BC-CA45-468D-A70B-DDC28E807AB5}"/>
                    </a:ext>
                  </a:extLst>
                </p14:cNvPr>
                <p14:cNvContentPartPr/>
                <p14:nvPr/>
              </p14:nvContentPartPr>
              <p14:xfrm>
                <a:off x="5591971" y="2223419"/>
                <a:ext cx="57960" cy="55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B20F2BC-CA45-468D-A70B-DDC28E807AB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87651" y="2219099"/>
                  <a:ext cx="66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C68D9E1-D499-47B4-A5BC-C8EF1D8EEAF3}"/>
                    </a:ext>
                  </a:extLst>
                </p14:cNvPr>
                <p14:cNvContentPartPr/>
                <p14:nvPr/>
              </p14:nvContentPartPr>
              <p14:xfrm>
                <a:off x="5593771" y="2227739"/>
                <a:ext cx="66240" cy="62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C68D9E1-D499-47B4-A5BC-C8EF1D8EEAF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89451" y="2223419"/>
                  <a:ext cx="74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3A09F27-BF97-404A-878E-4E9AA38AC234}"/>
                    </a:ext>
                  </a:extLst>
                </p14:cNvPr>
                <p14:cNvContentPartPr/>
                <p14:nvPr/>
              </p14:nvContentPartPr>
              <p14:xfrm>
                <a:off x="5747131" y="2219459"/>
                <a:ext cx="5760" cy="55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3A09F27-BF97-404A-878E-4E9AA38AC23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42811" y="2215139"/>
                  <a:ext cx="14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BB28A83-EBC1-4492-8094-3ECCC6D6B123}"/>
                    </a:ext>
                  </a:extLst>
                </p14:cNvPr>
                <p14:cNvContentPartPr/>
                <p14:nvPr/>
              </p14:nvContentPartPr>
              <p14:xfrm>
                <a:off x="5801851" y="2209019"/>
                <a:ext cx="112320" cy="72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BB28A83-EBC1-4492-8094-3ECCC6D6B12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97531" y="2204699"/>
                  <a:ext cx="120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5925F4-F8A9-49CB-A314-C76F91CA5213}"/>
                    </a:ext>
                  </a:extLst>
                </p14:cNvPr>
                <p14:cNvContentPartPr/>
                <p14:nvPr/>
              </p14:nvContentPartPr>
              <p14:xfrm>
                <a:off x="5945851" y="2222699"/>
                <a:ext cx="117000" cy="61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5925F4-F8A9-49CB-A314-C76F91CA521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41531" y="2218379"/>
                  <a:ext cx="1256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EA5976F-D19B-43C1-9979-2C3699348B63}"/>
              </a:ext>
            </a:extLst>
          </p:cNvPr>
          <p:cNvGrpSpPr/>
          <p:nvPr/>
        </p:nvGrpSpPr>
        <p:grpSpPr>
          <a:xfrm>
            <a:off x="5278771" y="2488019"/>
            <a:ext cx="576000" cy="160920"/>
            <a:chOff x="5278771" y="2488019"/>
            <a:chExt cx="57600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EBB134B-A5D4-4219-89A9-7E7F82F28E22}"/>
                    </a:ext>
                  </a:extLst>
                </p14:cNvPr>
                <p14:cNvContentPartPr/>
                <p14:nvPr/>
              </p14:nvContentPartPr>
              <p14:xfrm>
                <a:off x="5278771" y="2579819"/>
                <a:ext cx="89280" cy="12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EBB134B-A5D4-4219-89A9-7E7F82F28E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74451" y="2575499"/>
                  <a:ext cx="97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BFDB69D-9E99-4C8D-92AD-78E4C92D9CE2}"/>
                    </a:ext>
                  </a:extLst>
                </p14:cNvPr>
                <p14:cNvContentPartPr/>
                <p14:nvPr/>
              </p14:nvContentPartPr>
              <p14:xfrm>
                <a:off x="5293891" y="2627339"/>
                <a:ext cx="63000" cy="1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BFDB69D-9E99-4C8D-92AD-78E4C92D9CE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89571" y="2623019"/>
                  <a:ext cx="716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313F70-1D25-4457-9097-060B653C6EF4}"/>
                    </a:ext>
                  </a:extLst>
                </p14:cNvPr>
                <p14:cNvContentPartPr/>
                <p14:nvPr/>
              </p14:nvContentPartPr>
              <p14:xfrm>
                <a:off x="5525371" y="2488019"/>
                <a:ext cx="128520" cy="160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313F70-1D25-4457-9097-060B653C6EF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21051" y="2483699"/>
                  <a:ext cx="137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91AC4A-AC7B-4D41-949F-840949F68DD4}"/>
                    </a:ext>
                  </a:extLst>
                </p14:cNvPr>
                <p14:cNvContentPartPr/>
                <p14:nvPr/>
              </p14:nvContentPartPr>
              <p14:xfrm>
                <a:off x="5693851" y="2523299"/>
                <a:ext cx="160920" cy="115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91AC4A-AC7B-4D41-949F-840949F68DD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89531" y="2518979"/>
                  <a:ext cx="1695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F9DA89B-5C9D-44F7-8613-6B3B7F79C7F6}"/>
              </a:ext>
            </a:extLst>
          </p:cNvPr>
          <p:cNvGrpSpPr/>
          <p:nvPr/>
        </p:nvGrpSpPr>
        <p:grpSpPr>
          <a:xfrm>
            <a:off x="6351571" y="2158619"/>
            <a:ext cx="1015560" cy="248760"/>
            <a:chOff x="6351571" y="2158619"/>
            <a:chExt cx="101556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6793A55-558A-4874-B4B2-867E7A4FB984}"/>
                    </a:ext>
                  </a:extLst>
                </p14:cNvPr>
                <p14:cNvContentPartPr/>
                <p14:nvPr/>
              </p14:nvContentPartPr>
              <p14:xfrm>
                <a:off x="6405931" y="2159339"/>
                <a:ext cx="4680" cy="62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6793A55-558A-4874-B4B2-867E7A4FB98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01611" y="2155019"/>
                  <a:ext cx="13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979CA9E-2AE7-42BD-97DD-D7F89F4A4BD3}"/>
                    </a:ext>
                  </a:extLst>
                </p14:cNvPr>
                <p14:cNvContentPartPr/>
                <p14:nvPr/>
              </p14:nvContentPartPr>
              <p14:xfrm>
                <a:off x="6454891" y="2161499"/>
                <a:ext cx="98640" cy="68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979CA9E-2AE7-42BD-97DD-D7F89F4A4BD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450571" y="2157179"/>
                  <a:ext cx="107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25311BF-7D69-4787-B797-A1F47FA20C26}"/>
                    </a:ext>
                  </a:extLst>
                </p14:cNvPr>
                <p14:cNvContentPartPr/>
                <p14:nvPr/>
              </p14:nvContentPartPr>
              <p14:xfrm>
                <a:off x="6553531" y="2158619"/>
                <a:ext cx="118440" cy="63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25311BF-7D69-4787-B797-A1F47FA20C2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49211" y="2154299"/>
                  <a:ext cx="127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23E497-EF88-4CBF-B689-C2E6A3819593}"/>
                    </a:ext>
                  </a:extLst>
                </p14:cNvPr>
                <p14:cNvContentPartPr/>
                <p14:nvPr/>
              </p14:nvContentPartPr>
              <p14:xfrm>
                <a:off x="6351571" y="2282459"/>
                <a:ext cx="336960" cy="5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23E497-EF88-4CBF-B689-C2E6A381959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47251" y="2278139"/>
                  <a:ext cx="3456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23D0E07-3BFF-4A46-A97E-52D88CC5980C}"/>
                    </a:ext>
                  </a:extLst>
                </p14:cNvPr>
                <p14:cNvContentPartPr/>
                <p14:nvPr/>
              </p14:nvContentPartPr>
              <p14:xfrm>
                <a:off x="6428971" y="2319899"/>
                <a:ext cx="90720" cy="79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23D0E07-3BFF-4A46-A97E-52D88CC598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24651" y="2315579"/>
                  <a:ext cx="99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FDAC212-F161-4F1A-AB54-FB48AF2B342D}"/>
                    </a:ext>
                  </a:extLst>
                </p14:cNvPr>
                <p14:cNvContentPartPr/>
                <p14:nvPr/>
              </p14:nvContentPartPr>
              <p14:xfrm>
                <a:off x="6497371" y="2334659"/>
                <a:ext cx="108000" cy="55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FDAC212-F161-4F1A-AB54-FB48AF2B34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93051" y="2330339"/>
                  <a:ext cx="116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9F8B0D6-C1C3-4D00-AC81-E3D689495D38}"/>
                    </a:ext>
                  </a:extLst>
                </p14:cNvPr>
                <p14:cNvContentPartPr/>
                <p14:nvPr/>
              </p14:nvContentPartPr>
              <p14:xfrm>
                <a:off x="6575851" y="2348699"/>
                <a:ext cx="132840" cy="58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9F8B0D6-C1C3-4D00-AC81-E3D689495D3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571531" y="2344379"/>
                  <a:ext cx="141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372479A-1933-49C3-978E-5DBBB01380CE}"/>
                    </a:ext>
                  </a:extLst>
                </p14:cNvPr>
                <p14:cNvContentPartPr/>
                <p14:nvPr/>
              </p14:nvContentPartPr>
              <p14:xfrm>
                <a:off x="6866011" y="2283539"/>
                <a:ext cx="65880" cy="48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372479A-1933-49C3-978E-5DBBB01380C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61691" y="2279219"/>
                  <a:ext cx="74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8FEFC4F-0EF5-401B-B175-D1DE95744C68}"/>
                    </a:ext>
                  </a:extLst>
                </p14:cNvPr>
                <p14:cNvContentPartPr/>
                <p14:nvPr/>
              </p14:nvContentPartPr>
              <p14:xfrm>
                <a:off x="6858811" y="2270219"/>
                <a:ext cx="90360" cy="68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8FEFC4F-0EF5-401B-B175-D1DE95744C6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54491" y="2265899"/>
                  <a:ext cx="99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9297DBA-60FB-4FB9-81A3-E21E33D81565}"/>
                    </a:ext>
                  </a:extLst>
                </p14:cNvPr>
                <p14:cNvContentPartPr/>
                <p14:nvPr/>
              </p14:nvContentPartPr>
              <p14:xfrm>
                <a:off x="7046371" y="2235299"/>
                <a:ext cx="9720" cy="73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9297DBA-60FB-4FB9-81A3-E21E33D815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42051" y="2230979"/>
                  <a:ext cx="18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2752A73-6D69-4F7C-AF40-562D8B173FB7}"/>
                    </a:ext>
                  </a:extLst>
                </p14:cNvPr>
                <p14:cNvContentPartPr/>
                <p14:nvPr/>
              </p14:nvContentPartPr>
              <p14:xfrm>
                <a:off x="7111891" y="2226659"/>
                <a:ext cx="95400" cy="94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2752A73-6D69-4F7C-AF40-562D8B173F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07571" y="2222339"/>
                  <a:ext cx="104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B79A60F-314A-43BF-8478-388D15DD152A}"/>
                    </a:ext>
                  </a:extLst>
                </p14:cNvPr>
                <p14:cNvContentPartPr/>
                <p14:nvPr/>
              </p14:nvContentPartPr>
              <p14:xfrm>
                <a:off x="7270651" y="2202539"/>
                <a:ext cx="96480" cy="132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B79A60F-314A-43BF-8478-388D15DD152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66331" y="2198219"/>
                  <a:ext cx="1051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1D5EFB9-63BE-498C-B6E7-3E075757B467}"/>
              </a:ext>
            </a:extLst>
          </p:cNvPr>
          <p:cNvGrpSpPr/>
          <p:nvPr/>
        </p:nvGrpSpPr>
        <p:grpSpPr>
          <a:xfrm>
            <a:off x="6544171" y="2627699"/>
            <a:ext cx="92880" cy="55080"/>
            <a:chOff x="6544171" y="2627699"/>
            <a:chExt cx="92880" cy="5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C6EE34-804E-4910-A70E-D96CE8DD973F}"/>
                    </a:ext>
                  </a:extLst>
                </p14:cNvPr>
                <p14:cNvContentPartPr/>
                <p14:nvPr/>
              </p14:nvContentPartPr>
              <p14:xfrm>
                <a:off x="6544171" y="2627699"/>
                <a:ext cx="86040" cy="11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C6EE34-804E-4910-A70E-D96CE8DD973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539851" y="2623379"/>
                  <a:ext cx="94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FA5A16A-F73A-4341-9459-E0D057799232}"/>
                    </a:ext>
                  </a:extLst>
                </p14:cNvPr>
                <p14:cNvContentPartPr/>
                <p14:nvPr/>
              </p14:nvContentPartPr>
              <p14:xfrm>
                <a:off x="6577291" y="2678099"/>
                <a:ext cx="59760" cy="4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FA5A16A-F73A-4341-9459-E0D0577992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72971" y="2673779"/>
                  <a:ext cx="68400" cy="1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9F3C195-578F-4BCF-9BC4-CE2058E75E58}"/>
              </a:ext>
            </a:extLst>
          </p:cNvPr>
          <p:cNvGrpSpPr/>
          <p:nvPr/>
        </p:nvGrpSpPr>
        <p:grpSpPr>
          <a:xfrm>
            <a:off x="6815611" y="2558579"/>
            <a:ext cx="263880" cy="129600"/>
            <a:chOff x="6815611" y="2558579"/>
            <a:chExt cx="26388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163A321-A191-4055-85B5-7DD4EE2F7323}"/>
                    </a:ext>
                  </a:extLst>
                </p14:cNvPr>
                <p14:cNvContentPartPr/>
                <p14:nvPr/>
              </p14:nvContentPartPr>
              <p14:xfrm>
                <a:off x="6815611" y="2558579"/>
                <a:ext cx="140400" cy="129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163A321-A191-4055-85B5-7DD4EE2F732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11291" y="2554259"/>
                  <a:ext cx="149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8227D7-7C95-44E1-B6BC-D2696648E8CD}"/>
                    </a:ext>
                  </a:extLst>
                </p14:cNvPr>
                <p14:cNvContentPartPr/>
                <p14:nvPr/>
              </p14:nvContentPartPr>
              <p14:xfrm>
                <a:off x="7058971" y="2575859"/>
                <a:ext cx="20520" cy="100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8227D7-7C95-44E1-B6BC-D2696648E8C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54651" y="2571539"/>
                  <a:ext cx="291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F903A80-7E3D-474A-93A7-6EE8149A9B83}"/>
              </a:ext>
            </a:extLst>
          </p:cNvPr>
          <p:cNvGrpSpPr/>
          <p:nvPr/>
        </p:nvGrpSpPr>
        <p:grpSpPr>
          <a:xfrm>
            <a:off x="7725691" y="2146739"/>
            <a:ext cx="889200" cy="261000"/>
            <a:chOff x="7725691" y="2146739"/>
            <a:chExt cx="88920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3C1DE3-84D0-4F04-B888-4B93E9C7FDA7}"/>
                    </a:ext>
                  </a:extLst>
                </p14:cNvPr>
                <p14:cNvContentPartPr/>
                <p14:nvPr/>
              </p14:nvContentPartPr>
              <p14:xfrm>
                <a:off x="7732891" y="2146739"/>
                <a:ext cx="14400" cy="65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3C1DE3-84D0-4F04-B888-4B93E9C7FDA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728571" y="2142419"/>
                  <a:ext cx="23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1EAFF66-D7DC-4B34-8912-4AA62FDA0840}"/>
                    </a:ext>
                  </a:extLst>
                </p14:cNvPr>
                <p14:cNvContentPartPr/>
                <p14:nvPr/>
              </p14:nvContentPartPr>
              <p14:xfrm>
                <a:off x="7804891" y="2150339"/>
                <a:ext cx="87120" cy="68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1EAFF66-D7DC-4B34-8912-4AA62FDA084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00571" y="2146019"/>
                  <a:ext cx="95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6F08122-5D31-4E30-87C3-B83C1DDA991F}"/>
                    </a:ext>
                  </a:extLst>
                </p14:cNvPr>
                <p14:cNvContentPartPr/>
                <p14:nvPr/>
              </p14:nvContentPartPr>
              <p14:xfrm>
                <a:off x="7874371" y="2151779"/>
                <a:ext cx="147960" cy="67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6F08122-5D31-4E30-87C3-B83C1DDA991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70051" y="2147459"/>
                  <a:ext cx="156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F73EF7-0BB7-4E6C-8005-942D65775983}"/>
                    </a:ext>
                  </a:extLst>
                </p14:cNvPr>
                <p14:cNvContentPartPr/>
                <p14:nvPr/>
              </p14:nvContentPartPr>
              <p14:xfrm>
                <a:off x="7725691" y="2271659"/>
                <a:ext cx="316080" cy="20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F73EF7-0BB7-4E6C-8005-942D657759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21371" y="2267339"/>
                  <a:ext cx="324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ABCD07B-8E9B-48C9-9629-07C31802282E}"/>
                    </a:ext>
                  </a:extLst>
                </p14:cNvPr>
                <p14:cNvContentPartPr/>
                <p14:nvPr/>
              </p14:nvContentPartPr>
              <p14:xfrm>
                <a:off x="7766011" y="2310539"/>
                <a:ext cx="75600" cy="97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ABCD07B-8E9B-48C9-9629-07C31802282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61691" y="2306219"/>
                  <a:ext cx="84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ADB4023-C492-4F75-A706-7FAFAB2BF72D}"/>
                    </a:ext>
                  </a:extLst>
                </p14:cNvPr>
                <p14:cNvContentPartPr/>
                <p14:nvPr/>
              </p14:nvContentPartPr>
              <p14:xfrm>
                <a:off x="7853491" y="2335379"/>
                <a:ext cx="100800" cy="61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ADB4023-C492-4F75-A706-7FAFAB2BF72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49171" y="2331059"/>
                  <a:ext cx="109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B06578-4D20-4DEC-BEB4-28403678A1A3}"/>
                    </a:ext>
                  </a:extLst>
                </p14:cNvPr>
                <p14:cNvContentPartPr/>
                <p14:nvPr/>
              </p14:nvContentPartPr>
              <p14:xfrm>
                <a:off x="7967251" y="2331779"/>
                <a:ext cx="81720" cy="64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B06578-4D20-4DEC-BEB4-28403678A1A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62931" y="2327459"/>
                  <a:ext cx="90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99DB270-C63F-4F7A-804E-361AE5EBEA32}"/>
                    </a:ext>
                  </a:extLst>
                </p14:cNvPr>
                <p14:cNvContentPartPr/>
                <p14:nvPr/>
              </p14:nvContentPartPr>
              <p14:xfrm>
                <a:off x="8145091" y="2257259"/>
                <a:ext cx="92880" cy="60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99DB270-C63F-4F7A-804E-361AE5EBEA3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40771" y="2252939"/>
                  <a:ext cx="101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3F30C12-73E0-44C9-BAB8-33B3CEF55B45}"/>
                    </a:ext>
                  </a:extLst>
                </p14:cNvPr>
                <p14:cNvContentPartPr/>
                <p14:nvPr/>
              </p14:nvContentPartPr>
              <p14:xfrm>
                <a:off x="8131051" y="2272739"/>
                <a:ext cx="82080" cy="45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3F30C12-73E0-44C9-BAB8-33B3CEF55B4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26731" y="2268419"/>
                  <a:ext cx="90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9921E98-C8FD-4B68-98F1-5727D6E4A03E}"/>
                    </a:ext>
                  </a:extLst>
                </p14:cNvPr>
                <p14:cNvContentPartPr/>
                <p14:nvPr/>
              </p14:nvContentPartPr>
              <p14:xfrm>
                <a:off x="8295931" y="2238179"/>
                <a:ext cx="6480" cy="64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9921E98-C8FD-4B68-98F1-5727D6E4A03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91611" y="2233859"/>
                  <a:ext cx="15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9D3CE6F-B00A-48AC-BB78-3F773F46CF15}"/>
                    </a:ext>
                  </a:extLst>
                </p14:cNvPr>
                <p14:cNvContentPartPr/>
                <p14:nvPr/>
              </p14:nvContentPartPr>
              <p14:xfrm>
                <a:off x="8349931" y="2223419"/>
                <a:ext cx="126360" cy="90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9D3CE6F-B00A-48AC-BB78-3F773F46CF1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45611" y="2219099"/>
                  <a:ext cx="135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886C438-92E1-4084-A1C0-EC47FF3B5B6A}"/>
                    </a:ext>
                  </a:extLst>
                </p14:cNvPr>
                <p14:cNvContentPartPr/>
                <p14:nvPr/>
              </p14:nvContentPartPr>
              <p14:xfrm>
                <a:off x="8541451" y="2220539"/>
                <a:ext cx="73440" cy="111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886C438-92E1-4084-A1C0-EC47FF3B5B6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37131" y="2216219"/>
                  <a:ext cx="8208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E76DAE-30B6-4966-823E-EB35B2F155FA}"/>
              </a:ext>
            </a:extLst>
          </p:cNvPr>
          <p:cNvGrpSpPr/>
          <p:nvPr/>
        </p:nvGrpSpPr>
        <p:grpSpPr>
          <a:xfrm>
            <a:off x="7953211" y="2540579"/>
            <a:ext cx="479880" cy="155520"/>
            <a:chOff x="7953211" y="2540579"/>
            <a:chExt cx="47988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7165CAF-9386-465A-9777-53AB74415AB9}"/>
                    </a:ext>
                  </a:extLst>
                </p14:cNvPr>
                <p14:cNvContentPartPr/>
                <p14:nvPr/>
              </p14:nvContentPartPr>
              <p14:xfrm>
                <a:off x="7953211" y="2613299"/>
                <a:ext cx="133200" cy="11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7165CAF-9386-465A-9777-53AB74415AB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48891" y="2608979"/>
                  <a:ext cx="141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79ED13A-7CB8-4859-A6EF-F0F7F1302DFD}"/>
                    </a:ext>
                  </a:extLst>
                </p14:cNvPr>
                <p14:cNvContentPartPr/>
                <p14:nvPr/>
              </p14:nvContentPartPr>
              <p14:xfrm>
                <a:off x="7974451" y="2668379"/>
                <a:ext cx="91440" cy="3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79ED13A-7CB8-4859-A6EF-F0F7F1302DF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70131" y="2664059"/>
                  <a:ext cx="100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23C0FC5-C2D4-404C-B408-97C8C3B1BD0B}"/>
                    </a:ext>
                  </a:extLst>
                </p14:cNvPr>
                <p14:cNvContentPartPr/>
                <p14:nvPr/>
              </p14:nvContentPartPr>
              <p14:xfrm>
                <a:off x="8205211" y="2556059"/>
                <a:ext cx="9000" cy="124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23C0FC5-C2D4-404C-B408-97C8C3B1BD0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00891" y="2551739"/>
                  <a:ext cx="17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13DD15C-6809-4941-A517-87C4F87B43B5}"/>
                    </a:ext>
                  </a:extLst>
                </p14:cNvPr>
                <p14:cNvContentPartPr/>
                <p14:nvPr/>
              </p14:nvContentPartPr>
              <p14:xfrm>
                <a:off x="8314291" y="2540579"/>
                <a:ext cx="118800" cy="155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13DD15C-6809-4941-A517-87C4F87B43B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309971" y="2536259"/>
                  <a:ext cx="1274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334ED3B-D5C1-4369-8DD8-CEB3CECE7008}"/>
              </a:ext>
            </a:extLst>
          </p:cNvPr>
          <p:cNvGrpSpPr/>
          <p:nvPr/>
        </p:nvGrpSpPr>
        <p:grpSpPr>
          <a:xfrm>
            <a:off x="2451838" y="4784344"/>
            <a:ext cx="808920" cy="281160"/>
            <a:chOff x="2451838" y="4784344"/>
            <a:chExt cx="80892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E54CCC6-E79E-4381-9BB7-3AEA190A9F9B}"/>
                    </a:ext>
                  </a:extLst>
                </p14:cNvPr>
                <p14:cNvContentPartPr/>
                <p14:nvPr/>
              </p14:nvContentPartPr>
              <p14:xfrm>
                <a:off x="2505478" y="4784344"/>
                <a:ext cx="97200" cy="13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E54CCC6-E79E-4381-9BB7-3AEA190A9F9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01158" y="4780024"/>
                  <a:ext cx="105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B4CE4F7-4B42-4FEB-A356-9227891C05EC}"/>
                    </a:ext>
                  </a:extLst>
                </p14:cNvPr>
                <p14:cNvContentPartPr/>
                <p14:nvPr/>
              </p14:nvContentPartPr>
              <p14:xfrm>
                <a:off x="2505478" y="4801264"/>
                <a:ext cx="87840" cy="76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B4CE4F7-4B42-4FEB-A356-9227891C05E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01158" y="4796944"/>
                  <a:ext cx="96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FE06A59-84BA-4EAE-BF5F-7EC3CC605988}"/>
                    </a:ext>
                  </a:extLst>
                </p14:cNvPr>
                <p14:cNvContentPartPr/>
                <p14:nvPr/>
              </p14:nvContentPartPr>
              <p14:xfrm>
                <a:off x="2614198" y="4797304"/>
                <a:ext cx="100080" cy="62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FE06A59-84BA-4EAE-BF5F-7EC3CC6059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09878" y="4792984"/>
                  <a:ext cx="108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1DFE966-E691-44EB-B503-98C3FDA502B1}"/>
                    </a:ext>
                  </a:extLst>
                </p14:cNvPr>
                <p14:cNvContentPartPr/>
                <p14:nvPr/>
              </p14:nvContentPartPr>
              <p14:xfrm>
                <a:off x="2451838" y="4912864"/>
                <a:ext cx="288720" cy="24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1DFE966-E691-44EB-B503-98C3FDA502B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47518" y="4908544"/>
                  <a:ext cx="297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369A88B-3509-401B-A925-F9EBE77F893D}"/>
                    </a:ext>
                  </a:extLst>
                </p14:cNvPr>
                <p14:cNvContentPartPr/>
                <p14:nvPr/>
              </p14:nvContentPartPr>
              <p14:xfrm>
                <a:off x="2484238" y="4989544"/>
                <a:ext cx="85680" cy="42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369A88B-3509-401B-A925-F9EBE77F893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79918" y="4985224"/>
                  <a:ext cx="94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C7E006-9F9A-4480-B446-C4272143B391}"/>
                    </a:ext>
                  </a:extLst>
                </p14:cNvPr>
                <p14:cNvContentPartPr/>
                <p14:nvPr/>
              </p14:nvContentPartPr>
              <p14:xfrm>
                <a:off x="2531398" y="5005384"/>
                <a:ext cx="21960" cy="60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C7E006-9F9A-4480-B446-C4272143B39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27078" y="5001064"/>
                  <a:ext cx="30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7DAC1B7-D04C-4036-A08B-677F21D9DEEE}"/>
                    </a:ext>
                  </a:extLst>
                </p14:cNvPr>
                <p14:cNvContentPartPr/>
                <p14:nvPr/>
              </p14:nvContentPartPr>
              <p14:xfrm>
                <a:off x="2571358" y="4997824"/>
                <a:ext cx="91800" cy="58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7DAC1B7-D04C-4036-A08B-677F21D9DEE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67038" y="4993504"/>
                  <a:ext cx="100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3741C53-18DE-42D8-B6A2-4D55AB449810}"/>
                    </a:ext>
                  </a:extLst>
                </p14:cNvPr>
                <p14:cNvContentPartPr/>
                <p14:nvPr/>
              </p14:nvContentPartPr>
              <p14:xfrm>
                <a:off x="2653078" y="4998544"/>
                <a:ext cx="101520" cy="64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3741C53-18DE-42D8-B6A2-4D55AB44981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48758" y="4994224"/>
                  <a:ext cx="110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AAFAB35-76CF-49A2-88D7-029A22E88798}"/>
                    </a:ext>
                  </a:extLst>
                </p14:cNvPr>
                <p14:cNvContentPartPr/>
                <p14:nvPr/>
              </p14:nvContentPartPr>
              <p14:xfrm>
                <a:off x="2902918" y="4897384"/>
                <a:ext cx="68040" cy="61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AAFAB35-76CF-49A2-88D7-029A22E8879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98598" y="4893064"/>
                  <a:ext cx="76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1F84937-1717-4209-A877-B53F4C60A845}"/>
                    </a:ext>
                  </a:extLst>
                </p14:cNvPr>
                <p14:cNvContentPartPr/>
                <p14:nvPr/>
              </p14:nvContentPartPr>
              <p14:xfrm>
                <a:off x="2901118" y="4901704"/>
                <a:ext cx="75600" cy="55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1F84937-1717-4209-A877-B53F4C60A84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96798" y="4897384"/>
                  <a:ext cx="84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F748FEF-CA39-4061-8770-38C4880F3E57}"/>
                    </a:ext>
                  </a:extLst>
                </p14:cNvPr>
                <p14:cNvContentPartPr/>
                <p14:nvPr/>
              </p14:nvContentPartPr>
              <p14:xfrm>
                <a:off x="3058438" y="4858144"/>
                <a:ext cx="69840" cy="107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F748FEF-CA39-4061-8770-38C4880F3E5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54118" y="4853824"/>
                  <a:ext cx="78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48BA4DB-F248-46C4-95A7-F3536C9CDFDC}"/>
                    </a:ext>
                  </a:extLst>
                </p14:cNvPr>
                <p14:cNvContentPartPr/>
                <p14:nvPr/>
              </p14:nvContentPartPr>
              <p14:xfrm>
                <a:off x="3197038" y="4864624"/>
                <a:ext cx="63000" cy="11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48BA4DB-F248-46C4-95A7-F3536C9CDFD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192718" y="4860304"/>
                  <a:ext cx="71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EBD6B6-4C9B-4824-BB1A-C65FBE57FA1E}"/>
                    </a:ext>
                  </a:extLst>
                </p14:cNvPr>
                <p14:cNvContentPartPr/>
                <p14:nvPr/>
              </p14:nvContentPartPr>
              <p14:xfrm>
                <a:off x="3187678" y="4883704"/>
                <a:ext cx="73080" cy="88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EBD6B6-4C9B-4824-BB1A-C65FBE57FA1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183358" y="4879384"/>
                  <a:ext cx="8172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0B4D5A7-4C82-473D-9655-94AB6BBE1939}"/>
              </a:ext>
            </a:extLst>
          </p:cNvPr>
          <p:cNvGrpSpPr/>
          <p:nvPr/>
        </p:nvGrpSpPr>
        <p:grpSpPr>
          <a:xfrm>
            <a:off x="2489278" y="5191504"/>
            <a:ext cx="733680" cy="133920"/>
            <a:chOff x="2489278" y="5191504"/>
            <a:chExt cx="73368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01B5F63-AA5B-41B9-98F1-6D8DA575BA25}"/>
                    </a:ext>
                  </a:extLst>
                </p14:cNvPr>
                <p14:cNvContentPartPr/>
                <p14:nvPr/>
              </p14:nvContentPartPr>
              <p14:xfrm>
                <a:off x="2489278" y="5253064"/>
                <a:ext cx="91440" cy="10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01B5F63-AA5B-41B9-98F1-6D8DA575BA2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84958" y="5248744"/>
                  <a:ext cx="100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19CE6B-1A70-43C7-B802-32665B67771F}"/>
                    </a:ext>
                  </a:extLst>
                </p14:cNvPr>
                <p14:cNvContentPartPr/>
                <p14:nvPr/>
              </p14:nvContentPartPr>
              <p14:xfrm>
                <a:off x="2490718" y="5296984"/>
                <a:ext cx="105840" cy="7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19CE6B-1A70-43C7-B802-32665B67771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486398" y="5292664"/>
                  <a:ext cx="114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90329DB-8E20-4565-B894-122AF77DC3F0}"/>
                    </a:ext>
                  </a:extLst>
                </p14:cNvPr>
                <p14:cNvContentPartPr/>
                <p14:nvPr/>
              </p14:nvContentPartPr>
              <p14:xfrm>
                <a:off x="2651998" y="5199784"/>
                <a:ext cx="74880" cy="80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90329DB-8E20-4565-B894-122AF77DC3F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47678" y="5195464"/>
                  <a:ext cx="83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EAD9613-2EA8-45A9-989B-0797DB17D836}"/>
                    </a:ext>
                  </a:extLst>
                </p14:cNvPr>
                <p14:cNvContentPartPr/>
                <p14:nvPr/>
              </p14:nvContentPartPr>
              <p14:xfrm>
                <a:off x="2697358" y="5259904"/>
                <a:ext cx="104760" cy="65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EAD9613-2EA8-45A9-989B-0797DB17D83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93038" y="5255584"/>
                  <a:ext cx="113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F2BDAFB-A9A7-40A6-B8E4-05C42B49D9EC}"/>
                    </a:ext>
                  </a:extLst>
                </p14:cNvPr>
                <p14:cNvContentPartPr/>
                <p14:nvPr/>
              </p14:nvContentPartPr>
              <p14:xfrm>
                <a:off x="2866918" y="5191504"/>
                <a:ext cx="95040" cy="113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F2BDAFB-A9A7-40A6-B8E4-05C42B49D9E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62598" y="5187184"/>
                  <a:ext cx="10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2F2D69A-1564-4EFA-91ED-366F750B1FE9}"/>
                    </a:ext>
                  </a:extLst>
                </p14:cNvPr>
                <p14:cNvContentPartPr/>
                <p14:nvPr/>
              </p14:nvContentPartPr>
              <p14:xfrm>
                <a:off x="2983558" y="5208784"/>
                <a:ext cx="74520" cy="90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2F2D69A-1564-4EFA-91ED-366F750B1FE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79238" y="5204464"/>
                  <a:ext cx="83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066BA8E-C4D6-4F99-BD2D-27180D1C26B2}"/>
                    </a:ext>
                  </a:extLst>
                </p14:cNvPr>
                <p14:cNvContentPartPr/>
                <p14:nvPr/>
              </p14:nvContentPartPr>
              <p14:xfrm>
                <a:off x="3139438" y="5206624"/>
                <a:ext cx="49680" cy="8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066BA8E-C4D6-4F99-BD2D-27180D1C26B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35118" y="5202304"/>
                  <a:ext cx="58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F9A54EF-E4DA-4ED6-A48D-C63C6AC284EA}"/>
                    </a:ext>
                  </a:extLst>
                </p14:cNvPr>
                <p14:cNvContentPartPr/>
                <p14:nvPr/>
              </p14:nvContentPartPr>
              <p14:xfrm>
                <a:off x="3115318" y="5222824"/>
                <a:ext cx="107640" cy="83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F9A54EF-E4DA-4ED6-A48D-C63C6AC284E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10998" y="5218504"/>
                  <a:ext cx="11628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8367C40-AEB2-4370-83F9-AA810CB99B79}"/>
              </a:ext>
            </a:extLst>
          </p:cNvPr>
          <p:cNvGrpSpPr/>
          <p:nvPr/>
        </p:nvGrpSpPr>
        <p:grpSpPr>
          <a:xfrm>
            <a:off x="2470785" y="5544189"/>
            <a:ext cx="472320" cy="179640"/>
            <a:chOff x="2470785" y="5544189"/>
            <a:chExt cx="47232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962C1FE-AE71-42E5-A3A5-3D0B0E818F5B}"/>
                    </a:ext>
                  </a:extLst>
                </p14:cNvPr>
                <p14:cNvContentPartPr/>
                <p14:nvPr/>
              </p14:nvContentPartPr>
              <p14:xfrm>
                <a:off x="2488425" y="5587029"/>
                <a:ext cx="145080" cy="52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962C1FE-AE71-42E5-A3A5-3D0B0E818F5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84105" y="5582709"/>
                  <a:ext cx="153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ECED8C9-9F67-478E-BF30-748B0D12B3C4}"/>
                    </a:ext>
                  </a:extLst>
                </p14:cNvPr>
                <p14:cNvContentPartPr/>
                <p14:nvPr/>
              </p14:nvContentPartPr>
              <p14:xfrm>
                <a:off x="2470785" y="5643909"/>
                <a:ext cx="146520" cy="46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ECED8C9-9F67-478E-BF30-748B0D12B3C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66465" y="5639589"/>
                  <a:ext cx="155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F3D8127-507E-4E4E-8381-DDF92F6F5F60}"/>
                    </a:ext>
                  </a:extLst>
                </p14:cNvPr>
                <p14:cNvContentPartPr/>
                <p14:nvPr/>
              </p14:nvContentPartPr>
              <p14:xfrm>
                <a:off x="2763105" y="5544189"/>
                <a:ext cx="180000" cy="125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F3D8127-507E-4E4E-8381-DDF92F6F5F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58785" y="5539869"/>
                  <a:ext cx="188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BAD078A-8F3D-48C8-88A2-6D4390809471}"/>
                    </a:ext>
                  </a:extLst>
                </p14:cNvPr>
                <p14:cNvContentPartPr/>
                <p14:nvPr/>
              </p14:nvContentPartPr>
              <p14:xfrm>
                <a:off x="2847705" y="5634549"/>
                <a:ext cx="13320" cy="89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BAD078A-8F3D-48C8-88A2-6D439080947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43385" y="5630229"/>
                  <a:ext cx="2196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BC53B2D-46A3-44AB-B29E-6FB510BA21CB}"/>
              </a:ext>
            </a:extLst>
          </p:cNvPr>
          <p:cNvGrpSpPr/>
          <p:nvPr/>
        </p:nvGrpSpPr>
        <p:grpSpPr>
          <a:xfrm>
            <a:off x="3738705" y="4798989"/>
            <a:ext cx="839880" cy="247320"/>
            <a:chOff x="3738705" y="4798989"/>
            <a:chExt cx="83988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1C1EEEB-6178-448D-A310-A0754B87B7FD}"/>
                    </a:ext>
                  </a:extLst>
                </p14:cNvPr>
                <p14:cNvContentPartPr/>
                <p14:nvPr/>
              </p14:nvContentPartPr>
              <p14:xfrm>
                <a:off x="3816105" y="4798989"/>
                <a:ext cx="83880" cy="14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1C1EEEB-6178-448D-A310-A0754B87B7F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11785" y="4794669"/>
                  <a:ext cx="92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CBB137A-E743-43D2-A2F3-264DD69CD287}"/>
                    </a:ext>
                  </a:extLst>
                </p14:cNvPr>
                <p14:cNvContentPartPr/>
                <p14:nvPr/>
              </p14:nvContentPartPr>
              <p14:xfrm>
                <a:off x="3818265" y="4816989"/>
                <a:ext cx="76680" cy="66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CBB137A-E743-43D2-A2F3-264DD69CD28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813945" y="4812669"/>
                  <a:ext cx="85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14C1AD5-8CA4-4016-B9C0-F907389BB4F4}"/>
                    </a:ext>
                  </a:extLst>
                </p14:cNvPr>
                <p14:cNvContentPartPr/>
                <p14:nvPr/>
              </p14:nvContentPartPr>
              <p14:xfrm>
                <a:off x="3908985" y="4820949"/>
                <a:ext cx="107280" cy="57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14C1AD5-8CA4-4016-B9C0-F907389BB4F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904665" y="4816629"/>
                  <a:ext cx="115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DF7A6AF-6311-4548-9535-D98A720B767C}"/>
                    </a:ext>
                  </a:extLst>
                </p14:cNvPr>
                <p14:cNvContentPartPr/>
                <p14:nvPr/>
              </p14:nvContentPartPr>
              <p14:xfrm>
                <a:off x="3738705" y="4917789"/>
                <a:ext cx="289440" cy="22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DF7A6AF-6311-4548-9535-D98A720B767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34385" y="4913469"/>
                  <a:ext cx="298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7CC2B5A-2399-4494-B24C-614BC17C85C2}"/>
                    </a:ext>
                  </a:extLst>
                </p14:cNvPr>
                <p14:cNvContentPartPr/>
                <p14:nvPr/>
              </p14:nvContentPartPr>
              <p14:xfrm>
                <a:off x="3790545" y="4978269"/>
                <a:ext cx="84240" cy="45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7CC2B5A-2399-4494-B24C-614BC17C85C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786225" y="4973949"/>
                  <a:ext cx="92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A27FC16-2B48-4CD0-B9E8-A73DF580F4B3}"/>
                    </a:ext>
                  </a:extLst>
                </p14:cNvPr>
                <p14:cNvContentPartPr/>
                <p14:nvPr/>
              </p14:nvContentPartPr>
              <p14:xfrm>
                <a:off x="3838785" y="5011029"/>
                <a:ext cx="14760" cy="35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A27FC16-2B48-4CD0-B9E8-A73DF580F4B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834465" y="5006709"/>
                  <a:ext cx="23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BFD8CD0-B5F0-45FE-A53A-07E14F38E6DA}"/>
                    </a:ext>
                  </a:extLst>
                </p14:cNvPr>
                <p14:cNvContentPartPr/>
                <p14:nvPr/>
              </p14:nvContentPartPr>
              <p14:xfrm>
                <a:off x="3897825" y="4996629"/>
                <a:ext cx="82440" cy="47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BFD8CD0-B5F0-45FE-A53A-07E14F38E6D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93505" y="4992309"/>
                  <a:ext cx="91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CF31FC3-A66B-470E-842F-B90509FC6A3B}"/>
                    </a:ext>
                  </a:extLst>
                </p14:cNvPr>
                <p14:cNvContentPartPr/>
                <p14:nvPr/>
              </p14:nvContentPartPr>
              <p14:xfrm>
                <a:off x="3979185" y="4988349"/>
                <a:ext cx="111960" cy="50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CF31FC3-A66B-470E-842F-B90509FC6A3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74865" y="4984029"/>
                  <a:ext cx="120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AF06E93-4D86-4090-A1D2-3EB311549CBF}"/>
                    </a:ext>
                  </a:extLst>
                </p14:cNvPr>
                <p14:cNvContentPartPr/>
                <p14:nvPr/>
              </p14:nvContentPartPr>
              <p14:xfrm>
                <a:off x="4194105" y="4924629"/>
                <a:ext cx="73080" cy="43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AF06E93-4D86-4090-A1D2-3EB311549CB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89785" y="4920309"/>
                  <a:ext cx="81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D91B700-44E5-499A-ADE4-4CF6622246AB}"/>
                    </a:ext>
                  </a:extLst>
                </p14:cNvPr>
                <p14:cNvContentPartPr/>
                <p14:nvPr/>
              </p14:nvContentPartPr>
              <p14:xfrm>
                <a:off x="4188705" y="4930029"/>
                <a:ext cx="74880" cy="50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D91B700-44E5-499A-ADE4-4CF6622246A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184385" y="4925709"/>
                  <a:ext cx="83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5C7F8B3-2505-485A-A314-614A8BB54A99}"/>
                    </a:ext>
                  </a:extLst>
                </p14:cNvPr>
                <p14:cNvContentPartPr/>
                <p14:nvPr/>
              </p14:nvContentPartPr>
              <p14:xfrm>
                <a:off x="4378065" y="4879269"/>
                <a:ext cx="70560" cy="7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5C7F8B3-2505-485A-A314-614A8BB54A9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373745" y="4874949"/>
                  <a:ext cx="79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FC7356B-0127-4F6C-84F5-0639317060F0}"/>
                    </a:ext>
                  </a:extLst>
                </p14:cNvPr>
                <p14:cNvContentPartPr/>
                <p14:nvPr/>
              </p14:nvContentPartPr>
              <p14:xfrm>
                <a:off x="4354305" y="4891149"/>
                <a:ext cx="102240" cy="97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FC7356B-0127-4F6C-84F5-0639317060F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49985" y="4886829"/>
                  <a:ext cx="110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739E60E-6113-407C-9448-EC40783C9F09}"/>
                    </a:ext>
                  </a:extLst>
                </p14:cNvPr>
                <p14:cNvContentPartPr/>
                <p14:nvPr/>
              </p14:nvContentPartPr>
              <p14:xfrm>
                <a:off x="4508385" y="4875669"/>
                <a:ext cx="70200" cy="132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739E60E-6113-407C-9448-EC40783C9F0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504065" y="4871349"/>
                  <a:ext cx="788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5B16CBB-BB24-47FC-B1EF-20DC764B4A1A}"/>
              </a:ext>
            </a:extLst>
          </p:cNvPr>
          <p:cNvGrpSpPr/>
          <p:nvPr/>
        </p:nvGrpSpPr>
        <p:grpSpPr>
          <a:xfrm>
            <a:off x="3767865" y="5164749"/>
            <a:ext cx="803880" cy="165960"/>
            <a:chOff x="3767865" y="5164749"/>
            <a:chExt cx="80388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4CC0335-91EC-469F-B42A-7BFA711A8394}"/>
                    </a:ext>
                  </a:extLst>
                </p14:cNvPr>
                <p14:cNvContentPartPr/>
                <p14:nvPr/>
              </p14:nvContentPartPr>
              <p14:xfrm>
                <a:off x="3779385" y="5273829"/>
                <a:ext cx="75600" cy="8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4CC0335-91EC-469F-B42A-7BFA711A839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775065" y="5269509"/>
                  <a:ext cx="84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E9F81F7-2B70-4071-AE6A-3282E1B7DFFD}"/>
                    </a:ext>
                  </a:extLst>
                </p14:cNvPr>
                <p14:cNvContentPartPr/>
                <p14:nvPr/>
              </p14:nvContentPartPr>
              <p14:xfrm>
                <a:off x="3767865" y="5323509"/>
                <a:ext cx="87480" cy="7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E9F81F7-2B70-4071-AE6A-3282E1B7DFF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763545" y="5319189"/>
                  <a:ext cx="96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7A2EBAC-0B18-4B12-8B3B-2CDA0D540DF9}"/>
                    </a:ext>
                  </a:extLst>
                </p14:cNvPr>
                <p14:cNvContentPartPr/>
                <p14:nvPr/>
              </p14:nvContentPartPr>
              <p14:xfrm>
                <a:off x="4011585" y="5198229"/>
                <a:ext cx="128520" cy="99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7A2EBAC-0B18-4B12-8B3B-2CDA0D540DF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007265" y="5193909"/>
                  <a:ext cx="137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AFAFAC-2DD3-47C3-8497-A0B048746D45}"/>
                    </a:ext>
                  </a:extLst>
                </p14:cNvPr>
                <p14:cNvContentPartPr/>
                <p14:nvPr/>
              </p14:nvContentPartPr>
              <p14:xfrm>
                <a:off x="4198785" y="5291469"/>
                <a:ext cx="19440" cy="43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AFAFAC-2DD3-47C3-8497-A0B048746D4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194465" y="5287149"/>
                  <a:ext cx="28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F6F83FC-F687-4BF2-B693-182786611B59}"/>
                    </a:ext>
                  </a:extLst>
                </p14:cNvPr>
                <p14:cNvContentPartPr/>
                <p14:nvPr/>
              </p14:nvContentPartPr>
              <p14:xfrm>
                <a:off x="4298145" y="5178069"/>
                <a:ext cx="162000" cy="119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F6F83FC-F687-4BF2-B693-182786611B5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93825" y="5173749"/>
                  <a:ext cx="170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FA1C0FB-EE6F-4CFB-AD73-A8B5ADFE6112}"/>
                    </a:ext>
                  </a:extLst>
                </p14:cNvPr>
                <p14:cNvContentPartPr/>
                <p14:nvPr/>
              </p14:nvContentPartPr>
              <p14:xfrm>
                <a:off x="4479945" y="5164749"/>
                <a:ext cx="79560" cy="5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FA1C0FB-EE6F-4CFB-AD73-A8B5ADFE611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75625" y="5160429"/>
                  <a:ext cx="88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83751E0-8128-449D-B0D4-9406AA969C76}"/>
                    </a:ext>
                  </a:extLst>
                </p14:cNvPr>
                <p14:cNvContentPartPr/>
                <p14:nvPr/>
              </p14:nvContentPartPr>
              <p14:xfrm>
                <a:off x="4472745" y="5172309"/>
                <a:ext cx="99000" cy="97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83751E0-8128-449D-B0D4-9406AA969C7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468425" y="5167989"/>
                  <a:ext cx="1076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B9705C-09D7-4110-85A8-C618C0B5DD2B}"/>
              </a:ext>
            </a:extLst>
          </p:cNvPr>
          <p:cNvGrpSpPr/>
          <p:nvPr/>
        </p:nvGrpSpPr>
        <p:grpSpPr>
          <a:xfrm>
            <a:off x="3894945" y="5464989"/>
            <a:ext cx="481320" cy="149400"/>
            <a:chOff x="3894945" y="5464989"/>
            <a:chExt cx="481320" cy="1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A945162-A3CF-48E3-8B0C-3407E9674392}"/>
                    </a:ext>
                  </a:extLst>
                </p14:cNvPr>
                <p14:cNvContentPartPr/>
                <p14:nvPr/>
              </p14:nvContentPartPr>
              <p14:xfrm>
                <a:off x="3894945" y="5522949"/>
                <a:ext cx="160200" cy="42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A945162-A3CF-48E3-8B0C-3407E967439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890625" y="5518629"/>
                  <a:ext cx="168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9C704FD-6ECA-45FB-9CD0-F43D516223E8}"/>
                    </a:ext>
                  </a:extLst>
                </p14:cNvPr>
                <p14:cNvContentPartPr/>
                <p14:nvPr/>
              </p14:nvContentPartPr>
              <p14:xfrm>
                <a:off x="3916545" y="5586309"/>
                <a:ext cx="134640" cy="280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9C704FD-6ECA-45FB-9CD0-F43D516223E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912225" y="5581989"/>
                  <a:ext cx="143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2097B2E-C5A3-4E44-8E64-5B8DC3C05310}"/>
                    </a:ext>
                  </a:extLst>
                </p14:cNvPr>
                <p14:cNvContentPartPr/>
                <p14:nvPr/>
              </p14:nvContentPartPr>
              <p14:xfrm>
                <a:off x="4196265" y="5464989"/>
                <a:ext cx="180000" cy="145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2097B2E-C5A3-4E44-8E64-5B8DC3C0531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191945" y="5460669"/>
                  <a:ext cx="1886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F697A01-6096-4670-A118-B242423AE25A}"/>
              </a:ext>
            </a:extLst>
          </p:cNvPr>
          <p:cNvGrpSpPr/>
          <p:nvPr/>
        </p:nvGrpSpPr>
        <p:grpSpPr>
          <a:xfrm>
            <a:off x="5061345" y="4814469"/>
            <a:ext cx="1032120" cy="273600"/>
            <a:chOff x="5061345" y="4814469"/>
            <a:chExt cx="103212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71BE621-799F-443B-A054-855C7A4F47D2}"/>
                    </a:ext>
                  </a:extLst>
                </p14:cNvPr>
                <p14:cNvContentPartPr/>
                <p14:nvPr/>
              </p14:nvContentPartPr>
              <p14:xfrm>
                <a:off x="5138385" y="4814469"/>
                <a:ext cx="82800" cy="6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71BE621-799F-443B-A054-855C7A4F47D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34065" y="4810149"/>
                  <a:ext cx="91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D998C0-CAAD-4A61-A58A-37E280213A05}"/>
                    </a:ext>
                  </a:extLst>
                </p14:cNvPr>
                <p14:cNvContentPartPr/>
                <p14:nvPr/>
              </p14:nvContentPartPr>
              <p14:xfrm>
                <a:off x="5141625" y="4829589"/>
                <a:ext cx="79920" cy="70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D998C0-CAAD-4A61-A58A-37E280213A0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137305" y="4825269"/>
                  <a:ext cx="88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72F722D-9605-46E8-9E04-F0053EFB9929}"/>
                    </a:ext>
                  </a:extLst>
                </p14:cNvPr>
                <p14:cNvContentPartPr/>
                <p14:nvPr/>
              </p14:nvContentPartPr>
              <p14:xfrm>
                <a:off x="5261505" y="4834269"/>
                <a:ext cx="105480" cy="66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72F722D-9605-46E8-9E04-F0053EFB992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257185" y="4829949"/>
                  <a:ext cx="114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AA9DEEA-5F2D-4A20-9F79-04F2F2506AE9}"/>
                    </a:ext>
                  </a:extLst>
                </p14:cNvPr>
                <p14:cNvContentPartPr/>
                <p14:nvPr/>
              </p14:nvContentPartPr>
              <p14:xfrm>
                <a:off x="5061345" y="4962069"/>
                <a:ext cx="334800" cy="82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AA9DEEA-5F2D-4A20-9F79-04F2F2506AE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57025" y="4957749"/>
                  <a:ext cx="343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6019B1F-5A9D-4D32-99A0-2117D28D845E}"/>
                    </a:ext>
                  </a:extLst>
                </p14:cNvPr>
                <p14:cNvContentPartPr/>
                <p14:nvPr/>
              </p14:nvContentPartPr>
              <p14:xfrm>
                <a:off x="5161425" y="5003109"/>
                <a:ext cx="109800" cy="48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6019B1F-5A9D-4D32-99A0-2117D28D845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157105" y="4998789"/>
                  <a:ext cx="118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C13DA75-2DCE-481B-9A41-FBED1AFF00DF}"/>
                    </a:ext>
                  </a:extLst>
                </p14:cNvPr>
                <p14:cNvContentPartPr/>
                <p14:nvPr/>
              </p14:nvContentPartPr>
              <p14:xfrm>
                <a:off x="5200665" y="5048469"/>
                <a:ext cx="14400" cy="39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C13DA75-2DCE-481B-9A41-FBED1AFF00D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196345" y="5044149"/>
                  <a:ext cx="23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57DEAE0-6E41-4CE2-BA78-A6DC4EBBA4A0}"/>
                    </a:ext>
                  </a:extLst>
                </p14:cNvPr>
                <p14:cNvContentPartPr/>
                <p14:nvPr/>
              </p14:nvContentPartPr>
              <p14:xfrm>
                <a:off x="5273745" y="5023269"/>
                <a:ext cx="103680" cy="62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57DEAE0-6E41-4CE2-BA78-A6DC4EBBA4A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269425" y="5018949"/>
                  <a:ext cx="112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50E7385-D565-48A7-9DE9-CD77DACB9C66}"/>
                    </a:ext>
                  </a:extLst>
                </p14:cNvPr>
                <p14:cNvContentPartPr/>
                <p14:nvPr/>
              </p14:nvContentPartPr>
              <p14:xfrm>
                <a:off x="5369505" y="5027949"/>
                <a:ext cx="116640" cy="579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50E7385-D565-48A7-9DE9-CD77DACB9C6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365185" y="5023629"/>
                  <a:ext cx="125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7EF0E1A-AE08-4CD4-8DE4-7B6EA0519A78}"/>
                    </a:ext>
                  </a:extLst>
                </p14:cNvPr>
                <p14:cNvContentPartPr/>
                <p14:nvPr/>
              </p14:nvContentPartPr>
              <p14:xfrm>
                <a:off x="5580105" y="4958469"/>
                <a:ext cx="101520" cy="42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7EF0E1A-AE08-4CD4-8DE4-7B6EA0519A7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575785" y="4954149"/>
                  <a:ext cx="110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4E1610B-D7B5-437A-9D14-BB32A2712495}"/>
                    </a:ext>
                  </a:extLst>
                </p14:cNvPr>
                <p14:cNvContentPartPr/>
                <p14:nvPr/>
              </p14:nvContentPartPr>
              <p14:xfrm>
                <a:off x="5586225" y="4905909"/>
                <a:ext cx="164880" cy="95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4E1610B-D7B5-437A-9D14-BB32A27124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581905" y="4901589"/>
                  <a:ext cx="173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3A32F00-6CDC-444C-B107-7A12F70520D4}"/>
                    </a:ext>
                  </a:extLst>
                </p14:cNvPr>
                <p14:cNvContentPartPr/>
                <p14:nvPr/>
              </p14:nvContentPartPr>
              <p14:xfrm>
                <a:off x="5831025" y="4901949"/>
                <a:ext cx="128160" cy="96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3A32F00-6CDC-444C-B107-7A12F70520D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826705" y="4897629"/>
                  <a:ext cx="136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4E2535D-684A-49E0-BA01-0D163F93939C}"/>
                    </a:ext>
                  </a:extLst>
                </p14:cNvPr>
                <p14:cNvContentPartPr/>
                <p14:nvPr/>
              </p14:nvContentPartPr>
              <p14:xfrm>
                <a:off x="5970705" y="4898709"/>
                <a:ext cx="102240" cy="12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4E2535D-684A-49E0-BA01-0D163F93939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966385" y="4894389"/>
                  <a:ext cx="110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9B673B5-AF41-4A3C-89DA-8D373A0E4BF0}"/>
                    </a:ext>
                  </a:extLst>
                </p14:cNvPr>
                <p14:cNvContentPartPr/>
                <p14:nvPr/>
              </p14:nvContentPartPr>
              <p14:xfrm>
                <a:off x="5998425" y="4904469"/>
                <a:ext cx="95040" cy="100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9B673B5-AF41-4A3C-89DA-8D373A0E4BF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94105" y="4900149"/>
                  <a:ext cx="1036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A83521B-4304-4793-8797-487AED6884B6}"/>
              </a:ext>
            </a:extLst>
          </p:cNvPr>
          <p:cNvGrpSpPr/>
          <p:nvPr/>
        </p:nvGrpSpPr>
        <p:grpSpPr>
          <a:xfrm>
            <a:off x="5183385" y="5216949"/>
            <a:ext cx="847080" cy="103320"/>
            <a:chOff x="5183385" y="5216949"/>
            <a:chExt cx="84708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98EB8A1-1168-4849-9610-12E66791FC17}"/>
                    </a:ext>
                  </a:extLst>
                </p14:cNvPr>
                <p14:cNvContentPartPr/>
                <p14:nvPr/>
              </p14:nvContentPartPr>
              <p14:xfrm>
                <a:off x="5185905" y="5264829"/>
                <a:ext cx="86400" cy="5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98EB8A1-1168-4849-9610-12E66791FC1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181585" y="5260509"/>
                  <a:ext cx="95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1C57FC8-CDB5-4F18-B86B-7385C04AC277}"/>
                    </a:ext>
                  </a:extLst>
                </p14:cNvPr>
                <p14:cNvContentPartPr/>
                <p14:nvPr/>
              </p14:nvContentPartPr>
              <p14:xfrm>
                <a:off x="5183385" y="5291469"/>
                <a:ext cx="65520" cy="4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1C57FC8-CDB5-4F18-B86B-7385C04AC27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179065" y="5287149"/>
                  <a:ext cx="74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0E77F3F-FCA8-4DEE-B446-D0DEE63B4841}"/>
                    </a:ext>
                  </a:extLst>
                </p14:cNvPr>
                <p14:cNvContentPartPr/>
                <p14:nvPr/>
              </p14:nvContentPartPr>
              <p14:xfrm>
                <a:off x="5382825" y="5226309"/>
                <a:ext cx="12240" cy="92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0E77F3F-FCA8-4DEE-B446-D0DEE63B484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378505" y="5221989"/>
                  <a:ext cx="20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B9E0D39-D8EE-4A31-9D5E-5DB3E8D83119}"/>
                    </a:ext>
                  </a:extLst>
                </p14:cNvPr>
                <p14:cNvContentPartPr/>
                <p14:nvPr/>
              </p14:nvContentPartPr>
              <p14:xfrm>
                <a:off x="5454105" y="5218389"/>
                <a:ext cx="95400" cy="18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B9E0D39-D8EE-4A31-9D5E-5DB3E8D8311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449785" y="5214069"/>
                  <a:ext cx="104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1FB56E5-0A47-4BC0-9442-DA9D177166D0}"/>
                    </a:ext>
                  </a:extLst>
                </p14:cNvPr>
                <p14:cNvContentPartPr/>
                <p14:nvPr/>
              </p14:nvContentPartPr>
              <p14:xfrm>
                <a:off x="5433585" y="5249349"/>
                <a:ext cx="90720" cy="70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1FB56E5-0A47-4BC0-9442-DA9D177166D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429265" y="5245029"/>
                  <a:ext cx="99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A3DB480-56EE-4233-B19E-69CB68CAD8A6}"/>
                    </a:ext>
                  </a:extLst>
                </p14:cNvPr>
                <p14:cNvContentPartPr/>
                <p14:nvPr/>
              </p14:nvContentPartPr>
              <p14:xfrm>
                <a:off x="5602065" y="5296149"/>
                <a:ext cx="9720" cy="25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A3DB480-56EE-4233-B19E-69CB68CAD8A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597745" y="5291829"/>
                  <a:ext cx="183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3FA3344-7841-42B7-9112-4435EF287D4D}"/>
                    </a:ext>
                  </a:extLst>
                </p14:cNvPr>
                <p14:cNvContentPartPr/>
                <p14:nvPr/>
              </p14:nvContentPartPr>
              <p14:xfrm>
                <a:off x="5667585" y="5216949"/>
                <a:ext cx="86040" cy="925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3FA3344-7841-42B7-9112-4435EF287D4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663265" y="5212629"/>
                  <a:ext cx="94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8AD2C82-3543-41C1-BD81-DFBECC097CEA}"/>
                    </a:ext>
                  </a:extLst>
                </p14:cNvPr>
                <p14:cNvContentPartPr/>
                <p14:nvPr/>
              </p14:nvContentPartPr>
              <p14:xfrm>
                <a:off x="5794665" y="5228109"/>
                <a:ext cx="87480" cy="88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8AD2C82-3543-41C1-BD81-DFBECC097CE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790345" y="5223789"/>
                  <a:ext cx="96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7099D35-779D-4481-BAAE-BADF814CDD22}"/>
                    </a:ext>
                  </a:extLst>
                </p14:cNvPr>
                <p14:cNvContentPartPr/>
                <p14:nvPr/>
              </p14:nvContentPartPr>
              <p14:xfrm>
                <a:off x="5949105" y="5234229"/>
                <a:ext cx="72000" cy="9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7099D35-779D-4481-BAAE-BADF814CDD2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944785" y="5229909"/>
                  <a:ext cx="80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B8BB72B-6A46-4D48-84CF-359EAF9CDD11}"/>
                    </a:ext>
                  </a:extLst>
                </p14:cNvPr>
                <p14:cNvContentPartPr/>
                <p14:nvPr/>
              </p14:nvContentPartPr>
              <p14:xfrm>
                <a:off x="5940465" y="5241069"/>
                <a:ext cx="90000" cy="78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B8BB72B-6A46-4D48-84CF-359EAF9CDD1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36145" y="5236749"/>
                  <a:ext cx="9864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877A162-EAAB-47B7-BD4E-BDEE52EC48D5}"/>
              </a:ext>
            </a:extLst>
          </p:cNvPr>
          <p:cNvGrpSpPr/>
          <p:nvPr/>
        </p:nvGrpSpPr>
        <p:grpSpPr>
          <a:xfrm>
            <a:off x="5144865" y="5538069"/>
            <a:ext cx="510120" cy="137520"/>
            <a:chOff x="5144865" y="5538069"/>
            <a:chExt cx="51012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FC5425C-0FE5-44B9-9372-A59F4C7C9025}"/>
                    </a:ext>
                  </a:extLst>
                </p14:cNvPr>
                <p14:cNvContentPartPr/>
                <p14:nvPr/>
              </p14:nvContentPartPr>
              <p14:xfrm>
                <a:off x="5144865" y="5547429"/>
                <a:ext cx="200160" cy="70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FC5425C-0FE5-44B9-9372-A59F4C7C90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140545" y="5543109"/>
                  <a:ext cx="208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43BB20C-5B42-4552-9A6B-CE27FB8BB5B4}"/>
                    </a:ext>
                  </a:extLst>
                </p14:cNvPr>
                <p14:cNvContentPartPr/>
                <p14:nvPr/>
              </p14:nvContentPartPr>
              <p14:xfrm>
                <a:off x="5157105" y="5633469"/>
                <a:ext cx="172440" cy="42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43BB20C-5B42-4552-9A6B-CE27FB8BB5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52785" y="5629149"/>
                  <a:ext cx="181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33B0C4E-77EE-486D-8C55-A1B17B933CF8}"/>
                    </a:ext>
                  </a:extLst>
                </p14:cNvPr>
                <p14:cNvContentPartPr/>
                <p14:nvPr/>
              </p14:nvContentPartPr>
              <p14:xfrm>
                <a:off x="5467425" y="5545269"/>
                <a:ext cx="14760" cy="114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33B0C4E-77EE-486D-8C55-A1B17B933CF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463105" y="5540949"/>
                  <a:ext cx="23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33420A8-5DAA-4E5B-BC92-6C0B9A93013C}"/>
                    </a:ext>
                  </a:extLst>
                </p14:cNvPr>
                <p14:cNvContentPartPr/>
                <p14:nvPr/>
              </p14:nvContentPartPr>
              <p14:xfrm>
                <a:off x="5537625" y="5538069"/>
                <a:ext cx="117360" cy="1198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33420A8-5DAA-4E5B-BC92-6C0B9A93013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533305" y="5533749"/>
                  <a:ext cx="1260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342F430-6E21-4B6C-A016-DC7F5AF64AA0}"/>
              </a:ext>
            </a:extLst>
          </p:cNvPr>
          <p:cNvGrpSpPr/>
          <p:nvPr/>
        </p:nvGrpSpPr>
        <p:grpSpPr>
          <a:xfrm>
            <a:off x="6352071" y="4817932"/>
            <a:ext cx="889560" cy="263880"/>
            <a:chOff x="6352071" y="4817932"/>
            <a:chExt cx="88956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53AAB0B-1BD6-4413-8311-8E2239104F2E}"/>
                    </a:ext>
                  </a:extLst>
                </p14:cNvPr>
                <p14:cNvContentPartPr/>
                <p14:nvPr/>
              </p14:nvContentPartPr>
              <p14:xfrm>
                <a:off x="6458271" y="4817932"/>
                <a:ext cx="129240" cy="10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53AAB0B-1BD6-4413-8311-8E2239104F2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453951" y="4813612"/>
                  <a:ext cx="137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781BEBB-8B0C-46B0-83D0-9C8422C5EA51}"/>
                    </a:ext>
                  </a:extLst>
                </p14:cNvPr>
                <p14:cNvContentPartPr/>
                <p14:nvPr/>
              </p14:nvContentPartPr>
              <p14:xfrm>
                <a:off x="6452151" y="4843852"/>
                <a:ext cx="79200" cy="64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781BEBB-8B0C-46B0-83D0-9C8422C5EA5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447831" y="4839532"/>
                  <a:ext cx="87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F15AB11-B7F6-4FA1-97C2-C39EEE2E16C0}"/>
                    </a:ext>
                  </a:extLst>
                </p14:cNvPr>
                <p14:cNvContentPartPr/>
                <p14:nvPr/>
              </p14:nvContentPartPr>
              <p14:xfrm>
                <a:off x="6546471" y="4845292"/>
                <a:ext cx="117360" cy="55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F15AB11-B7F6-4FA1-97C2-C39EEE2E16C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42151" y="4840972"/>
                  <a:ext cx="126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4FEBE23-FE28-411B-80E2-58F9E7BBC362}"/>
                    </a:ext>
                  </a:extLst>
                </p14:cNvPr>
                <p14:cNvContentPartPr/>
                <p14:nvPr/>
              </p14:nvContentPartPr>
              <p14:xfrm>
                <a:off x="6352071" y="4936732"/>
                <a:ext cx="343080" cy="370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4FEBE23-FE28-411B-80E2-58F9E7BBC36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347751" y="4932412"/>
                  <a:ext cx="351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B0954D3-EE9E-4192-8F04-4DCC4FD932F0}"/>
                    </a:ext>
                  </a:extLst>
                </p14:cNvPr>
                <p14:cNvContentPartPr/>
                <p14:nvPr/>
              </p14:nvContentPartPr>
              <p14:xfrm>
                <a:off x="6399231" y="5005132"/>
                <a:ext cx="89280" cy="406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B0954D3-EE9E-4192-8F04-4DCC4FD932F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394911" y="5000812"/>
                  <a:ext cx="97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7B64820-9B6B-43A1-8416-487A2BAC467C}"/>
                    </a:ext>
                  </a:extLst>
                </p14:cNvPr>
                <p14:cNvContentPartPr/>
                <p14:nvPr/>
              </p14:nvContentPartPr>
              <p14:xfrm>
                <a:off x="6429471" y="5034652"/>
                <a:ext cx="6480" cy="414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7B64820-9B6B-43A1-8416-487A2BAC467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425151" y="5030332"/>
                  <a:ext cx="15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808F8B5-2D66-41EB-9B1D-4BBEC9605CD9}"/>
                    </a:ext>
                  </a:extLst>
                </p14:cNvPr>
                <p14:cNvContentPartPr/>
                <p14:nvPr/>
              </p14:nvContentPartPr>
              <p14:xfrm>
                <a:off x="6487431" y="5017012"/>
                <a:ext cx="99000" cy="64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808F8B5-2D66-41EB-9B1D-4BBEC9605CD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483111" y="5012692"/>
                  <a:ext cx="107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DF8BFD5-7943-41F4-9AA4-C1BB774231D3}"/>
                    </a:ext>
                  </a:extLst>
                </p14:cNvPr>
                <p14:cNvContentPartPr/>
                <p14:nvPr/>
              </p14:nvContentPartPr>
              <p14:xfrm>
                <a:off x="6575271" y="5005852"/>
                <a:ext cx="116280" cy="53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DF8BFD5-7943-41F4-9AA4-C1BB774231D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570951" y="5001532"/>
                  <a:ext cx="124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3DB9383-3647-4ED8-9066-A6D0AA034F95}"/>
                    </a:ext>
                  </a:extLst>
                </p14:cNvPr>
                <p14:cNvContentPartPr/>
                <p14:nvPr/>
              </p14:nvContentPartPr>
              <p14:xfrm>
                <a:off x="6827271" y="4923412"/>
                <a:ext cx="78840" cy="76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3DB9383-3647-4ED8-9066-A6D0AA034F9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822951" y="4919092"/>
                  <a:ext cx="87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F70805D-1979-4C2D-8D31-5E94141FB1CA}"/>
                    </a:ext>
                  </a:extLst>
                </p14:cNvPr>
                <p14:cNvContentPartPr/>
                <p14:nvPr/>
              </p14:nvContentPartPr>
              <p14:xfrm>
                <a:off x="6991791" y="4907572"/>
                <a:ext cx="6120" cy="79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F70805D-1979-4C2D-8D31-5E94141FB1C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987471" y="4903252"/>
                  <a:ext cx="14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B9EC3B7-F51A-40E9-97F4-577CD0F40E2B}"/>
                    </a:ext>
                  </a:extLst>
                </p14:cNvPr>
                <p14:cNvContentPartPr/>
                <p14:nvPr/>
              </p14:nvContentPartPr>
              <p14:xfrm>
                <a:off x="7019151" y="4914412"/>
                <a:ext cx="125640" cy="71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B9EC3B7-F51A-40E9-97F4-577CD0F40E2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014831" y="4910092"/>
                  <a:ext cx="134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0AD63FC-C295-44D9-B404-72CAFE9ECC28}"/>
                    </a:ext>
                  </a:extLst>
                </p14:cNvPr>
                <p14:cNvContentPartPr/>
                <p14:nvPr/>
              </p14:nvContentPartPr>
              <p14:xfrm>
                <a:off x="7158471" y="4908652"/>
                <a:ext cx="83160" cy="102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0AD63FC-C295-44D9-B404-72CAFE9ECC2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154151" y="4904332"/>
                  <a:ext cx="918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3CA24B8-0E62-4061-8C22-F30027D8CCDB}"/>
              </a:ext>
            </a:extLst>
          </p:cNvPr>
          <p:cNvGrpSpPr/>
          <p:nvPr/>
        </p:nvGrpSpPr>
        <p:grpSpPr>
          <a:xfrm>
            <a:off x="7640151" y="4827292"/>
            <a:ext cx="849240" cy="245880"/>
            <a:chOff x="7640151" y="4827292"/>
            <a:chExt cx="84924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B158AB1-3442-4DCA-B3D5-B0B095414F8C}"/>
                    </a:ext>
                  </a:extLst>
                </p14:cNvPr>
                <p14:cNvContentPartPr/>
                <p14:nvPr/>
              </p14:nvContentPartPr>
              <p14:xfrm>
                <a:off x="7753191" y="4827292"/>
                <a:ext cx="19440" cy="43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B158AB1-3442-4DCA-B3D5-B0B095414F8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748871" y="4822972"/>
                  <a:ext cx="28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335AF60-D134-432E-8CDC-5C22EE96F469}"/>
                    </a:ext>
                  </a:extLst>
                </p14:cNvPr>
                <p14:cNvContentPartPr/>
                <p14:nvPr/>
              </p14:nvContentPartPr>
              <p14:xfrm>
                <a:off x="7695591" y="4846732"/>
                <a:ext cx="74880" cy="612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335AF60-D134-432E-8CDC-5C22EE96F46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691271" y="4842412"/>
                  <a:ext cx="83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9D040FA-FC86-4B42-96B7-CDFB159ADA0D}"/>
                    </a:ext>
                  </a:extLst>
                </p14:cNvPr>
                <p14:cNvContentPartPr/>
                <p14:nvPr/>
              </p14:nvContentPartPr>
              <p14:xfrm>
                <a:off x="7772631" y="4839892"/>
                <a:ext cx="119880" cy="61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9D040FA-FC86-4B42-96B7-CDFB159ADA0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768311" y="4835572"/>
                  <a:ext cx="128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D75C1A8-8B1C-4AE1-96AD-9FAD4CF7D85D}"/>
                    </a:ext>
                  </a:extLst>
                </p14:cNvPr>
                <p14:cNvContentPartPr/>
                <p14:nvPr/>
              </p14:nvContentPartPr>
              <p14:xfrm>
                <a:off x="7707471" y="4828732"/>
                <a:ext cx="63720" cy="165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D75C1A8-8B1C-4AE1-96AD-9FAD4CF7D85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03151" y="4824412"/>
                  <a:ext cx="72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0485A9B-DF06-4BD9-89B3-203203EEFD46}"/>
                    </a:ext>
                  </a:extLst>
                </p14:cNvPr>
                <p14:cNvContentPartPr/>
                <p14:nvPr/>
              </p14:nvContentPartPr>
              <p14:xfrm>
                <a:off x="7663191" y="4946092"/>
                <a:ext cx="249840" cy="3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0485A9B-DF06-4BD9-89B3-203203EEFD4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658871" y="4941772"/>
                  <a:ext cx="258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1065917-C0A4-4023-B453-AD67758B9792}"/>
                    </a:ext>
                  </a:extLst>
                </p14:cNvPr>
                <p14:cNvContentPartPr/>
                <p14:nvPr/>
              </p14:nvContentPartPr>
              <p14:xfrm>
                <a:off x="7640151" y="5001532"/>
                <a:ext cx="147240" cy="36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1065917-C0A4-4023-B453-AD67758B979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635831" y="4997212"/>
                  <a:ext cx="155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9306279-7550-494B-A3D5-D1ADBE2308C8}"/>
                    </a:ext>
                  </a:extLst>
                </p14:cNvPr>
                <p14:cNvContentPartPr/>
                <p14:nvPr/>
              </p14:nvContentPartPr>
              <p14:xfrm>
                <a:off x="7700631" y="5032492"/>
                <a:ext cx="15480" cy="40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9306279-7550-494B-A3D5-D1ADBE2308C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696311" y="5028172"/>
                  <a:ext cx="24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C79F0CF-E5CB-4883-8590-42138F686849}"/>
                    </a:ext>
                  </a:extLst>
                </p14:cNvPr>
                <p14:cNvContentPartPr/>
                <p14:nvPr/>
              </p14:nvContentPartPr>
              <p14:xfrm>
                <a:off x="7779111" y="5014852"/>
                <a:ext cx="101160" cy="568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C79F0CF-E5CB-4883-8590-42138F68684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774791" y="5010532"/>
                  <a:ext cx="109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B37391-20F2-4891-A192-FA9C81D060CC}"/>
                    </a:ext>
                  </a:extLst>
                </p14:cNvPr>
                <p14:cNvContentPartPr/>
                <p14:nvPr/>
              </p14:nvContentPartPr>
              <p14:xfrm>
                <a:off x="7863351" y="5005492"/>
                <a:ext cx="119520" cy="612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B37391-20F2-4891-A192-FA9C81D060C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859031" y="5001172"/>
                  <a:ext cx="128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E767882-05E4-4BE0-BCD7-8FB5669E1CED}"/>
                    </a:ext>
                  </a:extLst>
                </p14:cNvPr>
                <p14:cNvContentPartPr/>
                <p14:nvPr/>
              </p14:nvContentPartPr>
              <p14:xfrm>
                <a:off x="8093751" y="4909732"/>
                <a:ext cx="104400" cy="424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E767882-05E4-4BE0-BCD7-8FB5669E1CE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089431" y="4905412"/>
                  <a:ext cx="113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ED2B006-4F44-4BA8-AC80-DB612DDD59BF}"/>
                    </a:ext>
                  </a:extLst>
                </p14:cNvPr>
                <p14:cNvContentPartPr/>
                <p14:nvPr/>
              </p14:nvContentPartPr>
              <p14:xfrm>
                <a:off x="8271591" y="4875892"/>
                <a:ext cx="108720" cy="79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ED2B006-4F44-4BA8-AC80-DB612DDD59B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267271" y="4871572"/>
                  <a:ext cx="117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26AD13F-2AB5-45E2-9249-52AF635AA8A9}"/>
                    </a:ext>
                  </a:extLst>
                </p14:cNvPr>
                <p14:cNvContentPartPr/>
                <p14:nvPr/>
              </p14:nvContentPartPr>
              <p14:xfrm>
                <a:off x="8425311" y="4891732"/>
                <a:ext cx="64080" cy="669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26AD13F-2AB5-45E2-9249-52AF635AA8A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420991" y="4887412"/>
                  <a:ext cx="7272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7CC0C61-EC83-45DE-8BA6-34787EEB7E36}"/>
              </a:ext>
            </a:extLst>
          </p:cNvPr>
          <p:cNvGrpSpPr/>
          <p:nvPr/>
        </p:nvGrpSpPr>
        <p:grpSpPr>
          <a:xfrm>
            <a:off x="6511551" y="5187292"/>
            <a:ext cx="835200" cy="119880"/>
            <a:chOff x="6511551" y="5187292"/>
            <a:chExt cx="835200" cy="11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FAC50B8-E456-4F48-9DC4-0203484EC81E}"/>
                    </a:ext>
                  </a:extLst>
                </p14:cNvPr>
                <p14:cNvContentPartPr/>
                <p14:nvPr/>
              </p14:nvContentPartPr>
              <p14:xfrm>
                <a:off x="6511551" y="5246692"/>
                <a:ext cx="64080" cy="10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FAC50B8-E456-4F48-9DC4-0203484EC81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507231" y="5242372"/>
                  <a:ext cx="72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C49156B-2E9F-409C-8AAA-256EB9D79103}"/>
                    </a:ext>
                  </a:extLst>
                </p14:cNvPr>
                <p14:cNvContentPartPr/>
                <p14:nvPr/>
              </p14:nvContentPartPr>
              <p14:xfrm>
                <a:off x="6516591" y="5278732"/>
                <a:ext cx="87840" cy="6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C49156B-2E9F-409C-8AAA-256EB9D7910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512271" y="5274412"/>
                  <a:ext cx="964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BAC8E5C-93BE-44A1-8376-5BF036357E6C}"/>
                    </a:ext>
                  </a:extLst>
                </p14:cNvPr>
                <p14:cNvContentPartPr/>
                <p14:nvPr/>
              </p14:nvContentPartPr>
              <p14:xfrm>
                <a:off x="6710631" y="5207812"/>
                <a:ext cx="12600" cy="936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BAC8E5C-93BE-44A1-8376-5BF036357E6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06311" y="5203492"/>
                  <a:ext cx="21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925E2B7-8C13-4C5E-8387-D3AD8F13936B}"/>
                    </a:ext>
                  </a:extLst>
                </p14:cNvPr>
                <p14:cNvContentPartPr/>
                <p14:nvPr/>
              </p14:nvContentPartPr>
              <p14:xfrm>
                <a:off x="6772191" y="5212132"/>
                <a:ext cx="97560" cy="950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925E2B7-8C13-4C5E-8387-D3AD8F13936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767871" y="5207812"/>
                  <a:ext cx="106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F885205-856B-400A-9341-0AC90C498488}"/>
                    </a:ext>
                  </a:extLst>
                </p14:cNvPr>
                <p14:cNvContentPartPr/>
                <p14:nvPr/>
              </p14:nvContentPartPr>
              <p14:xfrm>
                <a:off x="6923031" y="5287732"/>
                <a:ext cx="11880" cy="75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F885205-856B-400A-9341-0AC90C49848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18711" y="5283412"/>
                  <a:ext cx="20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7B59B67-B2B4-4FA1-9E80-4E8FF2AC056A}"/>
                    </a:ext>
                  </a:extLst>
                </p14:cNvPr>
                <p14:cNvContentPartPr/>
                <p14:nvPr/>
              </p14:nvContentPartPr>
              <p14:xfrm>
                <a:off x="6983871" y="5199532"/>
                <a:ext cx="74160" cy="99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7B59B67-B2B4-4FA1-9E80-4E8FF2AC056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979551" y="5195212"/>
                  <a:ext cx="82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7D35197-440A-4E27-AB14-49C965B28841}"/>
                    </a:ext>
                  </a:extLst>
                </p14:cNvPr>
                <p14:cNvContentPartPr/>
                <p14:nvPr/>
              </p14:nvContentPartPr>
              <p14:xfrm>
                <a:off x="7119951" y="5187292"/>
                <a:ext cx="98280" cy="1080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7D35197-440A-4E27-AB14-49C965B2884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115631" y="5182972"/>
                  <a:ext cx="106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C0A51A1-BBD9-45D9-B1CC-A2A8583A2403}"/>
                    </a:ext>
                  </a:extLst>
                </p14:cNvPr>
                <p14:cNvContentPartPr/>
                <p14:nvPr/>
              </p14:nvContentPartPr>
              <p14:xfrm>
                <a:off x="7265031" y="5193052"/>
                <a:ext cx="81720" cy="158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C0A51A1-BBD9-45D9-B1CC-A2A8583A240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260711" y="5188732"/>
                  <a:ext cx="90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34843BD-F1B2-46DB-86A1-20587658713F}"/>
                    </a:ext>
                  </a:extLst>
                </p14:cNvPr>
                <p14:cNvContentPartPr/>
                <p14:nvPr/>
              </p14:nvContentPartPr>
              <p14:xfrm>
                <a:off x="7244511" y="5213572"/>
                <a:ext cx="95040" cy="860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34843BD-F1B2-46DB-86A1-20587658713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240191" y="5209252"/>
                  <a:ext cx="10368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421F58E-6802-4B39-A66A-A7318DB84DD6}"/>
              </a:ext>
            </a:extLst>
          </p:cNvPr>
          <p:cNvGrpSpPr/>
          <p:nvPr/>
        </p:nvGrpSpPr>
        <p:grpSpPr>
          <a:xfrm>
            <a:off x="6524151" y="5499772"/>
            <a:ext cx="512280" cy="139680"/>
            <a:chOff x="6524151" y="5499772"/>
            <a:chExt cx="51228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17C0D36-B9C8-43AB-A551-1240234F7381}"/>
                    </a:ext>
                  </a:extLst>
                </p14:cNvPr>
                <p14:cNvContentPartPr/>
                <p14:nvPr/>
              </p14:nvContentPartPr>
              <p14:xfrm>
                <a:off x="6524151" y="5542612"/>
                <a:ext cx="157680" cy="50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17C0D36-B9C8-43AB-A551-1240234F738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519831" y="5538292"/>
                  <a:ext cx="166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4352926-6F19-4CAB-87A5-3677092C7644}"/>
                    </a:ext>
                  </a:extLst>
                </p14:cNvPr>
                <p14:cNvContentPartPr/>
                <p14:nvPr/>
              </p14:nvContentPartPr>
              <p14:xfrm>
                <a:off x="6537831" y="5595532"/>
                <a:ext cx="154080" cy="439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4352926-6F19-4CAB-87A5-3677092C764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533511" y="5591212"/>
                  <a:ext cx="162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972ED9D-BFCD-447D-8042-608F9E81FEC9}"/>
                    </a:ext>
                  </a:extLst>
                </p14:cNvPr>
                <p14:cNvContentPartPr/>
                <p14:nvPr/>
              </p14:nvContentPartPr>
              <p14:xfrm>
                <a:off x="6847071" y="5514892"/>
                <a:ext cx="10440" cy="79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972ED9D-BFCD-447D-8042-608F9E81FEC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842751" y="5510572"/>
                  <a:ext cx="19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370C9CA-EDE9-4764-BECE-01D956720F16}"/>
                    </a:ext>
                  </a:extLst>
                </p14:cNvPr>
                <p14:cNvContentPartPr/>
                <p14:nvPr/>
              </p14:nvContentPartPr>
              <p14:xfrm>
                <a:off x="6922671" y="5499772"/>
                <a:ext cx="113760" cy="130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370C9CA-EDE9-4764-BECE-01D956720F1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918351" y="5495452"/>
                  <a:ext cx="1224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A0567DB-415E-4433-86CE-6CBCA73D617C}"/>
              </a:ext>
            </a:extLst>
          </p:cNvPr>
          <p:cNvGrpSpPr/>
          <p:nvPr/>
        </p:nvGrpSpPr>
        <p:grpSpPr>
          <a:xfrm>
            <a:off x="7839231" y="5162812"/>
            <a:ext cx="764280" cy="134280"/>
            <a:chOff x="7839231" y="5162812"/>
            <a:chExt cx="76428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8C70E0D-D940-4D08-966E-F69321F43C96}"/>
                    </a:ext>
                  </a:extLst>
                </p14:cNvPr>
                <p14:cNvContentPartPr/>
                <p14:nvPr/>
              </p14:nvContentPartPr>
              <p14:xfrm>
                <a:off x="7839231" y="5228332"/>
                <a:ext cx="66600" cy="36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8C70E0D-D940-4D08-966E-F69321F43C9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834911" y="5224012"/>
                  <a:ext cx="75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E56DCEE-A69B-4BB2-BE42-80DDC7E9D529}"/>
                    </a:ext>
                  </a:extLst>
                </p14:cNvPr>
                <p14:cNvContentPartPr/>
                <p14:nvPr/>
              </p14:nvContentPartPr>
              <p14:xfrm>
                <a:off x="7839231" y="5263612"/>
                <a:ext cx="57240" cy="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E56DCEE-A69B-4BB2-BE42-80DDC7E9D52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834911" y="5259292"/>
                  <a:ext cx="658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FEA2184-E96A-4C92-8672-2607DFD6619F}"/>
                    </a:ext>
                  </a:extLst>
                </p14:cNvPr>
                <p14:cNvContentPartPr/>
                <p14:nvPr/>
              </p14:nvContentPartPr>
              <p14:xfrm>
                <a:off x="8038311" y="5172532"/>
                <a:ext cx="78480" cy="1245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FEA2184-E96A-4C92-8672-2607DFD6619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033991" y="5168212"/>
                  <a:ext cx="87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9F10314-31B9-4AF2-9CC9-9F58426244DD}"/>
                    </a:ext>
                  </a:extLst>
                </p14:cNvPr>
                <p14:cNvContentPartPr/>
                <p14:nvPr/>
              </p14:nvContentPartPr>
              <p14:xfrm>
                <a:off x="8180511" y="5265052"/>
                <a:ext cx="4680" cy="25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9F10314-31B9-4AF2-9CC9-9F58426244D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176191" y="5260732"/>
                  <a:ext cx="13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60B2C5A-4E47-4BD6-9B14-1E0368B2E052}"/>
                    </a:ext>
                  </a:extLst>
                </p14:cNvPr>
                <p14:cNvContentPartPr/>
                <p14:nvPr/>
              </p14:nvContentPartPr>
              <p14:xfrm>
                <a:off x="8252871" y="5162812"/>
                <a:ext cx="97560" cy="1188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60B2C5A-4E47-4BD6-9B14-1E0368B2E05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248551" y="5158492"/>
                  <a:ext cx="106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4898F4D-8995-4181-8586-D80BE3F06D33}"/>
                    </a:ext>
                  </a:extLst>
                </p14:cNvPr>
                <p14:cNvContentPartPr/>
                <p14:nvPr/>
              </p14:nvContentPartPr>
              <p14:xfrm>
                <a:off x="8360151" y="5176852"/>
                <a:ext cx="110880" cy="1022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4898F4D-8995-4181-8586-D80BE3F06D3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355831" y="5172532"/>
                  <a:ext cx="119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597CF25-EBFD-42CD-847B-AA52BD5195AC}"/>
                    </a:ext>
                  </a:extLst>
                </p14:cNvPr>
                <p14:cNvContentPartPr/>
                <p14:nvPr/>
              </p14:nvContentPartPr>
              <p14:xfrm>
                <a:off x="8519271" y="5171452"/>
                <a:ext cx="84240" cy="107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597CF25-EBFD-42CD-847B-AA52BD5195A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514951" y="5167132"/>
                  <a:ext cx="928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B5378DA-4CA1-49AD-825C-62CCD48ABE77}"/>
              </a:ext>
            </a:extLst>
          </p:cNvPr>
          <p:cNvGrpSpPr/>
          <p:nvPr/>
        </p:nvGrpSpPr>
        <p:grpSpPr>
          <a:xfrm>
            <a:off x="7832031" y="5488612"/>
            <a:ext cx="602640" cy="123120"/>
            <a:chOff x="7832031" y="5488612"/>
            <a:chExt cx="60264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8B8DEE6-77DB-493F-809E-B6E6560004EE}"/>
                    </a:ext>
                  </a:extLst>
                </p14:cNvPr>
                <p14:cNvContentPartPr/>
                <p14:nvPr/>
              </p14:nvContentPartPr>
              <p14:xfrm>
                <a:off x="7838511" y="5488612"/>
                <a:ext cx="200880" cy="673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8B8DEE6-77DB-493F-809E-B6E6560004E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34191" y="5484292"/>
                  <a:ext cx="209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B79F1D2-E982-4821-AE52-11D1B5125E6D}"/>
                    </a:ext>
                  </a:extLst>
                </p14:cNvPr>
                <p14:cNvContentPartPr/>
                <p14:nvPr/>
              </p14:nvContentPartPr>
              <p14:xfrm>
                <a:off x="7832031" y="5574292"/>
                <a:ext cx="212760" cy="374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B79F1D2-E982-4821-AE52-11D1B5125E6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827711" y="5569972"/>
                  <a:ext cx="221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3C1C0AB-9744-485E-AB96-FE886693324D}"/>
                    </a:ext>
                  </a:extLst>
                </p14:cNvPr>
                <p14:cNvContentPartPr/>
                <p14:nvPr/>
              </p14:nvContentPartPr>
              <p14:xfrm>
                <a:off x="8188791" y="5490052"/>
                <a:ext cx="10080" cy="1058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3C1C0AB-9744-485E-AB96-FE886693324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184471" y="5485732"/>
                  <a:ext cx="18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79CD158-3B37-4934-8653-1493A17345F7}"/>
                    </a:ext>
                  </a:extLst>
                </p14:cNvPr>
                <p14:cNvContentPartPr/>
                <p14:nvPr/>
              </p14:nvContentPartPr>
              <p14:xfrm>
                <a:off x="8261511" y="5492932"/>
                <a:ext cx="173160" cy="1144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79CD158-3B37-4934-8653-1493A17345F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257191" y="5488612"/>
                  <a:ext cx="181800" cy="12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949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ED689-79EA-466D-9459-3A968E1E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7" y="0"/>
            <a:ext cx="8644425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521EAA-900A-4EAD-89F3-C5761185A060}"/>
              </a:ext>
            </a:extLst>
          </p:cNvPr>
          <p:cNvGrpSpPr/>
          <p:nvPr/>
        </p:nvGrpSpPr>
        <p:grpSpPr>
          <a:xfrm>
            <a:off x="671295" y="1518735"/>
            <a:ext cx="1079640" cy="246240"/>
            <a:chOff x="671295" y="1518735"/>
            <a:chExt cx="107964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6688CC7-DA33-480E-B4D7-BDC4659DB5A1}"/>
                    </a:ext>
                  </a:extLst>
                </p14:cNvPr>
                <p14:cNvContentPartPr/>
                <p14:nvPr/>
              </p14:nvContentPartPr>
              <p14:xfrm>
                <a:off x="671295" y="1542135"/>
                <a:ext cx="163440" cy="112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6688CC7-DA33-480E-B4D7-BDC4659DB5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6975" y="1537815"/>
                  <a:ext cx="172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F259EEC-8AD4-4F78-A2BC-5F2F7F917E3B}"/>
                    </a:ext>
                  </a:extLst>
                </p14:cNvPr>
                <p14:cNvContentPartPr/>
                <p14:nvPr/>
              </p14:nvContentPartPr>
              <p14:xfrm>
                <a:off x="876495" y="1573455"/>
                <a:ext cx="225360" cy="63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F259EEC-8AD4-4F78-A2BC-5F2F7F917E3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2175" y="1569135"/>
                  <a:ext cx="234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9173DB4-3D48-49CC-94A3-93CAE8A16B53}"/>
                    </a:ext>
                  </a:extLst>
                </p14:cNvPr>
                <p14:cNvContentPartPr/>
                <p14:nvPr/>
              </p14:nvContentPartPr>
              <p14:xfrm>
                <a:off x="1131735" y="1585335"/>
                <a:ext cx="110160" cy="50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9173DB4-3D48-49CC-94A3-93CAE8A16B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27415" y="1581015"/>
                  <a:ext cx="118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7001DA-6A9F-46EF-B21A-F097FFE9172E}"/>
                    </a:ext>
                  </a:extLst>
                </p14:cNvPr>
                <p14:cNvContentPartPr/>
                <p14:nvPr/>
              </p14:nvContentPartPr>
              <p14:xfrm>
                <a:off x="1255575" y="1595055"/>
                <a:ext cx="87840" cy="169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7001DA-6A9F-46EF-B21A-F097FFE917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51255" y="1590735"/>
                  <a:ext cx="96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EF5C859-83C2-4C33-8837-028EAB55DCE0}"/>
                    </a:ext>
                  </a:extLst>
                </p14:cNvPr>
                <p14:cNvContentPartPr/>
                <p14:nvPr/>
              </p14:nvContentPartPr>
              <p14:xfrm>
                <a:off x="1364655" y="1568415"/>
                <a:ext cx="187920" cy="92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EF5C859-83C2-4C33-8837-028EAB55DCE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60335" y="1564095"/>
                  <a:ext cx="196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4DBF12-474B-4EF1-87A3-16C04EA80832}"/>
                    </a:ext>
                  </a:extLst>
                </p14:cNvPr>
                <p14:cNvContentPartPr/>
                <p14:nvPr/>
              </p14:nvContentPartPr>
              <p14:xfrm>
                <a:off x="1527735" y="1568775"/>
                <a:ext cx="79200" cy="89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4DBF12-474B-4EF1-87A3-16C04EA808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23415" y="1564455"/>
                  <a:ext cx="87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0566EC3-D67C-400F-ABD1-383E215B5602}"/>
                    </a:ext>
                  </a:extLst>
                </p14:cNvPr>
                <p14:cNvContentPartPr/>
                <p14:nvPr/>
              </p14:nvContentPartPr>
              <p14:xfrm>
                <a:off x="1708095" y="1518735"/>
                <a:ext cx="42840" cy="21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0566EC3-D67C-400F-ABD1-383E215B560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03775" y="1514415"/>
                  <a:ext cx="51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20607AD-866A-4CFB-9C6E-F4216180F683}"/>
                    </a:ext>
                  </a:extLst>
                </p14:cNvPr>
                <p14:cNvContentPartPr/>
                <p14:nvPr/>
              </p14:nvContentPartPr>
              <p14:xfrm>
                <a:off x="1708455" y="1610175"/>
                <a:ext cx="31320" cy="17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20607AD-866A-4CFB-9C6E-F4216180F68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04135" y="1605855"/>
                  <a:ext cx="399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964C2C-19A1-4415-B0FE-6C7B12FEC471}"/>
              </a:ext>
            </a:extLst>
          </p:cNvPr>
          <p:cNvGrpSpPr/>
          <p:nvPr/>
        </p:nvGrpSpPr>
        <p:grpSpPr>
          <a:xfrm>
            <a:off x="679575" y="2391340"/>
            <a:ext cx="714240" cy="162000"/>
            <a:chOff x="679575" y="2391340"/>
            <a:chExt cx="71424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D22B7AB-17C0-4983-942D-C0D365084BE0}"/>
                    </a:ext>
                  </a:extLst>
                </p14:cNvPr>
                <p14:cNvContentPartPr/>
                <p14:nvPr/>
              </p14:nvContentPartPr>
              <p14:xfrm>
                <a:off x="681735" y="2433820"/>
                <a:ext cx="126000" cy="119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D22B7AB-17C0-4983-942D-C0D365084B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7415" y="2429500"/>
                  <a:ext cx="134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00CE2FF-86C7-4E7A-B592-494A124ACD5C}"/>
                    </a:ext>
                  </a:extLst>
                </p14:cNvPr>
                <p14:cNvContentPartPr/>
                <p14:nvPr/>
              </p14:nvContentPartPr>
              <p14:xfrm>
                <a:off x="679575" y="2502220"/>
                <a:ext cx="114480" cy="28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00CE2FF-86C7-4E7A-B592-494A124ACD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5255" y="2497900"/>
                  <a:ext cx="123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4578BDF-EB7F-405A-953E-30A132DED29A}"/>
                    </a:ext>
                  </a:extLst>
                </p14:cNvPr>
                <p14:cNvContentPartPr/>
                <p14:nvPr/>
              </p14:nvContentPartPr>
              <p14:xfrm>
                <a:off x="817815" y="2432740"/>
                <a:ext cx="109440" cy="114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4578BDF-EB7F-405A-953E-30A132DED29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3495" y="2428420"/>
                  <a:ext cx="11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21636AD-30A9-4ACB-AEFA-6AAF8817640A}"/>
                    </a:ext>
                  </a:extLst>
                </p14:cNvPr>
                <p14:cNvContentPartPr/>
                <p14:nvPr/>
              </p14:nvContentPartPr>
              <p14:xfrm>
                <a:off x="931935" y="2480620"/>
                <a:ext cx="202320" cy="63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21636AD-30A9-4ACB-AEFA-6AAF8817640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7615" y="2476300"/>
                  <a:ext cx="210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B05787-4259-4D09-A8E0-D6ED72EDA36C}"/>
                    </a:ext>
                  </a:extLst>
                </p14:cNvPr>
                <p14:cNvContentPartPr/>
                <p14:nvPr/>
              </p14:nvContentPartPr>
              <p14:xfrm>
                <a:off x="1110495" y="2448940"/>
                <a:ext cx="5400" cy="25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B05787-4259-4D09-A8E0-D6ED72EDA3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6175" y="2444620"/>
                  <a:ext cx="14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FE758CF-D7CD-4097-916A-109C92D63841}"/>
                    </a:ext>
                  </a:extLst>
                </p14:cNvPr>
                <p14:cNvContentPartPr/>
                <p14:nvPr/>
              </p14:nvContentPartPr>
              <p14:xfrm>
                <a:off x="1177815" y="2480260"/>
                <a:ext cx="79920" cy="45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FE758CF-D7CD-4097-916A-109C92D638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73495" y="2475940"/>
                  <a:ext cx="88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122CB1-C5FA-43E1-9CFA-AA2500DAE4A8}"/>
                    </a:ext>
                  </a:extLst>
                </p14:cNvPr>
                <p14:cNvContentPartPr/>
                <p14:nvPr/>
              </p14:nvContentPartPr>
              <p14:xfrm>
                <a:off x="1361415" y="2391340"/>
                <a:ext cx="24480" cy="24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122CB1-C5FA-43E1-9CFA-AA2500DAE4A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57095" y="2387020"/>
                  <a:ext cx="33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46C3EE-2E66-4163-A1AB-10977FF79641}"/>
                    </a:ext>
                  </a:extLst>
                </p14:cNvPr>
                <p14:cNvContentPartPr/>
                <p14:nvPr/>
              </p14:nvContentPartPr>
              <p14:xfrm>
                <a:off x="1359975" y="2495380"/>
                <a:ext cx="33840" cy="9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46C3EE-2E66-4163-A1AB-10977FF7964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55655" y="2491060"/>
                  <a:ext cx="424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13E9182-259A-4FC3-85C9-1170A55C148F}"/>
              </a:ext>
            </a:extLst>
          </p:cNvPr>
          <p:cNvGrpSpPr/>
          <p:nvPr/>
        </p:nvGrpSpPr>
        <p:grpSpPr>
          <a:xfrm>
            <a:off x="626295" y="1803733"/>
            <a:ext cx="1677355" cy="191520"/>
            <a:chOff x="626295" y="1803733"/>
            <a:chExt cx="1677355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6E8D82-5FAA-4590-A502-FCE849D687E7}"/>
                    </a:ext>
                  </a:extLst>
                </p14:cNvPr>
                <p14:cNvContentPartPr/>
                <p14:nvPr/>
              </p14:nvContentPartPr>
              <p14:xfrm>
                <a:off x="626295" y="1817895"/>
                <a:ext cx="106920" cy="129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6E8D82-5FAA-4590-A502-FCE849D687E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1975" y="1813575"/>
                  <a:ext cx="115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57B9EF-8793-4AD1-A03A-6F08ADE9CDE7}"/>
                    </a:ext>
                  </a:extLst>
                </p14:cNvPr>
                <p14:cNvContentPartPr/>
                <p14:nvPr/>
              </p14:nvContentPartPr>
              <p14:xfrm>
                <a:off x="773895" y="1869015"/>
                <a:ext cx="82800" cy="70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57B9EF-8793-4AD1-A03A-6F08ADE9CDE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9575" y="1864695"/>
                  <a:ext cx="91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03D702-C1DD-44A8-9625-548D3991B901}"/>
                    </a:ext>
                  </a:extLst>
                </p14:cNvPr>
                <p14:cNvContentPartPr/>
                <p14:nvPr/>
              </p14:nvContentPartPr>
              <p14:xfrm>
                <a:off x="829695" y="1873695"/>
                <a:ext cx="99360" cy="59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03D702-C1DD-44A8-9625-548D3991B9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5375" y="1869375"/>
                  <a:ext cx="108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83A962-DA2F-4B6C-AC56-AA0834A528C5}"/>
                    </a:ext>
                  </a:extLst>
                </p14:cNvPr>
                <p14:cNvContentPartPr/>
                <p14:nvPr/>
              </p14:nvContentPartPr>
              <p14:xfrm>
                <a:off x="915735" y="1820775"/>
                <a:ext cx="110880" cy="156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83A962-DA2F-4B6C-AC56-AA0834A528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1415" y="1816455"/>
                  <a:ext cx="119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D18F4B-22EE-429F-8831-5685C25CEBDB}"/>
                    </a:ext>
                  </a:extLst>
                </p14:cNvPr>
                <p14:cNvContentPartPr/>
                <p14:nvPr/>
              </p14:nvContentPartPr>
              <p14:xfrm>
                <a:off x="1044255" y="1844535"/>
                <a:ext cx="91800" cy="88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D18F4B-22EE-429F-8831-5685C25CEB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9935" y="1840215"/>
                  <a:ext cx="100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76B7380-02DE-4768-8BCC-985762F7FB40}"/>
                    </a:ext>
                  </a:extLst>
                </p14:cNvPr>
                <p14:cNvContentPartPr/>
                <p14:nvPr/>
              </p14:nvContentPartPr>
              <p14:xfrm>
                <a:off x="1125255" y="1863975"/>
                <a:ext cx="66600" cy="79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76B7380-02DE-4768-8BCC-985762F7FB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0935" y="1859655"/>
                  <a:ext cx="75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587F40-A084-4E39-8E90-CAEF816EB562}"/>
                    </a:ext>
                  </a:extLst>
                </p14:cNvPr>
                <p14:cNvContentPartPr/>
                <p14:nvPr/>
              </p14:nvContentPartPr>
              <p14:xfrm>
                <a:off x="1230375" y="1875855"/>
                <a:ext cx="330120" cy="58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587F40-A084-4E39-8E90-CAEF816EB56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26055" y="1871535"/>
                  <a:ext cx="338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145EF9-6416-49E7-9253-35DE2E956FE4}"/>
                    </a:ext>
                  </a:extLst>
                </p14:cNvPr>
                <p14:cNvContentPartPr/>
                <p14:nvPr/>
              </p14:nvContentPartPr>
              <p14:xfrm>
                <a:off x="1678935" y="1806015"/>
                <a:ext cx="29520" cy="19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145EF9-6416-49E7-9253-35DE2E956FE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74615" y="1801695"/>
                  <a:ext cx="38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B03F63-4F0F-4611-A585-9FAF7A7EBF00}"/>
                    </a:ext>
                  </a:extLst>
                </p14:cNvPr>
                <p14:cNvContentPartPr/>
                <p14:nvPr/>
              </p14:nvContentPartPr>
              <p14:xfrm>
                <a:off x="1674975" y="1896015"/>
                <a:ext cx="28440" cy="17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B03F63-4F0F-4611-A585-9FAF7A7EBF0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70655" y="1891695"/>
                  <a:ext cx="37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BE22D23-F294-428E-B5A6-7E8AF0A947A5}"/>
                    </a:ext>
                  </a:extLst>
                </p14:cNvPr>
                <p14:cNvContentPartPr/>
                <p14:nvPr/>
              </p14:nvContentPartPr>
              <p14:xfrm>
                <a:off x="1863010" y="1803733"/>
                <a:ext cx="71280" cy="48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BE22D23-F294-428E-B5A6-7E8AF0A947A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58690" y="1799413"/>
                  <a:ext cx="79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8F967C6-DDE8-465F-9257-97FD5EC2F42B}"/>
                    </a:ext>
                  </a:extLst>
                </p14:cNvPr>
                <p14:cNvContentPartPr/>
                <p14:nvPr/>
              </p14:nvContentPartPr>
              <p14:xfrm>
                <a:off x="1908730" y="1840813"/>
                <a:ext cx="9720" cy="29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8F967C6-DDE8-465F-9257-97FD5EC2F4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04410" y="1836493"/>
                  <a:ext cx="18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B039870-B28B-4597-BEC5-BFBA6B895604}"/>
                    </a:ext>
                  </a:extLst>
                </p14:cNvPr>
                <p14:cNvContentPartPr/>
                <p14:nvPr/>
              </p14:nvContentPartPr>
              <p14:xfrm>
                <a:off x="1847890" y="1811293"/>
                <a:ext cx="222840" cy="83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B039870-B28B-4597-BEC5-BFBA6B89560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43570" y="1806973"/>
                  <a:ext cx="231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6EF9101-39D9-4DFD-BEE9-91732F244E93}"/>
                    </a:ext>
                  </a:extLst>
                </p14:cNvPr>
                <p14:cNvContentPartPr/>
                <p14:nvPr/>
              </p14:nvContentPartPr>
              <p14:xfrm>
                <a:off x="1846450" y="1944133"/>
                <a:ext cx="73080" cy="49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6EF9101-39D9-4DFD-BEE9-91732F244E9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42130" y="1939813"/>
                  <a:ext cx="81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43AD992-D30F-461D-BBEF-3CB641F674AE}"/>
                    </a:ext>
                  </a:extLst>
                </p14:cNvPr>
                <p14:cNvContentPartPr/>
                <p14:nvPr/>
              </p14:nvContentPartPr>
              <p14:xfrm>
                <a:off x="1954450" y="1940173"/>
                <a:ext cx="30600" cy="55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43AD992-D30F-461D-BBEF-3CB641F674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50130" y="1935853"/>
                  <a:ext cx="39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B1A9D83-EF98-4428-9148-440F5D32FD36}"/>
                    </a:ext>
                  </a:extLst>
                </p14:cNvPr>
                <p14:cNvContentPartPr/>
                <p14:nvPr/>
              </p14:nvContentPartPr>
              <p14:xfrm>
                <a:off x="1952650" y="1935493"/>
                <a:ext cx="67320" cy="4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B1A9D83-EF98-4428-9148-440F5D32FD3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48330" y="1931173"/>
                  <a:ext cx="75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5FD2FC5-B0E9-43F6-B498-2CB229443E94}"/>
                    </a:ext>
                  </a:extLst>
                </p14:cNvPr>
                <p14:cNvContentPartPr/>
                <p14:nvPr/>
              </p14:nvContentPartPr>
              <p14:xfrm>
                <a:off x="2029330" y="1933693"/>
                <a:ext cx="94320" cy="52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5FD2FC5-B0E9-43F6-B498-2CB229443E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25010" y="1929373"/>
                  <a:ext cx="102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8607E69-F396-41BD-B493-A1FCDF936B0F}"/>
                    </a:ext>
                  </a:extLst>
                </p14:cNvPr>
                <p14:cNvContentPartPr/>
                <p14:nvPr/>
              </p14:nvContentPartPr>
              <p14:xfrm>
                <a:off x="2232370" y="1889053"/>
                <a:ext cx="71280" cy="62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8607E69-F396-41BD-B493-A1FCDF936B0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28050" y="1884733"/>
                  <a:ext cx="799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0B70087-81DC-4BE3-92A1-946525F5FE22}"/>
              </a:ext>
            </a:extLst>
          </p:cNvPr>
          <p:cNvGrpSpPr/>
          <p:nvPr/>
        </p:nvGrpSpPr>
        <p:grpSpPr>
          <a:xfrm>
            <a:off x="610095" y="2080335"/>
            <a:ext cx="1782115" cy="188878"/>
            <a:chOff x="610095" y="2080335"/>
            <a:chExt cx="1782115" cy="1888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0CA7BF-420C-46CA-89D3-735534931EFB}"/>
                    </a:ext>
                  </a:extLst>
                </p14:cNvPr>
                <p14:cNvContentPartPr/>
                <p14:nvPr/>
              </p14:nvContentPartPr>
              <p14:xfrm>
                <a:off x="610095" y="2080335"/>
                <a:ext cx="75960" cy="152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0CA7BF-420C-46CA-89D3-735534931E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5775" y="2076015"/>
                  <a:ext cx="84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A6C095-B34B-4D6F-B001-6F85E3AB07C2}"/>
                    </a:ext>
                  </a:extLst>
                </p14:cNvPr>
                <p14:cNvContentPartPr/>
                <p14:nvPr/>
              </p14:nvContentPartPr>
              <p14:xfrm>
                <a:off x="724575" y="2174655"/>
                <a:ext cx="87480" cy="51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A6C095-B34B-4D6F-B001-6F85E3AB07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0255" y="2170335"/>
                  <a:ext cx="96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6E3FAA-E15E-43BF-A9BA-A50541D70480}"/>
                    </a:ext>
                  </a:extLst>
                </p14:cNvPr>
                <p14:cNvContentPartPr/>
                <p14:nvPr/>
              </p14:nvContentPartPr>
              <p14:xfrm>
                <a:off x="837615" y="2132535"/>
                <a:ext cx="120960" cy="95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C6E3FAA-E15E-43BF-A9BA-A50541D7048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3295" y="2128215"/>
                  <a:ext cx="129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B34E78-9DC7-4BF3-A184-A319B47AD3D9}"/>
                    </a:ext>
                  </a:extLst>
                </p14:cNvPr>
                <p14:cNvContentPartPr/>
                <p14:nvPr/>
              </p14:nvContentPartPr>
              <p14:xfrm>
                <a:off x="961815" y="2180775"/>
                <a:ext cx="124560" cy="43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B34E78-9DC7-4BF3-A184-A319B47AD3D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7495" y="2176455"/>
                  <a:ext cx="133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8C22DF-6AF2-44C1-9DEB-79939551E5BD}"/>
                    </a:ext>
                  </a:extLst>
                </p14:cNvPr>
                <p14:cNvContentPartPr/>
                <p14:nvPr/>
              </p14:nvContentPartPr>
              <p14:xfrm>
                <a:off x="1067295" y="2152335"/>
                <a:ext cx="207000" cy="63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8C22DF-6AF2-44C1-9DEB-79939551E5B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2975" y="2148015"/>
                  <a:ext cx="215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DAD983-C6DF-4111-8C28-42E964791F0B}"/>
                    </a:ext>
                  </a:extLst>
                </p14:cNvPr>
                <p14:cNvContentPartPr/>
                <p14:nvPr/>
              </p14:nvContentPartPr>
              <p14:xfrm>
                <a:off x="1289775" y="2128935"/>
                <a:ext cx="247680" cy="83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DAD983-C6DF-4111-8C28-42E964791F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285455" y="2124615"/>
                  <a:ext cx="256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679C9EB-B3E1-49A4-A301-61A55B2D554D}"/>
                    </a:ext>
                  </a:extLst>
                </p14:cNvPr>
                <p14:cNvContentPartPr/>
                <p14:nvPr/>
              </p14:nvContentPartPr>
              <p14:xfrm>
                <a:off x="1658055" y="2081415"/>
                <a:ext cx="26280" cy="11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679C9EB-B3E1-49A4-A301-61A55B2D554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53735" y="2077095"/>
                  <a:ext cx="34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39F459-1011-44DA-A5D6-ECA83F763802}"/>
                    </a:ext>
                  </a:extLst>
                </p14:cNvPr>
                <p14:cNvContentPartPr/>
                <p14:nvPr/>
              </p14:nvContentPartPr>
              <p14:xfrm>
                <a:off x="1674255" y="2172135"/>
                <a:ext cx="30600" cy="15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39F459-1011-44DA-A5D6-ECA83F76380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669935" y="2167815"/>
                  <a:ext cx="39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9A0D452-012E-49CE-808E-D3C534D2EBD9}"/>
                    </a:ext>
                  </a:extLst>
                </p14:cNvPr>
                <p14:cNvContentPartPr/>
                <p14:nvPr/>
              </p14:nvContentPartPr>
              <p14:xfrm>
                <a:off x="1865170" y="2088133"/>
                <a:ext cx="84240" cy="46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9A0D452-012E-49CE-808E-D3C534D2EB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60850" y="2083813"/>
                  <a:ext cx="92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D6B919-9D12-4964-A6C4-D2CDC5CDA1B7}"/>
                    </a:ext>
                  </a:extLst>
                </p14:cNvPr>
                <p14:cNvContentPartPr/>
                <p14:nvPr/>
              </p14:nvContentPartPr>
              <p14:xfrm>
                <a:off x="1904410" y="2127013"/>
                <a:ext cx="19080" cy="12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D6B919-9D12-4964-A6C4-D2CDC5CDA1B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00090" y="2122693"/>
                  <a:ext cx="27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0CE9715-E0C7-4E01-83C0-81BCCAFD9107}"/>
                    </a:ext>
                  </a:extLst>
                </p14:cNvPr>
                <p14:cNvContentPartPr/>
                <p14:nvPr/>
              </p14:nvContentPartPr>
              <p14:xfrm>
                <a:off x="1961290" y="2093893"/>
                <a:ext cx="75600" cy="51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0CE9715-E0C7-4E01-83C0-81BCCAFD910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956970" y="2089573"/>
                  <a:ext cx="84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06207CE-9182-4727-9939-0E23040E6026}"/>
                    </a:ext>
                  </a:extLst>
                </p14:cNvPr>
                <p14:cNvContentPartPr/>
                <p14:nvPr/>
              </p14:nvContentPartPr>
              <p14:xfrm>
                <a:off x="1829530" y="2161573"/>
                <a:ext cx="286200" cy="18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06207CE-9182-4727-9939-0E23040E60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25210" y="2157253"/>
                  <a:ext cx="294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53B94C0-ED19-4171-8777-FC8046914667}"/>
                    </a:ext>
                  </a:extLst>
                </p14:cNvPr>
                <p14:cNvContentPartPr/>
                <p14:nvPr/>
              </p14:nvContentPartPr>
              <p14:xfrm>
                <a:off x="1851490" y="2210533"/>
                <a:ext cx="72720" cy="47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53B94C0-ED19-4171-8777-FC804691466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47170" y="2206213"/>
                  <a:ext cx="81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E59D77D-26CC-42B6-92A4-86978748820A}"/>
                    </a:ext>
                  </a:extLst>
                </p14:cNvPr>
                <p14:cNvContentPartPr/>
                <p14:nvPr/>
              </p14:nvContentPartPr>
              <p14:xfrm>
                <a:off x="1948330" y="2207293"/>
                <a:ext cx="92520" cy="61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E59D77D-26CC-42B6-92A4-86978748820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44010" y="2202973"/>
                  <a:ext cx="101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3D47BEA-BB58-4D73-BDDE-EC4E91C2DABF}"/>
                    </a:ext>
                  </a:extLst>
                </p14:cNvPr>
                <p14:cNvContentPartPr/>
                <p14:nvPr/>
              </p14:nvContentPartPr>
              <p14:xfrm>
                <a:off x="2040490" y="2218813"/>
                <a:ext cx="83520" cy="39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3D47BEA-BB58-4D73-BDDE-EC4E91C2DA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36170" y="2214493"/>
                  <a:ext cx="92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94AD1D8-A781-43DE-BA55-3AB36A206230}"/>
                    </a:ext>
                  </a:extLst>
                </p14:cNvPr>
                <p14:cNvContentPartPr/>
                <p14:nvPr/>
              </p14:nvContentPartPr>
              <p14:xfrm>
                <a:off x="2284210" y="2114773"/>
                <a:ext cx="108000" cy="75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94AD1D8-A781-43DE-BA55-3AB36A20623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79890" y="2110453"/>
                  <a:ext cx="11664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D8BD83-FFE6-4376-805D-FB9469C12409}"/>
              </a:ext>
            </a:extLst>
          </p:cNvPr>
          <p:cNvGrpSpPr/>
          <p:nvPr/>
        </p:nvGrpSpPr>
        <p:grpSpPr>
          <a:xfrm>
            <a:off x="1568890" y="2364613"/>
            <a:ext cx="537120" cy="190080"/>
            <a:chOff x="1568890" y="2364613"/>
            <a:chExt cx="53712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B0FF8DD-7E0C-4324-8B2B-758426121BDD}"/>
                    </a:ext>
                  </a:extLst>
                </p14:cNvPr>
                <p14:cNvContentPartPr/>
                <p14:nvPr/>
              </p14:nvContentPartPr>
              <p14:xfrm>
                <a:off x="1613890" y="2369293"/>
                <a:ext cx="65520" cy="43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B0FF8DD-7E0C-4324-8B2B-758426121BD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09570" y="2364973"/>
                  <a:ext cx="74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AA42EC7-9145-44A9-AC58-B4CD2C39B105}"/>
                    </a:ext>
                  </a:extLst>
                </p14:cNvPr>
                <p14:cNvContentPartPr/>
                <p14:nvPr/>
              </p14:nvContentPartPr>
              <p14:xfrm>
                <a:off x="1645930" y="2403853"/>
                <a:ext cx="24840" cy="26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AA42EC7-9145-44A9-AC58-B4CD2C39B10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41610" y="2399533"/>
                  <a:ext cx="33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4B310A-6BDE-47D1-B127-7D6C69130C32}"/>
                    </a:ext>
                  </a:extLst>
                </p14:cNvPr>
                <p14:cNvContentPartPr/>
                <p14:nvPr/>
              </p14:nvContentPartPr>
              <p14:xfrm>
                <a:off x="1699210" y="2364613"/>
                <a:ext cx="83520" cy="54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4B310A-6BDE-47D1-B127-7D6C69130C3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94890" y="2360293"/>
                  <a:ext cx="92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FBE8F1E-E5D4-4CFE-91D9-4195224C92F5}"/>
                    </a:ext>
                  </a:extLst>
                </p14:cNvPr>
                <p14:cNvContentPartPr/>
                <p14:nvPr/>
              </p14:nvContentPartPr>
              <p14:xfrm>
                <a:off x="1568890" y="2439133"/>
                <a:ext cx="317880" cy="26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FBE8F1E-E5D4-4CFE-91D9-4195224C92F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64570" y="2434813"/>
                  <a:ext cx="326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32F0DD-80F3-4C6C-8A6E-AD38755CB9CE}"/>
                    </a:ext>
                  </a:extLst>
                </p14:cNvPr>
                <p14:cNvContentPartPr/>
                <p14:nvPr/>
              </p14:nvContentPartPr>
              <p14:xfrm>
                <a:off x="1586170" y="2501053"/>
                <a:ext cx="97560" cy="50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32F0DD-80F3-4C6C-8A6E-AD38755CB9C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81850" y="2496733"/>
                  <a:ext cx="106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11DFA54-5589-4547-8230-7BEF15AF6B22}"/>
                    </a:ext>
                  </a:extLst>
                </p14:cNvPr>
                <p14:cNvContentPartPr/>
                <p14:nvPr/>
              </p14:nvContentPartPr>
              <p14:xfrm>
                <a:off x="1701730" y="2499613"/>
                <a:ext cx="80280" cy="55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11DFA54-5589-4547-8230-7BEF15AF6B2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97410" y="2495293"/>
                  <a:ext cx="88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6131DB9-BEBD-43FF-AC82-7CB54932E5C2}"/>
                    </a:ext>
                  </a:extLst>
                </p14:cNvPr>
                <p14:cNvContentPartPr/>
                <p14:nvPr/>
              </p14:nvContentPartPr>
              <p14:xfrm>
                <a:off x="1790650" y="2515813"/>
                <a:ext cx="72720" cy="34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6131DB9-BEBD-43FF-AC82-7CB54932E5C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86330" y="2511493"/>
                  <a:ext cx="81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E932AFB-3D3B-4355-9253-75A279DFC251}"/>
                    </a:ext>
                  </a:extLst>
                </p14:cNvPr>
                <p14:cNvContentPartPr/>
                <p14:nvPr/>
              </p14:nvContentPartPr>
              <p14:xfrm>
                <a:off x="1993330" y="2437693"/>
                <a:ext cx="112680" cy="80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E932AFB-3D3B-4355-9253-75A279DFC2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89010" y="2433373"/>
                  <a:ext cx="1213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6348796-FB3B-421A-A067-16F0A35B8F58}"/>
              </a:ext>
            </a:extLst>
          </p:cNvPr>
          <p:cNvGrpSpPr/>
          <p:nvPr/>
        </p:nvGrpSpPr>
        <p:grpSpPr>
          <a:xfrm>
            <a:off x="2449450" y="1845853"/>
            <a:ext cx="369720" cy="99000"/>
            <a:chOff x="2449450" y="1845853"/>
            <a:chExt cx="36972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CD8A2F1-2F46-4991-ADBE-09BB3B9CBD50}"/>
                    </a:ext>
                  </a:extLst>
                </p14:cNvPr>
                <p14:cNvContentPartPr/>
                <p14:nvPr/>
              </p14:nvContentPartPr>
              <p14:xfrm>
                <a:off x="2449450" y="1855213"/>
                <a:ext cx="33840" cy="89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CD8A2F1-2F46-4991-ADBE-09BB3B9CBD5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45130" y="1850893"/>
                  <a:ext cx="42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DD21336-78DF-4258-85EA-5DE3B6C57D89}"/>
                    </a:ext>
                  </a:extLst>
                </p14:cNvPr>
                <p14:cNvContentPartPr/>
                <p14:nvPr/>
              </p14:nvContentPartPr>
              <p14:xfrm>
                <a:off x="2539090" y="1845853"/>
                <a:ext cx="106560" cy="90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DD21336-78DF-4258-85EA-5DE3B6C57D8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34770" y="1841533"/>
                  <a:ext cx="115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3EB3F0A-475D-4B1F-8DD2-193899259BB6}"/>
                    </a:ext>
                  </a:extLst>
                </p14:cNvPr>
                <p14:cNvContentPartPr/>
                <p14:nvPr/>
              </p14:nvContentPartPr>
              <p14:xfrm>
                <a:off x="2658250" y="1854853"/>
                <a:ext cx="160920" cy="82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3EB3F0A-475D-4B1F-8DD2-193899259BB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53930" y="1850533"/>
                  <a:ext cx="16956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F085D02-8FAC-48A6-B44C-6FC8807A7771}"/>
                  </a:ext>
                </a:extLst>
              </p14:cNvPr>
              <p14:cNvContentPartPr/>
              <p14:nvPr/>
            </p14:nvContentPartPr>
            <p14:xfrm>
              <a:off x="2526277" y="2093414"/>
              <a:ext cx="91800" cy="61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F085D02-8FAC-48A6-B44C-6FC8807A777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521957" y="2089094"/>
                <a:ext cx="1004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4A6DF17-017F-40D0-A220-E61C7F5CFD11}"/>
                  </a:ext>
                </a:extLst>
              </p14:cNvPr>
              <p14:cNvContentPartPr/>
              <p14:nvPr/>
            </p14:nvContentPartPr>
            <p14:xfrm>
              <a:off x="2512957" y="2103854"/>
              <a:ext cx="101520" cy="907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4A6DF17-017F-40D0-A220-E61C7F5CFD1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508637" y="2099534"/>
                <a:ext cx="110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19BE8CC-F0AD-4045-B9D8-797FA3EA4A0C}"/>
                  </a:ext>
                </a:extLst>
              </p14:cNvPr>
              <p14:cNvContentPartPr/>
              <p14:nvPr/>
            </p14:nvContentPartPr>
            <p14:xfrm>
              <a:off x="2661637" y="2104574"/>
              <a:ext cx="100440" cy="586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19BE8CC-F0AD-4045-B9D8-797FA3EA4A0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657317" y="2100254"/>
                <a:ext cx="109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6080544-1570-4691-B0B7-F54B6B20EA1D}"/>
                  </a:ext>
                </a:extLst>
              </p14:cNvPr>
              <p14:cNvContentPartPr/>
              <p14:nvPr/>
            </p14:nvContentPartPr>
            <p14:xfrm>
              <a:off x="2708077" y="2149934"/>
              <a:ext cx="10080" cy="45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6080544-1570-4691-B0B7-F54B6B20EA1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703757" y="2145614"/>
                <a:ext cx="187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E2F4C8-F9ED-45AB-A007-220333718B79}"/>
              </a:ext>
            </a:extLst>
          </p:cNvPr>
          <p:cNvGrpSpPr/>
          <p:nvPr/>
        </p:nvGrpSpPr>
        <p:grpSpPr>
          <a:xfrm>
            <a:off x="1941850" y="1512133"/>
            <a:ext cx="1418187" cy="223200"/>
            <a:chOff x="1941850" y="1512133"/>
            <a:chExt cx="1418187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9EF548D-774E-4268-BAE5-3250B38BEE15}"/>
                    </a:ext>
                  </a:extLst>
                </p14:cNvPr>
                <p14:cNvContentPartPr/>
                <p14:nvPr/>
              </p14:nvContentPartPr>
              <p14:xfrm>
                <a:off x="1975690" y="1517533"/>
                <a:ext cx="75600" cy="45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9EF548D-774E-4268-BAE5-3250B38BEE1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71370" y="1513213"/>
                  <a:ext cx="84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48B324E-C850-463B-BF87-CE391FB1A642}"/>
                    </a:ext>
                  </a:extLst>
                </p14:cNvPr>
                <p14:cNvContentPartPr/>
                <p14:nvPr/>
              </p14:nvContentPartPr>
              <p14:xfrm>
                <a:off x="2035090" y="1532653"/>
                <a:ext cx="14400" cy="37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48B324E-C850-463B-BF87-CE391FB1A64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30770" y="1528333"/>
                  <a:ext cx="23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CF37E9-1BFC-44E3-8CD2-D48F501DDE84}"/>
                    </a:ext>
                  </a:extLst>
                </p14:cNvPr>
                <p14:cNvContentPartPr/>
                <p14:nvPr/>
              </p14:nvContentPartPr>
              <p14:xfrm>
                <a:off x="2077930" y="1512133"/>
                <a:ext cx="91080" cy="55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CF37E9-1BFC-44E3-8CD2-D48F501DDE8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73610" y="1507813"/>
                  <a:ext cx="99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8097E4B-E899-4B6E-8CF7-980A17D2CBCC}"/>
                    </a:ext>
                  </a:extLst>
                </p14:cNvPr>
                <p14:cNvContentPartPr/>
                <p14:nvPr/>
              </p14:nvContentPartPr>
              <p14:xfrm>
                <a:off x="1941850" y="1607533"/>
                <a:ext cx="276120" cy="16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8097E4B-E899-4B6E-8CF7-980A17D2CBC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37530" y="1603213"/>
                  <a:ext cx="284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505B40-63C2-4665-BBC1-DF8329DBC777}"/>
                    </a:ext>
                  </a:extLst>
                </p14:cNvPr>
                <p14:cNvContentPartPr/>
                <p14:nvPr/>
              </p14:nvContentPartPr>
              <p14:xfrm>
                <a:off x="1964170" y="1666213"/>
                <a:ext cx="109080" cy="69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505B40-63C2-4665-BBC1-DF8329DBC77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59850" y="1661893"/>
                  <a:ext cx="117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C7F36AF-20CE-4FB5-AFE8-8578B6764FDB}"/>
                    </a:ext>
                  </a:extLst>
                </p14:cNvPr>
                <p14:cNvContentPartPr/>
                <p14:nvPr/>
              </p14:nvContentPartPr>
              <p14:xfrm>
                <a:off x="2097730" y="1662613"/>
                <a:ext cx="62280" cy="65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C7F36AF-20CE-4FB5-AFE8-8578B6764F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093410" y="1658293"/>
                  <a:ext cx="70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18192AC-18B2-4709-A7D1-21F9D5BB376A}"/>
                    </a:ext>
                  </a:extLst>
                </p14:cNvPr>
                <p14:cNvContentPartPr/>
                <p14:nvPr/>
              </p14:nvContentPartPr>
              <p14:xfrm>
                <a:off x="2153170" y="1673053"/>
                <a:ext cx="104040" cy="50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18192AC-18B2-4709-A7D1-21F9D5BB376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48850" y="1668733"/>
                  <a:ext cx="112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7B931DF-CD78-441B-AFD3-6A378E426A58}"/>
                    </a:ext>
                  </a:extLst>
                </p14:cNvPr>
                <p14:cNvContentPartPr/>
                <p14:nvPr/>
              </p14:nvContentPartPr>
              <p14:xfrm>
                <a:off x="2397610" y="1595653"/>
                <a:ext cx="79200" cy="52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7B931DF-CD78-441B-AFD3-6A378E426A5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93290" y="1591333"/>
                  <a:ext cx="87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A4D0EA3-D8C5-4606-9273-CC07CA0AF91D}"/>
                    </a:ext>
                  </a:extLst>
                </p14:cNvPr>
                <p14:cNvContentPartPr/>
                <p14:nvPr/>
              </p14:nvContentPartPr>
              <p14:xfrm>
                <a:off x="2396890" y="1589173"/>
                <a:ext cx="83880" cy="68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A4D0EA3-D8C5-4606-9273-CC07CA0AF91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92570" y="1584853"/>
                  <a:ext cx="92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F0BE29B-DECB-4C07-8B77-886FE777C2C9}"/>
                    </a:ext>
                  </a:extLst>
                </p14:cNvPr>
                <p14:cNvContentPartPr/>
                <p14:nvPr/>
              </p14:nvContentPartPr>
              <p14:xfrm>
                <a:off x="2612530" y="1546333"/>
                <a:ext cx="132120" cy="109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F0BE29B-DECB-4C07-8B77-886FE777C2C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08210" y="1542013"/>
                  <a:ext cx="140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D3C4FA3-97F6-482A-8754-B2D90C0AD6F4}"/>
                    </a:ext>
                  </a:extLst>
                </p14:cNvPr>
                <p14:cNvContentPartPr/>
                <p14:nvPr/>
              </p14:nvContentPartPr>
              <p14:xfrm>
                <a:off x="2786050" y="1526533"/>
                <a:ext cx="91440" cy="6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D3C4FA3-97F6-482A-8754-B2D90C0AD6F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81730" y="1522213"/>
                  <a:ext cx="100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342AE65-2B03-4162-BAE2-43EFCE6CE75C}"/>
                    </a:ext>
                  </a:extLst>
                </p14:cNvPr>
                <p14:cNvContentPartPr/>
                <p14:nvPr/>
              </p14:nvContentPartPr>
              <p14:xfrm>
                <a:off x="2765530" y="1548853"/>
                <a:ext cx="113760" cy="111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342AE65-2B03-4162-BAE2-43EFCE6CE75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61210" y="1544533"/>
                  <a:ext cx="122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1D03A6-F9D9-492B-A1EF-89E3C1CA25F1}"/>
                    </a:ext>
                  </a:extLst>
                </p14:cNvPr>
                <p14:cNvContentPartPr/>
                <p14:nvPr/>
              </p14:nvContentPartPr>
              <p14:xfrm>
                <a:off x="3040357" y="1579694"/>
                <a:ext cx="46440" cy="12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1D03A6-F9D9-492B-A1EF-89E3C1CA25F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36037" y="1575374"/>
                  <a:ext cx="55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D85836F-6ED7-40AB-B49C-5AD3F9E03A78}"/>
                    </a:ext>
                  </a:extLst>
                </p14:cNvPr>
                <p14:cNvContentPartPr/>
                <p14:nvPr/>
              </p14:nvContentPartPr>
              <p14:xfrm>
                <a:off x="3020557" y="1611014"/>
                <a:ext cx="44640" cy="3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D85836F-6ED7-40AB-B49C-5AD3F9E03A7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16237" y="1606694"/>
                  <a:ext cx="532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2497A0-E57D-414F-A0BC-A5E7EB91D1F4}"/>
                    </a:ext>
                  </a:extLst>
                </p14:cNvPr>
                <p14:cNvContentPartPr/>
                <p14:nvPr/>
              </p14:nvContentPartPr>
              <p14:xfrm>
                <a:off x="3222517" y="1536854"/>
                <a:ext cx="137520" cy="81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2497A0-E57D-414F-A0BC-A5E7EB91D1F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18197" y="1532534"/>
                  <a:ext cx="146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99BE79B-0310-4600-9670-3A414302319D}"/>
                    </a:ext>
                  </a:extLst>
                </p14:cNvPr>
                <p14:cNvContentPartPr/>
                <p14:nvPr/>
              </p14:nvContentPartPr>
              <p14:xfrm>
                <a:off x="3314677" y="1589414"/>
                <a:ext cx="9360" cy="62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99BE79B-0310-4600-9670-3A414302319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10357" y="1585094"/>
                  <a:ext cx="180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59599CC-94C2-4B01-9899-A24E7B59BC67}"/>
              </a:ext>
            </a:extLst>
          </p:cNvPr>
          <p:cNvGrpSpPr/>
          <p:nvPr/>
        </p:nvGrpSpPr>
        <p:grpSpPr>
          <a:xfrm>
            <a:off x="2955397" y="1778774"/>
            <a:ext cx="693720" cy="126720"/>
            <a:chOff x="2955397" y="1778774"/>
            <a:chExt cx="69372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2F929B-1E61-4664-ADF7-B70535CD6BE4}"/>
                    </a:ext>
                  </a:extLst>
                </p14:cNvPr>
                <p14:cNvContentPartPr/>
                <p14:nvPr/>
              </p14:nvContentPartPr>
              <p14:xfrm>
                <a:off x="2976637" y="1854734"/>
                <a:ext cx="54000" cy="11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2F929B-1E61-4664-ADF7-B70535CD6BE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972317" y="1850414"/>
                  <a:ext cx="62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DAB6853-E08C-4A27-86B0-61030A765BA1}"/>
                    </a:ext>
                  </a:extLst>
                </p14:cNvPr>
                <p14:cNvContentPartPr/>
                <p14:nvPr/>
              </p14:nvContentPartPr>
              <p14:xfrm>
                <a:off x="2955397" y="1882814"/>
                <a:ext cx="38880" cy="6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DAB6853-E08C-4A27-86B0-61030A765BA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51077" y="1878494"/>
                  <a:ext cx="47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3339A2E-69FD-4260-BA00-41379CA8E91A}"/>
                    </a:ext>
                  </a:extLst>
                </p14:cNvPr>
                <p14:cNvContentPartPr/>
                <p14:nvPr/>
              </p14:nvContentPartPr>
              <p14:xfrm>
                <a:off x="3135037" y="1802174"/>
                <a:ext cx="123840" cy="103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3339A2E-69FD-4260-BA00-41379CA8E91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30717" y="1797854"/>
                  <a:ext cx="132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2BFD3C3-28D6-4547-BC52-5BAEC5D03DCC}"/>
                    </a:ext>
                  </a:extLst>
                </p14:cNvPr>
                <p14:cNvContentPartPr/>
                <p14:nvPr/>
              </p14:nvContentPartPr>
              <p14:xfrm>
                <a:off x="3300277" y="1810454"/>
                <a:ext cx="122040" cy="86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2BFD3C3-28D6-4547-BC52-5BAEC5D03DC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295957" y="1806134"/>
                  <a:ext cx="130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4612902-58F8-4001-BF99-B33F87B184B2}"/>
                    </a:ext>
                  </a:extLst>
                </p14:cNvPr>
                <p14:cNvContentPartPr/>
                <p14:nvPr/>
              </p14:nvContentPartPr>
              <p14:xfrm>
                <a:off x="3486397" y="1870214"/>
                <a:ext cx="3240" cy="6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4612902-58F8-4001-BF99-B33F87B184B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482077" y="1865894"/>
                  <a:ext cx="118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E94106-5DD2-486C-9BFA-6B8CA920E1BD}"/>
                    </a:ext>
                  </a:extLst>
                </p14:cNvPr>
                <p14:cNvContentPartPr/>
                <p14:nvPr/>
              </p14:nvContentPartPr>
              <p14:xfrm>
                <a:off x="3572077" y="1778774"/>
                <a:ext cx="77040" cy="124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E94106-5DD2-486C-9BFA-6B8CA920E1B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67757" y="1774454"/>
                  <a:ext cx="8568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528038D-96F2-48DA-8E91-562D70D38CDE}"/>
                  </a:ext>
                </a:extLst>
              </p14:cNvPr>
              <p14:cNvContentPartPr/>
              <p14:nvPr/>
            </p14:nvContentPartPr>
            <p14:xfrm>
              <a:off x="3250957" y="1675814"/>
              <a:ext cx="139320" cy="111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528038D-96F2-48DA-8E91-562D70D38CD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246637" y="1671494"/>
                <a:ext cx="14796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3C3256C-B2C1-46D0-874A-A77A4F631AC6}"/>
              </a:ext>
            </a:extLst>
          </p:cNvPr>
          <p:cNvGrpSpPr/>
          <p:nvPr/>
        </p:nvGrpSpPr>
        <p:grpSpPr>
          <a:xfrm>
            <a:off x="3892837" y="1773734"/>
            <a:ext cx="451800" cy="166680"/>
            <a:chOff x="3892837" y="1773734"/>
            <a:chExt cx="45180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70D76FB-5CF8-4100-996D-B64F2D143681}"/>
                    </a:ext>
                  </a:extLst>
                </p14:cNvPr>
                <p14:cNvContentPartPr/>
                <p14:nvPr/>
              </p14:nvContentPartPr>
              <p14:xfrm>
                <a:off x="3892837" y="1788134"/>
                <a:ext cx="176760" cy="51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70D76FB-5CF8-4100-996D-B64F2D1436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888517" y="1783814"/>
                  <a:ext cx="185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3A1196-DF1F-4DFF-9005-1A02A2733A5D}"/>
                    </a:ext>
                  </a:extLst>
                </p14:cNvPr>
                <p14:cNvContentPartPr/>
                <p14:nvPr/>
              </p14:nvContentPartPr>
              <p14:xfrm>
                <a:off x="3902917" y="1847894"/>
                <a:ext cx="152640" cy="42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3A1196-DF1F-4DFF-9005-1A02A2733A5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98597" y="1843574"/>
                  <a:ext cx="161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3D0E987-D018-4D55-BDD4-BAC1973C6567}"/>
                    </a:ext>
                  </a:extLst>
                </p14:cNvPr>
                <p14:cNvContentPartPr/>
                <p14:nvPr/>
              </p14:nvContentPartPr>
              <p14:xfrm>
                <a:off x="4162117" y="1773734"/>
                <a:ext cx="133560" cy="108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3D0E987-D018-4D55-BDD4-BAC1973C656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57797" y="1769414"/>
                  <a:ext cx="142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E54DD38-A88D-4842-B92E-0CBD6C1043C2}"/>
                    </a:ext>
                  </a:extLst>
                </p14:cNvPr>
                <p14:cNvContentPartPr/>
                <p14:nvPr/>
              </p14:nvContentPartPr>
              <p14:xfrm>
                <a:off x="4330597" y="1786694"/>
                <a:ext cx="6480" cy="83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E54DD38-A88D-4842-B92E-0CBD6C1043C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26277" y="1782374"/>
                  <a:ext cx="15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8729467-C03E-4C23-8165-8673CE2D406B}"/>
                    </a:ext>
                  </a:extLst>
                </p14:cNvPr>
                <p14:cNvContentPartPr/>
                <p14:nvPr/>
              </p14:nvContentPartPr>
              <p14:xfrm>
                <a:off x="4162117" y="1935014"/>
                <a:ext cx="182520" cy="5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8729467-C03E-4C23-8165-8673CE2D406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157797" y="1930694"/>
                  <a:ext cx="19116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AA031C9-F4F9-4518-9C61-F9C707725D90}"/>
              </a:ext>
            </a:extLst>
          </p:cNvPr>
          <p:cNvGrpSpPr/>
          <p:nvPr/>
        </p:nvGrpSpPr>
        <p:grpSpPr>
          <a:xfrm>
            <a:off x="2892757" y="2058854"/>
            <a:ext cx="624240" cy="109440"/>
            <a:chOff x="2892757" y="2058854"/>
            <a:chExt cx="624240" cy="10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9D39678-E228-4CBA-9ED6-1D63AC0984B5}"/>
                    </a:ext>
                  </a:extLst>
                </p14:cNvPr>
                <p14:cNvContentPartPr/>
                <p14:nvPr/>
              </p14:nvContentPartPr>
              <p14:xfrm>
                <a:off x="2892757" y="2109254"/>
                <a:ext cx="56160" cy="7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9D39678-E228-4CBA-9ED6-1D63AC0984B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888437" y="2104934"/>
                  <a:ext cx="64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0469DF7-4E45-46EE-9D67-651F62F0B37C}"/>
                    </a:ext>
                  </a:extLst>
                </p14:cNvPr>
                <p14:cNvContentPartPr/>
                <p14:nvPr/>
              </p14:nvContentPartPr>
              <p14:xfrm>
                <a:off x="2908597" y="2128334"/>
                <a:ext cx="39600" cy="3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0469DF7-4E45-46EE-9D67-651F62F0B37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904277" y="2124014"/>
                  <a:ext cx="48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730D3F1-ECD1-4427-9CBC-AED254D58269}"/>
                    </a:ext>
                  </a:extLst>
                </p14:cNvPr>
                <p14:cNvContentPartPr/>
                <p14:nvPr/>
              </p14:nvContentPartPr>
              <p14:xfrm>
                <a:off x="3091837" y="2058854"/>
                <a:ext cx="95040" cy="109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730D3F1-ECD1-4427-9CBC-AED254D5826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087517" y="2054534"/>
                  <a:ext cx="103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21A3FA5-6E27-42A1-9C0B-43EEFB29FE55}"/>
                    </a:ext>
                  </a:extLst>
                </p14:cNvPr>
                <p14:cNvContentPartPr/>
                <p14:nvPr/>
              </p14:nvContentPartPr>
              <p14:xfrm>
                <a:off x="3238357" y="2144534"/>
                <a:ext cx="8640" cy="6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21A3FA5-6E27-42A1-9C0B-43EEFB29FE5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34037" y="2140214"/>
                  <a:ext cx="172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93A1AD3-3A7A-4544-B5A3-873D06C2DEBE}"/>
                    </a:ext>
                  </a:extLst>
                </p14:cNvPr>
                <p14:cNvContentPartPr/>
                <p14:nvPr/>
              </p14:nvContentPartPr>
              <p14:xfrm>
                <a:off x="3308917" y="2064974"/>
                <a:ext cx="73440" cy="89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93A1AD3-3A7A-4544-B5A3-873D06C2DEB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304597" y="2060654"/>
                  <a:ext cx="82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42704E1-3AB3-44E7-BCB0-2374960EAEF9}"/>
                    </a:ext>
                  </a:extLst>
                </p14:cNvPr>
                <p14:cNvContentPartPr/>
                <p14:nvPr/>
              </p14:nvContentPartPr>
              <p14:xfrm>
                <a:off x="3444277" y="2072534"/>
                <a:ext cx="72720" cy="46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42704E1-3AB3-44E7-BCB0-2374960EAEF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439957" y="2068214"/>
                  <a:ext cx="81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37D3B6E-4286-4D7D-A4CE-09FDB2FA5677}"/>
                    </a:ext>
                  </a:extLst>
                </p14:cNvPr>
                <p14:cNvContentPartPr/>
                <p14:nvPr/>
              </p14:nvContentPartPr>
              <p14:xfrm>
                <a:off x="3493237" y="2100974"/>
                <a:ext cx="7920" cy="39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37D3B6E-4286-4D7D-A4CE-09FDB2FA567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88917" y="2096654"/>
                  <a:ext cx="165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14AC8E9-023C-43DF-A487-7492658EBD8D}"/>
              </a:ext>
            </a:extLst>
          </p:cNvPr>
          <p:cNvGrpSpPr/>
          <p:nvPr/>
        </p:nvGrpSpPr>
        <p:grpSpPr>
          <a:xfrm>
            <a:off x="3787357" y="2034014"/>
            <a:ext cx="410400" cy="123120"/>
            <a:chOff x="3787357" y="2034014"/>
            <a:chExt cx="41040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2E5F3B5-24D7-47B5-8DCF-B85E21D28DA7}"/>
                    </a:ext>
                  </a:extLst>
                </p14:cNvPr>
                <p14:cNvContentPartPr/>
                <p14:nvPr/>
              </p14:nvContentPartPr>
              <p14:xfrm>
                <a:off x="3787357" y="2054174"/>
                <a:ext cx="183960" cy="41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2E5F3B5-24D7-47B5-8DCF-B85E21D28DA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83037" y="2049854"/>
                  <a:ext cx="192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9B1E0A5-6FFE-4E93-A392-C09BE0C6F5CC}"/>
                    </a:ext>
                  </a:extLst>
                </p14:cNvPr>
                <p14:cNvContentPartPr/>
                <p14:nvPr/>
              </p14:nvContentPartPr>
              <p14:xfrm>
                <a:off x="3787357" y="2095934"/>
                <a:ext cx="197640" cy="37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9B1E0A5-6FFE-4E93-A392-C09BE0C6F5C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83037" y="2091614"/>
                  <a:ext cx="206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A56F323-113B-4155-BD0D-A24C8D7FD624}"/>
                    </a:ext>
                  </a:extLst>
                </p14:cNvPr>
                <p14:cNvContentPartPr/>
                <p14:nvPr/>
              </p14:nvContentPartPr>
              <p14:xfrm>
                <a:off x="4096237" y="2034014"/>
                <a:ext cx="101520" cy="123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A56F323-113B-4155-BD0D-A24C8D7FD62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91917" y="2029694"/>
                  <a:ext cx="11016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B467D7B-0F84-40B4-83A6-1A0CDA0B10BF}"/>
              </a:ext>
            </a:extLst>
          </p:cNvPr>
          <p:cNvGrpSpPr/>
          <p:nvPr/>
        </p:nvGrpSpPr>
        <p:grpSpPr>
          <a:xfrm>
            <a:off x="2272837" y="2369174"/>
            <a:ext cx="1037880" cy="174960"/>
            <a:chOff x="2272837" y="2369174"/>
            <a:chExt cx="103788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73BF26B-76BA-44DE-9132-D662642BAEF4}"/>
                    </a:ext>
                  </a:extLst>
                </p14:cNvPr>
                <p14:cNvContentPartPr/>
                <p14:nvPr/>
              </p14:nvContentPartPr>
              <p14:xfrm>
                <a:off x="2272837" y="2428574"/>
                <a:ext cx="132120" cy="68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73BF26B-76BA-44DE-9132-D662642BAEF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68517" y="2424254"/>
                  <a:ext cx="140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7397A4-19E8-4F32-9370-743C1B5E8721}"/>
                    </a:ext>
                  </a:extLst>
                </p14:cNvPr>
                <p14:cNvContentPartPr/>
                <p14:nvPr/>
              </p14:nvContentPartPr>
              <p14:xfrm>
                <a:off x="2338357" y="2475374"/>
                <a:ext cx="20160" cy="68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7397A4-19E8-4F32-9370-743C1B5E872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34037" y="2471054"/>
                  <a:ext cx="28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4C2435-9F93-435C-9DEE-38179914E736}"/>
                    </a:ext>
                  </a:extLst>
                </p14:cNvPr>
                <p14:cNvContentPartPr/>
                <p14:nvPr/>
              </p14:nvContentPartPr>
              <p14:xfrm>
                <a:off x="2452837" y="2442614"/>
                <a:ext cx="12240" cy="85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4C2435-9F93-435C-9DEE-38179914E73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448517" y="2438294"/>
                  <a:ext cx="20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35BE6AD-9407-4A6A-A3BA-73188DCAC39E}"/>
                    </a:ext>
                  </a:extLst>
                </p14:cNvPr>
                <p14:cNvContentPartPr/>
                <p14:nvPr/>
              </p14:nvContentPartPr>
              <p14:xfrm>
                <a:off x="2614117" y="2437214"/>
                <a:ext cx="48960" cy="4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35BE6AD-9407-4A6A-A3BA-73188DCAC3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609797" y="2432894"/>
                  <a:ext cx="576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894DA32-7229-4AFF-BAC9-1B97058689A9}"/>
                    </a:ext>
                  </a:extLst>
                </p14:cNvPr>
                <p14:cNvContentPartPr/>
                <p14:nvPr/>
              </p14:nvContentPartPr>
              <p14:xfrm>
                <a:off x="2614117" y="2459534"/>
                <a:ext cx="34560" cy="1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894DA32-7229-4AFF-BAC9-1B97058689A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609797" y="2455214"/>
                  <a:ext cx="432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FAABCD-6E18-4E5E-AD44-C7C4CBB82170}"/>
                    </a:ext>
                  </a:extLst>
                </p14:cNvPr>
                <p14:cNvContentPartPr/>
                <p14:nvPr/>
              </p14:nvContentPartPr>
              <p14:xfrm>
                <a:off x="2799157" y="2381774"/>
                <a:ext cx="120600" cy="136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FAABCD-6E18-4E5E-AD44-C7C4CBB8217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794837" y="2377454"/>
                  <a:ext cx="129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9860F31-BA24-4981-8448-2E3E01136437}"/>
                    </a:ext>
                  </a:extLst>
                </p14:cNvPr>
                <p14:cNvContentPartPr/>
                <p14:nvPr/>
              </p14:nvContentPartPr>
              <p14:xfrm>
                <a:off x="2968717" y="2503454"/>
                <a:ext cx="8280" cy="18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9860F31-BA24-4981-8448-2E3E0113643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964397" y="2499134"/>
                  <a:ext cx="169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D9E26AF-8127-4403-A72A-191D79D3B468}"/>
                    </a:ext>
                  </a:extLst>
                </p14:cNvPr>
                <p14:cNvContentPartPr/>
                <p14:nvPr/>
              </p14:nvContentPartPr>
              <p14:xfrm>
                <a:off x="3042157" y="2369534"/>
                <a:ext cx="98280" cy="15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D9E26AF-8127-4403-A72A-191D79D3B46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037837" y="2365214"/>
                  <a:ext cx="106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8167309-F777-46EE-8E34-C3E7C2B1F21E}"/>
                    </a:ext>
                  </a:extLst>
                </p14:cNvPr>
                <p14:cNvContentPartPr/>
                <p14:nvPr/>
              </p14:nvContentPartPr>
              <p14:xfrm>
                <a:off x="3049357" y="2377814"/>
                <a:ext cx="105480" cy="1126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8167309-F777-46EE-8E34-C3E7C2B1F21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045037" y="2373494"/>
                  <a:ext cx="114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9BD1FF3-5A71-4D75-86D9-6C3E0E51CB84}"/>
                    </a:ext>
                  </a:extLst>
                </p14:cNvPr>
                <p14:cNvContentPartPr/>
                <p14:nvPr/>
              </p14:nvContentPartPr>
              <p14:xfrm>
                <a:off x="3203077" y="2369174"/>
                <a:ext cx="107640" cy="105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9BD1FF3-5A71-4D75-86D9-6C3E0E51CB8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198757" y="2364854"/>
                  <a:ext cx="11628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FE56BAB-264B-4ED1-8C5E-90BEAE9C0AF5}"/>
                  </a:ext>
                </a:extLst>
              </p14:cNvPr>
              <p14:cNvContentPartPr/>
              <p14:nvPr/>
            </p14:nvContentPartPr>
            <p14:xfrm>
              <a:off x="4082634" y="2210963"/>
              <a:ext cx="169200" cy="2556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FE56BAB-264B-4ED1-8C5E-90BEAE9C0AF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078314" y="2206643"/>
                <a:ext cx="17784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C26394B-76CA-4687-AB25-1B74853D9059}"/>
              </a:ext>
            </a:extLst>
          </p:cNvPr>
          <p:cNvGrpSpPr/>
          <p:nvPr/>
        </p:nvGrpSpPr>
        <p:grpSpPr>
          <a:xfrm>
            <a:off x="3484597" y="2338934"/>
            <a:ext cx="435600" cy="191349"/>
            <a:chOff x="3484597" y="2338934"/>
            <a:chExt cx="435600" cy="19134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7E221CB-66A0-41D5-8EEF-E60934980831}"/>
                    </a:ext>
                  </a:extLst>
                </p14:cNvPr>
                <p14:cNvContentPartPr/>
                <p14:nvPr/>
              </p14:nvContentPartPr>
              <p14:xfrm>
                <a:off x="3484597" y="2368454"/>
                <a:ext cx="196200" cy="39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7E221CB-66A0-41D5-8EEF-E6093498083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480277" y="2364134"/>
                  <a:ext cx="204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71967A3-191E-490E-9E0E-108CEF9EB08E}"/>
                    </a:ext>
                  </a:extLst>
                </p14:cNvPr>
                <p14:cNvContentPartPr/>
                <p14:nvPr/>
              </p14:nvContentPartPr>
              <p14:xfrm>
                <a:off x="3507997" y="2421734"/>
                <a:ext cx="171360" cy="40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71967A3-191E-490E-9E0E-108CEF9EB08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03677" y="2417414"/>
                  <a:ext cx="180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1031D7B-C85A-4153-823A-437CAA3A0843}"/>
                    </a:ext>
                  </a:extLst>
                </p14:cNvPr>
                <p14:cNvContentPartPr/>
                <p14:nvPr/>
              </p14:nvContentPartPr>
              <p14:xfrm>
                <a:off x="3776917" y="2338934"/>
                <a:ext cx="143280" cy="116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1031D7B-C85A-4153-823A-437CAA3A084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772597" y="2334614"/>
                  <a:ext cx="151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ED6C258-3DCD-48ED-9CCE-92591A483CBA}"/>
                    </a:ext>
                  </a:extLst>
                </p14:cNvPr>
                <p14:cNvContentPartPr/>
                <p14:nvPr/>
              </p14:nvContentPartPr>
              <p14:xfrm>
                <a:off x="3747474" y="2503643"/>
                <a:ext cx="132480" cy="26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ED6C258-3DCD-48ED-9CCE-92591A483CB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43154" y="2499323"/>
                  <a:ext cx="141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DC3C003-FBE5-4957-83F6-0ADE4728A562}"/>
              </a:ext>
            </a:extLst>
          </p:cNvPr>
          <p:cNvGrpSpPr/>
          <p:nvPr/>
        </p:nvGrpSpPr>
        <p:grpSpPr>
          <a:xfrm>
            <a:off x="4553874" y="1462163"/>
            <a:ext cx="759600" cy="1030320"/>
            <a:chOff x="4553874" y="1462163"/>
            <a:chExt cx="759600" cy="10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5E1E4CB-510F-4956-81AD-80CB2C68F416}"/>
                    </a:ext>
                  </a:extLst>
                </p14:cNvPr>
                <p14:cNvContentPartPr/>
                <p14:nvPr/>
              </p14:nvContentPartPr>
              <p14:xfrm>
                <a:off x="4553874" y="1462163"/>
                <a:ext cx="238320" cy="1030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5E1E4CB-510F-4956-81AD-80CB2C68F41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549554" y="1457843"/>
                  <a:ext cx="246960" cy="10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5BD1822-0759-4441-AC40-331E61924548}"/>
                    </a:ext>
                  </a:extLst>
                </p14:cNvPr>
                <p14:cNvContentPartPr/>
                <p14:nvPr/>
              </p14:nvContentPartPr>
              <p14:xfrm>
                <a:off x="4905594" y="1841963"/>
                <a:ext cx="128520" cy="18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5BD1822-0759-4441-AC40-331E6192454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901274" y="1837643"/>
                  <a:ext cx="137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F8F6E84-FDB1-4498-BE07-54E98C44E89B}"/>
                    </a:ext>
                  </a:extLst>
                </p14:cNvPr>
                <p14:cNvContentPartPr/>
                <p14:nvPr/>
              </p14:nvContentPartPr>
              <p14:xfrm>
                <a:off x="4940874" y="1870043"/>
                <a:ext cx="13680" cy="70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F8F6E84-FDB1-4498-BE07-54E98C44E89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36554" y="1865723"/>
                  <a:ext cx="22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883901-8800-4F90-9318-F00BC1165B00}"/>
                    </a:ext>
                  </a:extLst>
                </p14:cNvPr>
                <p14:cNvContentPartPr/>
                <p14:nvPr/>
              </p14:nvContentPartPr>
              <p14:xfrm>
                <a:off x="4979034" y="1897403"/>
                <a:ext cx="98640" cy="55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883901-8800-4F90-9318-F00BC1165B0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74714" y="1893083"/>
                  <a:ext cx="107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104A447-3DF1-4D48-A47B-1BFAC37515F5}"/>
                    </a:ext>
                  </a:extLst>
                </p14:cNvPr>
                <p14:cNvContentPartPr/>
                <p14:nvPr/>
              </p14:nvContentPartPr>
              <p14:xfrm>
                <a:off x="5072994" y="1892723"/>
                <a:ext cx="79560" cy="55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104A447-3DF1-4D48-A47B-1BFAC37515F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068674" y="1888403"/>
                  <a:ext cx="88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E1D414E-B544-4133-95F0-FA054932C15F}"/>
                    </a:ext>
                  </a:extLst>
                </p14:cNvPr>
                <p14:cNvContentPartPr/>
                <p14:nvPr/>
              </p14:nvContentPartPr>
              <p14:xfrm>
                <a:off x="4954194" y="2039243"/>
                <a:ext cx="119160" cy="56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E1D414E-B544-4133-95F0-FA054932C15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949874" y="2034923"/>
                  <a:ext cx="127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DC41079-2EE1-4AAD-9403-90BF2CEE5B0B}"/>
                    </a:ext>
                  </a:extLst>
                </p14:cNvPr>
                <p14:cNvContentPartPr/>
                <p14:nvPr/>
              </p14:nvContentPartPr>
              <p14:xfrm>
                <a:off x="5078754" y="2049323"/>
                <a:ext cx="105840" cy="31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DC41079-2EE1-4AAD-9403-90BF2CEE5B0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074434" y="2045003"/>
                  <a:ext cx="114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735A42A-E4CB-4985-923C-C342F58A1360}"/>
                    </a:ext>
                  </a:extLst>
                </p14:cNvPr>
                <p14:cNvContentPartPr/>
                <p14:nvPr/>
              </p14:nvContentPartPr>
              <p14:xfrm>
                <a:off x="5164074" y="2050403"/>
                <a:ext cx="92160" cy="172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735A42A-E4CB-4985-923C-C342F58A136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159754" y="2046083"/>
                  <a:ext cx="100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6A2D5D2-A417-4B03-A523-41231E15CB5D}"/>
                    </a:ext>
                  </a:extLst>
                </p14:cNvPr>
                <p14:cNvContentPartPr/>
                <p14:nvPr/>
              </p14:nvContentPartPr>
              <p14:xfrm>
                <a:off x="5300154" y="2072723"/>
                <a:ext cx="1800" cy="4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6A2D5D2-A417-4B03-A523-41231E15CB5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295834" y="2068403"/>
                  <a:ext cx="10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6A1CE31-6A70-41E0-B519-DC2691AC0923}"/>
                    </a:ext>
                  </a:extLst>
                </p14:cNvPr>
                <p14:cNvContentPartPr/>
                <p14:nvPr/>
              </p14:nvContentPartPr>
              <p14:xfrm>
                <a:off x="5303034" y="1974803"/>
                <a:ext cx="10440" cy="626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6A1CE31-6A70-41E0-B519-DC2691AC092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298714" y="1970483"/>
                  <a:ext cx="1908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A41D0B6-19CE-4CA9-942C-ADA82029F1F2}"/>
                  </a:ext>
                </a:extLst>
              </p14:cNvPr>
              <p14:cNvContentPartPr/>
              <p14:nvPr/>
            </p14:nvContentPartPr>
            <p14:xfrm>
              <a:off x="2755464" y="2419903"/>
              <a:ext cx="560520" cy="378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A41D0B6-19CE-4CA9-942C-ADA82029F1F2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719464" y="2348263"/>
                <a:ext cx="63216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6915152-9DBB-427E-9E5B-7192E4FFF1BD}"/>
              </a:ext>
            </a:extLst>
          </p:cNvPr>
          <p:cNvGrpSpPr/>
          <p:nvPr/>
        </p:nvGrpSpPr>
        <p:grpSpPr>
          <a:xfrm>
            <a:off x="2970384" y="2584783"/>
            <a:ext cx="1901880" cy="180720"/>
            <a:chOff x="2970384" y="2584783"/>
            <a:chExt cx="190188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7E98633-282B-48D0-8DB6-CF62A7AAB3EC}"/>
                    </a:ext>
                  </a:extLst>
                </p14:cNvPr>
                <p14:cNvContentPartPr/>
                <p14:nvPr/>
              </p14:nvContentPartPr>
              <p14:xfrm>
                <a:off x="2970384" y="2584783"/>
                <a:ext cx="83880" cy="99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7E98633-282B-48D0-8DB6-CF62A7AAB3E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66064" y="2580463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5A38799-8F85-4A34-9F44-9F88AE63B3BD}"/>
                    </a:ext>
                  </a:extLst>
                </p14:cNvPr>
                <p14:cNvContentPartPr/>
                <p14:nvPr/>
              </p14:nvContentPartPr>
              <p14:xfrm>
                <a:off x="3087384" y="2613223"/>
                <a:ext cx="119520" cy="774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5A38799-8F85-4A34-9F44-9F88AE63B3B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083064" y="2608903"/>
                  <a:ext cx="128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3266D8E-7D86-4D49-8935-AAC13C74D57C}"/>
                    </a:ext>
                  </a:extLst>
                </p14:cNvPr>
                <p14:cNvContentPartPr/>
                <p14:nvPr/>
              </p14:nvContentPartPr>
              <p14:xfrm>
                <a:off x="3215184" y="2636263"/>
                <a:ext cx="65880" cy="60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3266D8E-7D86-4D49-8935-AAC13C74D57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10864" y="2631943"/>
                  <a:ext cx="74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CF33414-63FD-4A84-B9A8-A350F5776724}"/>
                    </a:ext>
                  </a:extLst>
                </p14:cNvPr>
                <p14:cNvContentPartPr/>
                <p14:nvPr/>
              </p14:nvContentPartPr>
              <p14:xfrm>
                <a:off x="3279624" y="2645263"/>
                <a:ext cx="155880" cy="550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CF33414-63FD-4A84-B9A8-A350F577672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275304" y="2640943"/>
                  <a:ext cx="164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4F6F998-78B0-4497-8748-7FE437C229BE}"/>
                    </a:ext>
                  </a:extLst>
                </p14:cNvPr>
                <p14:cNvContentPartPr/>
                <p14:nvPr/>
              </p14:nvContentPartPr>
              <p14:xfrm>
                <a:off x="3454944" y="2634823"/>
                <a:ext cx="70920" cy="63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4F6F998-78B0-4497-8748-7FE437C229B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50624" y="2630503"/>
                  <a:ext cx="79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92BF0A3-F70A-4E91-A08B-6E0602A177E5}"/>
                    </a:ext>
                  </a:extLst>
                </p14:cNvPr>
                <p14:cNvContentPartPr/>
                <p14:nvPr/>
              </p14:nvContentPartPr>
              <p14:xfrm>
                <a:off x="3447024" y="2661103"/>
                <a:ext cx="52920" cy="17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92BF0A3-F70A-4E91-A08B-6E0602A177E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442704" y="2656783"/>
                  <a:ext cx="61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8A31189-6419-4899-8F42-29EC0D05B0B4}"/>
                    </a:ext>
                  </a:extLst>
                </p14:cNvPr>
                <p14:cNvContentPartPr/>
                <p14:nvPr/>
              </p14:nvContentPartPr>
              <p14:xfrm>
                <a:off x="3603624" y="2625103"/>
                <a:ext cx="60480" cy="65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8A31189-6419-4899-8F42-29EC0D05B0B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99304" y="2620783"/>
                  <a:ext cx="69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ABF33E8-7A63-4655-ADC1-C3A1EAFB0581}"/>
                    </a:ext>
                  </a:extLst>
                </p14:cNvPr>
                <p14:cNvContentPartPr/>
                <p14:nvPr/>
              </p14:nvContentPartPr>
              <p14:xfrm>
                <a:off x="3606144" y="2657143"/>
                <a:ext cx="124920" cy="33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ABF33E8-7A63-4655-ADC1-C3A1EAFB058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601824" y="2652823"/>
                  <a:ext cx="133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D8B721C-2B1B-4AFC-A17C-89FAF06F6A62}"/>
                    </a:ext>
                  </a:extLst>
                </p14:cNvPr>
                <p14:cNvContentPartPr/>
                <p14:nvPr/>
              </p14:nvContentPartPr>
              <p14:xfrm>
                <a:off x="3828624" y="2645983"/>
                <a:ext cx="109080" cy="42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D8B721C-2B1B-4AFC-A17C-89FAF06F6A6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24304" y="2641663"/>
                  <a:ext cx="117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66A49F7-FF82-43A5-A428-26CBCEC5BB41}"/>
                    </a:ext>
                  </a:extLst>
                </p14:cNvPr>
                <p14:cNvContentPartPr/>
                <p14:nvPr/>
              </p14:nvContentPartPr>
              <p14:xfrm>
                <a:off x="3960744" y="2655343"/>
                <a:ext cx="159840" cy="26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66A49F7-FF82-43A5-A428-26CBCEC5BB4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956424" y="2651023"/>
                  <a:ext cx="168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2B6F9C3-F675-4556-885E-4BAB1437074A}"/>
                    </a:ext>
                  </a:extLst>
                </p14:cNvPr>
                <p14:cNvContentPartPr/>
                <p14:nvPr/>
              </p14:nvContentPartPr>
              <p14:xfrm>
                <a:off x="4141104" y="2603143"/>
                <a:ext cx="69120" cy="69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2B6F9C3-F675-4556-885E-4BAB1437074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136784" y="2598823"/>
                  <a:ext cx="77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F65FD54-6180-4033-9760-4C89315F4EF6}"/>
                    </a:ext>
                  </a:extLst>
                </p14:cNvPr>
                <p14:cNvContentPartPr/>
                <p14:nvPr/>
              </p14:nvContentPartPr>
              <p14:xfrm>
                <a:off x="4207344" y="2621863"/>
                <a:ext cx="2880" cy="9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F65FD54-6180-4033-9760-4C89315F4EF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203024" y="2617543"/>
                  <a:ext cx="11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F4E6475-B579-41CF-89EE-2DEE74E6A3F9}"/>
                    </a:ext>
                  </a:extLst>
                </p14:cNvPr>
                <p14:cNvContentPartPr/>
                <p14:nvPr/>
              </p14:nvContentPartPr>
              <p14:xfrm>
                <a:off x="4247304" y="2639863"/>
                <a:ext cx="62280" cy="31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F4E6475-B579-41CF-89EE-2DEE74E6A3F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42984" y="2635543"/>
                  <a:ext cx="70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D40C6BB-973C-4BA6-9A50-BF2805ED6384}"/>
                    </a:ext>
                  </a:extLst>
                </p14:cNvPr>
                <p14:cNvContentPartPr/>
                <p14:nvPr/>
              </p14:nvContentPartPr>
              <p14:xfrm>
                <a:off x="4262424" y="2643103"/>
                <a:ext cx="135000" cy="122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D40C6BB-973C-4BA6-9A50-BF2805ED638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258104" y="2638783"/>
                  <a:ext cx="143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6EF9700-74CE-4CF5-9FCB-A3FAA7258B4B}"/>
                    </a:ext>
                  </a:extLst>
                </p14:cNvPr>
                <p14:cNvContentPartPr/>
                <p14:nvPr/>
              </p14:nvContentPartPr>
              <p14:xfrm>
                <a:off x="4497504" y="2597743"/>
                <a:ext cx="167040" cy="81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6EF9700-74CE-4CF5-9FCB-A3FAA7258B4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493184" y="2593423"/>
                  <a:ext cx="175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E1C2ECC-64F6-4580-97F4-AADFE0F3C759}"/>
                    </a:ext>
                  </a:extLst>
                </p14:cNvPr>
                <p14:cNvContentPartPr/>
                <p14:nvPr/>
              </p14:nvContentPartPr>
              <p14:xfrm>
                <a:off x="4673544" y="2630143"/>
                <a:ext cx="109440" cy="47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E1C2ECC-64F6-4580-97F4-AADFE0F3C75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69224" y="2625823"/>
                  <a:ext cx="118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E231D74-E8F0-4907-BA84-816D1AF3CF83}"/>
                    </a:ext>
                  </a:extLst>
                </p14:cNvPr>
                <p14:cNvContentPartPr/>
                <p14:nvPr/>
              </p14:nvContentPartPr>
              <p14:xfrm>
                <a:off x="4794144" y="2645263"/>
                <a:ext cx="78120" cy="29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E231D74-E8F0-4907-BA84-816D1AF3CF8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789824" y="2640943"/>
                  <a:ext cx="867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D3F346F-5820-4DF2-9B9E-A88A05CEC4C5}"/>
              </a:ext>
            </a:extLst>
          </p:cNvPr>
          <p:cNvGrpSpPr/>
          <p:nvPr/>
        </p:nvGrpSpPr>
        <p:grpSpPr>
          <a:xfrm>
            <a:off x="6245304" y="1510183"/>
            <a:ext cx="140040" cy="145800"/>
            <a:chOff x="6245304" y="1510183"/>
            <a:chExt cx="14004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CBEBED6-CBCE-4822-91D5-1C9FA2D2371C}"/>
                    </a:ext>
                  </a:extLst>
                </p14:cNvPr>
                <p14:cNvContentPartPr/>
                <p14:nvPr/>
              </p14:nvContentPartPr>
              <p14:xfrm>
                <a:off x="6245304" y="1510183"/>
                <a:ext cx="140040" cy="102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CBEBED6-CBCE-4822-91D5-1C9FA2D2371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40984" y="1505863"/>
                  <a:ext cx="148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74722B3-5A22-4AF4-9578-1ADC56C0FC89}"/>
                    </a:ext>
                  </a:extLst>
                </p14:cNvPr>
                <p14:cNvContentPartPr/>
                <p14:nvPr/>
              </p14:nvContentPartPr>
              <p14:xfrm>
                <a:off x="6314784" y="1580023"/>
                <a:ext cx="27720" cy="759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74722B3-5A22-4AF4-9578-1ADC56C0FC8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310464" y="1575703"/>
                  <a:ext cx="3636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5122384-E95F-4F75-BAC0-1185B892572A}"/>
              </a:ext>
            </a:extLst>
          </p:cNvPr>
          <p:cNvGrpSpPr/>
          <p:nvPr/>
        </p:nvGrpSpPr>
        <p:grpSpPr>
          <a:xfrm>
            <a:off x="6184464" y="1827343"/>
            <a:ext cx="225000" cy="112320"/>
            <a:chOff x="6184464" y="1827343"/>
            <a:chExt cx="22500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41EEBDB-07EB-47AB-B29C-F76FF508E31D}"/>
                    </a:ext>
                  </a:extLst>
                </p14:cNvPr>
                <p14:cNvContentPartPr/>
                <p14:nvPr/>
              </p14:nvContentPartPr>
              <p14:xfrm>
                <a:off x="6184464" y="1827343"/>
                <a:ext cx="114480" cy="107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41EEBDB-07EB-47AB-B29C-F76FF508E31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180144" y="1823023"/>
                  <a:ext cx="123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C085DA0-5677-46B4-ADED-4CF430445737}"/>
                    </a:ext>
                  </a:extLst>
                </p14:cNvPr>
                <p14:cNvContentPartPr/>
                <p14:nvPr/>
              </p14:nvContentPartPr>
              <p14:xfrm>
                <a:off x="6394344" y="1854343"/>
                <a:ext cx="15120" cy="85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C085DA0-5677-46B4-ADED-4CF43044573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390024" y="1850023"/>
                  <a:ext cx="2376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3EFEE72-7B7B-4A52-9758-BAAD3DD5A76A}"/>
                  </a:ext>
                </a:extLst>
              </p14:cNvPr>
              <p14:cNvContentPartPr/>
              <p14:nvPr/>
            </p14:nvContentPartPr>
            <p14:xfrm>
              <a:off x="6241344" y="2064943"/>
              <a:ext cx="105840" cy="1497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3EFEE72-7B7B-4A52-9758-BAAD3DD5A76A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237024" y="2060623"/>
                <a:ext cx="1144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EEF2AE2D-0695-44B1-B06E-F74D9F3596D3}"/>
                  </a:ext>
                </a:extLst>
              </p14:cNvPr>
              <p14:cNvContentPartPr/>
              <p14:nvPr/>
            </p14:nvContentPartPr>
            <p14:xfrm>
              <a:off x="6222984" y="2352583"/>
              <a:ext cx="140760" cy="15948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EEF2AE2D-0695-44B1-B06E-F74D9F3596D3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218664" y="2348263"/>
                <a:ext cx="14940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oup 371">
            <a:extLst>
              <a:ext uri="{FF2B5EF4-FFF2-40B4-BE49-F238E27FC236}">
                <a16:creationId xmlns:a16="http://schemas.microsoft.com/office/drawing/2014/main" id="{59D58304-14EE-483D-B25C-5996612FDC2D}"/>
              </a:ext>
            </a:extLst>
          </p:cNvPr>
          <p:cNvGrpSpPr/>
          <p:nvPr/>
        </p:nvGrpSpPr>
        <p:grpSpPr>
          <a:xfrm>
            <a:off x="670935" y="3929148"/>
            <a:ext cx="3723994" cy="1094131"/>
            <a:chOff x="670935" y="3929148"/>
            <a:chExt cx="3723994" cy="109413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3DF664C-127C-4565-85AF-01AE47976DD3}"/>
                    </a:ext>
                  </a:extLst>
                </p14:cNvPr>
                <p14:cNvContentPartPr/>
                <p14:nvPr/>
              </p14:nvContentPartPr>
              <p14:xfrm>
                <a:off x="697215" y="3999069"/>
                <a:ext cx="97920" cy="117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3DF664C-127C-4565-85AF-01AE47976DD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92895" y="3994749"/>
                  <a:ext cx="106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865F25B-42BF-4C16-9A45-A2D3068F71FD}"/>
                    </a:ext>
                  </a:extLst>
                </p14:cNvPr>
                <p14:cNvContentPartPr/>
                <p14:nvPr/>
              </p14:nvContentPartPr>
              <p14:xfrm>
                <a:off x="723855" y="4066389"/>
                <a:ext cx="54720" cy="22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865F25B-42BF-4C16-9A45-A2D3068F71F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19535" y="4062069"/>
                  <a:ext cx="63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BCD5F85-C990-42BE-A5BA-A6705F08224A}"/>
                    </a:ext>
                  </a:extLst>
                </p14:cNvPr>
                <p14:cNvContentPartPr/>
                <p14:nvPr/>
              </p14:nvContentPartPr>
              <p14:xfrm>
                <a:off x="827895" y="4033629"/>
                <a:ext cx="75240" cy="1281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BCD5F85-C990-42BE-A5BA-A6705F08224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3575" y="4029309"/>
                  <a:ext cx="83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579C984-0274-48D7-8B00-31D445194992}"/>
                    </a:ext>
                  </a:extLst>
                </p14:cNvPr>
                <p14:cNvContentPartPr/>
                <p14:nvPr/>
              </p14:nvContentPartPr>
              <p14:xfrm>
                <a:off x="895215" y="4034349"/>
                <a:ext cx="81360" cy="1292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579C984-0274-48D7-8B00-31D44519499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90895" y="4030029"/>
                  <a:ext cx="90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0487961-CE20-4A48-A0EB-78C323CF3A72}"/>
                    </a:ext>
                  </a:extLst>
                </p14:cNvPr>
                <p14:cNvContentPartPr/>
                <p14:nvPr/>
              </p14:nvContentPartPr>
              <p14:xfrm>
                <a:off x="988455" y="4003389"/>
                <a:ext cx="107280" cy="80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0487961-CE20-4A48-A0EB-78C323CF3A7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84135" y="3999069"/>
                  <a:ext cx="115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B02D79F-135A-44A7-AA31-1CE3A63CFAD0}"/>
                    </a:ext>
                  </a:extLst>
                </p14:cNvPr>
                <p14:cNvContentPartPr/>
                <p14:nvPr/>
              </p14:nvContentPartPr>
              <p14:xfrm>
                <a:off x="1210935" y="3975669"/>
                <a:ext cx="25560" cy="19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B02D79F-135A-44A7-AA31-1CE3A63CFAD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206615" y="3971349"/>
                  <a:ext cx="34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E281ADE-EF78-499F-A342-B710C942CA6C}"/>
                    </a:ext>
                  </a:extLst>
                </p14:cNvPr>
                <p14:cNvContentPartPr/>
                <p14:nvPr/>
              </p14:nvContentPartPr>
              <p14:xfrm>
                <a:off x="1223175" y="4059189"/>
                <a:ext cx="18360" cy="68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E281ADE-EF78-499F-A342-B710C942CA6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218855" y="4054869"/>
                  <a:ext cx="270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7A7BC12-6631-4FF6-B7DA-5ACB82CD5EFC}"/>
                    </a:ext>
                  </a:extLst>
                </p14:cNvPr>
                <p14:cNvContentPartPr/>
                <p14:nvPr/>
              </p14:nvContentPartPr>
              <p14:xfrm>
                <a:off x="678135" y="4233069"/>
                <a:ext cx="154080" cy="113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7A7BC12-6631-4FF6-B7DA-5ACB82CD5EF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73815" y="4228749"/>
                  <a:ext cx="162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D36F5CE-2E00-4F0B-A022-A05B84F4A4A4}"/>
                    </a:ext>
                  </a:extLst>
                </p14:cNvPr>
                <p14:cNvContentPartPr/>
                <p14:nvPr/>
              </p14:nvContentPartPr>
              <p14:xfrm>
                <a:off x="855255" y="4248909"/>
                <a:ext cx="232560" cy="87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D36F5CE-2E00-4F0B-A022-A05B84F4A4A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0935" y="4244589"/>
                  <a:ext cx="241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3A9602E-DACB-4CD9-A3E5-6CB78FCD93DF}"/>
                    </a:ext>
                  </a:extLst>
                </p14:cNvPr>
                <p14:cNvContentPartPr/>
                <p14:nvPr/>
              </p14:nvContentPartPr>
              <p14:xfrm>
                <a:off x="1078095" y="4243869"/>
                <a:ext cx="85680" cy="1314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3A9602E-DACB-4CD9-A3E5-6CB78FCD93D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73775" y="4239549"/>
                  <a:ext cx="94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5392A6F-AD49-4A15-8AEE-89ECAEB05E4F}"/>
                    </a:ext>
                  </a:extLst>
                </p14:cNvPr>
                <p14:cNvContentPartPr/>
                <p14:nvPr/>
              </p14:nvContentPartPr>
              <p14:xfrm>
                <a:off x="1187895" y="4231629"/>
                <a:ext cx="97920" cy="63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5392A6F-AD49-4A15-8AEE-89ECAEB05E4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83575" y="4227309"/>
                  <a:ext cx="106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4B085DF-17F8-49C1-8094-E1694EF00935}"/>
                    </a:ext>
                  </a:extLst>
                </p14:cNvPr>
                <p14:cNvContentPartPr/>
                <p14:nvPr/>
              </p14:nvContentPartPr>
              <p14:xfrm>
                <a:off x="1357095" y="4189149"/>
                <a:ext cx="27000" cy="252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4B085DF-17F8-49C1-8094-E1694EF0093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352775" y="4184829"/>
                  <a:ext cx="35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E8E5D96-D51C-4C1A-AE9A-0A917D9F21E4}"/>
                    </a:ext>
                  </a:extLst>
                </p14:cNvPr>
                <p14:cNvContentPartPr/>
                <p14:nvPr/>
              </p14:nvContentPartPr>
              <p14:xfrm>
                <a:off x="1362495" y="4258629"/>
                <a:ext cx="26640" cy="14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E8E5D96-D51C-4C1A-AE9A-0A917D9F21E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358175" y="4254309"/>
                  <a:ext cx="35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559F99C-49AC-4D54-817C-C8D244A867F9}"/>
                    </a:ext>
                  </a:extLst>
                </p14:cNvPr>
                <p14:cNvContentPartPr/>
                <p14:nvPr/>
              </p14:nvContentPartPr>
              <p14:xfrm>
                <a:off x="696855" y="4436839"/>
                <a:ext cx="88920" cy="1371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559F99C-49AC-4D54-817C-C8D244A867F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92535" y="4432519"/>
                  <a:ext cx="97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769AE54-6B77-4EDF-81DE-63B9428B1809}"/>
                    </a:ext>
                  </a:extLst>
                </p14:cNvPr>
                <p14:cNvContentPartPr/>
                <p14:nvPr/>
              </p14:nvContentPartPr>
              <p14:xfrm>
                <a:off x="804135" y="4471039"/>
                <a:ext cx="9360" cy="997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769AE54-6B77-4EDF-81DE-63B9428B180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99815" y="4466719"/>
                  <a:ext cx="18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6D1191D-B003-4F24-B450-569F63AC8649}"/>
                    </a:ext>
                  </a:extLst>
                </p14:cNvPr>
                <p14:cNvContentPartPr/>
                <p14:nvPr/>
              </p14:nvContentPartPr>
              <p14:xfrm>
                <a:off x="839415" y="4516039"/>
                <a:ext cx="74880" cy="651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6D1191D-B003-4F24-B450-569F63AC864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35095" y="4511719"/>
                  <a:ext cx="83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194D314-B605-44A5-AF78-D7F64F2C857E}"/>
                    </a:ext>
                  </a:extLst>
                </p14:cNvPr>
                <p14:cNvContentPartPr/>
                <p14:nvPr/>
              </p14:nvContentPartPr>
              <p14:xfrm>
                <a:off x="947415" y="4498039"/>
                <a:ext cx="90000" cy="63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194D314-B605-44A5-AF78-D7F64F2C857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43095" y="4493719"/>
                  <a:ext cx="98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0661F7A-03B4-4F67-8387-A71822E7CEBB}"/>
                    </a:ext>
                  </a:extLst>
                </p14:cNvPr>
                <p14:cNvContentPartPr/>
                <p14:nvPr/>
              </p14:nvContentPartPr>
              <p14:xfrm>
                <a:off x="1032735" y="4511359"/>
                <a:ext cx="66600" cy="432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0661F7A-03B4-4F67-8387-A71822E7CEB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8415" y="4507039"/>
                  <a:ext cx="75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E4E431B-5E5C-4240-9309-6E4815E2FFF0}"/>
                    </a:ext>
                  </a:extLst>
                </p14:cNvPr>
                <p14:cNvContentPartPr/>
                <p14:nvPr/>
              </p14:nvContentPartPr>
              <p14:xfrm>
                <a:off x="1112655" y="4509919"/>
                <a:ext cx="89280" cy="106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E4E431B-5E5C-4240-9309-6E4815E2FFF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08335" y="4505599"/>
                  <a:ext cx="97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D2D4A34-5565-4A4D-93C5-2A6F9E6DB057}"/>
                    </a:ext>
                  </a:extLst>
                </p14:cNvPr>
                <p14:cNvContentPartPr/>
                <p14:nvPr/>
              </p14:nvContentPartPr>
              <p14:xfrm>
                <a:off x="1210935" y="4508479"/>
                <a:ext cx="87120" cy="130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D2D4A34-5565-4A4D-93C5-2A6F9E6DB05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06615" y="4504159"/>
                  <a:ext cx="95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4E20E36-8487-4135-8738-D196512B2112}"/>
                    </a:ext>
                  </a:extLst>
                </p14:cNvPr>
                <p14:cNvContentPartPr/>
                <p14:nvPr/>
              </p14:nvContentPartPr>
              <p14:xfrm>
                <a:off x="1266735" y="4464559"/>
                <a:ext cx="126720" cy="928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4E20E36-8487-4135-8738-D196512B211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262415" y="4460239"/>
                  <a:ext cx="13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5CA2D45-339F-42C9-BC03-2CFE74039B26}"/>
                    </a:ext>
                  </a:extLst>
                </p14:cNvPr>
                <p14:cNvContentPartPr/>
                <p14:nvPr/>
              </p14:nvContentPartPr>
              <p14:xfrm>
                <a:off x="1461855" y="4418479"/>
                <a:ext cx="19440" cy="201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5CA2D45-339F-42C9-BC03-2CFE74039B2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57535" y="4414159"/>
                  <a:ext cx="2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1B5DB4D-21A1-4198-9F16-75A096BCD325}"/>
                    </a:ext>
                  </a:extLst>
                </p14:cNvPr>
                <p14:cNvContentPartPr/>
                <p14:nvPr/>
              </p14:nvContentPartPr>
              <p14:xfrm>
                <a:off x="1464375" y="4513159"/>
                <a:ext cx="24480" cy="158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1B5DB4D-21A1-4198-9F16-75A096BCD32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460055" y="4508839"/>
                  <a:ext cx="33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B712AD5-6A00-4437-9742-FDB962DC316A}"/>
                    </a:ext>
                  </a:extLst>
                </p14:cNvPr>
                <p14:cNvContentPartPr/>
                <p14:nvPr/>
              </p14:nvContentPartPr>
              <p14:xfrm>
                <a:off x="670935" y="4675159"/>
                <a:ext cx="177480" cy="327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B712AD5-6A00-4437-9742-FDB962DC316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66615" y="4670839"/>
                  <a:ext cx="186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F861F84-BCE0-4033-BBC8-C5948E476D29}"/>
                    </a:ext>
                  </a:extLst>
                </p14:cNvPr>
                <p14:cNvContentPartPr/>
                <p14:nvPr/>
              </p14:nvContentPartPr>
              <p14:xfrm>
                <a:off x="774975" y="4693159"/>
                <a:ext cx="14400" cy="89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F861F84-BCE0-4033-BBC8-C5948E476D2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70655" y="4688839"/>
                  <a:ext cx="23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2689907-63CB-4D13-BEF2-532929EFEB28}"/>
                    </a:ext>
                  </a:extLst>
                </p14:cNvPr>
                <p14:cNvContentPartPr/>
                <p14:nvPr/>
              </p14:nvContentPartPr>
              <p14:xfrm>
                <a:off x="822495" y="4727719"/>
                <a:ext cx="120240" cy="594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2689907-63CB-4D13-BEF2-532929EFEB2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18175" y="4723399"/>
                  <a:ext cx="128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EDA2146-2310-424B-ABD2-59FAAD74052E}"/>
                    </a:ext>
                  </a:extLst>
                </p14:cNvPr>
                <p14:cNvContentPartPr/>
                <p14:nvPr/>
              </p14:nvContentPartPr>
              <p14:xfrm>
                <a:off x="952455" y="4728079"/>
                <a:ext cx="66960" cy="982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EDA2146-2310-424B-ABD2-59FAAD74052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48135" y="4723759"/>
                  <a:ext cx="75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04677AD-0DF0-45A3-925D-1A9AEBCD816A}"/>
                    </a:ext>
                  </a:extLst>
                </p14:cNvPr>
                <p14:cNvContentPartPr/>
                <p14:nvPr/>
              </p14:nvContentPartPr>
              <p14:xfrm>
                <a:off x="1023735" y="4706479"/>
                <a:ext cx="44640" cy="615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04677AD-0DF0-45A3-925D-1A9AEBCD816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19415" y="4702159"/>
                  <a:ext cx="53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0D65BC8-84EC-43A0-8359-036AC46AD6ED}"/>
                    </a:ext>
                  </a:extLst>
                </p14:cNvPr>
                <p14:cNvContentPartPr/>
                <p14:nvPr/>
              </p14:nvContentPartPr>
              <p14:xfrm>
                <a:off x="1067295" y="4712599"/>
                <a:ext cx="101160" cy="525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0D65BC8-84EC-43A0-8359-036AC46AD6E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62975" y="4708279"/>
                  <a:ext cx="109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83C7297-65C5-4412-899A-2AFA9C071625}"/>
                    </a:ext>
                  </a:extLst>
                </p14:cNvPr>
                <p14:cNvContentPartPr/>
                <p14:nvPr/>
              </p14:nvContentPartPr>
              <p14:xfrm>
                <a:off x="1146855" y="4683799"/>
                <a:ext cx="122040" cy="73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83C7297-65C5-4412-899A-2AFA9C07162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42535" y="4679479"/>
                  <a:ext cx="130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34DC728-1812-4A15-B1DD-5B81E614B830}"/>
                    </a:ext>
                  </a:extLst>
                </p14:cNvPr>
                <p14:cNvContentPartPr/>
                <p14:nvPr/>
              </p14:nvContentPartPr>
              <p14:xfrm>
                <a:off x="1389855" y="4666879"/>
                <a:ext cx="21600" cy="180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34DC728-1812-4A15-B1DD-5B81E614B83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385535" y="4662559"/>
                  <a:ext cx="30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8791212-B0BE-47D6-B373-BE0C055EFA07}"/>
                    </a:ext>
                  </a:extLst>
                </p14:cNvPr>
                <p14:cNvContentPartPr/>
                <p14:nvPr/>
              </p14:nvContentPartPr>
              <p14:xfrm>
                <a:off x="1393815" y="4735639"/>
                <a:ext cx="14760" cy="68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8791212-B0BE-47D6-B373-BE0C055EFA0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389495" y="4731319"/>
                  <a:ext cx="23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871551B-53DC-4967-9FFA-D44166B5137F}"/>
                    </a:ext>
                  </a:extLst>
                </p14:cNvPr>
                <p14:cNvContentPartPr/>
                <p14:nvPr/>
              </p14:nvContentPartPr>
              <p14:xfrm>
                <a:off x="699375" y="4869919"/>
                <a:ext cx="93960" cy="885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871551B-53DC-4967-9FFA-D44166B5137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95055" y="4865599"/>
                  <a:ext cx="102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3583D3E-16CE-4075-8774-6D0E4110A916}"/>
                    </a:ext>
                  </a:extLst>
                </p14:cNvPr>
                <p14:cNvContentPartPr/>
                <p14:nvPr/>
              </p14:nvContentPartPr>
              <p14:xfrm>
                <a:off x="808095" y="4856599"/>
                <a:ext cx="71280" cy="1198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3583D3E-16CE-4075-8774-6D0E4110A91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03775" y="4852279"/>
                  <a:ext cx="79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4EB49F5-3740-40E3-8CA6-46E53F2915D9}"/>
                    </a:ext>
                  </a:extLst>
                </p14:cNvPr>
                <p14:cNvContentPartPr/>
                <p14:nvPr/>
              </p14:nvContentPartPr>
              <p14:xfrm>
                <a:off x="800175" y="4911679"/>
                <a:ext cx="162360" cy="572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4EB49F5-3740-40E3-8CA6-46E53F2915D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5855" y="4907359"/>
                  <a:ext cx="171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CE883B6-8A43-4785-953E-8DAB07D75F1F}"/>
                    </a:ext>
                  </a:extLst>
                </p14:cNvPr>
                <p14:cNvContentPartPr/>
                <p14:nvPr/>
              </p14:nvContentPartPr>
              <p14:xfrm>
                <a:off x="940935" y="4908079"/>
                <a:ext cx="209520" cy="475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CE883B6-8A43-4785-953E-8DAB07D75F1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36615" y="4903759"/>
                  <a:ext cx="218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FAB75A0-3CBF-462F-9B5D-1E6AC24A0215}"/>
                    </a:ext>
                  </a:extLst>
                </p14:cNvPr>
                <p14:cNvContentPartPr/>
                <p14:nvPr/>
              </p14:nvContentPartPr>
              <p14:xfrm>
                <a:off x="1179255" y="4860199"/>
                <a:ext cx="92160" cy="910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FAB75A0-3CBF-462F-9B5D-1E6AC24A021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74935" y="4855879"/>
                  <a:ext cx="100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3FA1874-6BDD-4C6A-9C34-21EFA5A53651}"/>
                    </a:ext>
                  </a:extLst>
                </p14:cNvPr>
                <p14:cNvContentPartPr/>
                <p14:nvPr/>
              </p14:nvContentPartPr>
              <p14:xfrm>
                <a:off x="1296255" y="4868119"/>
                <a:ext cx="117720" cy="748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3FA1874-6BDD-4C6A-9C34-21EFA5A5365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91935" y="4863799"/>
                  <a:ext cx="126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8A63469-389E-4A1A-81CC-44370E280D0A}"/>
                    </a:ext>
                  </a:extLst>
                </p14:cNvPr>
                <p14:cNvContentPartPr/>
                <p14:nvPr/>
              </p14:nvContentPartPr>
              <p14:xfrm>
                <a:off x="1407135" y="4873879"/>
                <a:ext cx="138240" cy="1494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8A63469-389E-4A1A-81CC-44370E280D0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402815" y="4869559"/>
                  <a:ext cx="146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D945D35-844D-4F50-995D-3D44FC34F1A1}"/>
                    </a:ext>
                  </a:extLst>
                </p14:cNvPr>
                <p14:cNvContentPartPr/>
                <p14:nvPr/>
              </p14:nvContentPartPr>
              <p14:xfrm>
                <a:off x="1600455" y="4824199"/>
                <a:ext cx="32760" cy="262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D945D35-844D-4F50-995D-3D44FC34F1A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596135" y="4819879"/>
                  <a:ext cx="41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7D8F4AB-69AD-412B-8E05-2EF4D963D98F}"/>
                    </a:ext>
                  </a:extLst>
                </p14:cNvPr>
                <p14:cNvContentPartPr/>
                <p14:nvPr/>
              </p14:nvContentPartPr>
              <p14:xfrm>
                <a:off x="1599015" y="4905559"/>
                <a:ext cx="5400" cy="104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7D8F4AB-69AD-412B-8E05-2EF4D963D98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594695" y="4901239"/>
                  <a:ext cx="14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E2DB4C8-90B7-4C90-A3CC-DA6B86B9227A}"/>
                    </a:ext>
                  </a:extLst>
                </p14:cNvPr>
                <p14:cNvContentPartPr/>
                <p14:nvPr/>
              </p14:nvContentPartPr>
              <p14:xfrm>
                <a:off x="1485975" y="3971719"/>
                <a:ext cx="104400" cy="871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E2DB4C8-90B7-4C90-A3CC-DA6B86B9227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481655" y="3967399"/>
                  <a:ext cx="113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4EE0C3E-6F8E-48A9-B6D9-0E7865B5FB5A}"/>
                    </a:ext>
                  </a:extLst>
                </p14:cNvPr>
                <p14:cNvContentPartPr/>
                <p14:nvPr/>
              </p14:nvContentPartPr>
              <p14:xfrm>
                <a:off x="1635375" y="4059919"/>
                <a:ext cx="12240" cy="140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4EE0C3E-6F8E-48A9-B6D9-0E7865B5FB5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631055" y="4055599"/>
                  <a:ext cx="20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A0D2054-0819-4FFE-AAB3-3EFE223F1A3A}"/>
                    </a:ext>
                  </a:extLst>
                </p14:cNvPr>
                <p14:cNvContentPartPr/>
                <p14:nvPr/>
              </p14:nvContentPartPr>
              <p14:xfrm>
                <a:off x="1703055" y="3971719"/>
                <a:ext cx="93960" cy="5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A0D2054-0819-4FFE-AAB3-3EFE223F1A3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698735" y="3967399"/>
                  <a:ext cx="102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4F3E700-87C3-430A-A95E-8420CA4E6F85}"/>
                    </a:ext>
                  </a:extLst>
                </p14:cNvPr>
                <p14:cNvContentPartPr/>
                <p14:nvPr/>
              </p14:nvContentPartPr>
              <p14:xfrm>
                <a:off x="1717455" y="3975319"/>
                <a:ext cx="88200" cy="103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4F3E700-87C3-430A-A95E-8420CA4E6F8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713135" y="3970999"/>
                  <a:ext cx="96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E5E1A4C-6AAC-4474-A5C6-8066EF026DA4}"/>
                    </a:ext>
                  </a:extLst>
                </p14:cNvPr>
                <p14:cNvContentPartPr/>
                <p14:nvPr/>
              </p14:nvContentPartPr>
              <p14:xfrm>
                <a:off x="1856775" y="3983959"/>
                <a:ext cx="68040" cy="795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E5E1A4C-6AAC-4474-A5C6-8066EF026DA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852455" y="3979639"/>
                  <a:ext cx="76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972A372-E4A7-47E4-9A80-4DA736613C4E}"/>
                    </a:ext>
                  </a:extLst>
                </p14:cNvPr>
                <p14:cNvContentPartPr/>
                <p14:nvPr/>
              </p14:nvContentPartPr>
              <p14:xfrm>
                <a:off x="1852095" y="3954079"/>
                <a:ext cx="41040" cy="17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972A372-E4A7-47E4-9A80-4DA736613C4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847775" y="3949759"/>
                  <a:ext cx="49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F156A61-FB0B-4229-986B-1730D7623F37}"/>
                    </a:ext>
                  </a:extLst>
                </p14:cNvPr>
                <p14:cNvContentPartPr/>
                <p14:nvPr/>
              </p14:nvContentPartPr>
              <p14:xfrm>
                <a:off x="1944255" y="4060999"/>
                <a:ext cx="46080" cy="169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F156A61-FB0B-4229-986B-1730D7623F3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939935" y="4056679"/>
                  <a:ext cx="54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5A644A0-17A2-4751-8B72-12A43ADDFC1A}"/>
                    </a:ext>
                  </a:extLst>
                </p14:cNvPr>
                <p14:cNvContentPartPr/>
                <p14:nvPr/>
              </p14:nvContentPartPr>
              <p14:xfrm>
                <a:off x="2124615" y="4016719"/>
                <a:ext cx="73080" cy="554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5A644A0-17A2-4751-8B72-12A43ADDFC1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120295" y="4012399"/>
                  <a:ext cx="81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6B578F3-A1D4-4E05-99EA-514CC3334AB9}"/>
                    </a:ext>
                  </a:extLst>
                </p14:cNvPr>
                <p14:cNvContentPartPr/>
                <p14:nvPr/>
              </p14:nvContentPartPr>
              <p14:xfrm>
                <a:off x="2212095" y="3971719"/>
                <a:ext cx="65160" cy="1378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6B578F3-A1D4-4E05-99EA-514CC3334AB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207775" y="3967399"/>
                  <a:ext cx="73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7F0F567-A2DC-43F5-AEEC-E55DAA76CB69}"/>
                    </a:ext>
                  </a:extLst>
                </p14:cNvPr>
                <p14:cNvContentPartPr/>
                <p14:nvPr/>
              </p14:nvContentPartPr>
              <p14:xfrm>
                <a:off x="2460495" y="3968839"/>
                <a:ext cx="21960" cy="91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7F0F567-A2DC-43F5-AEEC-E55DAA76CB6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456175" y="3964519"/>
                  <a:ext cx="30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69013D0-E67E-403A-B547-932B30BA8171}"/>
                    </a:ext>
                  </a:extLst>
                </p14:cNvPr>
                <p14:cNvContentPartPr/>
                <p14:nvPr/>
              </p14:nvContentPartPr>
              <p14:xfrm>
                <a:off x="2532135" y="3983599"/>
                <a:ext cx="73800" cy="871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69013D0-E67E-403A-B547-932B30BA817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527815" y="3979279"/>
                  <a:ext cx="82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8D6BBB1-82CF-4A32-9F8D-596773AE3D50}"/>
                    </a:ext>
                  </a:extLst>
                </p14:cNvPr>
                <p14:cNvContentPartPr/>
                <p14:nvPr/>
              </p14:nvContentPartPr>
              <p14:xfrm>
                <a:off x="2675775" y="3967039"/>
                <a:ext cx="56880" cy="108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8D6BBB1-82CF-4A32-9F8D-596773AE3D5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671455" y="3962719"/>
                  <a:ext cx="65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27C763E-D14C-4EF2-BE15-E9C7CA6BF2E4}"/>
                    </a:ext>
                  </a:extLst>
                </p14:cNvPr>
                <p14:cNvContentPartPr/>
                <p14:nvPr/>
              </p14:nvContentPartPr>
              <p14:xfrm>
                <a:off x="2674335" y="3971719"/>
                <a:ext cx="75600" cy="795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27C763E-D14C-4EF2-BE15-E9C7CA6BF2E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670015" y="3967399"/>
                  <a:ext cx="84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22560F5-7422-4D17-AB7A-A90558C5808F}"/>
                    </a:ext>
                  </a:extLst>
                </p14:cNvPr>
                <p14:cNvContentPartPr/>
                <p14:nvPr/>
              </p14:nvContentPartPr>
              <p14:xfrm>
                <a:off x="2815455" y="3982879"/>
                <a:ext cx="51120" cy="230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22560F5-7422-4D17-AB7A-A90558C5808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811135" y="3978559"/>
                  <a:ext cx="59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A0A9EFC-F1ED-4A4D-874C-1A4D3ADB657B}"/>
                    </a:ext>
                  </a:extLst>
                </p14:cNvPr>
                <p14:cNvContentPartPr/>
                <p14:nvPr/>
              </p14:nvContentPartPr>
              <p14:xfrm>
                <a:off x="1601535" y="4191319"/>
                <a:ext cx="88560" cy="982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A0A9EFC-F1ED-4A4D-874C-1A4D3ADB657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597215" y="4186999"/>
                  <a:ext cx="97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E1F66FE-CD95-4F54-8C78-8035DA1D32AF}"/>
                    </a:ext>
                  </a:extLst>
                </p14:cNvPr>
                <p14:cNvContentPartPr/>
                <p14:nvPr/>
              </p14:nvContentPartPr>
              <p14:xfrm>
                <a:off x="1738335" y="4279159"/>
                <a:ext cx="8640" cy="68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E1F66FE-CD95-4F54-8C78-8035DA1D32A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34015" y="4274839"/>
                  <a:ext cx="17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AE1A115-E742-44F2-8EA3-76384E0B9E47}"/>
                    </a:ext>
                  </a:extLst>
                </p14:cNvPr>
                <p14:cNvContentPartPr/>
                <p14:nvPr/>
              </p14:nvContentPartPr>
              <p14:xfrm>
                <a:off x="1837695" y="4189519"/>
                <a:ext cx="64440" cy="25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AE1A115-E742-44F2-8EA3-76384E0B9E4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833375" y="4185199"/>
                  <a:ext cx="730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01A4280-89B8-4146-9B8D-5CDC0523FD22}"/>
                    </a:ext>
                  </a:extLst>
                </p14:cNvPr>
                <p14:cNvContentPartPr/>
                <p14:nvPr/>
              </p14:nvContentPartPr>
              <p14:xfrm>
                <a:off x="1827615" y="4189159"/>
                <a:ext cx="86040" cy="968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01A4280-89B8-4146-9B8D-5CDC0523FD2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823295" y="4184839"/>
                  <a:ext cx="94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35E462D-3227-47EE-B95F-B7971D6FE7AE}"/>
                    </a:ext>
                  </a:extLst>
                </p14:cNvPr>
                <p14:cNvContentPartPr/>
                <p14:nvPr/>
              </p14:nvContentPartPr>
              <p14:xfrm>
                <a:off x="1947495" y="4181239"/>
                <a:ext cx="77400" cy="961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35E462D-3227-47EE-B95F-B7971D6FE7A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943175" y="4176919"/>
                  <a:ext cx="86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021E944-71F2-4937-975F-4C5DBB1B4B4D}"/>
                    </a:ext>
                  </a:extLst>
                </p14:cNvPr>
                <p14:cNvContentPartPr/>
                <p14:nvPr/>
              </p14:nvContentPartPr>
              <p14:xfrm>
                <a:off x="2058375" y="4270519"/>
                <a:ext cx="14040" cy="86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021E944-71F2-4937-975F-4C5DBB1B4B4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054055" y="4266199"/>
                  <a:ext cx="22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16ED5A2-3EAC-4E41-82ED-07316058DB1F}"/>
                    </a:ext>
                  </a:extLst>
                </p14:cNvPr>
                <p14:cNvContentPartPr/>
                <p14:nvPr/>
              </p14:nvContentPartPr>
              <p14:xfrm>
                <a:off x="2224335" y="4232359"/>
                <a:ext cx="67680" cy="475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16ED5A2-3EAC-4E41-82ED-07316058DB1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220015" y="4228039"/>
                  <a:ext cx="76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AC48511-6570-4F57-8D4C-A2DAE128D3D9}"/>
                    </a:ext>
                  </a:extLst>
                </p14:cNvPr>
                <p14:cNvContentPartPr/>
                <p14:nvPr/>
              </p14:nvContentPartPr>
              <p14:xfrm>
                <a:off x="2312175" y="4172599"/>
                <a:ext cx="49680" cy="1324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AC48511-6570-4F57-8D4C-A2DAE128D3D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307855" y="4168279"/>
                  <a:ext cx="58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D4DB2D7-BB50-46BE-B94A-0F9E638D7438}"/>
                    </a:ext>
                  </a:extLst>
                </p14:cNvPr>
                <p14:cNvContentPartPr/>
                <p14:nvPr/>
              </p14:nvContentPartPr>
              <p14:xfrm>
                <a:off x="2534655" y="4157119"/>
                <a:ext cx="71280" cy="1044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D4DB2D7-BB50-46BE-B94A-0F9E638D743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530335" y="4152799"/>
                  <a:ext cx="79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21846D8-F299-4FBA-BE46-B87AD68FAE9E}"/>
                    </a:ext>
                  </a:extLst>
                </p14:cNvPr>
                <p14:cNvContentPartPr/>
                <p14:nvPr/>
              </p14:nvContentPartPr>
              <p14:xfrm>
                <a:off x="2606295" y="4175479"/>
                <a:ext cx="133920" cy="745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21846D8-F299-4FBA-BE46-B87AD68FAE9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601975" y="4171159"/>
                  <a:ext cx="142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4015829-DE10-449F-8F64-7046A286ADC4}"/>
                    </a:ext>
                  </a:extLst>
                </p14:cNvPr>
                <p14:cNvContentPartPr/>
                <p14:nvPr/>
              </p14:nvContentPartPr>
              <p14:xfrm>
                <a:off x="2713935" y="4174399"/>
                <a:ext cx="149040" cy="748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4015829-DE10-449F-8F64-7046A286ADC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709615" y="4170079"/>
                  <a:ext cx="157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4F66021-F970-40CF-9823-59B996FA98BE}"/>
                    </a:ext>
                  </a:extLst>
                </p14:cNvPr>
                <p14:cNvContentPartPr/>
                <p14:nvPr/>
              </p14:nvContentPartPr>
              <p14:xfrm>
                <a:off x="2938935" y="4168279"/>
                <a:ext cx="43920" cy="34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4F66021-F970-40CF-9823-59B996FA98B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934615" y="4163959"/>
                  <a:ext cx="52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D5D8DC2-D4A2-43BA-81D1-DFF109FB0D84}"/>
                    </a:ext>
                  </a:extLst>
                </p14:cNvPr>
                <p14:cNvContentPartPr/>
                <p14:nvPr/>
              </p14:nvContentPartPr>
              <p14:xfrm>
                <a:off x="1689015" y="4415239"/>
                <a:ext cx="88560" cy="918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D5D8DC2-D4A2-43BA-81D1-DFF109FB0D8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684695" y="4410919"/>
                  <a:ext cx="97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7391439-4701-4AB5-A528-094F1E0FFD46}"/>
                    </a:ext>
                  </a:extLst>
                </p14:cNvPr>
                <p14:cNvContentPartPr/>
                <p14:nvPr/>
              </p14:nvContentPartPr>
              <p14:xfrm>
                <a:off x="1806735" y="4482559"/>
                <a:ext cx="16200" cy="172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7391439-4701-4AB5-A528-094F1E0FFD4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802415" y="4478239"/>
                  <a:ext cx="24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C137359-B728-49CB-BCFB-9B754CF97B04}"/>
                    </a:ext>
                  </a:extLst>
                </p14:cNvPr>
                <p14:cNvContentPartPr/>
                <p14:nvPr/>
              </p14:nvContentPartPr>
              <p14:xfrm>
                <a:off x="1890615" y="4406599"/>
                <a:ext cx="67320" cy="1069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C137359-B728-49CB-BCFB-9B754CF97B0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886295" y="4402279"/>
                  <a:ext cx="75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3830373-CBB9-410D-9AD5-0602B2958635}"/>
                    </a:ext>
                  </a:extLst>
                </p14:cNvPr>
                <p14:cNvContentPartPr/>
                <p14:nvPr/>
              </p14:nvContentPartPr>
              <p14:xfrm>
                <a:off x="2021655" y="4435399"/>
                <a:ext cx="78840" cy="561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3830373-CBB9-410D-9AD5-0602B295863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017335" y="4431079"/>
                  <a:ext cx="87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54E8279-6D0D-4909-ABC0-3BF09FED14D5}"/>
                    </a:ext>
                  </a:extLst>
                </p14:cNvPr>
                <p14:cNvContentPartPr/>
                <p14:nvPr/>
              </p14:nvContentPartPr>
              <p14:xfrm>
                <a:off x="2009775" y="4420639"/>
                <a:ext cx="29880" cy="111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54E8279-6D0D-4909-ABC0-3BF09FED14D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005455" y="4416319"/>
                  <a:ext cx="38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E76547D-5B29-4760-84B3-1D3C5A33F3A2}"/>
                    </a:ext>
                  </a:extLst>
                </p14:cNvPr>
                <p14:cNvContentPartPr/>
                <p14:nvPr/>
              </p14:nvContentPartPr>
              <p14:xfrm>
                <a:off x="2112015" y="4491919"/>
                <a:ext cx="23760" cy="244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E76547D-5B29-4760-84B3-1D3C5A33F3A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107695" y="4487599"/>
                  <a:ext cx="32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09E43E4-F577-46B4-8C9D-6E462A3848AF}"/>
                    </a:ext>
                  </a:extLst>
                </p14:cNvPr>
                <p14:cNvContentPartPr/>
                <p14:nvPr/>
              </p14:nvContentPartPr>
              <p14:xfrm>
                <a:off x="2257815" y="4444399"/>
                <a:ext cx="94680" cy="633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09E43E4-F577-46B4-8C9D-6E462A3848A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253495" y="4440079"/>
                  <a:ext cx="103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97E68DD-93E8-4C0A-8651-2D46A33F047C}"/>
                    </a:ext>
                  </a:extLst>
                </p14:cNvPr>
                <p14:cNvContentPartPr/>
                <p14:nvPr/>
              </p14:nvContentPartPr>
              <p14:xfrm>
                <a:off x="2368695" y="4375999"/>
                <a:ext cx="51840" cy="1587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97E68DD-93E8-4C0A-8651-2D46A33F047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364375" y="4371679"/>
                  <a:ext cx="60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1A82FA1-ADC8-4E04-8FB4-835C353E737A}"/>
                    </a:ext>
                  </a:extLst>
                </p14:cNvPr>
                <p14:cNvContentPartPr/>
                <p14:nvPr/>
              </p14:nvContentPartPr>
              <p14:xfrm>
                <a:off x="1606215" y="4653919"/>
                <a:ext cx="104040" cy="792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1A82FA1-ADC8-4E04-8FB4-835C353E737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601895" y="4649599"/>
                  <a:ext cx="112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4725BB5-95A8-4F97-BE87-D0B23D4FB318}"/>
                    </a:ext>
                  </a:extLst>
                </p14:cNvPr>
                <p14:cNvContentPartPr/>
                <p14:nvPr/>
              </p14:nvContentPartPr>
              <p14:xfrm>
                <a:off x="1743375" y="4724479"/>
                <a:ext cx="17640" cy="108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4725BB5-95A8-4F97-BE87-D0B23D4FB31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739055" y="4720159"/>
                  <a:ext cx="26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B66D422-B40B-456E-B51C-FE85F462C27B}"/>
                    </a:ext>
                  </a:extLst>
                </p14:cNvPr>
                <p14:cNvContentPartPr/>
                <p14:nvPr/>
              </p14:nvContentPartPr>
              <p14:xfrm>
                <a:off x="1815735" y="4639159"/>
                <a:ext cx="94320" cy="907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B66D422-B40B-456E-B51C-FE85F462C27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811415" y="4634839"/>
                  <a:ext cx="102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389BA7A-70F7-44E7-921B-6F523D74E618}"/>
                    </a:ext>
                  </a:extLst>
                </p14:cNvPr>
                <p14:cNvContentPartPr/>
                <p14:nvPr/>
              </p14:nvContentPartPr>
              <p14:xfrm>
                <a:off x="1966215" y="4642399"/>
                <a:ext cx="89280" cy="738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389BA7A-70F7-44E7-921B-6F523D74E61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961895" y="4638079"/>
                  <a:ext cx="97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F52828B-C276-4D89-884B-F25112D329AC}"/>
                    </a:ext>
                  </a:extLst>
                </p14:cNvPr>
                <p14:cNvContentPartPr/>
                <p14:nvPr/>
              </p14:nvContentPartPr>
              <p14:xfrm>
                <a:off x="2042175" y="4713679"/>
                <a:ext cx="36360" cy="194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F52828B-C276-4D89-884B-F25112D329A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037855" y="4709359"/>
                  <a:ext cx="45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08CA76A-7462-4FFE-9CDB-320E131802E1}"/>
                    </a:ext>
                  </a:extLst>
                </p14:cNvPr>
                <p14:cNvContentPartPr/>
                <p14:nvPr/>
              </p14:nvContentPartPr>
              <p14:xfrm>
                <a:off x="2234415" y="4684879"/>
                <a:ext cx="75960" cy="572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08CA76A-7462-4FFE-9CDB-320E131802E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230095" y="4680559"/>
                  <a:ext cx="84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C1CDD34-E52B-42FF-AADA-4FCD2029EC46}"/>
                    </a:ext>
                  </a:extLst>
                </p14:cNvPr>
                <p14:cNvContentPartPr/>
                <p14:nvPr/>
              </p14:nvContentPartPr>
              <p14:xfrm>
                <a:off x="2313975" y="4643479"/>
                <a:ext cx="69480" cy="1094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C1CDD34-E52B-42FF-AADA-4FCD2029EC4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309655" y="4639159"/>
                  <a:ext cx="7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BB3C640-CEFE-47F4-A779-52EF0F67FE3B}"/>
                    </a:ext>
                  </a:extLst>
                </p14:cNvPr>
                <p14:cNvContentPartPr/>
                <p14:nvPr/>
              </p14:nvContentPartPr>
              <p14:xfrm>
                <a:off x="1790895" y="4842559"/>
                <a:ext cx="126720" cy="856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BB3C640-CEFE-47F4-A779-52EF0F67FE3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786575" y="4838239"/>
                  <a:ext cx="135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E26EC10-1563-40B5-87F5-FE9FFA103DBA}"/>
                    </a:ext>
                  </a:extLst>
                </p14:cNvPr>
                <p14:cNvContentPartPr/>
                <p14:nvPr/>
              </p14:nvContentPartPr>
              <p14:xfrm>
                <a:off x="1947495" y="4922119"/>
                <a:ext cx="18000" cy="104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E26EC10-1563-40B5-87F5-FE9FFA103DB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943175" y="4917799"/>
                  <a:ext cx="26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B6D03A1-A323-43FC-AFE7-20A11F0A1426}"/>
                    </a:ext>
                  </a:extLst>
                </p14:cNvPr>
                <p14:cNvContentPartPr/>
                <p14:nvPr/>
              </p14:nvContentPartPr>
              <p14:xfrm>
                <a:off x="2015535" y="4842919"/>
                <a:ext cx="88560" cy="892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B6D03A1-A323-43FC-AFE7-20A11F0A142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011215" y="4838599"/>
                  <a:ext cx="97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8EF9AA3-6498-4341-81A5-2B8CC3B75A84}"/>
                    </a:ext>
                  </a:extLst>
                </p14:cNvPr>
                <p14:cNvContentPartPr/>
                <p14:nvPr/>
              </p14:nvContentPartPr>
              <p14:xfrm>
                <a:off x="2160615" y="4850119"/>
                <a:ext cx="82800" cy="752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8EF9AA3-6498-4341-81A5-2B8CC3B75A8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156295" y="4845799"/>
                  <a:ext cx="91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97A59F8-BAF8-4FF5-8085-C7A9F32822AB}"/>
                    </a:ext>
                  </a:extLst>
                </p14:cNvPr>
                <p14:cNvContentPartPr/>
                <p14:nvPr/>
              </p14:nvContentPartPr>
              <p14:xfrm>
                <a:off x="2153055" y="4833919"/>
                <a:ext cx="40320" cy="180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97A59F8-BAF8-4FF5-8085-C7A9F32822A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148735" y="4829599"/>
                  <a:ext cx="48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D7EDCD0-2CC9-414B-8B69-6C4B53FFBB22}"/>
                    </a:ext>
                  </a:extLst>
                </p14:cNvPr>
                <p14:cNvContentPartPr/>
                <p14:nvPr/>
              </p14:nvContentPartPr>
              <p14:xfrm>
                <a:off x="2239095" y="4939399"/>
                <a:ext cx="31680" cy="162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D7EDCD0-2CC9-414B-8B69-6C4B53FFBB2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234775" y="4935079"/>
                  <a:ext cx="40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22FAA78-B57B-44EF-B895-22901F4CF9C6}"/>
                    </a:ext>
                  </a:extLst>
                </p14:cNvPr>
                <p14:cNvContentPartPr/>
                <p14:nvPr/>
              </p14:nvContentPartPr>
              <p14:xfrm>
                <a:off x="2415855" y="4879639"/>
                <a:ext cx="84240" cy="572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22FAA78-B57B-44EF-B895-22901F4CF9C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411535" y="4875319"/>
                  <a:ext cx="92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DFFEF78-F3DD-41C1-8F54-9A0C4F6097A6}"/>
                    </a:ext>
                  </a:extLst>
                </p14:cNvPr>
                <p14:cNvContentPartPr/>
                <p14:nvPr/>
              </p14:nvContentPartPr>
              <p14:xfrm>
                <a:off x="2495415" y="4824919"/>
                <a:ext cx="56160" cy="1458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DFFEF78-F3DD-41C1-8F54-9A0C4F6097A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491095" y="4820599"/>
                  <a:ext cx="64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BC807CA-D135-4130-A544-97E05E816B75}"/>
                    </a:ext>
                  </a:extLst>
                </p14:cNvPr>
                <p14:cNvContentPartPr/>
                <p14:nvPr/>
              </p14:nvContentPartPr>
              <p14:xfrm>
                <a:off x="2539559" y="4618625"/>
                <a:ext cx="14400" cy="1018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BC807CA-D135-4130-A544-97E05E816B7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535239" y="4614305"/>
                  <a:ext cx="23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6F40BCD-CA8F-4DA3-84AD-C265D95ABB77}"/>
                    </a:ext>
                  </a:extLst>
                </p14:cNvPr>
                <p14:cNvContentPartPr/>
                <p14:nvPr/>
              </p14:nvContentPartPr>
              <p14:xfrm>
                <a:off x="2627399" y="4618265"/>
                <a:ext cx="86400" cy="943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6F40BCD-CA8F-4DA3-84AD-C265D95ABB7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623079" y="4613945"/>
                  <a:ext cx="95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C8C6E7C-C74D-4136-BFEE-8FB8213674EC}"/>
                    </a:ext>
                  </a:extLst>
                </p14:cNvPr>
                <p14:cNvContentPartPr/>
                <p14:nvPr/>
              </p14:nvContentPartPr>
              <p14:xfrm>
                <a:off x="2734679" y="4629425"/>
                <a:ext cx="124560" cy="810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C8C6E7C-C74D-4136-BFEE-8FB8213674E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730359" y="4625105"/>
                  <a:ext cx="133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B11A792-B0CE-4AA8-B28A-9D916D73A5D7}"/>
                    </a:ext>
                  </a:extLst>
                </p14:cNvPr>
                <p14:cNvContentPartPr/>
                <p14:nvPr/>
              </p14:nvContentPartPr>
              <p14:xfrm>
                <a:off x="2963279" y="4613585"/>
                <a:ext cx="43560" cy="352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B11A792-B0CE-4AA8-B28A-9D916D73A5D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958959" y="4609265"/>
                  <a:ext cx="52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038EC24-ABC2-4538-847F-AE81F42CA667}"/>
                    </a:ext>
                  </a:extLst>
                </p14:cNvPr>
                <p14:cNvContentPartPr/>
                <p14:nvPr/>
              </p14:nvContentPartPr>
              <p14:xfrm>
                <a:off x="3027289" y="3956508"/>
                <a:ext cx="7920" cy="820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038EC24-ABC2-4538-847F-AE81F42CA66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022969" y="3952188"/>
                  <a:ext cx="16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DA450F0-A550-47CC-9A2D-8D685A79806E}"/>
                    </a:ext>
                  </a:extLst>
                </p14:cNvPr>
                <p14:cNvContentPartPr/>
                <p14:nvPr/>
              </p14:nvContentPartPr>
              <p14:xfrm>
                <a:off x="3066529" y="3954348"/>
                <a:ext cx="131760" cy="799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DA450F0-A550-47CC-9A2D-8D685A79806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062209" y="3950028"/>
                  <a:ext cx="140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D586995-C217-48A7-A09B-44E85F3F8932}"/>
                    </a:ext>
                  </a:extLst>
                </p14:cNvPr>
                <p14:cNvContentPartPr/>
                <p14:nvPr/>
              </p14:nvContentPartPr>
              <p14:xfrm>
                <a:off x="3244729" y="4031748"/>
                <a:ext cx="12600" cy="93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D586995-C217-48A7-A09B-44E85F3F893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240409" y="4027428"/>
                  <a:ext cx="2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B9DFAD1-BC51-4702-93C0-A2F92D3E1DB8}"/>
                    </a:ext>
                  </a:extLst>
                </p14:cNvPr>
                <p14:cNvContentPartPr/>
                <p14:nvPr/>
              </p14:nvContentPartPr>
              <p14:xfrm>
                <a:off x="3350209" y="3953628"/>
                <a:ext cx="9000" cy="763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B9DFAD1-BC51-4702-93C0-A2F92D3E1DB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345889" y="3949308"/>
                  <a:ext cx="17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F3F4D84-4888-4945-B5FE-5286D0B3B13F}"/>
                    </a:ext>
                  </a:extLst>
                </p14:cNvPr>
                <p14:cNvContentPartPr/>
                <p14:nvPr/>
              </p14:nvContentPartPr>
              <p14:xfrm>
                <a:off x="3415009" y="3953628"/>
                <a:ext cx="91800" cy="867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F3F4D84-4888-4945-B5FE-5286D0B3B13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410689" y="3949308"/>
                  <a:ext cx="100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514F5EB-1DAB-4415-BEF3-1E999BEB8C8D}"/>
                    </a:ext>
                  </a:extLst>
                </p14:cNvPr>
                <p14:cNvContentPartPr/>
                <p14:nvPr/>
              </p14:nvContentPartPr>
              <p14:xfrm>
                <a:off x="3577009" y="3947148"/>
                <a:ext cx="75600" cy="50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514F5EB-1DAB-4415-BEF3-1E999BEB8C8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572689" y="3942828"/>
                  <a:ext cx="84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EB9E363-50CE-43EF-8E45-EC9FD655373F}"/>
                    </a:ext>
                  </a:extLst>
                </p14:cNvPr>
                <p14:cNvContentPartPr/>
                <p14:nvPr/>
              </p14:nvContentPartPr>
              <p14:xfrm>
                <a:off x="3575569" y="3957588"/>
                <a:ext cx="75240" cy="889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EB9E363-50CE-43EF-8E45-EC9FD655373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571249" y="3953268"/>
                  <a:ext cx="83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A478BE7-A40B-4CE7-A25E-6522138671D1}"/>
                    </a:ext>
                  </a:extLst>
                </p14:cNvPr>
                <p14:cNvContentPartPr/>
                <p14:nvPr/>
              </p14:nvContentPartPr>
              <p14:xfrm>
                <a:off x="3118369" y="4150908"/>
                <a:ext cx="93240" cy="918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A478BE7-A40B-4CE7-A25E-6522138671D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114049" y="4146588"/>
                  <a:ext cx="101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86417ED-445D-42FB-9089-083C38F12FF8}"/>
                    </a:ext>
                  </a:extLst>
                </p14:cNvPr>
                <p14:cNvContentPartPr/>
                <p14:nvPr/>
              </p14:nvContentPartPr>
              <p14:xfrm>
                <a:off x="3257689" y="4157748"/>
                <a:ext cx="68760" cy="835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86417ED-445D-42FB-9089-083C38F12FF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253369" y="4153428"/>
                  <a:ext cx="77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6A84ACD-40F8-4252-987A-9CD8B8E592F4}"/>
                    </a:ext>
                  </a:extLst>
                </p14:cNvPr>
                <p14:cNvContentPartPr/>
                <p14:nvPr/>
              </p14:nvContentPartPr>
              <p14:xfrm>
                <a:off x="3403129" y="4232988"/>
                <a:ext cx="3960" cy="50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6A84ACD-40F8-4252-987A-9CD8B8E592F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398809" y="4228668"/>
                  <a:ext cx="12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979C147-B2B2-4ACB-8C49-734D8A30F7DB}"/>
                    </a:ext>
                  </a:extLst>
                </p14:cNvPr>
                <p14:cNvContentPartPr/>
                <p14:nvPr/>
              </p14:nvContentPartPr>
              <p14:xfrm>
                <a:off x="3455689" y="4133628"/>
                <a:ext cx="86400" cy="136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979C147-B2B2-4ACB-8C49-734D8A30F7D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451369" y="4129308"/>
                  <a:ext cx="95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6E3A04C-8C6E-4007-B7A5-DA29FD66703C}"/>
                    </a:ext>
                  </a:extLst>
                </p14:cNvPr>
                <p14:cNvContentPartPr/>
                <p14:nvPr/>
              </p14:nvContentPartPr>
              <p14:xfrm>
                <a:off x="3449209" y="4150548"/>
                <a:ext cx="105480" cy="943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6E3A04C-8C6E-4007-B7A5-DA29FD66703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444889" y="4146228"/>
                  <a:ext cx="114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D49589E-D335-4A7A-9071-E40DC31DF6D2}"/>
                    </a:ext>
                  </a:extLst>
                </p14:cNvPr>
                <p14:cNvContentPartPr/>
                <p14:nvPr/>
              </p14:nvContentPartPr>
              <p14:xfrm>
                <a:off x="2586359" y="4414505"/>
                <a:ext cx="6120" cy="921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D49589E-D335-4A7A-9071-E40DC31DF6D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582039" y="4410185"/>
                  <a:ext cx="14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52AE833-85A1-4616-9AD1-C76CD3951822}"/>
                    </a:ext>
                  </a:extLst>
                </p14:cNvPr>
                <p14:cNvContentPartPr/>
                <p14:nvPr/>
              </p14:nvContentPartPr>
              <p14:xfrm>
                <a:off x="2636759" y="4427465"/>
                <a:ext cx="86760" cy="709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52AE833-85A1-4616-9AD1-C76CD395182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632439" y="4423145"/>
                  <a:ext cx="95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C9BC6CF-6CCC-4631-9299-CADCFCFD004A}"/>
                    </a:ext>
                  </a:extLst>
                </p14:cNvPr>
                <p14:cNvContentPartPr/>
                <p14:nvPr/>
              </p14:nvContentPartPr>
              <p14:xfrm>
                <a:off x="2781119" y="4422425"/>
                <a:ext cx="72360" cy="86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C9BC6CF-6CCC-4631-9299-CADCFCFD004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776799" y="4418105"/>
                  <a:ext cx="81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6C844B2-703E-4EE2-BC40-BDDDF9808CE5}"/>
                    </a:ext>
                  </a:extLst>
                </p14:cNvPr>
                <p14:cNvContentPartPr/>
                <p14:nvPr/>
              </p14:nvContentPartPr>
              <p14:xfrm>
                <a:off x="2782199" y="4420265"/>
                <a:ext cx="78120" cy="856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6C844B2-703E-4EE2-BC40-BDDDF9808CE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777879" y="4415945"/>
                  <a:ext cx="86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0C2E067-11BC-459E-81C8-DD6C775A1938}"/>
                    </a:ext>
                  </a:extLst>
                </p14:cNvPr>
                <p14:cNvContentPartPr/>
                <p14:nvPr/>
              </p14:nvContentPartPr>
              <p14:xfrm>
                <a:off x="2975159" y="4409825"/>
                <a:ext cx="54720" cy="108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0C2E067-11BC-459E-81C8-DD6C775A193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970839" y="4405505"/>
                  <a:ext cx="63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8A38B6E-9D21-4AEF-AEF5-B22BAF6FF8EF}"/>
                    </a:ext>
                  </a:extLst>
                </p14:cNvPr>
                <p14:cNvContentPartPr/>
                <p14:nvPr/>
              </p14:nvContentPartPr>
              <p14:xfrm>
                <a:off x="2990279" y="4435745"/>
                <a:ext cx="33840" cy="46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8A38B6E-9D21-4AEF-AEF5-B22BAF6FF8E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985959" y="4431425"/>
                  <a:ext cx="42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3E9F5A9-2BC2-434F-A3EA-EBD777A33050}"/>
                    </a:ext>
                  </a:extLst>
                </p14:cNvPr>
                <p14:cNvContentPartPr/>
                <p14:nvPr/>
              </p14:nvContentPartPr>
              <p14:xfrm>
                <a:off x="3159409" y="4383468"/>
                <a:ext cx="8280" cy="727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3E9F5A9-2BC2-434F-A3EA-EBD777A3305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155089" y="4379148"/>
                  <a:ext cx="16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2C65AC3-2249-43B9-B5AB-08BCA04E84DC}"/>
                    </a:ext>
                  </a:extLst>
                </p14:cNvPr>
                <p14:cNvContentPartPr/>
                <p14:nvPr/>
              </p14:nvContentPartPr>
              <p14:xfrm>
                <a:off x="3228529" y="4369788"/>
                <a:ext cx="64440" cy="957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2C65AC3-2249-43B9-B5AB-08BCA04E84D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224209" y="4365468"/>
                  <a:ext cx="73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40AE724-07E7-4E53-8FB6-A5ECDD431C87}"/>
                    </a:ext>
                  </a:extLst>
                </p14:cNvPr>
                <p14:cNvContentPartPr/>
                <p14:nvPr/>
              </p14:nvContentPartPr>
              <p14:xfrm>
                <a:off x="3328969" y="4434948"/>
                <a:ext cx="24120" cy="118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40AE724-07E7-4E53-8FB6-A5ECDD431C8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324649" y="4430628"/>
                  <a:ext cx="32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8D3C186-4F23-417B-BBEF-FFB661F5733D}"/>
                    </a:ext>
                  </a:extLst>
                </p14:cNvPr>
                <p14:cNvContentPartPr/>
                <p14:nvPr/>
              </p14:nvContentPartPr>
              <p14:xfrm>
                <a:off x="3424009" y="4359708"/>
                <a:ext cx="9000" cy="8064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8D3C186-4F23-417B-BBEF-FFB661F5733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419689" y="4355388"/>
                  <a:ext cx="17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E17E4DE-049C-4F56-BF89-04B8380963A8}"/>
                    </a:ext>
                  </a:extLst>
                </p14:cNvPr>
                <p14:cNvContentPartPr/>
                <p14:nvPr/>
              </p14:nvContentPartPr>
              <p14:xfrm>
                <a:off x="3473689" y="4358268"/>
                <a:ext cx="112320" cy="914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E17E4DE-049C-4F56-BF89-04B8380963A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469369" y="4353948"/>
                  <a:ext cx="120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27BE952-47BF-4472-8DA9-BE5C93BA0305}"/>
                    </a:ext>
                  </a:extLst>
                </p14:cNvPr>
                <p14:cNvContentPartPr/>
                <p14:nvPr/>
              </p14:nvContentPartPr>
              <p14:xfrm>
                <a:off x="3643969" y="4351068"/>
                <a:ext cx="83520" cy="90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27BE952-47BF-4472-8DA9-BE5C93BA030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639649" y="4346748"/>
                  <a:ext cx="92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A0D7E88-0CB7-474B-AFF2-3469A6B07851}"/>
                    </a:ext>
                  </a:extLst>
                </p14:cNvPr>
                <p14:cNvContentPartPr/>
                <p14:nvPr/>
              </p14:nvContentPartPr>
              <p14:xfrm>
                <a:off x="3645769" y="4360428"/>
                <a:ext cx="80640" cy="831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A0D7E88-0CB7-474B-AFF2-3469A6B0785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641449" y="4356108"/>
                  <a:ext cx="89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0C4CC19-72A0-4FE9-A0C1-97F71DC18341}"/>
                    </a:ext>
                  </a:extLst>
                </p14:cNvPr>
                <p14:cNvContentPartPr/>
                <p14:nvPr/>
              </p14:nvContentPartPr>
              <p14:xfrm>
                <a:off x="3155089" y="4561308"/>
                <a:ext cx="7920" cy="1180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0C4CC19-72A0-4FE9-A0C1-97F71DC1834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150769" y="4556988"/>
                  <a:ext cx="1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5D9AD39-C8B6-4142-A074-7EC8DBADF9A6}"/>
                    </a:ext>
                  </a:extLst>
                </p14:cNvPr>
                <p14:cNvContentPartPr/>
                <p14:nvPr/>
              </p14:nvContentPartPr>
              <p14:xfrm>
                <a:off x="3230329" y="4587588"/>
                <a:ext cx="92160" cy="468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5D9AD39-C8B6-4142-A074-7EC8DBADF9A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226009" y="4583268"/>
                  <a:ext cx="100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55C62BC-2E70-401D-BCFE-94F3B0A31167}"/>
                    </a:ext>
                  </a:extLst>
                </p14:cNvPr>
                <p14:cNvContentPartPr/>
                <p14:nvPr/>
              </p14:nvContentPartPr>
              <p14:xfrm>
                <a:off x="3286129" y="4610268"/>
                <a:ext cx="78480" cy="565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55C62BC-2E70-401D-BCFE-94F3B0A31167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281809" y="4605948"/>
                  <a:ext cx="87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EA11119-D4D2-4925-A355-C25D0C882B57}"/>
                    </a:ext>
                  </a:extLst>
                </p14:cNvPr>
                <p14:cNvContentPartPr/>
                <p14:nvPr/>
              </p14:nvContentPartPr>
              <p14:xfrm>
                <a:off x="3426529" y="4568148"/>
                <a:ext cx="115560" cy="766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EA11119-D4D2-4925-A355-C25D0C882B5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422209" y="4563828"/>
                  <a:ext cx="124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616B6C0-F51F-4962-908A-EDC2ABB87243}"/>
                    </a:ext>
                  </a:extLst>
                </p14:cNvPr>
                <p14:cNvContentPartPr/>
                <p14:nvPr/>
              </p14:nvContentPartPr>
              <p14:xfrm>
                <a:off x="3575569" y="4556988"/>
                <a:ext cx="85680" cy="100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616B6C0-F51F-4962-908A-EDC2ABB8724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571249" y="4552668"/>
                  <a:ext cx="94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0EEFE19-7BF8-4367-B00B-667D429FF22C}"/>
                    </a:ext>
                  </a:extLst>
                </p14:cNvPr>
                <p14:cNvContentPartPr/>
                <p14:nvPr/>
              </p14:nvContentPartPr>
              <p14:xfrm>
                <a:off x="3569449" y="4566348"/>
                <a:ext cx="80280" cy="914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0EEFE19-7BF8-4367-B00B-667D429FF22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565129" y="4562028"/>
                  <a:ext cx="88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2A9B422-526A-4259-90F3-6D118626AF2B}"/>
                    </a:ext>
                  </a:extLst>
                </p14:cNvPr>
                <p14:cNvContentPartPr/>
                <p14:nvPr/>
              </p14:nvContentPartPr>
              <p14:xfrm>
                <a:off x="3924409" y="3934188"/>
                <a:ext cx="141480" cy="464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2A9B422-526A-4259-90F3-6D118626AF2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920089" y="3929868"/>
                  <a:ext cx="150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B70C5FA-69E0-4B80-A261-F240DDC19AFF}"/>
                    </a:ext>
                  </a:extLst>
                </p14:cNvPr>
                <p14:cNvContentPartPr/>
                <p14:nvPr/>
              </p14:nvContentPartPr>
              <p14:xfrm>
                <a:off x="3916489" y="3978468"/>
                <a:ext cx="172800" cy="464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B70C5FA-69E0-4B80-A261-F240DDC19AF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912169" y="3974148"/>
                  <a:ext cx="181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E0B6CF2-60A1-4ED2-8853-8A18391714C4}"/>
                    </a:ext>
                  </a:extLst>
                </p14:cNvPr>
                <p14:cNvContentPartPr/>
                <p14:nvPr/>
              </p14:nvContentPartPr>
              <p14:xfrm>
                <a:off x="4217809" y="3929148"/>
                <a:ext cx="4320" cy="770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E0B6CF2-60A1-4ED2-8853-8A18391714C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213489" y="3924828"/>
                  <a:ext cx="12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953B3A3-0EA1-45AD-8524-10922DACBDD6}"/>
                    </a:ext>
                  </a:extLst>
                </p14:cNvPr>
                <p14:cNvContentPartPr/>
                <p14:nvPr/>
              </p14:nvContentPartPr>
              <p14:xfrm>
                <a:off x="4257049" y="3929148"/>
                <a:ext cx="121680" cy="666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953B3A3-0EA1-45AD-8524-10922DACBDD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252729" y="3924828"/>
                  <a:ext cx="130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48D05BCF-5EC6-4DCC-B8D8-9C7F46C6C9D9}"/>
                    </a:ext>
                  </a:extLst>
                </p14:cNvPr>
                <p14:cNvContentPartPr/>
                <p14:nvPr/>
              </p14:nvContentPartPr>
              <p14:xfrm>
                <a:off x="3838009" y="4145148"/>
                <a:ext cx="149040" cy="514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48D05BCF-5EC6-4DCC-B8D8-9C7F46C6C9D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833689" y="4140828"/>
                  <a:ext cx="157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28EB1D97-16FA-4511-BA87-165A08C1BA6B}"/>
                    </a:ext>
                  </a:extLst>
                </p14:cNvPr>
                <p14:cNvContentPartPr/>
                <p14:nvPr/>
              </p14:nvContentPartPr>
              <p14:xfrm>
                <a:off x="3868609" y="4172508"/>
                <a:ext cx="121680" cy="457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28EB1D97-16FA-4511-BA87-165A08C1BA6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864289" y="4168188"/>
                  <a:ext cx="130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B94720F-268C-4081-82B3-AFEE2636281D}"/>
                    </a:ext>
                  </a:extLst>
                </p14:cNvPr>
                <p14:cNvContentPartPr/>
                <p14:nvPr/>
              </p14:nvContentPartPr>
              <p14:xfrm>
                <a:off x="4139329" y="4116708"/>
                <a:ext cx="97920" cy="1029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B94720F-268C-4081-82B3-AFEE2636281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135009" y="4112388"/>
                  <a:ext cx="106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5719AD1-4A84-41D6-839F-5C3D734EFEA5}"/>
                    </a:ext>
                  </a:extLst>
                </p14:cNvPr>
                <p14:cNvContentPartPr/>
                <p14:nvPr/>
              </p14:nvContentPartPr>
              <p14:xfrm>
                <a:off x="4278649" y="4121028"/>
                <a:ext cx="81720" cy="10656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5719AD1-4A84-41D6-839F-5C3D734EFEA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274329" y="4116708"/>
                  <a:ext cx="90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02936F7-605A-460B-9137-CE64F7A688BA}"/>
                    </a:ext>
                  </a:extLst>
                </p14:cNvPr>
                <p14:cNvContentPartPr/>
                <p14:nvPr/>
              </p14:nvContentPartPr>
              <p14:xfrm>
                <a:off x="3877969" y="4337748"/>
                <a:ext cx="126720" cy="381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02936F7-605A-460B-9137-CE64F7A688B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873649" y="4333428"/>
                  <a:ext cx="135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107E904-1866-4A0A-A9BB-582D38A343BB}"/>
                    </a:ext>
                  </a:extLst>
                </p14:cNvPr>
                <p14:cNvContentPartPr/>
                <p14:nvPr/>
              </p14:nvContentPartPr>
              <p14:xfrm>
                <a:off x="3880849" y="4383108"/>
                <a:ext cx="123480" cy="284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107E904-1866-4A0A-A9BB-582D38A343B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876529" y="4378788"/>
                  <a:ext cx="132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B5EE89F-33AF-4463-A9D1-3B6FF5CC7A94}"/>
                    </a:ext>
                  </a:extLst>
                </p14:cNvPr>
                <p14:cNvContentPartPr/>
                <p14:nvPr/>
              </p14:nvContentPartPr>
              <p14:xfrm>
                <a:off x="4133929" y="4320108"/>
                <a:ext cx="21240" cy="871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B5EE89F-33AF-4463-A9D1-3B6FF5CC7A9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129609" y="4315788"/>
                  <a:ext cx="29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216064BC-38B2-4BAB-B254-C78AA198267F}"/>
                    </a:ext>
                  </a:extLst>
                </p14:cNvPr>
                <p14:cNvContentPartPr/>
                <p14:nvPr/>
              </p14:nvContentPartPr>
              <p14:xfrm>
                <a:off x="4220689" y="4312908"/>
                <a:ext cx="83520" cy="1072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216064BC-38B2-4BAB-B254-C78AA198267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216369" y="4308588"/>
                  <a:ext cx="92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23344C0E-57E6-4A60-86C4-09949EF66A72}"/>
                    </a:ext>
                  </a:extLst>
                </p14:cNvPr>
                <p14:cNvContentPartPr/>
                <p14:nvPr/>
              </p14:nvContentPartPr>
              <p14:xfrm>
                <a:off x="3824689" y="4569228"/>
                <a:ext cx="117360" cy="327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23344C0E-57E6-4A60-86C4-09949EF66A7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820369" y="4564908"/>
                  <a:ext cx="126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304453D-B450-4AD3-82B1-8C388B94FA84}"/>
                    </a:ext>
                  </a:extLst>
                </p14:cNvPr>
                <p14:cNvContentPartPr/>
                <p14:nvPr/>
              </p14:nvContentPartPr>
              <p14:xfrm>
                <a:off x="3831529" y="4611348"/>
                <a:ext cx="107280" cy="219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304453D-B450-4AD3-82B1-8C388B94FA84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827209" y="4607028"/>
                  <a:ext cx="115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4EFAB37-977D-4F92-9B31-B3E78A041B00}"/>
                    </a:ext>
                  </a:extLst>
                </p14:cNvPr>
                <p14:cNvContentPartPr/>
                <p14:nvPr/>
              </p14:nvContentPartPr>
              <p14:xfrm>
                <a:off x="4146169" y="4018428"/>
                <a:ext cx="248760" cy="756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4EFAB37-977D-4F92-9B31-B3E78A041B0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141849" y="4014108"/>
                  <a:ext cx="257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B0FCB8F-79F0-4C45-BF8F-7600625B6935}"/>
                    </a:ext>
                  </a:extLst>
                </p14:cNvPr>
                <p14:cNvContentPartPr/>
                <p14:nvPr/>
              </p14:nvContentPartPr>
              <p14:xfrm>
                <a:off x="4118449" y="4266108"/>
                <a:ext cx="232560" cy="1512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B0FCB8F-79F0-4C45-BF8F-7600625B693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114129" y="4261788"/>
                  <a:ext cx="241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120AB83-B8A7-4EC2-8C25-64B4EA62952A}"/>
                    </a:ext>
                  </a:extLst>
                </p14:cNvPr>
                <p14:cNvContentPartPr/>
                <p14:nvPr/>
              </p14:nvContentPartPr>
              <p14:xfrm>
                <a:off x="4130329" y="4550148"/>
                <a:ext cx="14760" cy="874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120AB83-B8A7-4EC2-8C25-64B4EA62952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126009" y="4545828"/>
                  <a:ext cx="23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7893668-C44C-48B6-839C-F4885C9C1188}"/>
                    </a:ext>
                  </a:extLst>
                </p14:cNvPr>
                <p14:cNvContentPartPr/>
                <p14:nvPr/>
              </p14:nvContentPartPr>
              <p14:xfrm>
                <a:off x="4195489" y="4551588"/>
                <a:ext cx="110520" cy="691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7893668-C44C-48B6-839C-F4885C9C118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191169" y="4547268"/>
                  <a:ext cx="119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FC4116E-654C-4831-ABCD-E24C8467EFB1}"/>
                    </a:ext>
                  </a:extLst>
                </p14:cNvPr>
                <p14:cNvContentPartPr/>
                <p14:nvPr/>
              </p14:nvContentPartPr>
              <p14:xfrm>
                <a:off x="4249489" y="4600548"/>
                <a:ext cx="7560" cy="554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FC4116E-654C-4831-ABCD-E24C8467EFB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245169" y="4596228"/>
                  <a:ext cx="16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96B2A8A-61BB-4CB8-A581-B35613EC41C4}"/>
                    </a:ext>
                  </a:extLst>
                </p14:cNvPr>
                <p14:cNvContentPartPr/>
                <p14:nvPr/>
              </p14:nvContentPartPr>
              <p14:xfrm>
                <a:off x="4106929" y="4687668"/>
                <a:ext cx="227880" cy="295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96B2A8A-61BB-4CB8-A581-B35613EC41C4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102609" y="4683348"/>
                  <a:ext cx="236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CB8E15F-48C8-4181-AF05-D08191C15DDE}"/>
                    </a:ext>
                  </a:extLst>
                </p14:cNvPr>
                <p14:cNvContentPartPr/>
                <p14:nvPr/>
              </p14:nvContentPartPr>
              <p14:xfrm>
                <a:off x="2700769" y="4838868"/>
                <a:ext cx="131040" cy="986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CB8E15F-48C8-4181-AF05-D08191C15DD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696449" y="4834548"/>
                  <a:ext cx="139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943D002-592D-4099-989A-ACC922CCA5E2}"/>
                    </a:ext>
                  </a:extLst>
                </p14:cNvPr>
                <p14:cNvContentPartPr/>
                <p14:nvPr/>
              </p14:nvContentPartPr>
              <p14:xfrm>
                <a:off x="2825329" y="4834188"/>
                <a:ext cx="146160" cy="918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943D002-592D-4099-989A-ACC922CCA5E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821009" y="4829868"/>
                  <a:ext cx="154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7505ACE-430D-464C-A0A2-39CC0DA60E2F}"/>
                    </a:ext>
                  </a:extLst>
                </p14:cNvPr>
                <p14:cNvContentPartPr/>
                <p14:nvPr/>
              </p14:nvContentPartPr>
              <p14:xfrm>
                <a:off x="2957089" y="4842468"/>
                <a:ext cx="141120" cy="788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7505ACE-430D-464C-A0A2-39CC0DA60E2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952769" y="4838148"/>
                  <a:ext cx="149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AA2AA78-8E88-468F-B343-DFE8ADFA3BDA}"/>
                    </a:ext>
                  </a:extLst>
                </p14:cNvPr>
                <p14:cNvContentPartPr/>
                <p14:nvPr/>
              </p14:nvContentPartPr>
              <p14:xfrm>
                <a:off x="3170209" y="4855428"/>
                <a:ext cx="40680" cy="72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AA2AA78-8E88-468F-B343-DFE8ADFA3BDA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165889" y="4851108"/>
                  <a:ext cx="49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F3531D7-935D-4D42-BD26-56CC96EE343D}"/>
                    </a:ext>
                  </a:extLst>
                </p14:cNvPr>
                <p14:cNvContentPartPr/>
                <p14:nvPr/>
              </p14:nvContentPartPr>
              <p14:xfrm>
                <a:off x="3164449" y="4885668"/>
                <a:ext cx="44640" cy="86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F3531D7-935D-4D42-BD26-56CC96EE343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160129" y="4881348"/>
                  <a:ext cx="53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8A8D81D-CB5F-437F-843B-C8DC150EEBF6}"/>
                    </a:ext>
                  </a:extLst>
                </p14:cNvPr>
                <p14:cNvContentPartPr/>
                <p14:nvPr/>
              </p14:nvContentPartPr>
              <p14:xfrm>
                <a:off x="3344809" y="4814388"/>
                <a:ext cx="9720" cy="997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8A8D81D-CB5F-437F-843B-C8DC150EEBF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340489" y="4810068"/>
                  <a:ext cx="18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0738A9F-BBF7-4352-8F68-009B7368A71C}"/>
                    </a:ext>
                  </a:extLst>
                </p14:cNvPr>
                <p14:cNvContentPartPr/>
                <p14:nvPr/>
              </p14:nvContentPartPr>
              <p14:xfrm>
                <a:off x="3450289" y="4808628"/>
                <a:ext cx="76320" cy="115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0738A9F-BBF7-4352-8F68-009B7368A71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3445969" y="4804308"/>
                  <a:ext cx="84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68A9CEF-EBAF-4928-8A5A-DF9439979F2E}"/>
                    </a:ext>
                  </a:extLst>
                </p14:cNvPr>
                <p14:cNvContentPartPr/>
                <p14:nvPr/>
              </p14:nvContentPartPr>
              <p14:xfrm>
                <a:off x="3443449" y="4815468"/>
                <a:ext cx="92160" cy="1033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68A9CEF-EBAF-4928-8A5A-DF9439979F2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439129" y="4811148"/>
                  <a:ext cx="100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14D4699-B2C8-42B4-9801-D94EBE5043BE}"/>
                    </a:ext>
                  </a:extLst>
                </p14:cNvPr>
                <p14:cNvContentPartPr/>
                <p14:nvPr/>
              </p14:nvContentPartPr>
              <p14:xfrm>
                <a:off x="3269569" y="4935348"/>
                <a:ext cx="276120" cy="298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14D4699-B2C8-42B4-9801-D94EBE5043B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265249" y="4931028"/>
                  <a:ext cx="28476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0EE711DD-D8D4-4009-AC36-29B64E4D8977}"/>
                  </a:ext>
                </a:extLst>
              </p14:cNvPr>
              <p14:cNvContentPartPr/>
              <p14:nvPr/>
            </p14:nvContentPartPr>
            <p14:xfrm>
              <a:off x="4093969" y="4477068"/>
              <a:ext cx="221400" cy="7560"/>
            </p14:xfrm>
          </p:contentPart>
        </mc:Choice>
        <mc:Fallback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0EE711DD-D8D4-4009-AC36-29B64E4D8977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089649" y="4472748"/>
                <a:ext cx="23004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5" name="Group 524">
            <a:extLst>
              <a:ext uri="{FF2B5EF4-FFF2-40B4-BE49-F238E27FC236}">
                <a16:creationId xmlns:a16="http://schemas.microsoft.com/office/drawing/2014/main" id="{F2E8AF9F-CC5A-4254-B343-2E73699AB6CB}"/>
              </a:ext>
            </a:extLst>
          </p:cNvPr>
          <p:cNvGrpSpPr/>
          <p:nvPr/>
        </p:nvGrpSpPr>
        <p:grpSpPr>
          <a:xfrm>
            <a:off x="633495" y="5335822"/>
            <a:ext cx="2619947" cy="1393200"/>
            <a:chOff x="633495" y="5335822"/>
            <a:chExt cx="2619947" cy="13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CB13B4A-15A7-458B-8F9C-7E0B83D9AA49}"/>
                    </a:ext>
                  </a:extLst>
                </p14:cNvPr>
                <p14:cNvContentPartPr/>
                <p14:nvPr/>
              </p14:nvContentPartPr>
              <p14:xfrm>
                <a:off x="633495" y="6242662"/>
                <a:ext cx="147240" cy="1800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CB13B4A-15A7-458B-8F9C-7E0B83D9AA4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29175" y="6238342"/>
                  <a:ext cx="155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C9B13B0-F444-466E-8F2D-18CDDE41845B}"/>
                    </a:ext>
                  </a:extLst>
                </p14:cNvPr>
                <p14:cNvContentPartPr/>
                <p14:nvPr/>
              </p14:nvContentPartPr>
              <p14:xfrm>
                <a:off x="703695" y="6262102"/>
                <a:ext cx="3960" cy="9072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C9B13B0-F444-466E-8F2D-18CDDE41845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99375" y="6257782"/>
                  <a:ext cx="1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5BFCE52-CD2A-4C9D-8830-9DF9DAC3F589}"/>
                    </a:ext>
                  </a:extLst>
                </p14:cNvPr>
                <p14:cNvContentPartPr/>
                <p14:nvPr/>
              </p14:nvContentPartPr>
              <p14:xfrm>
                <a:off x="737895" y="6291622"/>
                <a:ext cx="106560" cy="6372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5BFCE52-CD2A-4C9D-8830-9DF9DAC3F589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33575" y="6287302"/>
                  <a:ext cx="115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941305B-47D2-424B-B1FD-5D2E9C57D96A}"/>
                    </a:ext>
                  </a:extLst>
                </p14:cNvPr>
                <p14:cNvContentPartPr/>
                <p14:nvPr/>
              </p14:nvContentPartPr>
              <p14:xfrm>
                <a:off x="837615" y="6313222"/>
                <a:ext cx="88560" cy="921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941305B-47D2-424B-B1FD-5D2E9C57D96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33295" y="6308902"/>
                  <a:ext cx="97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A1BE8FE-924C-4EC4-83AB-0A8C78AED126}"/>
                    </a:ext>
                  </a:extLst>
                </p14:cNvPr>
                <p14:cNvContentPartPr/>
                <p14:nvPr/>
              </p14:nvContentPartPr>
              <p14:xfrm>
                <a:off x="959295" y="6270742"/>
                <a:ext cx="10440" cy="752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A1BE8FE-924C-4EC4-83AB-0A8C78AED126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54975" y="6266422"/>
                  <a:ext cx="19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98461F02-CA5C-46D6-8850-CD38D3EC8F30}"/>
                    </a:ext>
                  </a:extLst>
                </p14:cNvPr>
                <p14:cNvContentPartPr/>
                <p14:nvPr/>
              </p14:nvContentPartPr>
              <p14:xfrm>
                <a:off x="989175" y="6292702"/>
                <a:ext cx="87120" cy="6120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98461F02-CA5C-46D6-8850-CD38D3EC8F3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84855" y="6288382"/>
                  <a:ext cx="95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B9332148-ABE0-46EA-8419-0C14DC737590}"/>
                    </a:ext>
                  </a:extLst>
                </p14:cNvPr>
                <p14:cNvContentPartPr/>
                <p14:nvPr/>
              </p14:nvContentPartPr>
              <p14:xfrm>
                <a:off x="1069455" y="6289822"/>
                <a:ext cx="69120" cy="4788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B9332148-ABE0-46EA-8419-0C14DC737590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65135" y="6285502"/>
                  <a:ext cx="77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4842EB05-74CF-49AC-8A43-98557B1FA367}"/>
                    </a:ext>
                  </a:extLst>
                </p14:cNvPr>
                <p14:cNvContentPartPr/>
                <p14:nvPr/>
              </p14:nvContentPartPr>
              <p14:xfrm>
                <a:off x="1168455" y="6235102"/>
                <a:ext cx="121320" cy="1044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4842EB05-74CF-49AC-8A43-98557B1FA36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64135" y="6230782"/>
                  <a:ext cx="129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C58A1FC8-464D-4CA8-8F66-74A0FE7BF421}"/>
                    </a:ext>
                  </a:extLst>
                </p14:cNvPr>
                <p14:cNvContentPartPr/>
                <p14:nvPr/>
              </p14:nvContentPartPr>
              <p14:xfrm>
                <a:off x="1283655" y="6299182"/>
                <a:ext cx="16920" cy="1188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C58A1FC8-464D-4CA8-8F66-74A0FE7BF42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279335" y="6294862"/>
                  <a:ext cx="25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4F746A2-BDFC-4DFC-BA93-80997DA8DEB0}"/>
                    </a:ext>
                  </a:extLst>
                </p14:cNvPr>
                <p14:cNvContentPartPr/>
                <p14:nvPr/>
              </p14:nvContentPartPr>
              <p14:xfrm>
                <a:off x="684255" y="5955022"/>
                <a:ext cx="78480" cy="12708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4F746A2-BDFC-4DFC-BA93-80997DA8DEB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79935" y="5950702"/>
                  <a:ext cx="87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F66DF098-A62B-403A-A48B-038CA1082765}"/>
                    </a:ext>
                  </a:extLst>
                </p14:cNvPr>
                <p14:cNvContentPartPr/>
                <p14:nvPr/>
              </p14:nvContentPartPr>
              <p14:xfrm>
                <a:off x="784695" y="5974822"/>
                <a:ext cx="18000" cy="1033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F66DF098-A62B-403A-A48B-038CA108276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80375" y="5970502"/>
                  <a:ext cx="26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ADC1E08-E826-4F4F-817C-702C95BB338E}"/>
                    </a:ext>
                  </a:extLst>
                </p14:cNvPr>
                <p14:cNvContentPartPr/>
                <p14:nvPr/>
              </p14:nvContentPartPr>
              <p14:xfrm>
                <a:off x="825015" y="5998942"/>
                <a:ext cx="257760" cy="8712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ADC1E08-E826-4F4F-817C-702C95BB338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20695" y="5994622"/>
                  <a:ext cx="266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2C5B1C9D-A3FE-422C-A7EF-5A34B4DB688D}"/>
                    </a:ext>
                  </a:extLst>
                </p14:cNvPr>
                <p14:cNvContentPartPr/>
                <p14:nvPr/>
              </p14:nvContentPartPr>
              <p14:xfrm>
                <a:off x="1063695" y="5993182"/>
                <a:ext cx="79560" cy="1436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2C5B1C9D-A3FE-422C-A7EF-5A34B4DB688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59375" y="5988862"/>
                  <a:ext cx="88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3DCF01E-F5F4-4C21-9964-49424FAF16F9}"/>
                    </a:ext>
                  </a:extLst>
                </p14:cNvPr>
                <p14:cNvContentPartPr/>
                <p14:nvPr/>
              </p14:nvContentPartPr>
              <p14:xfrm>
                <a:off x="1128855" y="5998942"/>
                <a:ext cx="82440" cy="12636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3DCF01E-F5F4-4C21-9964-49424FAF16F9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24535" y="5994622"/>
                  <a:ext cx="91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514D3E54-C073-4B11-9B1F-182672C169C2}"/>
                    </a:ext>
                  </a:extLst>
                </p14:cNvPr>
                <p14:cNvContentPartPr/>
                <p14:nvPr/>
              </p14:nvContentPartPr>
              <p14:xfrm>
                <a:off x="1217775" y="5960062"/>
                <a:ext cx="112320" cy="842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514D3E54-C073-4B11-9B1F-182672C169C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213455" y="5955742"/>
                  <a:ext cx="120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FA71FBC2-D1EB-46BB-A374-5147AE5BADCB}"/>
                    </a:ext>
                  </a:extLst>
                </p14:cNvPr>
                <p14:cNvContentPartPr/>
                <p14:nvPr/>
              </p14:nvContentPartPr>
              <p14:xfrm>
                <a:off x="1365015" y="5928742"/>
                <a:ext cx="22320" cy="259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FA71FBC2-D1EB-46BB-A374-5147AE5BADCB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360695" y="5924422"/>
                  <a:ext cx="30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EE8CA24-7E2F-401D-9654-250A0F11B85C}"/>
                    </a:ext>
                  </a:extLst>
                </p14:cNvPr>
                <p14:cNvContentPartPr/>
                <p14:nvPr/>
              </p14:nvContentPartPr>
              <p14:xfrm>
                <a:off x="1382655" y="6018742"/>
                <a:ext cx="9000" cy="1656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EE8CA24-7E2F-401D-9654-250A0F11B85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378335" y="6014422"/>
                  <a:ext cx="17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9A776336-B7C5-4A44-A6C2-E88E91920281}"/>
                    </a:ext>
                  </a:extLst>
                </p14:cNvPr>
                <p14:cNvContentPartPr/>
                <p14:nvPr/>
              </p14:nvContentPartPr>
              <p14:xfrm>
                <a:off x="1521818" y="5921850"/>
                <a:ext cx="2520" cy="442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9A776336-B7C5-4A44-A6C2-E88E9192028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517498" y="5917530"/>
                  <a:ext cx="11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BD50112E-3357-4287-9306-28979C36C682}"/>
                    </a:ext>
                  </a:extLst>
                </p14:cNvPr>
                <p14:cNvContentPartPr/>
                <p14:nvPr/>
              </p14:nvContentPartPr>
              <p14:xfrm>
                <a:off x="1562138" y="5911410"/>
                <a:ext cx="65880" cy="5976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BD50112E-3357-4287-9306-28979C36C68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557818" y="5907090"/>
                  <a:ext cx="74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4648A2D0-49BC-4743-8FB5-C7D3D7DDF3F4}"/>
                    </a:ext>
                  </a:extLst>
                </p14:cNvPr>
                <p14:cNvContentPartPr/>
                <p14:nvPr/>
              </p14:nvContentPartPr>
              <p14:xfrm>
                <a:off x="1651058" y="5913930"/>
                <a:ext cx="81360" cy="4212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4648A2D0-49BC-4743-8FB5-C7D3D7DDF3F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646738" y="5909610"/>
                  <a:ext cx="90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B8E127F8-7833-4D32-8B8B-B45DFB613288}"/>
                    </a:ext>
                  </a:extLst>
                </p14:cNvPr>
                <p14:cNvContentPartPr/>
                <p14:nvPr/>
              </p14:nvContentPartPr>
              <p14:xfrm>
                <a:off x="1457738" y="6000330"/>
                <a:ext cx="295200" cy="2304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B8E127F8-7833-4D32-8B8B-B45DFB61328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453418" y="5996010"/>
                  <a:ext cx="303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26CEC48E-40BD-4C81-9D00-588F09620DD4}"/>
                    </a:ext>
                  </a:extLst>
                </p14:cNvPr>
                <p14:cNvContentPartPr/>
                <p14:nvPr/>
              </p14:nvContentPartPr>
              <p14:xfrm>
                <a:off x="1508138" y="6051810"/>
                <a:ext cx="5040" cy="525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26CEC48E-40BD-4C81-9D00-588F09620DD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503818" y="6047490"/>
                  <a:ext cx="13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42764864-C887-4A61-850C-AC682F5474F4}"/>
                    </a:ext>
                  </a:extLst>
                </p14:cNvPr>
                <p14:cNvContentPartPr/>
                <p14:nvPr/>
              </p14:nvContentPartPr>
              <p14:xfrm>
                <a:off x="1545218" y="6056130"/>
                <a:ext cx="73440" cy="4428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42764864-C887-4A61-850C-AC682F5474F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540898" y="6051810"/>
                  <a:ext cx="82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D8051073-9E6C-4A54-9D84-1E449CAB99A9}"/>
                    </a:ext>
                  </a:extLst>
                </p14:cNvPr>
                <p14:cNvContentPartPr/>
                <p14:nvPr/>
              </p14:nvContentPartPr>
              <p14:xfrm>
                <a:off x="1622618" y="6052170"/>
                <a:ext cx="169200" cy="4500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D8051073-9E6C-4A54-9D84-1E449CAB99A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618298" y="6047850"/>
                  <a:ext cx="177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13C6F8B-B52C-4518-A3DD-48506B2FC086}"/>
                    </a:ext>
                  </a:extLst>
                </p14:cNvPr>
                <p14:cNvContentPartPr/>
                <p14:nvPr/>
              </p14:nvContentPartPr>
              <p14:xfrm>
                <a:off x="1885418" y="5967930"/>
                <a:ext cx="73800" cy="4752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13C6F8B-B52C-4518-A3DD-48506B2FC08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881098" y="5963610"/>
                  <a:ext cx="82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574882C4-D713-47B5-A044-517559A51680}"/>
                    </a:ext>
                  </a:extLst>
                </p14:cNvPr>
                <p14:cNvContentPartPr/>
                <p14:nvPr/>
              </p14:nvContentPartPr>
              <p14:xfrm>
                <a:off x="1892978" y="5967930"/>
                <a:ext cx="63360" cy="5616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574882C4-D713-47B5-A044-517559A5168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888658" y="5963610"/>
                  <a:ext cx="72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605D2AB3-62C6-4B15-9AB1-E96B8A4A2ACE}"/>
                    </a:ext>
                  </a:extLst>
                </p14:cNvPr>
                <p14:cNvContentPartPr/>
                <p14:nvPr/>
              </p14:nvContentPartPr>
              <p14:xfrm>
                <a:off x="2017538" y="5922930"/>
                <a:ext cx="25560" cy="8928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605D2AB3-62C6-4B15-9AB1-E96B8A4A2ACE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013218" y="5918610"/>
                  <a:ext cx="34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FDECD40D-BDE8-487F-95C8-D38033D6E80E}"/>
                    </a:ext>
                  </a:extLst>
                </p14:cNvPr>
                <p14:cNvContentPartPr/>
                <p14:nvPr/>
              </p14:nvContentPartPr>
              <p14:xfrm>
                <a:off x="2089178" y="5925450"/>
                <a:ext cx="117360" cy="7848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FDECD40D-BDE8-487F-95C8-D38033D6E80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084858" y="5921130"/>
                  <a:ext cx="126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D989B5C2-5234-41E3-8E2A-562F35E0A68A}"/>
                    </a:ext>
                  </a:extLst>
                </p14:cNvPr>
                <p14:cNvContentPartPr/>
                <p14:nvPr/>
              </p14:nvContentPartPr>
              <p14:xfrm>
                <a:off x="2231378" y="5930130"/>
                <a:ext cx="89280" cy="720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D989B5C2-5234-41E3-8E2A-562F35E0A68A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227058" y="5925810"/>
                  <a:ext cx="97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64EE6B9D-9732-4E14-AD38-1B3FE9590434}"/>
                    </a:ext>
                  </a:extLst>
                </p14:cNvPr>
                <p14:cNvContentPartPr/>
                <p14:nvPr/>
              </p14:nvContentPartPr>
              <p14:xfrm>
                <a:off x="2233538" y="5940930"/>
                <a:ext cx="73800" cy="8280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64EE6B9D-9732-4E14-AD38-1B3FE959043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229218" y="5936610"/>
                  <a:ext cx="82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4E7254B3-8959-4221-A4BB-977C85178E63}"/>
                    </a:ext>
                  </a:extLst>
                </p14:cNvPr>
                <p14:cNvContentPartPr/>
                <p14:nvPr/>
              </p14:nvContentPartPr>
              <p14:xfrm>
                <a:off x="2407418" y="5943090"/>
                <a:ext cx="72360" cy="4500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4E7254B3-8959-4221-A4BB-977C85178E6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403098" y="5938770"/>
                  <a:ext cx="81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FF22E908-FAE7-4762-9EF0-4CB5CA0FC961}"/>
                    </a:ext>
                  </a:extLst>
                </p14:cNvPr>
                <p14:cNvContentPartPr/>
                <p14:nvPr/>
              </p14:nvContentPartPr>
              <p14:xfrm>
                <a:off x="1543593" y="6216459"/>
                <a:ext cx="8640" cy="5040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FF22E908-FAE7-4762-9EF0-4CB5CA0FC96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539273" y="6212139"/>
                  <a:ext cx="17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7746DAC3-BC7A-4E1D-BD3C-5BE404179504}"/>
                    </a:ext>
                  </a:extLst>
                </p14:cNvPr>
                <p14:cNvContentPartPr/>
                <p14:nvPr/>
              </p14:nvContentPartPr>
              <p14:xfrm>
                <a:off x="1582833" y="6220419"/>
                <a:ext cx="67320" cy="4896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7746DAC3-BC7A-4E1D-BD3C-5BE40417950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578513" y="6216099"/>
                  <a:ext cx="75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06C5A683-1DDE-4219-8384-98B914B620F0}"/>
                    </a:ext>
                  </a:extLst>
                </p14:cNvPr>
                <p14:cNvContentPartPr/>
                <p14:nvPr/>
              </p14:nvContentPartPr>
              <p14:xfrm>
                <a:off x="1659513" y="6224019"/>
                <a:ext cx="96120" cy="3708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06C5A683-1DDE-4219-8384-98B914B620F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655193" y="6219699"/>
                  <a:ext cx="104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26DF6F04-22AD-4D86-8AEE-87A2E28432A3}"/>
                    </a:ext>
                  </a:extLst>
                </p14:cNvPr>
                <p14:cNvContentPartPr/>
                <p14:nvPr/>
              </p14:nvContentPartPr>
              <p14:xfrm>
                <a:off x="1465113" y="6294579"/>
                <a:ext cx="337320" cy="1440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26DF6F04-22AD-4D86-8AEE-87A2E28432A3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460793" y="6290259"/>
                  <a:ext cx="345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33FAA03F-F36F-4C57-9F03-3E18C924A75E}"/>
                    </a:ext>
                  </a:extLst>
                </p14:cNvPr>
                <p14:cNvContentPartPr/>
                <p14:nvPr/>
              </p14:nvContentPartPr>
              <p14:xfrm>
                <a:off x="1539993" y="6343179"/>
                <a:ext cx="2880" cy="2880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33FAA03F-F36F-4C57-9F03-3E18C924A75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535673" y="6338859"/>
                  <a:ext cx="11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66C989FE-6EDF-49B3-9F3A-4141103C537C}"/>
                    </a:ext>
                  </a:extLst>
                </p14:cNvPr>
                <p14:cNvContentPartPr/>
                <p14:nvPr/>
              </p14:nvContentPartPr>
              <p14:xfrm>
                <a:off x="1572033" y="6331299"/>
                <a:ext cx="173520" cy="4608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66C989FE-6EDF-49B3-9F3A-4141103C537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567713" y="6326979"/>
                  <a:ext cx="182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6813FEED-D0B8-4137-A480-A6C510D28ED4}"/>
                    </a:ext>
                  </a:extLst>
                </p14:cNvPr>
                <p14:cNvContentPartPr/>
                <p14:nvPr/>
              </p14:nvContentPartPr>
              <p14:xfrm>
                <a:off x="1733673" y="6342459"/>
                <a:ext cx="122400" cy="3852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6813FEED-D0B8-4137-A480-A6C510D28ED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729353" y="6338139"/>
                  <a:ext cx="131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4768EF7E-F79B-43FC-A667-D0E7DBE9CA7A}"/>
                    </a:ext>
                  </a:extLst>
                </p14:cNvPr>
                <p14:cNvContentPartPr/>
                <p14:nvPr/>
              </p14:nvContentPartPr>
              <p14:xfrm>
                <a:off x="1933833" y="6253539"/>
                <a:ext cx="81000" cy="4428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4768EF7E-F79B-43FC-A667-D0E7DBE9CA7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929513" y="6249219"/>
                  <a:ext cx="89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0CFE6B6F-9171-4AEC-B945-66C4A22FF730}"/>
                    </a:ext>
                  </a:extLst>
                </p14:cNvPr>
                <p14:cNvContentPartPr/>
                <p14:nvPr/>
              </p14:nvContentPartPr>
              <p14:xfrm>
                <a:off x="1932033" y="6253539"/>
                <a:ext cx="65880" cy="5112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0CFE6B6F-9171-4AEC-B945-66C4A22FF73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927713" y="6249219"/>
                  <a:ext cx="74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F6CB24DB-5520-4ACD-8E64-03CC04319915}"/>
                    </a:ext>
                  </a:extLst>
                </p14:cNvPr>
                <p14:cNvContentPartPr/>
                <p14:nvPr/>
              </p14:nvContentPartPr>
              <p14:xfrm>
                <a:off x="2066673" y="6231219"/>
                <a:ext cx="18000" cy="6876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F6CB24DB-5520-4ACD-8E64-03CC0431991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062353" y="6226899"/>
                  <a:ext cx="26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9B681C52-3FD8-45EA-8DA0-4F8A6C0BFF83}"/>
                    </a:ext>
                  </a:extLst>
                </p14:cNvPr>
                <p14:cNvContentPartPr/>
                <p14:nvPr/>
              </p14:nvContentPartPr>
              <p14:xfrm>
                <a:off x="2172513" y="6207459"/>
                <a:ext cx="79560" cy="8964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9B681C52-3FD8-45EA-8DA0-4F8A6C0BFF83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168193" y="6203139"/>
                  <a:ext cx="88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B908766E-676D-40BA-AB80-6381B7B88C20}"/>
                    </a:ext>
                  </a:extLst>
                </p14:cNvPr>
                <p14:cNvContentPartPr/>
                <p14:nvPr/>
              </p14:nvContentPartPr>
              <p14:xfrm>
                <a:off x="2294913" y="6221139"/>
                <a:ext cx="100800" cy="7164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B908766E-676D-40BA-AB80-6381B7B88C2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290593" y="6216819"/>
                  <a:ext cx="109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26F3CA3F-1C75-4957-9E93-8F1621981641}"/>
                    </a:ext>
                  </a:extLst>
                </p14:cNvPr>
                <p14:cNvContentPartPr/>
                <p14:nvPr/>
              </p14:nvContentPartPr>
              <p14:xfrm>
                <a:off x="2498673" y="6211419"/>
                <a:ext cx="61560" cy="3384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26F3CA3F-1C75-4957-9E93-8F162198164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494353" y="6207099"/>
                  <a:ext cx="70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834718D4-9FC2-4F8C-8A35-BD5CCEEC2E03}"/>
                    </a:ext>
                  </a:extLst>
                </p14:cNvPr>
                <p14:cNvContentPartPr/>
                <p14:nvPr/>
              </p14:nvContentPartPr>
              <p14:xfrm>
                <a:off x="656535" y="6542902"/>
                <a:ext cx="79920" cy="10440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834718D4-9FC2-4F8C-8A35-BD5CCEEC2E0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52215" y="6538582"/>
                  <a:ext cx="88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9569618E-CD08-4327-A933-EFE0B8EA658B}"/>
                    </a:ext>
                  </a:extLst>
                </p14:cNvPr>
                <p14:cNvContentPartPr/>
                <p14:nvPr/>
              </p14:nvContentPartPr>
              <p14:xfrm>
                <a:off x="754815" y="6543982"/>
                <a:ext cx="101880" cy="9252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9569618E-CD08-4327-A933-EFE0B8EA658B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50495" y="6539662"/>
                  <a:ext cx="110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E3F7A94-3F74-41C9-9235-48CC3F3DBF7D}"/>
                    </a:ext>
                  </a:extLst>
                </p14:cNvPr>
                <p14:cNvContentPartPr/>
                <p14:nvPr/>
              </p14:nvContentPartPr>
              <p14:xfrm>
                <a:off x="759495" y="6577102"/>
                <a:ext cx="157680" cy="6840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E3F7A94-3F74-41C9-9235-48CC3F3DBF7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55175" y="6572782"/>
                  <a:ext cx="166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D503F56E-3144-4FC6-BD21-6D4BB397E6C4}"/>
                    </a:ext>
                  </a:extLst>
                </p14:cNvPr>
                <p14:cNvContentPartPr/>
                <p14:nvPr/>
              </p14:nvContentPartPr>
              <p14:xfrm>
                <a:off x="917535" y="6572422"/>
                <a:ext cx="68760" cy="597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D503F56E-3144-4FC6-BD21-6D4BB397E6C4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913215" y="6568102"/>
                  <a:ext cx="77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F8685AAF-5015-4B02-AAAF-D21C6EF88E4D}"/>
                    </a:ext>
                  </a:extLst>
                </p14:cNvPr>
                <p14:cNvContentPartPr/>
                <p14:nvPr/>
              </p14:nvContentPartPr>
              <p14:xfrm>
                <a:off x="1020135" y="6575302"/>
                <a:ext cx="123120" cy="4896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F8685AAF-5015-4B02-AAAF-D21C6EF88E4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15815" y="6570982"/>
                  <a:ext cx="13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8453221D-046E-437B-882D-C70A9555D69A}"/>
                    </a:ext>
                  </a:extLst>
                </p14:cNvPr>
                <p14:cNvContentPartPr/>
                <p14:nvPr/>
              </p14:nvContentPartPr>
              <p14:xfrm>
                <a:off x="1158375" y="6537142"/>
                <a:ext cx="91800" cy="846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8453221D-046E-437B-882D-C70A9555D69A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154055" y="6532822"/>
                  <a:ext cx="100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0A11CBA-0A8E-4BD1-9519-72848FBE53FF}"/>
                    </a:ext>
                  </a:extLst>
                </p14:cNvPr>
                <p14:cNvContentPartPr/>
                <p14:nvPr/>
              </p14:nvContentPartPr>
              <p14:xfrm>
                <a:off x="1284375" y="6547222"/>
                <a:ext cx="124920" cy="7308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0A11CBA-0A8E-4BD1-9519-72848FBE53F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280055" y="6542902"/>
                  <a:ext cx="133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6716DCF7-F919-4D85-95D1-B1BE2A9FDC8C}"/>
                    </a:ext>
                  </a:extLst>
                </p14:cNvPr>
                <p14:cNvContentPartPr/>
                <p14:nvPr/>
              </p14:nvContentPartPr>
              <p14:xfrm>
                <a:off x="1407135" y="6562702"/>
                <a:ext cx="126360" cy="16632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6716DCF7-F919-4D85-95D1-B1BE2A9FDC8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402815" y="6558382"/>
                  <a:ext cx="135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0A9282A2-C8F5-409F-A9DC-07FC2567C9FA}"/>
                    </a:ext>
                  </a:extLst>
                </p14:cNvPr>
                <p14:cNvContentPartPr/>
                <p14:nvPr/>
              </p14:nvContentPartPr>
              <p14:xfrm>
                <a:off x="1588215" y="6498262"/>
                <a:ext cx="10800" cy="1512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0A9282A2-C8F5-409F-A9DC-07FC2567C9FA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583895" y="6493942"/>
                  <a:ext cx="19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2E1001D8-C6CB-448D-8573-F7D9BB01596D}"/>
                    </a:ext>
                  </a:extLst>
                </p14:cNvPr>
                <p14:cNvContentPartPr/>
                <p14:nvPr/>
              </p14:nvContentPartPr>
              <p14:xfrm>
                <a:off x="1579215" y="6582502"/>
                <a:ext cx="13680" cy="1152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2E1001D8-C6CB-448D-8573-F7D9BB01596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574895" y="6578182"/>
                  <a:ext cx="22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503FC061-C8E4-4B32-B2CF-44041A7380B0}"/>
                    </a:ext>
                  </a:extLst>
                </p14:cNvPr>
                <p14:cNvContentPartPr/>
                <p14:nvPr/>
              </p14:nvContentPartPr>
              <p14:xfrm>
                <a:off x="1764122" y="6507329"/>
                <a:ext cx="5400" cy="4212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503FC061-C8E4-4B32-B2CF-44041A7380B0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759802" y="6503009"/>
                  <a:ext cx="14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67BDB85A-5D26-440F-935E-F97B3579E1AB}"/>
                    </a:ext>
                  </a:extLst>
                </p14:cNvPr>
                <p14:cNvContentPartPr/>
                <p14:nvPr/>
              </p14:nvContentPartPr>
              <p14:xfrm>
                <a:off x="1812722" y="6499409"/>
                <a:ext cx="63720" cy="4788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67BDB85A-5D26-440F-935E-F97B3579E1AB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808402" y="6495089"/>
                  <a:ext cx="72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5DA3DD35-F73F-4846-82C6-474E131730F3}"/>
                    </a:ext>
                  </a:extLst>
                </p14:cNvPr>
                <p14:cNvContentPartPr/>
                <p14:nvPr/>
              </p14:nvContentPartPr>
              <p14:xfrm>
                <a:off x="1891922" y="6501929"/>
                <a:ext cx="90360" cy="3636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5DA3DD35-F73F-4846-82C6-474E131730F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887602" y="6497609"/>
                  <a:ext cx="99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6A9175DA-B94C-4B7D-A734-06CCBA413B39}"/>
                    </a:ext>
                  </a:extLst>
                </p14:cNvPr>
                <p14:cNvContentPartPr/>
                <p14:nvPr/>
              </p14:nvContentPartPr>
              <p14:xfrm>
                <a:off x="1650722" y="6580409"/>
                <a:ext cx="374040" cy="1296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6A9175DA-B94C-4B7D-A734-06CCBA413B39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646402" y="6576089"/>
                  <a:ext cx="382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FF34CDAD-CCCE-4B09-B1C4-64D3005C08EB}"/>
                    </a:ext>
                  </a:extLst>
                </p14:cNvPr>
                <p14:cNvContentPartPr/>
                <p14:nvPr/>
              </p14:nvContentPartPr>
              <p14:xfrm>
                <a:off x="1738202" y="6633329"/>
                <a:ext cx="9720" cy="3600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FF34CDAD-CCCE-4B09-B1C4-64D3005C08E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733882" y="6629009"/>
                  <a:ext cx="18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ABAE8AA0-5CCD-4609-9809-79899BCC6104}"/>
                    </a:ext>
                  </a:extLst>
                </p14:cNvPr>
                <p14:cNvContentPartPr/>
                <p14:nvPr/>
              </p14:nvContentPartPr>
              <p14:xfrm>
                <a:off x="1783922" y="6629729"/>
                <a:ext cx="168840" cy="4068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ABAE8AA0-5CCD-4609-9809-79899BCC6104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779602" y="6625409"/>
                  <a:ext cx="177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876BDD40-19E0-4E38-9E94-C80B509B1C94}"/>
                    </a:ext>
                  </a:extLst>
                </p14:cNvPr>
                <p14:cNvContentPartPr/>
                <p14:nvPr/>
              </p14:nvContentPartPr>
              <p14:xfrm>
                <a:off x="1945562" y="6634049"/>
                <a:ext cx="114480" cy="4104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876BDD40-19E0-4E38-9E94-C80B509B1C94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941242" y="6629729"/>
                  <a:ext cx="123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C35D0850-D0E9-47DB-B908-2F546FA4631B}"/>
                    </a:ext>
                  </a:extLst>
                </p14:cNvPr>
                <p14:cNvContentPartPr/>
                <p14:nvPr/>
              </p14:nvContentPartPr>
              <p14:xfrm>
                <a:off x="2144282" y="6550889"/>
                <a:ext cx="73800" cy="5940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C35D0850-D0E9-47DB-B908-2F546FA4631B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139962" y="6546569"/>
                  <a:ext cx="82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A1BBE0D2-415B-4987-8B86-FABEDB77A87A}"/>
                    </a:ext>
                  </a:extLst>
                </p14:cNvPr>
                <p14:cNvContentPartPr/>
                <p14:nvPr/>
              </p14:nvContentPartPr>
              <p14:xfrm>
                <a:off x="2283962" y="6519569"/>
                <a:ext cx="116640" cy="8100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A1BBE0D2-415B-4987-8B86-FABEDB77A87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2279642" y="6515249"/>
                  <a:ext cx="125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5A7D1499-ECA0-4CDC-8480-6E0E5F1DA475}"/>
                    </a:ext>
                  </a:extLst>
                </p14:cNvPr>
                <p14:cNvContentPartPr/>
                <p14:nvPr/>
              </p14:nvContentPartPr>
              <p14:xfrm>
                <a:off x="2442722" y="6517409"/>
                <a:ext cx="127080" cy="7380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5A7D1499-ECA0-4CDC-8480-6E0E5F1DA475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438402" y="6513089"/>
                  <a:ext cx="135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97EC299D-0FC4-49B6-86C7-B098497BCA9F}"/>
                    </a:ext>
                  </a:extLst>
                </p14:cNvPr>
                <p14:cNvContentPartPr/>
                <p14:nvPr/>
              </p14:nvContentPartPr>
              <p14:xfrm>
                <a:off x="2552162" y="6509849"/>
                <a:ext cx="163440" cy="7200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97EC299D-0FC4-49B6-86C7-B098497BCA9F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547842" y="6505529"/>
                  <a:ext cx="172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406F5312-401D-4B8A-B343-B501B0C33EF1}"/>
                    </a:ext>
                  </a:extLst>
                </p14:cNvPr>
                <p14:cNvContentPartPr/>
                <p14:nvPr/>
              </p14:nvContentPartPr>
              <p14:xfrm>
                <a:off x="2819642" y="6506969"/>
                <a:ext cx="73800" cy="540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406F5312-401D-4B8A-B343-B501B0C33EF1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815322" y="6502649"/>
                  <a:ext cx="82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9D09BDA3-DAFC-483E-8DEE-D575B0355C95}"/>
                    </a:ext>
                  </a:extLst>
                </p14:cNvPr>
                <p14:cNvContentPartPr/>
                <p14:nvPr/>
              </p14:nvContentPartPr>
              <p14:xfrm>
                <a:off x="2818562" y="6536129"/>
                <a:ext cx="59040" cy="684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9D09BDA3-DAFC-483E-8DEE-D575B0355C9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814242" y="6531809"/>
                  <a:ext cx="67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B2BD180-0380-4A55-B56A-070D565B6FCE}"/>
                    </a:ext>
                  </a:extLst>
                </p14:cNvPr>
                <p14:cNvContentPartPr/>
                <p14:nvPr/>
              </p14:nvContentPartPr>
              <p14:xfrm>
                <a:off x="701175" y="5420782"/>
                <a:ext cx="96480" cy="1000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B2BD180-0380-4A55-B56A-070D565B6FC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96855" y="5416462"/>
                  <a:ext cx="105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920A205A-DB0E-41AC-BF12-08FC3C8442B1}"/>
                    </a:ext>
                  </a:extLst>
                </p14:cNvPr>
                <p14:cNvContentPartPr/>
                <p14:nvPr/>
              </p14:nvContentPartPr>
              <p14:xfrm>
                <a:off x="719535" y="5484142"/>
                <a:ext cx="52200" cy="115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920A205A-DB0E-41AC-BF12-08FC3C8442B1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715215" y="5479822"/>
                  <a:ext cx="60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0046725-3C3A-4A35-A4DB-AA79A74C1520}"/>
                    </a:ext>
                  </a:extLst>
                </p14:cNvPr>
                <p14:cNvContentPartPr/>
                <p14:nvPr/>
              </p14:nvContentPartPr>
              <p14:xfrm>
                <a:off x="822495" y="5451382"/>
                <a:ext cx="82800" cy="1231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0046725-3C3A-4A35-A4DB-AA79A74C152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18175" y="5447062"/>
                  <a:ext cx="91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1B16CCF-75E1-4682-8ADB-E7E1D4748BB6}"/>
                    </a:ext>
                  </a:extLst>
                </p14:cNvPr>
                <p14:cNvContentPartPr/>
                <p14:nvPr/>
              </p14:nvContentPartPr>
              <p14:xfrm>
                <a:off x="922935" y="5448142"/>
                <a:ext cx="70920" cy="10872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1B16CCF-75E1-4682-8ADB-E7E1D4748BB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918615" y="5443822"/>
                  <a:ext cx="79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3B1D4C6-281F-4039-87B9-AC278B3C7E96}"/>
                    </a:ext>
                  </a:extLst>
                </p14:cNvPr>
                <p14:cNvContentPartPr/>
                <p14:nvPr/>
              </p14:nvContentPartPr>
              <p14:xfrm>
                <a:off x="1006095" y="5404222"/>
                <a:ext cx="108720" cy="1040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3B1D4C6-281F-4039-87B9-AC278B3C7E96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001775" y="5399902"/>
                  <a:ext cx="117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6776AC5-A479-42C2-B3E4-947200B1EF78}"/>
                    </a:ext>
                  </a:extLst>
                </p14:cNvPr>
                <p14:cNvContentPartPr/>
                <p14:nvPr/>
              </p14:nvContentPartPr>
              <p14:xfrm>
                <a:off x="1174935" y="5391262"/>
                <a:ext cx="18360" cy="122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6776AC5-A479-42C2-B3E4-947200B1EF78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170615" y="5386942"/>
                  <a:ext cx="27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CF6E0E6-AA32-4067-BADC-6A70848D824D}"/>
                    </a:ext>
                  </a:extLst>
                </p14:cNvPr>
                <p14:cNvContentPartPr/>
                <p14:nvPr/>
              </p14:nvContentPartPr>
              <p14:xfrm>
                <a:off x="1174215" y="5479462"/>
                <a:ext cx="20160" cy="97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CF6E0E6-AA32-4067-BADC-6A70848D824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169895" y="5475142"/>
                  <a:ext cx="28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31B311A4-04D4-4F87-B7CF-35B66C4CA0E8}"/>
                    </a:ext>
                  </a:extLst>
                </p14:cNvPr>
                <p14:cNvContentPartPr/>
                <p14:nvPr/>
              </p14:nvContentPartPr>
              <p14:xfrm>
                <a:off x="690735" y="5693662"/>
                <a:ext cx="124560" cy="10404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31B311A4-04D4-4F87-B7CF-35B66C4CA0E8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86415" y="5689342"/>
                  <a:ext cx="133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D15EA8A-E55E-4C46-9244-9191271E355A}"/>
                    </a:ext>
                  </a:extLst>
                </p14:cNvPr>
                <p14:cNvContentPartPr/>
                <p14:nvPr/>
              </p14:nvContentPartPr>
              <p14:xfrm>
                <a:off x="818895" y="5706262"/>
                <a:ext cx="45360" cy="860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D15EA8A-E55E-4C46-9244-9191271E355A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14575" y="5701942"/>
                  <a:ext cx="54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1583032-8796-4C83-BC76-1140E0702A30}"/>
                    </a:ext>
                  </a:extLst>
                </p14:cNvPr>
                <p14:cNvContentPartPr/>
                <p14:nvPr/>
              </p14:nvContentPartPr>
              <p14:xfrm>
                <a:off x="886935" y="5711302"/>
                <a:ext cx="174240" cy="658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1583032-8796-4C83-BC76-1140E0702A3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82615" y="5706982"/>
                  <a:ext cx="182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0E31F98E-70CD-49D0-B50F-EE4DE6D234BA}"/>
                    </a:ext>
                  </a:extLst>
                </p14:cNvPr>
                <p14:cNvContentPartPr/>
                <p14:nvPr/>
              </p14:nvContentPartPr>
              <p14:xfrm>
                <a:off x="1056495" y="5703022"/>
                <a:ext cx="92880" cy="13068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0E31F98E-70CD-49D0-B50F-EE4DE6D234BA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052175" y="5698702"/>
                  <a:ext cx="101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817C2BB-3E20-40EE-9E6B-6C74877AF115}"/>
                    </a:ext>
                  </a:extLst>
                </p14:cNvPr>
                <p14:cNvContentPartPr/>
                <p14:nvPr/>
              </p14:nvContentPartPr>
              <p14:xfrm>
                <a:off x="1149375" y="5703742"/>
                <a:ext cx="87120" cy="5724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817C2BB-3E20-40EE-9E6B-6C74877AF11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45055" y="5699422"/>
                  <a:ext cx="95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D7F2FCB-F4B1-47F3-B3A6-D055BCFE5749}"/>
                    </a:ext>
                  </a:extLst>
                </p14:cNvPr>
                <p14:cNvContentPartPr/>
                <p14:nvPr/>
              </p14:nvContentPartPr>
              <p14:xfrm>
                <a:off x="1319295" y="5641462"/>
                <a:ext cx="23040" cy="223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D7F2FCB-F4B1-47F3-B3A6-D055BCFE5749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314975" y="5637142"/>
                  <a:ext cx="31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D1224654-584C-4E3C-834C-178AB83F360D}"/>
                    </a:ext>
                  </a:extLst>
                </p14:cNvPr>
                <p14:cNvContentPartPr/>
                <p14:nvPr/>
              </p14:nvContentPartPr>
              <p14:xfrm>
                <a:off x="1339095" y="5752702"/>
                <a:ext cx="9720" cy="648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D1224654-584C-4E3C-834C-178AB83F360D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334775" y="5748382"/>
                  <a:ext cx="18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AFE94CE8-455C-4688-8D8E-06E01D65EB67}"/>
                    </a:ext>
                  </a:extLst>
                </p14:cNvPr>
                <p14:cNvContentPartPr/>
                <p14:nvPr/>
              </p14:nvContentPartPr>
              <p14:xfrm>
                <a:off x="1386615" y="5348422"/>
                <a:ext cx="10440" cy="4536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AFE94CE8-455C-4688-8D8E-06E01D65EB67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382295" y="5344102"/>
                  <a:ext cx="19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6AD2187-78D5-4400-B401-43A70F3D7DA9}"/>
                    </a:ext>
                  </a:extLst>
                </p14:cNvPr>
                <p14:cNvContentPartPr/>
                <p14:nvPr/>
              </p14:nvContentPartPr>
              <p14:xfrm>
                <a:off x="1444575" y="5335822"/>
                <a:ext cx="41040" cy="5940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06AD2187-78D5-4400-B401-43A70F3D7DA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440255" y="5331502"/>
                  <a:ext cx="49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0B60953F-272D-4DDA-ABBC-0CA6BA23F63B}"/>
                    </a:ext>
                  </a:extLst>
                </p14:cNvPr>
                <p14:cNvContentPartPr/>
                <p14:nvPr/>
              </p14:nvContentPartPr>
              <p14:xfrm>
                <a:off x="1496415" y="5345182"/>
                <a:ext cx="92520" cy="4140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0B60953F-272D-4DDA-ABBC-0CA6BA23F63B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492095" y="5340862"/>
                  <a:ext cx="101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B18964B9-BA18-41F1-93B2-C7AF4CB3A518}"/>
                    </a:ext>
                  </a:extLst>
                </p14:cNvPr>
                <p14:cNvContentPartPr/>
                <p14:nvPr/>
              </p14:nvContentPartPr>
              <p14:xfrm>
                <a:off x="1375095" y="5409982"/>
                <a:ext cx="230400" cy="2448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B18964B9-BA18-41F1-93B2-C7AF4CB3A518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370775" y="5405662"/>
                  <a:ext cx="239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95180CD9-D6D5-4056-9170-B67F8DD1B725}"/>
                    </a:ext>
                  </a:extLst>
                </p14:cNvPr>
                <p14:cNvContentPartPr/>
                <p14:nvPr/>
              </p14:nvContentPartPr>
              <p14:xfrm>
                <a:off x="1352258" y="5474010"/>
                <a:ext cx="7920" cy="6768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95180CD9-D6D5-4056-9170-B67F8DD1B725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347938" y="5469690"/>
                  <a:ext cx="16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E91C1253-6FA9-47BD-8D95-3F0E5C8BEDD9}"/>
                    </a:ext>
                  </a:extLst>
                </p14:cNvPr>
                <p14:cNvContentPartPr/>
                <p14:nvPr/>
              </p14:nvContentPartPr>
              <p14:xfrm>
                <a:off x="1394018" y="5484450"/>
                <a:ext cx="82440" cy="5256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E91C1253-6FA9-47BD-8D95-3F0E5C8BEDD9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389698" y="5480130"/>
                  <a:ext cx="91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E89C378E-35DA-4BA4-895C-18A0625DF3D7}"/>
                    </a:ext>
                  </a:extLst>
                </p14:cNvPr>
                <p14:cNvContentPartPr/>
                <p14:nvPr/>
              </p14:nvContentPartPr>
              <p14:xfrm>
                <a:off x="1486538" y="5478330"/>
                <a:ext cx="85680" cy="3780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E89C378E-35DA-4BA4-895C-18A0625DF3D7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482218" y="5474010"/>
                  <a:ext cx="94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92583AED-FAB6-4058-851E-AA2F30B98D41}"/>
                    </a:ext>
                  </a:extLst>
                </p14:cNvPr>
                <p14:cNvContentPartPr/>
                <p14:nvPr/>
              </p14:nvContentPartPr>
              <p14:xfrm>
                <a:off x="1559258" y="5474370"/>
                <a:ext cx="103680" cy="583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92583AED-FAB6-4058-851E-AA2F30B98D41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554938" y="5470050"/>
                  <a:ext cx="112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64F4172F-FD92-4787-9E61-83E6E1E2E251}"/>
                    </a:ext>
                  </a:extLst>
                </p14:cNvPr>
                <p14:cNvContentPartPr/>
                <p14:nvPr/>
              </p14:nvContentPartPr>
              <p14:xfrm>
                <a:off x="1736378" y="5419650"/>
                <a:ext cx="108360" cy="5256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64F4172F-FD92-4787-9E61-83E6E1E2E251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732058" y="5415330"/>
                  <a:ext cx="117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B53AA2E1-F292-493C-A121-23045F40349B}"/>
                    </a:ext>
                  </a:extLst>
                </p14:cNvPr>
                <p14:cNvContentPartPr/>
                <p14:nvPr/>
              </p14:nvContentPartPr>
              <p14:xfrm>
                <a:off x="1759058" y="5403450"/>
                <a:ext cx="74880" cy="9180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B53AA2E1-F292-493C-A121-23045F40349B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754738" y="5399130"/>
                  <a:ext cx="83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DC4A8F72-5DD4-4940-AC13-5029A1690A96}"/>
                    </a:ext>
                  </a:extLst>
                </p14:cNvPr>
                <p14:cNvContentPartPr/>
                <p14:nvPr/>
              </p14:nvContentPartPr>
              <p14:xfrm>
                <a:off x="1922858" y="5394450"/>
                <a:ext cx="8280" cy="8928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DC4A8F72-5DD4-4940-AC13-5029A1690A9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918538" y="5390130"/>
                  <a:ext cx="16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1A5349D1-2277-4311-9830-F14F2CB2AF11}"/>
                    </a:ext>
                  </a:extLst>
                </p14:cNvPr>
                <p14:cNvContentPartPr/>
                <p14:nvPr/>
              </p14:nvContentPartPr>
              <p14:xfrm>
                <a:off x="1994858" y="5399130"/>
                <a:ext cx="67680" cy="9612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1A5349D1-2277-4311-9830-F14F2CB2AF11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990538" y="5394810"/>
                  <a:ext cx="76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084D2A08-84A2-4AAC-862A-8AE2D64C1F2A}"/>
                    </a:ext>
                  </a:extLst>
                </p14:cNvPr>
                <p14:cNvContentPartPr/>
                <p14:nvPr/>
              </p14:nvContentPartPr>
              <p14:xfrm>
                <a:off x="2133458" y="5396610"/>
                <a:ext cx="74880" cy="936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084D2A08-84A2-4AAC-862A-8AE2D64C1F2A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2129138" y="5392290"/>
                  <a:ext cx="83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B29C0DA1-2FC9-4542-955E-D6D48EBDCCEF}"/>
                    </a:ext>
                  </a:extLst>
                </p14:cNvPr>
                <p14:cNvContentPartPr/>
                <p14:nvPr/>
              </p14:nvContentPartPr>
              <p14:xfrm>
                <a:off x="2113658" y="5416770"/>
                <a:ext cx="104760" cy="8244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B29C0DA1-2FC9-4542-955E-D6D48EBDCCEF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2109338" y="5412450"/>
                  <a:ext cx="113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6A283598-2A5C-4626-A1FE-99BA1E1943CC}"/>
                    </a:ext>
                  </a:extLst>
                </p14:cNvPr>
                <p14:cNvContentPartPr/>
                <p14:nvPr/>
              </p14:nvContentPartPr>
              <p14:xfrm>
                <a:off x="2308058" y="5416410"/>
                <a:ext cx="67320" cy="4644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6A283598-2A5C-4626-A1FE-99BA1E1943CC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2303738" y="5412090"/>
                  <a:ext cx="75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B67D0BA8-6665-47D5-B84E-6622CE0DB34F}"/>
                    </a:ext>
                  </a:extLst>
                </p14:cNvPr>
                <p14:cNvContentPartPr/>
                <p14:nvPr/>
              </p14:nvContentPartPr>
              <p14:xfrm>
                <a:off x="1502018" y="5618730"/>
                <a:ext cx="9720" cy="518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B67D0BA8-6665-47D5-B84E-6622CE0DB34F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497698" y="5614410"/>
                  <a:ext cx="18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E44AECB6-1B90-47B0-8A98-D2D386B87F00}"/>
                    </a:ext>
                  </a:extLst>
                </p14:cNvPr>
                <p14:cNvContentPartPr/>
                <p14:nvPr/>
              </p14:nvContentPartPr>
              <p14:xfrm>
                <a:off x="1540538" y="5632770"/>
                <a:ext cx="34200" cy="5940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E44AECB6-1B90-47B0-8A98-D2D386B87F00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536218" y="5628450"/>
                  <a:ext cx="42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98E852E1-B45C-401C-BEB9-123C2E99CB4E}"/>
                    </a:ext>
                  </a:extLst>
                </p14:cNvPr>
                <p14:cNvContentPartPr/>
                <p14:nvPr/>
              </p14:nvContentPartPr>
              <p14:xfrm>
                <a:off x="1605698" y="5643210"/>
                <a:ext cx="87480" cy="4392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98E852E1-B45C-401C-BEB9-123C2E99CB4E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601378" y="5638890"/>
                  <a:ext cx="96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8F351186-6741-4F09-8F74-C8A9CA3F6514}"/>
                    </a:ext>
                  </a:extLst>
                </p14:cNvPr>
                <p14:cNvContentPartPr/>
                <p14:nvPr/>
              </p14:nvContentPartPr>
              <p14:xfrm>
                <a:off x="1448378" y="5710170"/>
                <a:ext cx="247320" cy="2016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8F351186-6741-4F09-8F74-C8A9CA3F6514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444058" y="5705850"/>
                  <a:ext cx="255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CFFF48C1-546E-4385-B77D-FAA54685608F}"/>
                    </a:ext>
                  </a:extLst>
                </p14:cNvPr>
                <p14:cNvContentPartPr/>
                <p14:nvPr/>
              </p14:nvContentPartPr>
              <p14:xfrm>
                <a:off x="1516058" y="5756970"/>
                <a:ext cx="8640" cy="3168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CFFF48C1-546E-4385-B77D-FAA54685608F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511738" y="5752650"/>
                  <a:ext cx="17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B40E0C58-E925-4246-998F-E2C5A53CD5BA}"/>
                    </a:ext>
                  </a:extLst>
                </p14:cNvPr>
                <p14:cNvContentPartPr/>
                <p14:nvPr/>
              </p14:nvContentPartPr>
              <p14:xfrm>
                <a:off x="1536938" y="5751930"/>
                <a:ext cx="73080" cy="3708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B40E0C58-E925-4246-998F-E2C5A53CD5BA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532618" y="5747610"/>
                  <a:ext cx="81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E053085F-EE28-4560-A03E-D208068FE327}"/>
                    </a:ext>
                  </a:extLst>
                </p14:cNvPr>
                <p14:cNvContentPartPr/>
                <p14:nvPr/>
              </p14:nvContentPartPr>
              <p14:xfrm>
                <a:off x="1590938" y="5758050"/>
                <a:ext cx="80280" cy="3384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E053085F-EE28-4560-A03E-D208068FE327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586618" y="5753730"/>
                  <a:ext cx="88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BC59A4FD-A81F-441D-970C-95BC1AB8FEDF}"/>
                    </a:ext>
                  </a:extLst>
                </p14:cNvPr>
                <p14:cNvContentPartPr/>
                <p14:nvPr/>
              </p14:nvContentPartPr>
              <p14:xfrm>
                <a:off x="1673018" y="5744010"/>
                <a:ext cx="86040" cy="4320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BC59A4FD-A81F-441D-970C-95BC1AB8FEDF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668698" y="5739690"/>
                  <a:ext cx="94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920226BB-5E1B-4B2B-93A3-A673983B51DC}"/>
                    </a:ext>
                  </a:extLst>
                </p14:cNvPr>
                <p14:cNvContentPartPr/>
                <p14:nvPr/>
              </p14:nvContentPartPr>
              <p14:xfrm>
                <a:off x="1850138" y="5683890"/>
                <a:ext cx="82080" cy="6084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920226BB-5E1B-4B2B-93A3-A673983B51DC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845818" y="5679570"/>
                  <a:ext cx="90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DFC5D6B7-FEF8-4B94-976D-4449E84CF0C4}"/>
                    </a:ext>
                  </a:extLst>
                </p14:cNvPr>
                <p14:cNvContentPartPr/>
                <p14:nvPr/>
              </p14:nvContentPartPr>
              <p14:xfrm>
                <a:off x="1872098" y="5695410"/>
                <a:ext cx="52920" cy="4248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DFC5D6B7-FEF8-4B94-976D-4449E84CF0C4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867778" y="5691090"/>
                  <a:ext cx="61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E2E531DC-2A26-43C3-B028-86019B88814B}"/>
                    </a:ext>
                  </a:extLst>
                </p14:cNvPr>
                <p14:cNvContentPartPr/>
                <p14:nvPr/>
              </p14:nvContentPartPr>
              <p14:xfrm>
                <a:off x="2015018" y="5653290"/>
                <a:ext cx="91080" cy="8820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E2E531DC-2A26-43C3-B028-86019B88814B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2010698" y="5648970"/>
                  <a:ext cx="99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0A14823B-DF48-4F62-A793-50C5EC77A6F7}"/>
                    </a:ext>
                  </a:extLst>
                </p14:cNvPr>
                <p14:cNvContentPartPr/>
                <p14:nvPr/>
              </p14:nvContentPartPr>
              <p14:xfrm>
                <a:off x="2117978" y="5661930"/>
                <a:ext cx="135360" cy="6696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0A14823B-DF48-4F62-A793-50C5EC77A6F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2113658" y="5657610"/>
                  <a:ext cx="144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13B5EB27-72BE-40CF-B2A7-E45E3E03496B}"/>
                    </a:ext>
                  </a:extLst>
                </p14:cNvPr>
                <p14:cNvContentPartPr/>
                <p14:nvPr/>
              </p14:nvContentPartPr>
              <p14:xfrm>
                <a:off x="2227058" y="5669850"/>
                <a:ext cx="153000" cy="7092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13B5EB27-72BE-40CF-B2A7-E45E3E03496B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2222738" y="5665530"/>
                  <a:ext cx="161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51F2887A-B142-4467-8742-CBEFFDCAF120}"/>
                    </a:ext>
                  </a:extLst>
                </p14:cNvPr>
                <p14:cNvContentPartPr/>
                <p14:nvPr/>
              </p14:nvContentPartPr>
              <p14:xfrm>
                <a:off x="2453498" y="5657970"/>
                <a:ext cx="51840" cy="648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51F2887A-B142-4467-8742-CBEFFDCAF120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449178" y="5653650"/>
                  <a:ext cx="604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D7233445-5C63-47CA-8EF1-529646DF0FE8}"/>
                    </a:ext>
                  </a:extLst>
                </p14:cNvPr>
                <p14:cNvContentPartPr/>
                <p14:nvPr/>
              </p14:nvContentPartPr>
              <p14:xfrm>
                <a:off x="2435858" y="5687490"/>
                <a:ext cx="45360" cy="648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D7233445-5C63-47CA-8EF1-529646DF0FE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431538" y="5683170"/>
                  <a:ext cx="54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CDEE5916-5F77-4F47-A85B-5B3E724AF884}"/>
                    </a:ext>
                  </a:extLst>
                </p14:cNvPr>
                <p14:cNvContentPartPr/>
                <p14:nvPr/>
              </p14:nvContentPartPr>
              <p14:xfrm>
                <a:off x="2528762" y="5395649"/>
                <a:ext cx="19440" cy="9036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CDEE5916-5F77-4F47-A85B-5B3E724AF884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524442" y="5391329"/>
                  <a:ext cx="28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57881D1B-9562-49F0-B574-016939895B56}"/>
                    </a:ext>
                  </a:extLst>
                </p14:cNvPr>
                <p14:cNvContentPartPr/>
                <p14:nvPr/>
              </p14:nvContentPartPr>
              <p14:xfrm>
                <a:off x="2604002" y="5400689"/>
                <a:ext cx="104040" cy="7992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57881D1B-9562-49F0-B574-016939895B5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599682" y="5396369"/>
                  <a:ext cx="112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0C8F573C-3EFA-4FC1-BFC3-AD54DC75A488}"/>
                    </a:ext>
                  </a:extLst>
                </p14:cNvPr>
                <p14:cNvContentPartPr/>
                <p14:nvPr/>
              </p14:nvContentPartPr>
              <p14:xfrm>
                <a:off x="2774642" y="5461889"/>
                <a:ext cx="4680" cy="144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0C8F573C-3EFA-4FC1-BFC3-AD54DC75A488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770322" y="5457569"/>
                  <a:ext cx="133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B2B2ADB8-8CEC-4DB8-B31A-89B11008BF5E}"/>
                    </a:ext>
                  </a:extLst>
                </p14:cNvPr>
                <p14:cNvContentPartPr/>
                <p14:nvPr/>
              </p14:nvContentPartPr>
              <p14:xfrm>
                <a:off x="2846642" y="5387729"/>
                <a:ext cx="66240" cy="612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B2B2ADB8-8CEC-4DB8-B31A-89B11008BF5E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2842322" y="5383409"/>
                  <a:ext cx="748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D5CED1D3-2E72-441B-BB36-7AF6257CC85F}"/>
                    </a:ext>
                  </a:extLst>
                </p14:cNvPr>
                <p14:cNvContentPartPr/>
                <p14:nvPr/>
              </p14:nvContentPartPr>
              <p14:xfrm>
                <a:off x="2829362" y="5403569"/>
                <a:ext cx="90720" cy="7776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D5CED1D3-2E72-441B-BB36-7AF6257CC85F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2825042" y="5399249"/>
                  <a:ext cx="99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617A25C5-AA5A-41E1-AE9C-3BBD2D0D601E}"/>
                    </a:ext>
                  </a:extLst>
                </p14:cNvPr>
                <p14:cNvContentPartPr/>
                <p14:nvPr/>
              </p14:nvContentPartPr>
              <p14:xfrm>
                <a:off x="2974442" y="5394209"/>
                <a:ext cx="67320" cy="1224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617A25C5-AA5A-41E1-AE9C-3BBD2D0D601E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970122" y="5389889"/>
                  <a:ext cx="75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D92F3724-D430-4D69-967F-7270C0D01DFD}"/>
                    </a:ext>
                  </a:extLst>
                </p14:cNvPr>
                <p14:cNvContentPartPr/>
                <p14:nvPr/>
              </p14:nvContentPartPr>
              <p14:xfrm>
                <a:off x="2924402" y="5405369"/>
                <a:ext cx="111960" cy="7920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D92F3724-D430-4D69-967F-7270C0D01DFD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2920082" y="5401049"/>
                  <a:ext cx="120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6B52F2B2-7583-4FD4-BE7C-8B3DDD1F6604}"/>
                    </a:ext>
                  </a:extLst>
                </p14:cNvPr>
                <p14:cNvContentPartPr/>
                <p14:nvPr/>
              </p14:nvContentPartPr>
              <p14:xfrm>
                <a:off x="2763482" y="5464049"/>
                <a:ext cx="22320" cy="216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6B52F2B2-7583-4FD4-BE7C-8B3DDD1F6604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2759162" y="5459729"/>
                  <a:ext cx="309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772B2F50-2C91-4E6C-ABD9-06C6F82CE479}"/>
                    </a:ext>
                  </a:extLst>
                </p14:cNvPr>
                <p14:cNvContentPartPr/>
                <p14:nvPr/>
              </p14:nvContentPartPr>
              <p14:xfrm>
                <a:off x="2595002" y="5602649"/>
                <a:ext cx="117720" cy="11232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772B2F50-2C91-4E6C-ABD9-06C6F82CE47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2590682" y="5598329"/>
                  <a:ext cx="126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EEAF97A5-0390-4848-BD6C-AFB24A4B8B4D}"/>
                    </a:ext>
                  </a:extLst>
                </p14:cNvPr>
                <p14:cNvContentPartPr/>
                <p14:nvPr/>
              </p14:nvContentPartPr>
              <p14:xfrm>
                <a:off x="2747282" y="5610209"/>
                <a:ext cx="105120" cy="11376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EEAF97A5-0390-4848-BD6C-AFB24A4B8B4D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2742962" y="5605889"/>
                  <a:ext cx="113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B3DDBB17-610F-4D95-A5B0-6598E7331811}"/>
                    </a:ext>
                  </a:extLst>
                </p14:cNvPr>
                <p14:cNvContentPartPr/>
                <p14:nvPr/>
              </p14:nvContentPartPr>
              <p14:xfrm>
                <a:off x="2607962" y="5883089"/>
                <a:ext cx="125280" cy="9036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B3DDBB17-610F-4D95-A5B0-6598E7331811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2603642" y="5878769"/>
                  <a:ext cx="133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B6B2F12E-B3E9-44F2-848E-057A77626DBF}"/>
                    </a:ext>
                  </a:extLst>
                </p14:cNvPr>
                <p14:cNvContentPartPr/>
                <p14:nvPr/>
              </p14:nvContentPartPr>
              <p14:xfrm>
                <a:off x="2746202" y="5887409"/>
                <a:ext cx="113040" cy="8028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B6B2F12E-B3E9-44F2-848E-057A77626DBF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2741882" y="5883089"/>
                  <a:ext cx="121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6A2DFE20-8006-4087-9FEC-28C9E9B53CAF}"/>
                    </a:ext>
                  </a:extLst>
                </p14:cNvPr>
                <p14:cNvContentPartPr/>
                <p14:nvPr/>
              </p14:nvContentPartPr>
              <p14:xfrm>
                <a:off x="2921522" y="5953649"/>
                <a:ext cx="15480" cy="504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6A2DFE20-8006-4087-9FEC-28C9E9B53CAF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2917202" y="5949329"/>
                  <a:ext cx="24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6C75F032-4238-4808-9A04-CB93363DD284}"/>
                    </a:ext>
                  </a:extLst>
                </p14:cNvPr>
                <p14:cNvContentPartPr/>
                <p14:nvPr/>
              </p14:nvContentPartPr>
              <p14:xfrm>
                <a:off x="2979122" y="5851049"/>
                <a:ext cx="104040" cy="10008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6C75F032-4238-4808-9A04-CB93363DD284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2974802" y="5846729"/>
                  <a:ext cx="112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2D76FDCC-EDD5-4341-9ACD-F07391800FA5}"/>
                    </a:ext>
                  </a:extLst>
                </p14:cNvPr>
                <p14:cNvContentPartPr/>
                <p14:nvPr/>
              </p14:nvContentPartPr>
              <p14:xfrm>
                <a:off x="3121322" y="5848889"/>
                <a:ext cx="93600" cy="1188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2D76FDCC-EDD5-4341-9ACD-F07391800FA5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117002" y="5844569"/>
                  <a:ext cx="102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EB444F31-8343-43CD-B97B-716D6D1E33DC}"/>
                    </a:ext>
                  </a:extLst>
                </p14:cNvPr>
                <p14:cNvContentPartPr/>
                <p14:nvPr/>
              </p14:nvContentPartPr>
              <p14:xfrm>
                <a:off x="3126362" y="5865089"/>
                <a:ext cx="106200" cy="9540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EB444F31-8343-43CD-B97B-716D6D1E33DC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3122042" y="5860769"/>
                  <a:ext cx="114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4807924D-4CF9-42AB-88B9-394FA9C97A95}"/>
                    </a:ext>
                  </a:extLst>
                </p14:cNvPr>
                <p14:cNvContentPartPr/>
                <p14:nvPr/>
              </p14:nvContentPartPr>
              <p14:xfrm>
                <a:off x="2660162" y="6157409"/>
                <a:ext cx="155880" cy="10800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4807924D-4CF9-42AB-88B9-394FA9C97A95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2655842" y="6153089"/>
                  <a:ext cx="164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C48F649C-8BC5-429B-9272-BAFA2B294521}"/>
                    </a:ext>
                  </a:extLst>
                </p14:cNvPr>
                <p14:cNvContentPartPr/>
                <p14:nvPr/>
              </p14:nvContentPartPr>
              <p14:xfrm>
                <a:off x="2825402" y="6160649"/>
                <a:ext cx="114120" cy="7092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C48F649C-8BC5-429B-9272-BAFA2B294521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2821082" y="6156329"/>
                  <a:ext cx="122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2C3F040B-A974-4508-979E-A32129B4AD8E}"/>
                    </a:ext>
                  </a:extLst>
                </p14:cNvPr>
                <p14:cNvContentPartPr/>
                <p14:nvPr/>
              </p14:nvContentPartPr>
              <p14:xfrm>
                <a:off x="2906402" y="6208169"/>
                <a:ext cx="79920" cy="3744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2C3F040B-A974-4508-979E-A32129B4AD8E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2902082" y="6203849"/>
                  <a:ext cx="88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85AA59F5-8B9C-4FF9-8FF4-FEA7FD2952D1}"/>
                    </a:ext>
                  </a:extLst>
                </p14:cNvPr>
                <p14:cNvContentPartPr/>
                <p14:nvPr/>
              </p14:nvContentPartPr>
              <p14:xfrm>
                <a:off x="3007922" y="6140129"/>
                <a:ext cx="127800" cy="9468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85AA59F5-8B9C-4FF9-8FF4-FEA7FD2952D1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3003602" y="6135809"/>
                  <a:ext cx="136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8C5DAB81-71B1-45DF-ADDB-55253EEF839C}"/>
                    </a:ext>
                  </a:extLst>
                </p14:cNvPr>
                <p14:cNvContentPartPr/>
                <p14:nvPr/>
              </p14:nvContentPartPr>
              <p14:xfrm>
                <a:off x="2970122" y="6459809"/>
                <a:ext cx="141840" cy="9900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8C5DAB81-71B1-45DF-ADDB-55253EEF839C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2965802" y="6455489"/>
                  <a:ext cx="150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E451205F-D915-4FD3-974B-1CAABE315CF2}"/>
                    </a:ext>
                  </a:extLst>
                </p14:cNvPr>
                <p14:cNvContentPartPr/>
                <p14:nvPr/>
              </p14:nvContentPartPr>
              <p14:xfrm>
                <a:off x="3139682" y="6451529"/>
                <a:ext cx="84960" cy="12168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E451205F-D915-4FD3-974B-1CAABE315CF2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3135362" y="6447209"/>
                  <a:ext cx="93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AA41E15E-B1B8-4C1E-A879-A5B063118F1D}"/>
                    </a:ext>
                  </a:extLst>
                </p14:cNvPr>
                <p14:cNvContentPartPr/>
                <p14:nvPr/>
              </p14:nvContentPartPr>
              <p14:xfrm>
                <a:off x="3018722" y="6598049"/>
                <a:ext cx="234720" cy="2592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AA41E15E-B1B8-4C1E-A879-A5B063118F1D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3014402" y="6593729"/>
                  <a:ext cx="243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0552486C-E3EB-4043-B6C3-FCBC2718F5F0}"/>
                    </a:ext>
                  </a:extLst>
                </p14:cNvPr>
                <p14:cNvContentPartPr/>
                <p14:nvPr/>
              </p14:nvContentPartPr>
              <p14:xfrm>
                <a:off x="2649362" y="5757809"/>
                <a:ext cx="204480" cy="1764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0552486C-E3EB-4043-B6C3-FCBC2718F5F0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645042" y="5753489"/>
                  <a:ext cx="2131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10896DC5-5863-498D-95E8-3C315C4CB506}"/>
              </a:ext>
            </a:extLst>
          </p:cNvPr>
          <p:cNvGrpSpPr/>
          <p:nvPr/>
        </p:nvGrpSpPr>
        <p:grpSpPr>
          <a:xfrm>
            <a:off x="3380162" y="6121049"/>
            <a:ext cx="455040" cy="111960"/>
            <a:chOff x="3380162" y="6121049"/>
            <a:chExt cx="455040" cy="11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5F8F012A-E63A-475D-B6A8-4100CC40219A}"/>
                    </a:ext>
                  </a:extLst>
                </p14:cNvPr>
                <p14:cNvContentPartPr/>
                <p14:nvPr/>
              </p14:nvContentPartPr>
              <p14:xfrm>
                <a:off x="3380162" y="6174329"/>
                <a:ext cx="118800" cy="3168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5F8F012A-E63A-475D-B6A8-4100CC40219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3375842" y="6170009"/>
                  <a:ext cx="127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C3E93ADC-3D74-49AB-9EEA-0541705178C6}"/>
                    </a:ext>
                  </a:extLst>
                </p14:cNvPr>
                <p14:cNvContentPartPr/>
                <p14:nvPr/>
              </p14:nvContentPartPr>
              <p14:xfrm>
                <a:off x="3407882" y="6207449"/>
                <a:ext cx="99000" cy="2556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C3E93ADC-3D74-49AB-9EEA-0541705178C6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3403562" y="6203129"/>
                  <a:ext cx="107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1FD4BD5F-992C-46E7-B4F3-0197BA6C8B92}"/>
                    </a:ext>
                  </a:extLst>
                </p14:cNvPr>
                <p14:cNvContentPartPr/>
                <p14:nvPr/>
              </p14:nvContentPartPr>
              <p14:xfrm>
                <a:off x="3588962" y="6121049"/>
                <a:ext cx="121680" cy="11124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1FD4BD5F-992C-46E7-B4F3-0197BA6C8B92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3584642" y="6116729"/>
                  <a:ext cx="130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14C2AF34-E23B-4025-8F8A-2FB6FE928105}"/>
                    </a:ext>
                  </a:extLst>
                </p14:cNvPr>
                <p14:cNvContentPartPr/>
                <p14:nvPr/>
              </p14:nvContentPartPr>
              <p14:xfrm>
                <a:off x="3741962" y="6126809"/>
                <a:ext cx="93240" cy="10116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14C2AF34-E23B-4025-8F8A-2FB6FE928105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3737642" y="6122489"/>
                  <a:ext cx="1018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A1B79FCE-4C57-4B10-9632-0B9E4A19179C}"/>
              </a:ext>
            </a:extLst>
          </p:cNvPr>
          <p:cNvGrpSpPr/>
          <p:nvPr/>
        </p:nvGrpSpPr>
        <p:grpSpPr>
          <a:xfrm>
            <a:off x="3425522" y="5831969"/>
            <a:ext cx="460440" cy="137520"/>
            <a:chOff x="3425522" y="5831969"/>
            <a:chExt cx="46044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DD0022C5-B96E-479D-B5B2-8954778E1235}"/>
                    </a:ext>
                  </a:extLst>
                </p14:cNvPr>
                <p14:cNvContentPartPr/>
                <p14:nvPr/>
              </p14:nvContentPartPr>
              <p14:xfrm>
                <a:off x="3425522" y="5863289"/>
                <a:ext cx="105840" cy="4104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DD0022C5-B96E-479D-B5B2-8954778E1235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3421202" y="5858969"/>
                  <a:ext cx="114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C6031F51-6338-4FA7-8999-95098DDC261A}"/>
                    </a:ext>
                  </a:extLst>
                </p14:cNvPr>
                <p14:cNvContentPartPr/>
                <p14:nvPr/>
              </p14:nvContentPartPr>
              <p14:xfrm>
                <a:off x="3436322" y="5901089"/>
                <a:ext cx="95760" cy="2880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C6031F51-6338-4FA7-8999-95098DDC261A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3432002" y="5896769"/>
                  <a:ext cx="104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F6E846E3-E567-4E23-AEC9-8AE4C8F6CED9}"/>
                    </a:ext>
                  </a:extLst>
                </p14:cNvPr>
                <p14:cNvContentPartPr/>
                <p14:nvPr/>
              </p14:nvContentPartPr>
              <p14:xfrm>
                <a:off x="3612362" y="5853929"/>
                <a:ext cx="133200" cy="11556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F6E846E3-E567-4E23-AEC9-8AE4C8F6CED9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3608042" y="5849609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9FAB151B-ECBF-44A0-B9D0-7C962CEE3383}"/>
                    </a:ext>
                  </a:extLst>
                </p14:cNvPr>
                <p14:cNvContentPartPr/>
                <p14:nvPr/>
              </p14:nvContentPartPr>
              <p14:xfrm>
                <a:off x="3783362" y="5831969"/>
                <a:ext cx="102600" cy="12636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9FAB151B-ECBF-44A0-B9D0-7C962CEE3383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3779042" y="5827649"/>
                  <a:ext cx="11124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18760127-7D50-4D05-8A17-25ED03CA1CCE}"/>
              </a:ext>
            </a:extLst>
          </p:cNvPr>
          <p:cNvGrpSpPr/>
          <p:nvPr/>
        </p:nvGrpSpPr>
        <p:grpSpPr>
          <a:xfrm>
            <a:off x="3182162" y="5388449"/>
            <a:ext cx="156600" cy="85320"/>
            <a:chOff x="3182162" y="5388449"/>
            <a:chExt cx="156600" cy="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96377830-22FA-48F1-8ADF-A6426FE013DD}"/>
                    </a:ext>
                  </a:extLst>
                </p14:cNvPr>
                <p14:cNvContentPartPr/>
                <p14:nvPr/>
              </p14:nvContentPartPr>
              <p14:xfrm>
                <a:off x="3216722" y="5388449"/>
                <a:ext cx="122040" cy="4068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96377830-22FA-48F1-8ADF-A6426FE013DD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3212402" y="5384129"/>
                  <a:ext cx="130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BB5F4105-7010-4828-9315-D25548DA4034}"/>
                    </a:ext>
                  </a:extLst>
                </p14:cNvPr>
                <p14:cNvContentPartPr/>
                <p14:nvPr/>
              </p14:nvContentPartPr>
              <p14:xfrm>
                <a:off x="3182162" y="5442809"/>
                <a:ext cx="144360" cy="3096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BB5F4105-7010-4828-9315-D25548DA4034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3177842" y="5438489"/>
                  <a:ext cx="1530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86B0D206-12AD-4168-8B9F-CD1EC0913F3D}"/>
              </a:ext>
            </a:extLst>
          </p:cNvPr>
          <p:cNvGrpSpPr/>
          <p:nvPr/>
        </p:nvGrpSpPr>
        <p:grpSpPr>
          <a:xfrm>
            <a:off x="3515522" y="5383769"/>
            <a:ext cx="205920" cy="107640"/>
            <a:chOff x="3515522" y="5383769"/>
            <a:chExt cx="20592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B42C8555-E25D-4684-8725-2327DC382C74}"/>
                    </a:ext>
                  </a:extLst>
                </p14:cNvPr>
                <p14:cNvContentPartPr/>
                <p14:nvPr/>
              </p14:nvContentPartPr>
              <p14:xfrm>
                <a:off x="3515522" y="5383769"/>
                <a:ext cx="4680" cy="10764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B42C8555-E25D-4684-8725-2327DC382C74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3511202" y="5379449"/>
                  <a:ext cx="13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2C7FCB48-2A34-457D-85E6-56AFDDEB40F0}"/>
                    </a:ext>
                  </a:extLst>
                </p14:cNvPr>
                <p14:cNvContentPartPr/>
                <p14:nvPr/>
              </p14:nvContentPartPr>
              <p14:xfrm>
                <a:off x="3591122" y="5397089"/>
                <a:ext cx="130320" cy="9108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2C7FCB48-2A34-457D-85E6-56AFDDEB40F0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3586802" y="5392769"/>
                  <a:ext cx="13896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DD3BCC60-54C2-40A3-9CDE-0E0E8086DE19}"/>
              </a:ext>
            </a:extLst>
          </p:cNvPr>
          <p:cNvGrpSpPr/>
          <p:nvPr/>
        </p:nvGrpSpPr>
        <p:grpSpPr>
          <a:xfrm>
            <a:off x="3908282" y="5371529"/>
            <a:ext cx="626040" cy="174960"/>
            <a:chOff x="3908282" y="5371529"/>
            <a:chExt cx="62604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3B71C26C-6C7D-480B-BA61-F79E4CBC0505}"/>
                    </a:ext>
                  </a:extLst>
                </p14:cNvPr>
                <p14:cNvContentPartPr/>
                <p14:nvPr/>
              </p14:nvContentPartPr>
              <p14:xfrm>
                <a:off x="3908282" y="5371529"/>
                <a:ext cx="85680" cy="17316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3B71C26C-6C7D-480B-BA61-F79E4CBC0505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3903962" y="5367209"/>
                  <a:ext cx="94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13F72F12-2759-4A21-8628-13E4C1B0801D}"/>
                    </a:ext>
                  </a:extLst>
                </p14:cNvPr>
                <p14:cNvContentPartPr/>
                <p14:nvPr/>
              </p14:nvContentPartPr>
              <p14:xfrm>
                <a:off x="3980642" y="5452889"/>
                <a:ext cx="125280" cy="4500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13F72F12-2759-4A21-8628-13E4C1B0801D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3976322" y="5448569"/>
                  <a:ext cx="133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17595F36-56F3-4349-ADD9-3542B0AE8CE1}"/>
                    </a:ext>
                  </a:extLst>
                </p14:cNvPr>
                <p14:cNvContentPartPr/>
                <p14:nvPr/>
              </p14:nvContentPartPr>
              <p14:xfrm>
                <a:off x="4126442" y="5464049"/>
                <a:ext cx="142560" cy="2052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17595F36-56F3-4349-ADD9-3542B0AE8CE1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4122122" y="5459729"/>
                  <a:ext cx="151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6DB8B75C-B0C8-4916-A338-836089502A2C}"/>
                    </a:ext>
                  </a:extLst>
                </p14:cNvPr>
                <p14:cNvContentPartPr/>
                <p14:nvPr/>
              </p14:nvContentPartPr>
              <p14:xfrm>
                <a:off x="4268642" y="5415449"/>
                <a:ext cx="102240" cy="6840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6DB8B75C-B0C8-4916-A338-836089502A2C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264322" y="5411129"/>
                  <a:ext cx="110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2B681B82-7AF1-4153-B682-16B16F905988}"/>
                    </a:ext>
                  </a:extLst>
                </p14:cNvPr>
                <p14:cNvContentPartPr/>
                <p14:nvPr/>
              </p14:nvContentPartPr>
              <p14:xfrm>
                <a:off x="4371962" y="5405729"/>
                <a:ext cx="9360" cy="252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2B681B82-7AF1-4153-B682-16B16F90598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4367642" y="5401409"/>
                  <a:ext cx="18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3A2AEA24-5888-44AF-8561-10AE8A01D9BB}"/>
                    </a:ext>
                  </a:extLst>
                </p14:cNvPr>
                <p14:cNvContentPartPr/>
                <p14:nvPr/>
              </p14:nvContentPartPr>
              <p14:xfrm>
                <a:off x="4387082" y="5437769"/>
                <a:ext cx="74880" cy="3888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3A2AEA24-5888-44AF-8561-10AE8A01D9BB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382762" y="5433449"/>
                  <a:ext cx="83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2783F4B3-D2DB-435E-9AEA-A55DE9105A5F}"/>
                    </a:ext>
                  </a:extLst>
                </p14:cNvPr>
                <p14:cNvContentPartPr/>
                <p14:nvPr/>
              </p14:nvContentPartPr>
              <p14:xfrm>
                <a:off x="4455842" y="5442449"/>
                <a:ext cx="78480" cy="10404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2783F4B3-D2DB-435E-9AEA-A55DE9105A5F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451522" y="5438129"/>
                  <a:ext cx="871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AFF3322C-CF79-4EC0-B614-684B5A6D80AE}"/>
              </a:ext>
            </a:extLst>
          </p:cNvPr>
          <p:cNvGrpSpPr/>
          <p:nvPr/>
        </p:nvGrpSpPr>
        <p:grpSpPr>
          <a:xfrm>
            <a:off x="4630442" y="5329769"/>
            <a:ext cx="379440" cy="184680"/>
            <a:chOff x="4630442" y="5329769"/>
            <a:chExt cx="37944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113E5D98-5F23-4734-994A-6BAA90AEB95B}"/>
                    </a:ext>
                  </a:extLst>
                </p14:cNvPr>
                <p14:cNvContentPartPr/>
                <p14:nvPr/>
              </p14:nvContentPartPr>
              <p14:xfrm>
                <a:off x="4630442" y="5414009"/>
                <a:ext cx="140040" cy="64080"/>
              </p14:xfrm>
            </p:contentPart>
          </mc:Choice>
          <mc:Fallback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113E5D98-5F23-4734-994A-6BAA90AEB95B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4626122" y="5409689"/>
                  <a:ext cx="148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78A029D2-D990-4FB2-9FD1-39C52D2AD28A}"/>
                    </a:ext>
                  </a:extLst>
                </p14:cNvPr>
                <p14:cNvContentPartPr/>
                <p14:nvPr/>
              </p14:nvContentPartPr>
              <p14:xfrm>
                <a:off x="4742402" y="5422649"/>
                <a:ext cx="46440" cy="47520"/>
              </p14:xfrm>
            </p:contentPart>
          </mc:Choice>
          <mc:Fallback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78A029D2-D990-4FB2-9FD1-39C52D2AD28A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4738082" y="5418329"/>
                  <a:ext cx="55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F720523E-FB58-4815-B617-2FA6724F5969}"/>
                    </a:ext>
                  </a:extLst>
                </p14:cNvPr>
                <p14:cNvContentPartPr/>
                <p14:nvPr/>
              </p14:nvContentPartPr>
              <p14:xfrm>
                <a:off x="4800002" y="5429489"/>
                <a:ext cx="78120" cy="36360"/>
              </p14:xfrm>
            </p:contentPart>
          </mc:Choice>
          <mc:Fallback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F720523E-FB58-4815-B617-2FA6724F5969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4795682" y="5425169"/>
                  <a:ext cx="86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385458FA-2534-4221-AEEB-DB5E1AE8ED2A}"/>
                    </a:ext>
                  </a:extLst>
                </p14:cNvPr>
                <p14:cNvContentPartPr/>
                <p14:nvPr/>
              </p14:nvContentPartPr>
              <p14:xfrm>
                <a:off x="4896122" y="5410049"/>
                <a:ext cx="72000" cy="48240"/>
              </p14:xfrm>
            </p:contentPart>
          </mc:Choice>
          <mc:Fallback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385458FA-2534-4221-AEEB-DB5E1AE8ED2A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4891802" y="5405729"/>
                  <a:ext cx="80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0655CEAB-E252-49F4-AEF0-57E0FDA61D64}"/>
                    </a:ext>
                  </a:extLst>
                </p14:cNvPr>
                <p14:cNvContentPartPr/>
                <p14:nvPr/>
              </p14:nvContentPartPr>
              <p14:xfrm>
                <a:off x="4964162" y="5329769"/>
                <a:ext cx="45720" cy="184680"/>
              </p14:xfrm>
            </p:contentPart>
          </mc:Choice>
          <mc:Fallback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0655CEAB-E252-49F4-AEF0-57E0FDA61D64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4959842" y="5325449"/>
                  <a:ext cx="54360" cy="19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188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4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56862-5511-4F46-98F4-B6CE2EEFA5A1}"/>
              </a:ext>
            </a:extLst>
          </p:cNvPr>
          <p:cNvSpPr txBox="1"/>
          <p:nvPr/>
        </p:nvSpPr>
        <p:spPr>
          <a:xfrm>
            <a:off x="251520" y="105273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fruit farmer wants to find out what proportion of her fruit trees are diseased.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Looking at the entire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trees is called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census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E884829-CA90-4E8A-AF15-18356A956805}"/>
              </a:ext>
            </a:extLst>
          </p:cNvPr>
          <p:cNvGrpSpPr/>
          <p:nvPr/>
        </p:nvGrpSpPr>
        <p:grpSpPr>
          <a:xfrm>
            <a:off x="931198" y="2327715"/>
            <a:ext cx="7281603" cy="3909597"/>
            <a:chOff x="812293" y="2079289"/>
            <a:chExt cx="7281603" cy="3909597"/>
          </a:xfrm>
        </p:grpSpPr>
        <p:pic>
          <p:nvPicPr>
            <p:cNvPr id="3074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BC3E1CF-D62E-45D7-BD39-A0A4F1EA67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812293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B18F97A-380F-4F35-9C90-3A2849CCFF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5665828" y="372015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BAB8EACF-E65D-4ECC-B347-0861D0A68D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817239" y="4469211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C1173E20-9F6B-4774-B3E5-A57BC92E04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5681439" y="2090586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FF8D863E-F8DE-4175-A47C-AD7DD5F873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1619772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30AD7EC-C506-4851-A389-92EF17C483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2427251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03EF50B5-A264-424F-8BBF-24440F8D05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3240798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81A57198-EBDF-4F49-AED9-387025CC9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054345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6B053DB-3298-4729-A05A-84389B389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867892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6AD0B58-48D6-4632-BD27-29F0612B16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812293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187C7F4-6B5E-491F-BF49-4CA40A4E9F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1619772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DBA1EB87-C21C-40B7-9922-5855B18011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2427251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10413A7D-18A4-4F75-9D6D-EC65F6D508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3240798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D6D6B66-C6BB-4C48-A743-6C2D34455C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054345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9E076221-3CF5-4200-B0D9-034E2EFCD5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867892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F564334-BF3A-4095-9194-98EA6D060F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812293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49B03B70-868C-429D-8F30-D7BA6F7D25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1619772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4DE8C35-099B-4DA4-B6C2-AE1C5FE03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2427251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51D4AC65-75FE-4904-9E4F-B7B61C1CE4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3240798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BB04F9C7-BB44-44FB-A186-405998FFF4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054345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DE94429A-D447-4DF0-B0DE-0FD29A0E9D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867892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8230CB58-4652-4CE4-A24D-55C9A024D5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6501483" y="2090586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CB33CD17-CD0A-455E-BEDE-12C33037D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7321527" y="2079289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DD3DD3D-A57E-4FA8-BDD5-17522930BF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5681439" y="2891097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541E7C5F-5BBC-40D8-B206-00FDD57421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6501483" y="2891097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1C00358-6426-4D5D-B783-4E9FB92D56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7321527" y="2879800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Cartoon fruits clipart collection isolated Vector Image">
              <a:extLst>
                <a:ext uri="{FF2B5EF4-FFF2-40B4-BE49-F238E27FC236}">
                  <a16:creationId xmlns:a16="http://schemas.microsoft.com/office/drawing/2014/main" id="{0591863B-5DB6-4AE1-8FFA-090E7807C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6487149" y="372015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Cartoon fruits clipart collection isolated Vector Image">
              <a:extLst>
                <a:ext uri="{FF2B5EF4-FFF2-40B4-BE49-F238E27FC236}">
                  <a16:creationId xmlns:a16="http://schemas.microsoft.com/office/drawing/2014/main" id="{9E99C563-FA04-44BA-9F1C-62F67C65E4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7305916" y="3714841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 descr="Cartoon fruits clipart collection isolated Vector Image">
              <a:extLst>
                <a:ext uri="{FF2B5EF4-FFF2-40B4-BE49-F238E27FC236}">
                  <a16:creationId xmlns:a16="http://schemas.microsoft.com/office/drawing/2014/main" id="{666D086B-CD44-4CE3-8A8E-EEB67BC05D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5665828" y="447452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Cartoon fruits clipart collection isolated Vector Image">
              <a:extLst>
                <a:ext uri="{FF2B5EF4-FFF2-40B4-BE49-F238E27FC236}">
                  <a16:creationId xmlns:a16="http://schemas.microsoft.com/office/drawing/2014/main" id="{CC4D9A31-E103-4228-AB6E-69FAAD8E67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6487149" y="447452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Cartoon fruits clipart collection isolated Vector Image">
              <a:extLst>
                <a:ext uri="{FF2B5EF4-FFF2-40B4-BE49-F238E27FC236}">
                  <a16:creationId xmlns:a16="http://schemas.microsoft.com/office/drawing/2014/main" id="{C899D5A8-A743-4884-94BF-3933DF022E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7305916" y="4469211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 descr="Cartoon fruits clipart collection isolated Vector Image">
              <a:extLst>
                <a:ext uri="{FF2B5EF4-FFF2-40B4-BE49-F238E27FC236}">
                  <a16:creationId xmlns:a16="http://schemas.microsoft.com/office/drawing/2014/main" id="{6966C2B5-0E8A-4252-9043-2E5A3AFC5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5668216" y="5234516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Cartoon fruits clipart collection isolated Vector Image">
              <a:extLst>
                <a:ext uri="{FF2B5EF4-FFF2-40B4-BE49-F238E27FC236}">
                  <a16:creationId xmlns:a16="http://schemas.microsoft.com/office/drawing/2014/main" id="{EC0C5270-F978-4DF9-B857-FD59523810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6489537" y="5234516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Cartoon fruits clipart collection isolated Vector Image">
              <a:extLst>
                <a:ext uri="{FF2B5EF4-FFF2-40B4-BE49-F238E27FC236}">
                  <a16:creationId xmlns:a16="http://schemas.microsoft.com/office/drawing/2014/main" id="{8A084DFE-1496-4A8C-84EF-81B9772D70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7308304" y="5229200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7B62458-47FA-494E-946D-D0983AD698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1610762" y="4486214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8B8E5C2F-CC81-4EA7-8DCD-926C420CC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2465424" y="4468265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61A2082C-F8E3-4960-9815-136ADA496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3279281" y="4474830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B7CCABC-F300-436B-B6E7-DD3F5B02C7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089064" y="4464515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2E2430D7-2821-4377-B64C-DC3EB9768B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888958" y="4464515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FBF8AC29-EBD8-4ADD-B1E6-9172FDA10F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813528" y="5216804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EA2AF12-3EA2-418D-BD3D-F583077FE9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1607051" y="5233807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DCE2D12E-BC7B-4FD4-8EB5-2568F0A39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2461713" y="5215858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46C7838F-7CBD-4D80-B9D1-E54D46541D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3275570" y="5222423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39351F3-1E5C-4973-9642-C0E44C536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085353" y="5212108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5F96A36D-B694-4957-9B43-B8463A51F5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885247" y="5212108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" name="Thought Bubble: Cloud 91">
            <a:extLst>
              <a:ext uri="{FF2B5EF4-FFF2-40B4-BE49-F238E27FC236}">
                <a16:creationId xmlns:a16="http://schemas.microsoft.com/office/drawing/2014/main" id="{63C7BE78-1CA5-444E-8BA9-0D0D12A841DF}"/>
              </a:ext>
            </a:extLst>
          </p:cNvPr>
          <p:cNvSpPr/>
          <p:nvPr/>
        </p:nvSpPr>
        <p:spPr>
          <a:xfrm>
            <a:off x="-304801" y="2393193"/>
            <a:ext cx="2376264" cy="1461325"/>
          </a:xfrm>
          <a:prstGeom prst="cloudCallout">
            <a:avLst>
              <a:gd name="adj1" fmla="val 103160"/>
              <a:gd name="adj2" fmla="val -622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would be time-consuming</a:t>
            </a:r>
          </a:p>
        </p:txBody>
      </p:sp>
    </p:spTree>
    <p:extLst>
      <p:ext uri="{BB962C8B-B14F-4D97-AF65-F5344CB8AC3E}">
        <p14:creationId xmlns:p14="http://schemas.microsoft.com/office/powerpoint/2010/main" val="34266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56862-5511-4F46-98F4-B6CE2EEFA5A1}"/>
              </a:ext>
            </a:extLst>
          </p:cNvPr>
          <p:cNvSpPr txBox="1"/>
          <p:nvPr/>
        </p:nvSpPr>
        <p:spPr>
          <a:xfrm>
            <a:off x="251520" y="105273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fruit farmer wants to find out what proportion of her fruit trees are diseased.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Looking at just some of the fruit trees is called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E884829-CA90-4E8A-AF15-18356A956805}"/>
              </a:ext>
            </a:extLst>
          </p:cNvPr>
          <p:cNvGrpSpPr/>
          <p:nvPr/>
        </p:nvGrpSpPr>
        <p:grpSpPr>
          <a:xfrm>
            <a:off x="931198" y="2327715"/>
            <a:ext cx="7281603" cy="3909597"/>
            <a:chOff x="812293" y="2079289"/>
            <a:chExt cx="7281603" cy="3909597"/>
          </a:xfrm>
        </p:grpSpPr>
        <p:pic>
          <p:nvPicPr>
            <p:cNvPr id="3074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BC3E1CF-D62E-45D7-BD39-A0A4F1EA67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812293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B18F97A-380F-4F35-9C90-3A2849CCFF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5665828" y="372015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BAB8EACF-E65D-4ECC-B347-0861D0A68D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817239" y="4469211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C1173E20-9F6B-4774-B3E5-A57BC92E04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5681439" y="2090586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FF8D863E-F8DE-4175-A47C-AD7DD5F873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1619772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30AD7EC-C506-4851-A389-92EF17C483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2427251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03EF50B5-A264-424F-8BBF-24440F8D05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3240798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81A57198-EBDF-4F49-AED9-387025CC9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054345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6B053DB-3298-4729-A05A-84389B389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867892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6AD0B58-48D6-4632-BD27-29F0612B16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812293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187C7F4-6B5E-491F-BF49-4CA40A4E9F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1619772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DBA1EB87-C21C-40B7-9922-5855B18011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2427251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10413A7D-18A4-4F75-9D6D-EC65F6D508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3240798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D6D6B66-C6BB-4C48-A743-6C2D34455C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054345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9E076221-3CF5-4200-B0D9-034E2EFCD5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867892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F564334-BF3A-4095-9194-98EA6D060F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812293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49B03B70-868C-429D-8F30-D7BA6F7D25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1619772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4DE8C35-099B-4DA4-B6C2-AE1C5FE03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2427251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51D4AC65-75FE-4904-9E4F-B7B61C1CE4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3240798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BB04F9C7-BB44-44FB-A186-405998FFF4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054345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DE94429A-D447-4DF0-B0DE-0FD29A0E9D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867892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8230CB58-4652-4CE4-A24D-55C9A024D5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6501483" y="2090586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CB33CD17-CD0A-455E-BEDE-12C33037D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7321527" y="2079289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DD3DD3D-A57E-4FA8-BDD5-17522930BF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5681439" y="2891097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541E7C5F-5BBC-40D8-B206-00FDD57421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6501483" y="2891097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1C00358-6426-4D5D-B783-4E9FB92D56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7321527" y="2879800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Cartoon fruits clipart collection isolated Vector Image">
              <a:extLst>
                <a:ext uri="{FF2B5EF4-FFF2-40B4-BE49-F238E27FC236}">
                  <a16:creationId xmlns:a16="http://schemas.microsoft.com/office/drawing/2014/main" id="{0591863B-5DB6-4AE1-8FFA-090E7807C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6487149" y="372015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Cartoon fruits clipart collection isolated Vector Image">
              <a:extLst>
                <a:ext uri="{FF2B5EF4-FFF2-40B4-BE49-F238E27FC236}">
                  <a16:creationId xmlns:a16="http://schemas.microsoft.com/office/drawing/2014/main" id="{9E99C563-FA04-44BA-9F1C-62F67C65E4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7305916" y="3714841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 descr="Cartoon fruits clipart collection isolated Vector Image">
              <a:extLst>
                <a:ext uri="{FF2B5EF4-FFF2-40B4-BE49-F238E27FC236}">
                  <a16:creationId xmlns:a16="http://schemas.microsoft.com/office/drawing/2014/main" id="{666D086B-CD44-4CE3-8A8E-EEB67BC05D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5665828" y="447452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Cartoon fruits clipart collection isolated Vector Image">
              <a:extLst>
                <a:ext uri="{FF2B5EF4-FFF2-40B4-BE49-F238E27FC236}">
                  <a16:creationId xmlns:a16="http://schemas.microsoft.com/office/drawing/2014/main" id="{CC4D9A31-E103-4228-AB6E-69FAAD8E67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6487149" y="447452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Cartoon fruits clipart collection isolated Vector Image">
              <a:extLst>
                <a:ext uri="{FF2B5EF4-FFF2-40B4-BE49-F238E27FC236}">
                  <a16:creationId xmlns:a16="http://schemas.microsoft.com/office/drawing/2014/main" id="{C899D5A8-A743-4884-94BF-3933DF022E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7305916" y="4469211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 descr="Cartoon fruits clipart collection isolated Vector Image">
              <a:extLst>
                <a:ext uri="{FF2B5EF4-FFF2-40B4-BE49-F238E27FC236}">
                  <a16:creationId xmlns:a16="http://schemas.microsoft.com/office/drawing/2014/main" id="{6966C2B5-0E8A-4252-9043-2E5A3AFC5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5668216" y="5234516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Cartoon fruits clipart collection isolated Vector Image">
              <a:extLst>
                <a:ext uri="{FF2B5EF4-FFF2-40B4-BE49-F238E27FC236}">
                  <a16:creationId xmlns:a16="http://schemas.microsoft.com/office/drawing/2014/main" id="{EC0C5270-F978-4DF9-B857-FD59523810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6489537" y="5234516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Cartoon fruits clipart collection isolated Vector Image">
              <a:extLst>
                <a:ext uri="{FF2B5EF4-FFF2-40B4-BE49-F238E27FC236}">
                  <a16:creationId xmlns:a16="http://schemas.microsoft.com/office/drawing/2014/main" id="{8A084DFE-1496-4A8C-84EF-81B9772D70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7308304" y="5229200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7B62458-47FA-494E-946D-D0983AD698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1610762" y="4486214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8B8E5C2F-CC81-4EA7-8DCD-926C420CC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2465424" y="4468265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61A2082C-F8E3-4960-9815-136ADA496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3279281" y="4474830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B7CCABC-F300-436B-B6E7-DD3F5B02C7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089064" y="4464515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2E2430D7-2821-4377-B64C-DC3EB9768B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888958" y="4464515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FBF8AC29-EBD8-4ADD-B1E6-9172FDA10F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813528" y="5216804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EA2AF12-3EA2-418D-BD3D-F583077FE9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1607051" y="5233807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DCE2D12E-BC7B-4FD4-8EB5-2568F0A39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2461713" y="5215858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46C7838F-7CBD-4D80-B9D1-E54D46541D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3275570" y="5222423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39351F3-1E5C-4973-9642-C0E44C536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085353" y="5212108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5F96A36D-B694-4957-9B43-B8463A51F5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885247" y="5212108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70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56862-5511-4F46-98F4-B6CE2EEFA5A1}"/>
              </a:ext>
            </a:extLst>
          </p:cNvPr>
          <p:cNvSpPr txBox="1"/>
          <p:nvPr/>
        </p:nvSpPr>
        <p:spPr>
          <a:xfrm>
            <a:off x="251520" y="105273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fruit farmer wants to find out what proportion of her fruit trees are diseased.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 could take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random sample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the fruit trees.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7FD5D5-EA66-40E7-9254-A545C7392268}"/>
              </a:ext>
            </a:extLst>
          </p:cNvPr>
          <p:cNvSpPr/>
          <p:nvPr/>
        </p:nvSpPr>
        <p:spPr>
          <a:xfrm>
            <a:off x="827584" y="2276872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F5CAE9-4576-4836-9056-D6FD8DD54D32}"/>
              </a:ext>
            </a:extLst>
          </p:cNvPr>
          <p:cNvSpPr/>
          <p:nvPr/>
        </p:nvSpPr>
        <p:spPr>
          <a:xfrm>
            <a:off x="2458109" y="2280719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730103-B72A-4CA4-B270-132168FBB2E8}"/>
              </a:ext>
            </a:extLst>
          </p:cNvPr>
          <p:cNvSpPr/>
          <p:nvPr/>
        </p:nvSpPr>
        <p:spPr>
          <a:xfrm>
            <a:off x="3303784" y="4618686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9D2AB1-E6C7-4202-A600-C4A196504708}"/>
              </a:ext>
            </a:extLst>
          </p:cNvPr>
          <p:cNvSpPr/>
          <p:nvPr/>
        </p:nvSpPr>
        <p:spPr>
          <a:xfrm>
            <a:off x="6515573" y="4680303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C9945A-E30C-4571-BFB2-45F2B04E3343}"/>
              </a:ext>
            </a:extLst>
          </p:cNvPr>
          <p:cNvSpPr/>
          <p:nvPr/>
        </p:nvSpPr>
        <p:spPr>
          <a:xfrm>
            <a:off x="850667" y="5467311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75CA29-F683-4CF1-8B1A-29011B584023}"/>
              </a:ext>
            </a:extLst>
          </p:cNvPr>
          <p:cNvSpPr/>
          <p:nvPr/>
        </p:nvSpPr>
        <p:spPr>
          <a:xfrm>
            <a:off x="4896464" y="3050943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6AEA84-6EF0-4556-A98E-90C0ED3853D0}"/>
              </a:ext>
            </a:extLst>
          </p:cNvPr>
          <p:cNvSpPr/>
          <p:nvPr/>
        </p:nvSpPr>
        <p:spPr>
          <a:xfrm>
            <a:off x="2486021" y="3890377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B852D7-3635-4911-9FC8-F678613E3358}"/>
              </a:ext>
            </a:extLst>
          </p:cNvPr>
          <p:cNvSpPr/>
          <p:nvPr/>
        </p:nvSpPr>
        <p:spPr>
          <a:xfrm>
            <a:off x="4926547" y="5452201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75A416-59EB-4010-BD78-5435FE0A8510}"/>
              </a:ext>
            </a:extLst>
          </p:cNvPr>
          <p:cNvSpPr/>
          <p:nvPr/>
        </p:nvSpPr>
        <p:spPr>
          <a:xfrm>
            <a:off x="7349565" y="5453401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E884829-CA90-4E8A-AF15-18356A956805}"/>
              </a:ext>
            </a:extLst>
          </p:cNvPr>
          <p:cNvGrpSpPr/>
          <p:nvPr/>
        </p:nvGrpSpPr>
        <p:grpSpPr>
          <a:xfrm>
            <a:off x="931198" y="2327715"/>
            <a:ext cx="7281603" cy="3909597"/>
            <a:chOff x="812293" y="2079289"/>
            <a:chExt cx="7281603" cy="3909597"/>
          </a:xfrm>
        </p:grpSpPr>
        <p:pic>
          <p:nvPicPr>
            <p:cNvPr id="3074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BC3E1CF-D62E-45D7-BD39-A0A4F1EA67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812293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B18F97A-380F-4F35-9C90-3A2849CCFF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5665828" y="372015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BAB8EACF-E65D-4ECC-B347-0861D0A68D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817239" y="4469211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C1173E20-9F6B-4774-B3E5-A57BC92E04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5681439" y="2090586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FF8D863E-F8DE-4175-A47C-AD7DD5F873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1619772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30AD7EC-C506-4851-A389-92EF17C483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2427251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03EF50B5-A264-424F-8BBF-24440F8D05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3240798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81A57198-EBDF-4F49-AED9-387025CC9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054345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6B053DB-3298-4729-A05A-84389B389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867892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6AD0B58-48D6-4632-BD27-29F0612B16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812293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187C7F4-6B5E-491F-BF49-4CA40A4E9F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1619772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DBA1EB87-C21C-40B7-9922-5855B18011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2427251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10413A7D-18A4-4F75-9D6D-EC65F6D508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3240798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D6D6B66-C6BB-4C48-A743-6C2D34455C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054345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9E076221-3CF5-4200-B0D9-034E2EFCD5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867892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F564334-BF3A-4095-9194-98EA6D060F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812293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49B03B70-868C-429D-8F30-D7BA6F7D25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1619772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4DE8C35-099B-4DA4-B6C2-AE1C5FE03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2427251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51D4AC65-75FE-4904-9E4F-B7B61C1CE4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3240798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BB04F9C7-BB44-44FB-A186-405998FFF4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054345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DE94429A-D447-4DF0-B0DE-0FD29A0E9D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867892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8230CB58-4652-4CE4-A24D-55C9A024D5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6501483" y="2090586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CB33CD17-CD0A-455E-BEDE-12C33037D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7321527" y="2079289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DD3DD3D-A57E-4FA8-BDD5-17522930BF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5681439" y="2891097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541E7C5F-5BBC-40D8-B206-00FDD57421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6501483" y="2891097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1C00358-6426-4D5D-B783-4E9FB92D56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7321527" y="2879800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Cartoon fruits clipart collection isolated Vector Image">
              <a:extLst>
                <a:ext uri="{FF2B5EF4-FFF2-40B4-BE49-F238E27FC236}">
                  <a16:creationId xmlns:a16="http://schemas.microsoft.com/office/drawing/2014/main" id="{0591863B-5DB6-4AE1-8FFA-090E7807C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6487149" y="372015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Cartoon fruits clipart collection isolated Vector Image">
              <a:extLst>
                <a:ext uri="{FF2B5EF4-FFF2-40B4-BE49-F238E27FC236}">
                  <a16:creationId xmlns:a16="http://schemas.microsoft.com/office/drawing/2014/main" id="{9E99C563-FA04-44BA-9F1C-62F67C65E4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7305916" y="3714841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 descr="Cartoon fruits clipart collection isolated Vector Image">
              <a:extLst>
                <a:ext uri="{FF2B5EF4-FFF2-40B4-BE49-F238E27FC236}">
                  <a16:creationId xmlns:a16="http://schemas.microsoft.com/office/drawing/2014/main" id="{666D086B-CD44-4CE3-8A8E-EEB67BC05D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5665828" y="447452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Cartoon fruits clipart collection isolated Vector Image">
              <a:extLst>
                <a:ext uri="{FF2B5EF4-FFF2-40B4-BE49-F238E27FC236}">
                  <a16:creationId xmlns:a16="http://schemas.microsoft.com/office/drawing/2014/main" id="{CC4D9A31-E103-4228-AB6E-69FAAD8E67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6487149" y="447452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Cartoon fruits clipart collection isolated Vector Image">
              <a:extLst>
                <a:ext uri="{FF2B5EF4-FFF2-40B4-BE49-F238E27FC236}">
                  <a16:creationId xmlns:a16="http://schemas.microsoft.com/office/drawing/2014/main" id="{C899D5A8-A743-4884-94BF-3933DF022E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7305916" y="4469211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 descr="Cartoon fruits clipart collection isolated Vector Image">
              <a:extLst>
                <a:ext uri="{FF2B5EF4-FFF2-40B4-BE49-F238E27FC236}">
                  <a16:creationId xmlns:a16="http://schemas.microsoft.com/office/drawing/2014/main" id="{6966C2B5-0E8A-4252-9043-2E5A3AFC5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5668216" y="5234516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Cartoon fruits clipart collection isolated Vector Image">
              <a:extLst>
                <a:ext uri="{FF2B5EF4-FFF2-40B4-BE49-F238E27FC236}">
                  <a16:creationId xmlns:a16="http://schemas.microsoft.com/office/drawing/2014/main" id="{EC0C5270-F978-4DF9-B857-FD59523810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6489537" y="5234516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Cartoon fruits clipart collection isolated Vector Image">
              <a:extLst>
                <a:ext uri="{FF2B5EF4-FFF2-40B4-BE49-F238E27FC236}">
                  <a16:creationId xmlns:a16="http://schemas.microsoft.com/office/drawing/2014/main" id="{8A084DFE-1496-4A8C-84EF-81B9772D70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7308304" y="5229200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7B62458-47FA-494E-946D-D0983AD698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1610762" y="4486214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8B8E5C2F-CC81-4EA7-8DCD-926C420CC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2465424" y="4468265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61A2082C-F8E3-4960-9815-136ADA496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3279281" y="4474830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B7CCABC-F300-436B-B6E7-DD3F5B02C7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089064" y="4464515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2E2430D7-2821-4377-B64C-DC3EB9768B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888958" y="4464515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FBF8AC29-EBD8-4ADD-B1E6-9172FDA10F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813528" y="5216804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EA2AF12-3EA2-418D-BD3D-F583077FE9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1607051" y="5233807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DCE2D12E-BC7B-4FD4-8EB5-2568F0A39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2461713" y="5215858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46C7838F-7CBD-4D80-B9D1-E54D46541D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3275570" y="5222423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39351F3-1E5C-4973-9642-C0E44C536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085353" y="5212108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5F96A36D-B694-4957-9B43-B8463A51F5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885247" y="5212108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Thought Bubble: Cloud 65">
            <a:extLst>
              <a:ext uri="{FF2B5EF4-FFF2-40B4-BE49-F238E27FC236}">
                <a16:creationId xmlns:a16="http://schemas.microsoft.com/office/drawing/2014/main" id="{A7584D74-4E4C-4AC6-8CB0-8E6F500EBA6E}"/>
              </a:ext>
            </a:extLst>
          </p:cNvPr>
          <p:cNvSpPr/>
          <p:nvPr/>
        </p:nvSpPr>
        <p:spPr>
          <a:xfrm>
            <a:off x="7092280" y="4002924"/>
            <a:ext cx="2697236" cy="1189901"/>
          </a:xfrm>
          <a:prstGeom prst="cloudCallout">
            <a:avLst>
              <a:gd name="adj1" fmla="val -59700"/>
              <a:gd name="adj2" fmla="val -627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Unfortunately no cherries were included!</a:t>
            </a:r>
          </a:p>
        </p:txBody>
      </p:sp>
    </p:spTree>
    <p:extLst>
      <p:ext uri="{BB962C8B-B14F-4D97-AF65-F5344CB8AC3E}">
        <p14:creationId xmlns:p14="http://schemas.microsoft.com/office/powerpoint/2010/main" val="41514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56862-5511-4F46-98F4-B6CE2EEFA5A1}"/>
              </a:ext>
            </a:extLst>
          </p:cNvPr>
          <p:cNvSpPr txBox="1"/>
          <p:nvPr/>
        </p:nvSpPr>
        <p:spPr>
          <a:xfrm>
            <a:off x="251520" y="105273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fruit farmer wants to find out what proportion of her fruit trees are diseased.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make sure each fruit is fairly represented, she could take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stratified sample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E884829-CA90-4E8A-AF15-18356A956805}"/>
              </a:ext>
            </a:extLst>
          </p:cNvPr>
          <p:cNvGrpSpPr/>
          <p:nvPr/>
        </p:nvGrpSpPr>
        <p:grpSpPr>
          <a:xfrm>
            <a:off x="931198" y="2327715"/>
            <a:ext cx="7281603" cy="3909597"/>
            <a:chOff x="812293" y="2079289"/>
            <a:chExt cx="7281603" cy="3909597"/>
          </a:xfrm>
        </p:grpSpPr>
        <p:pic>
          <p:nvPicPr>
            <p:cNvPr id="3074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BC3E1CF-D62E-45D7-BD39-A0A4F1EA67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812293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B18F97A-380F-4F35-9C90-3A2849CCFF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5665828" y="372015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BAB8EACF-E65D-4ECC-B347-0861D0A68D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817239" y="4469211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C1173E20-9F6B-4774-B3E5-A57BC92E04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5681439" y="2090586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FF8D863E-F8DE-4175-A47C-AD7DD5F873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1619772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30AD7EC-C506-4851-A389-92EF17C483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2427251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03EF50B5-A264-424F-8BBF-24440F8D05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3240798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81A57198-EBDF-4F49-AED9-387025CC9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054345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6B053DB-3298-4729-A05A-84389B389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867892" y="2097758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6AD0B58-48D6-4632-BD27-29F0612B16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812293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187C7F4-6B5E-491F-BF49-4CA40A4E9F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1619772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DBA1EB87-C21C-40B7-9922-5855B18011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2427251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10413A7D-18A4-4F75-9D6D-EC65F6D508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3240798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D6D6B66-C6BB-4C48-A743-6C2D34455C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054345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9E076221-3CF5-4200-B0D9-034E2EFCD5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867892" y="2901566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F564334-BF3A-4095-9194-98EA6D060F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812293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49B03B70-868C-429D-8F30-D7BA6F7D25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1619772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4DE8C35-099B-4DA4-B6C2-AE1C5FE03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2427251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51D4AC65-75FE-4904-9E4F-B7B61C1CE4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3240798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BB04F9C7-BB44-44FB-A186-405998FFF4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054345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DE94429A-D447-4DF0-B0DE-0FD29A0E9D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80" b="78350"/>
            <a:stretch/>
          </p:blipFill>
          <p:spPr bwMode="auto">
            <a:xfrm>
              <a:off x="4867892" y="3708470"/>
              <a:ext cx="747873" cy="77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8230CB58-4652-4CE4-A24D-55C9A024D5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6501483" y="2090586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CB33CD17-CD0A-455E-BEDE-12C33037D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7321527" y="2079289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DD3DD3D-A57E-4FA8-BDD5-17522930BF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5681439" y="2891097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541E7C5F-5BBC-40D8-B206-00FDD57421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6501483" y="2891097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A1C00358-6426-4D5D-B783-4E9FB92D56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 t="23750" r="52282" b="54200"/>
            <a:stretch/>
          </p:blipFill>
          <p:spPr bwMode="auto">
            <a:xfrm>
              <a:off x="7321527" y="2879800"/>
              <a:ext cx="75437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Cartoon fruits clipart collection isolated Vector Image">
              <a:extLst>
                <a:ext uri="{FF2B5EF4-FFF2-40B4-BE49-F238E27FC236}">
                  <a16:creationId xmlns:a16="http://schemas.microsoft.com/office/drawing/2014/main" id="{0591863B-5DB6-4AE1-8FFA-090E7807C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6487149" y="372015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Cartoon fruits clipart collection isolated Vector Image">
              <a:extLst>
                <a:ext uri="{FF2B5EF4-FFF2-40B4-BE49-F238E27FC236}">
                  <a16:creationId xmlns:a16="http://schemas.microsoft.com/office/drawing/2014/main" id="{9E99C563-FA04-44BA-9F1C-62F67C65E4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7305916" y="3714841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 descr="Cartoon fruits clipart collection isolated Vector Image">
              <a:extLst>
                <a:ext uri="{FF2B5EF4-FFF2-40B4-BE49-F238E27FC236}">
                  <a16:creationId xmlns:a16="http://schemas.microsoft.com/office/drawing/2014/main" id="{666D086B-CD44-4CE3-8A8E-EEB67BC05D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5665828" y="447452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Cartoon fruits clipart collection isolated Vector Image">
              <a:extLst>
                <a:ext uri="{FF2B5EF4-FFF2-40B4-BE49-F238E27FC236}">
                  <a16:creationId xmlns:a16="http://schemas.microsoft.com/office/drawing/2014/main" id="{CC4D9A31-E103-4228-AB6E-69FAAD8E67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6487149" y="4474527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Cartoon fruits clipart collection isolated Vector Image">
              <a:extLst>
                <a:ext uri="{FF2B5EF4-FFF2-40B4-BE49-F238E27FC236}">
                  <a16:creationId xmlns:a16="http://schemas.microsoft.com/office/drawing/2014/main" id="{C899D5A8-A743-4884-94BF-3933DF022E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7305916" y="4469211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 descr="Cartoon fruits clipart collection isolated Vector Image">
              <a:extLst>
                <a:ext uri="{FF2B5EF4-FFF2-40B4-BE49-F238E27FC236}">
                  <a16:creationId xmlns:a16="http://schemas.microsoft.com/office/drawing/2014/main" id="{6966C2B5-0E8A-4252-9043-2E5A3AFC5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5668216" y="5234516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Cartoon fruits clipart collection isolated Vector Image">
              <a:extLst>
                <a:ext uri="{FF2B5EF4-FFF2-40B4-BE49-F238E27FC236}">
                  <a16:creationId xmlns:a16="http://schemas.microsoft.com/office/drawing/2014/main" id="{EC0C5270-F978-4DF9-B857-FD59523810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6489537" y="5234516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Cartoon fruits clipart collection isolated Vector Image">
              <a:extLst>
                <a:ext uri="{FF2B5EF4-FFF2-40B4-BE49-F238E27FC236}">
                  <a16:creationId xmlns:a16="http://schemas.microsoft.com/office/drawing/2014/main" id="{8A084DFE-1496-4A8C-84EF-81B9772D70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00" r="76239" b="31100"/>
            <a:stretch/>
          </p:blipFill>
          <p:spPr bwMode="auto">
            <a:xfrm>
              <a:off x="7308304" y="5229200"/>
              <a:ext cx="785592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7B62458-47FA-494E-946D-D0983AD698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1610762" y="4486214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8B8E5C2F-CC81-4EA7-8DCD-926C420CC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2465424" y="4468265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61A2082C-F8E3-4960-9815-136ADA496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3279281" y="4474830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3B7CCABC-F300-436B-B6E7-DD3F5B02C7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089064" y="4464515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2E2430D7-2821-4377-B64C-DC3EB9768B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888958" y="4464515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FBF8AC29-EBD8-4ADD-B1E6-9172FDA10F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813528" y="5216804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EA2AF12-3EA2-418D-BD3D-F583077FE9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1607051" y="5233807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DCE2D12E-BC7B-4FD4-8EB5-2568F0A39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2461713" y="5215858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46C7838F-7CBD-4D80-B9D1-E54D46541D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3275570" y="5222423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739351F3-1E5C-4973-9642-C0E44C536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085353" y="5212108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Cartoon fruits clipart collection isolated Vector Image">
              <a:extLst>
                <a:ext uri="{FF2B5EF4-FFF2-40B4-BE49-F238E27FC236}">
                  <a16:creationId xmlns:a16="http://schemas.microsoft.com/office/drawing/2014/main" id="{5F96A36D-B694-4957-9B43-B8463A51F5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50" r="76239" b="8000"/>
            <a:stretch/>
          </p:blipFill>
          <p:spPr bwMode="auto">
            <a:xfrm>
              <a:off x="4885247" y="5212108"/>
              <a:ext cx="748183" cy="754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778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95FAE-FEBA-4585-85AF-6CF28C5B6CDA}"/>
                  </a:ext>
                </a:extLst>
              </p:cNvPr>
              <p:cNvSpPr txBox="1"/>
              <p:nvPr/>
            </p:nvSpPr>
            <p:spPr>
              <a:xfrm>
                <a:off x="251520" y="1052736"/>
                <a:ext cx="8640960" cy="531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 fruit farmer wants to find out what proportion of her fruit trees are diseased.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She is going to take a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stratified sample of 15 fruit trees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 How many of each type of fruit tree does the farmer need to test?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sample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population.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So the farmer needs to test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each group.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95FAE-FEBA-4585-85AF-6CF28C5B6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2736"/>
                <a:ext cx="8640960" cy="5311198"/>
              </a:xfrm>
              <a:prstGeom prst="rect">
                <a:avLst/>
              </a:prstGeom>
              <a:blipFill>
                <a:blip r:embed="rId2"/>
                <a:stretch>
                  <a:fillRect l="-564" t="-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24CC791-64B1-44B2-9148-1D6227FAD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170288"/>
              </p:ext>
            </p:extLst>
          </p:nvPr>
        </p:nvGraphicFramePr>
        <p:xfrm>
          <a:off x="348208" y="2294880"/>
          <a:ext cx="4320000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52001780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90645449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 tree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5629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78921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2688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Cherry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60008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Strawberry plant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459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51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95FAE-FEBA-4585-85AF-6CF28C5B6CDA}"/>
                  </a:ext>
                </a:extLst>
              </p:cNvPr>
              <p:cNvSpPr txBox="1"/>
              <p:nvPr/>
            </p:nvSpPr>
            <p:spPr>
              <a:xfrm>
                <a:off x="251520" y="1052736"/>
                <a:ext cx="8640960" cy="531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 fruit farmer wants to find out what proportion of her fruit trees are diseased.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She is going to take a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stratified sample of 15 fruit trees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 How many of each type of fruit tree does the farmer need to test?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sample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population.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So the farmer needs to test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each group.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95FAE-FEBA-4585-85AF-6CF28C5B6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2736"/>
                <a:ext cx="8640960" cy="5311198"/>
              </a:xfrm>
              <a:prstGeom prst="rect">
                <a:avLst/>
              </a:prstGeom>
              <a:blipFill>
                <a:blip r:embed="rId2"/>
                <a:stretch>
                  <a:fillRect l="-564" t="-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24CC791-64B1-44B2-9148-1D6227FAD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18779"/>
              </p:ext>
            </p:extLst>
          </p:nvPr>
        </p:nvGraphicFramePr>
        <p:xfrm>
          <a:off x="348208" y="2294880"/>
          <a:ext cx="6480000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52001780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90645449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417115101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 tree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5629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78921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2688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Cherry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60008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Strawberry plant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459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11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95FAE-FEBA-4585-85AF-6CF28C5B6CDA}"/>
                  </a:ext>
                </a:extLst>
              </p:cNvPr>
              <p:cNvSpPr txBox="1"/>
              <p:nvPr/>
            </p:nvSpPr>
            <p:spPr>
              <a:xfrm>
                <a:off x="251520" y="1052736"/>
                <a:ext cx="8640960" cy="531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 fruit farmer wants to find out what proportion of her fruit trees are diseased.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She is going to take a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stratified sample of 15 fruit trees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 How many of each type of fruit tree does the farmer need to test?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sample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population.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So the farmer needs to test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each group.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95FAE-FEBA-4585-85AF-6CF28C5B6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2736"/>
                <a:ext cx="8640960" cy="5311198"/>
              </a:xfrm>
              <a:prstGeom prst="rect">
                <a:avLst/>
              </a:prstGeom>
              <a:blipFill>
                <a:blip r:embed="rId2"/>
                <a:stretch>
                  <a:fillRect l="-564" t="-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24CC791-64B1-44B2-9148-1D6227FAD1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1171788"/>
                  </p:ext>
                </p:extLst>
              </p:nvPr>
            </p:nvGraphicFramePr>
            <p:xfrm>
              <a:off x="348208" y="2294880"/>
              <a:ext cx="6480000" cy="27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3520017808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906454494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4171151011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Fruit tree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556290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18 =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7789213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226885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Cherry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876000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Strawberry plant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24591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24CC791-64B1-44B2-9148-1D6227FAD1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1171788"/>
                  </p:ext>
                </p:extLst>
              </p:nvPr>
            </p:nvGraphicFramePr>
            <p:xfrm>
              <a:off x="348208" y="2294880"/>
              <a:ext cx="6480000" cy="27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3520017808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906454494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4171151011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Fruit tree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556290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1124" r="-563" b="-3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789213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226885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Cherry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876000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Strawberry plant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24591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498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95FAE-FEBA-4585-85AF-6CF28C5B6CDA}"/>
                  </a:ext>
                </a:extLst>
              </p:cNvPr>
              <p:cNvSpPr txBox="1"/>
              <p:nvPr/>
            </p:nvSpPr>
            <p:spPr>
              <a:xfrm>
                <a:off x="251520" y="1052736"/>
                <a:ext cx="8640960" cy="531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 fruit farmer wants to find out what proportion of her fruit trees are diseased.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She is going to take a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stratified sample of 15 fruit trees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 How many of each type of fruit tree does the farmer need to test?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sample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population.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So the farmer needs to test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of each group.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95FAE-FEBA-4585-85AF-6CF28C5B6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2736"/>
                <a:ext cx="8640960" cy="5311198"/>
              </a:xfrm>
              <a:prstGeom prst="rect">
                <a:avLst/>
              </a:prstGeom>
              <a:blipFill>
                <a:blip r:embed="rId2"/>
                <a:stretch>
                  <a:fillRect l="-564" t="-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24CC791-64B1-44B2-9148-1D6227FAD1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047232"/>
                  </p:ext>
                </p:extLst>
              </p:nvPr>
            </p:nvGraphicFramePr>
            <p:xfrm>
              <a:off x="348208" y="2294880"/>
              <a:ext cx="6480000" cy="27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3520017808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906454494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4171151011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Fruit tree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556290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18 =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7789213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12 = 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226885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Cherry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876000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Strawberry plant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24591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24CC791-64B1-44B2-9148-1D6227FAD1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047232"/>
                  </p:ext>
                </p:extLst>
              </p:nvPr>
            </p:nvGraphicFramePr>
            <p:xfrm>
              <a:off x="348208" y="2294880"/>
              <a:ext cx="6480000" cy="27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3520017808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2906454494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4171151011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Fruit tree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556290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1124" r="-563" b="-3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789213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203409" r="-563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226885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Cherry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876000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Strawberry plant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24591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71889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706</Words>
  <Application>Microsoft Office PowerPoint</Application>
  <PresentationFormat>On-screen Show (4:3)</PresentationFormat>
  <Paragraphs>211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15</cp:revision>
  <dcterms:created xsi:type="dcterms:W3CDTF">2015-07-01T12:05:39Z</dcterms:created>
  <dcterms:modified xsi:type="dcterms:W3CDTF">2020-10-28T21:59:22Z</dcterms:modified>
</cp:coreProperties>
</file>