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sldIdLst>
    <p:sldId id="282" r:id="rId3"/>
    <p:sldId id="28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E537AA-3B39-4D6F-8368-7CDD1104E87F}" v="17" dt="2021-06-09T07:49:01.1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5BE537AA-3B39-4D6F-8368-7CDD1104E87F}"/>
    <pc:docChg chg="undo custSel addSld delSld modSld sldOrd modMainMaster">
      <pc:chgData name="Danielle" userId="e2554c37-e717-43a0-ba79-1183ca921ccd" providerId="ADAL" clId="{5BE537AA-3B39-4D6F-8368-7CDD1104E87F}" dt="2021-06-09T07:53:33.363" v="614"/>
      <pc:docMkLst>
        <pc:docMk/>
      </pc:docMkLst>
      <pc:sldChg chg="addSp modSp mod">
        <pc:chgData name="Danielle" userId="e2554c37-e717-43a0-ba79-1183ca921ccd" providerId="ADAL" clId="{5BE537AA-3B39-4D6F-8368-7CDD1104E87F}" dt="2021-06-09T07:52:59.991" v="599" actId="20577"/>
        <pc:sldMkLst>
          <pc:docMk/>
          <pc:sldMk cId="861314220" sldId="281"/>
        </pc:sldMkLst>
        <pc:spChg chg="add mod">
          <ac:chgData name="Danielle" userId="e2554c37-e717-43a0-ba79-1183ca921ccd" providerId="ADAL" clId="{5BE537AA-3B39-4D6F-8368-7CDD1104E87F}" dt="2021-06-09T07:52:59.991" v="599" actId="20577"/>
          <ac:spMkLst>
            <pc:docMk/>
            <pc:sldMk cId="861314220" sldId="281"/>
            <ac:spMk id="2" creationId="{377AF16D-0D9D-4C18-B8BB-57F23BABC9F3}"/>
          </ac:spMkLst>
        </pc:spChg>
        <pc:picChg chg="add mod">
          <ac:chgData name="Danielle" userId="e2554c37-e717-43a0-ba79-1183ca921ccd" providerId="ADAL" clId="{5BE537AA-3B39-4D6F-8368-7CDD1104E87F}" dt="2021-06-09T07:49:01.138" v="274" actId="1076"/>
          <ac:picMkLst>
            <pc:docMk/>
            <pc:sldMk cId="861314220" sldId="281"/>
            <ac:picMk id="3" creationId="{F897D86F-FDD9-413D-B1EA-0E9E52BCA2AE}"/>
          </ac:picMkLst>
        </pc:picChg>
      </pc:sldChg>
      <pc:sldChg chg="del">
        <pc:chgData name="Danielle" userId="e2554c37-e717-43a0-ba79-1183ca921ccd" providerId="ADAL" clId="{5BE537AA-3B39-4D6F-8368-7CDD1104E87F}" dt="2021-06-09T07:44:44.866" v="0" actId="47"/>
        <pc:sldMkLst>
          <pc:docMk/>
          <pc:sldMk cId="3481494680" sldId="282"/>
        </pc:sldMkLst>
      </pc:sldChg>
      <pc:sldChg chg="addSp modSp add mod ord modNotesTx">
        <pc:chgData name="Danielle" userId="e2554c37-e717-43a0-ba79-1183ca921ccd" providerId="ADAL" clId="{5BE537AA-3B39-4D6F-8368-7CDD1104E87F}" dt="2021-06-09T07:53:33.363" v="614"/>
        <pc:sldMkLst>
          <pc:docMk/>
          <pc:sldMk cId="3487948991" sldId="282"/>
        </pc:sldMkLst>
        <pc:spChg chg="add mod">
          <ac:chgData name="Danielle" userId="e2554c37-e717-43a0-ba79-1183ca921ccd" providerId="ADAL" clId="{5BE537AA-3B39-4D6F-8368-7CDD1104E87F}" dt="2021-06-09T07:47:03.486" v="259" actId="122"/>
          <ac:spMkLst>
            <pc:docMk/>
            <pc:sldMk cId="3487948991" sldId="282"/>
            <ac:spMk id="3" creationId="{9B519B30-AB83-4B29-B99D-A6D27D2836EE}"/>
          </ac:spMkLst>
        </pc:spChg>
        <pc:picChg chg="add mod">
          <ac:chgData name="Danielle" userId="e2554c37-e717-43a0-ba79-1183ca921ccd" providerId="ADAL" clId="{5BE537AA-3B39-4D6F-8368-7CDD1104E87F}" dt="2021-06-09T07:47:00.143" v="258" actId="1076"/>
          <ac:picMkLst>
            <pc:docMk/>
            <pc:sldMk cId="3487948991" sldId="282"/>
            <ac:picMk id="2" creationId="{82C0A420-62E7-4071-8AA2-5AEDD6FA5115}"/>
          </ac:picMkLst>
        </pc:picChg>
        <pc:picChg chg="add mod">
          <ac:chgData name="Danielle" userId="e2554c37-e717-43a0-ba79-1183ca921ccd" providerId="ADAL" clId="{5BE537AA-3B39-4D6F-8368-7CDD1104E87F}" dt="2021-06-09T07:48:38.191" v="270" actId="1076"/>
          <ac:picMkLst>
            <pc:docMk/>
            <pc:sldMk cId="3487948991" sldId="282"/>
            <ac:picMk id="1026" creationId="{E2DB4DBC-D385-4954-934A-C6C64479BFAE}"/>
          </ac:picMkLst>
        </pc:picChg>
      </pc:sldChg>
      <pc:sldMasterChg chg="modSp mod">
        <pc:chgData name="Danielle" userId="e2554c37-e717-43a0-ba79-1183ca921ccd" providerId="ADAL" clId="{5BE537AA-3B39-4D6F-8368-7CDD1104E87F}" dt="2021-06-09T07:45:17.944" v="25" actId="20577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5BE537AA-3B39-4D6F-8368-7CDD1104E87F}" dt="2021-06-09T07:45:17.944" v="25" actId="20577"/>
          <ac:spMkLst>
            <pc:docMk/>
            <pc:sldMasterMk cId="3484405657" sldId="2147483648"/>
            <ac:spMk id="19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Map source: https://worldmapwithcountries.net/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49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813640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052882" y="1124744"/>
            <a:ext cx="69116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</a:t>
            </a:r>
            <a:r>
              <a:rPr lang="en-GB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 you learn today? What did you find tricky? What can we do next time?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6B9C6C-BA1F-4CE2-9DC3-926783ACEE3A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01A56-9F36-433B-B12D-FF078095362F}"/>
              </a:ext>
            </a:extLst>
          </p:cNvPr>
          <p:cNvSpPr/>
          <p:nvPr userDrawn="1"/>
        </p:nvSpPr>
        <p:spPr>
          <a:xfrm>
            <a:off x="5630828" y="168892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63082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09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A698AD-CCBA-466D-9B58-5016EB10A98A}"/>
              </a:ext>
            </a:extLst>
          </p:cNvPr>
          <p:cNvSpPr/>
          <p:nvPr userDrawn="1"/>
        </p:nvSpPr>
        <p:spPr>
          <a:xfrm>
            <a:off x="2088234" y="171074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088233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Plan a World Trip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242BFF-CBD6-4F37-8077-9C2D475D205B}"/>
              </a:ext>
            </a:extLst>
          </p:cNvPr>
          <p:cNvSpPr/>
          <p:nvPr userDrawn="1"/>
        </p:nvSpPr>
        <p:spPr>
          <a:xfrm>
            <a:off x="179512" y="1084014"/>
            <a:ext cx="8799688" cy="560509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9E739E-C898-4833-BA50-66A631171257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0032ABA-467C-4019-9367-4163CE6C08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5B6AC8-4D6B-410C-B405-C5735B472482}"/>
              </a:ext>
            </a:extLst>
          </p:cNvPr>
          <p:cNvSpPr/>
          <p:nvPr userDrawn="1"/>
        </p:nvSpPr>
        <p:spPr>
          <a:xfrm>
            <a:off x="5630828" y="168892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7BA62-3C0F-4E15-B73A-6B936E42DFF2}"/>
              </a:ext>
            </a:extLst>
          </p:cNvPr>
          <p:cNvSpPr txBox="1"/>
          <p:nvPr userDrawn="1"/>
        </p:nvSpPr>
        <p:spPr>
          <a:xfrm>
            <a:off x="563082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09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35C7FB-246A-4690-B707-480E393FDB57}"/>
              </a:ext>
            </a:extLst>
          </p:cNvPr>
          <p:cNvSpPr/>
          <p:nvPr userDrawn="1"/>
        </p:nvSpPr>
        <p:spPr>
          <a:xfrm>
            <a:off x="2088234" y="171074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BD343-8255-4D9E-B212-751B7137CEB5}"/>
              </a:ext>
            </a:extLst>
          </p:cNvPr>
          <p:cNvSpPr txBox="1"/>
          <p:nvPr userDrawn="1"/>
        </p:nvSpPr>
        <p:spPr>
          <a:xfrm>
            <a:off x="2088233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988F7C-B623-4FDE-840B-7F5544723AEA}"/>
              </a:ext>
            </a:extLst>
          </p:cNvPr>
          <p:cNvSpPr/>
          <p:nvPr userDrawn="1"/>
        </p:nvSpPr>
        <p:spPr>
          <a:xfrm>
            <a:off x="2070900" y="1084014"/>
            <a:ext cx="6908300" cy="4541323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5680D9-0B4B-4B94-A79A-256EDA2B4D53}"/>
              </a:ext>
            </a:extLst>
          </p:cNvPr>
          <p:cNvSpPr/>
          <p:nvPr userDrawn="1"/>
        </p:nvSpPr>
        <p:spPr>
          <a:xfrm>
            <a:off x="2070899" y="5804852"/>
            <a:ext cx="6908300" cy="873243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088232" y="5804853"/>
            <a:ext cx="6908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627BD3-863D-4234-84E2-2E8D392A79C8}"/>
              </a:ext>
            </a:extLst>
          </p:cNvPr>
          <p:cNvSpPr/>
          <p:nvPr userDrawn="1"/>
        </p:nvSpPr>
        <p:spPr>
          <a:xfrm>
            <a:off x="179512" y="1083135"/>
            <a:ext cx="1714499" cy="5594960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083136"/>
            <a:ext cx="17145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orld Map Outline with Countries">
            <a:extLst>
              <a:ext uri="{FF2B5EF4-FFF2-40B4-BE49-F238E27FC236}">
                <a16:creationId xmlns:a16="http://schemas.microsoft.com/office/drawing/2014/main" id="{82C0A420-62E7-4071-8AA2-5AEDD6FA511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559" y="1650461"/>
            <a:ext cx="4718882" cy="35570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519B30-AB83-4B29-B99D-A6D27D2836EE}"/>
              </a:ext>
            </a:extLst>
          </p:cNvPr>
          <p:cNvSpPr txBox="1"/>
          <p:nvPr/>
        </p:nvSpPr>
        <p:spPr>
          <a:xfrm>
            <a:off x="251520" y="1124744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Plan a holiday around the world using your A3 map.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must: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Visit at least 5 capital 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Start in, and return to, 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State the bearing and the distance of each flight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2DB4DBC-D385-4954-934A-C6C64479B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604" flipH="1">
            <a:off x="6274163" y="5305649"/>
            <a:ext cx="244827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94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7AF16D-0D9D-4C18-B8BB-57F23BABC9F3}"/>
              </a:ext>
            </a:extLst>
          </p:cNvPr>
          <p:cNvSpPr txBox="1"/>
          <p:nvPr/>
        </p:nvSpPr>
        <p:spPr>
          <a:xfrm>
            <a:off x="251520" y="1124744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Plan a holiday around the world using your A3 map.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must: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Visit at least 5 capital 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Start in, and return to, 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State the bearing and the distance of each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Extension tasks: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plane flies at approximately 900 km/h. How long will each flight take?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about if Africa is a no-fly zone?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Research flight costs… how much will all your flights cost?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about hotels?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much spending money will you need?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you factored in exchange rates?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97D86F-FDD9-413D-B1EA-0E9E52BCA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1604" flipH="1">
            <a:off x="5914121" y="1710760"/>
            <a:ext cx="244827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314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144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Custom Design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31</cp:revision>
  <dcterms:created xsi:type="dcterms:W3CDTF">2015-07-01T12:05:39Z</dcterms:created>
  <dcterms:modified xsi:type="dcterms:W3CDTF">2021-06-09T07:53:34Z</dcterms:modified>
</cp:coreProperties>
</file>