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00" r:id="rId2"/>
  </p:sldMasterIdLst>
  <p:notesMasterIdLst>
    <p:notesMasterId r:id="rId15"/>
  </p:notesMasterIdLst>
  <p:sldIdLst>
    <p:sldId id="320" r:id="rId3"/>
    <p:sldId id="324" r:id="rId4"/>
    <p:sldId id="311" r:id="rId5"/>
    <p:sldId id="325" r:id="rId6"/>
    <p:sldId id="326" r:id="rId7"/>
    <p:sldId id="327" r:id="rId8"/>
    <p:sldId id="321" r:id="rId9"/>
    <p:sldId id="329" r:id="rId10"/>
    <p:sldId id="330" r:id="rId11"/>
    <p:sldId id="322" r:id="rId12"/>
    <p:sldId id="323" r:id="rId13"/>
    <p:sldId id="33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AAE441-6ABE-41A4-8255-DD1AAF06A94F}" v="9" dt="2020-05-07T09:52:44.8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AEAAE441-6ABE-41A4-8255-DD1AAF06A94F}"/>
    <pc:docChg chg="modSld modMainMaster">
      <pc:chgData name="Danielle" userId="e2554c37-e717-43a0-ba79-1183ca921ccd" providerId="ADAL" clId="{AEAAE441-6ABE-41A4-8255-DD1AAF06A94F}" dt="2020-05-07T09:52:52.802" v="21" actId="2711"/>
      <pc:docMkLst>
        <pc:docMk/>
      </pc:docMkLst>
      <pc:sldChg chg="modSp">
        <pc:chgData name="Danielle" userId="e2554c37-e717-43a0-ba79-1183ca921ccd" providerId="ADAL" clId="{AEAAE441-6ABE-41A4-8255-DD1AAF06A94F}" dt="2020-05-07T09:52:06.363" v="14" actId="2711"/>
        <pc:sldMkLst>
          <pc:docMk/>
          <pc:sldMk cId="2488508427" sldId="311"/>
        </pc:sldMkLst>
        <pc:spChg chg="mod">
          <ac:chgData name="Danielle" userId="e2554c37-e717-43a0-ba79-1183ca921ccd" providerId="ADAL" clId="{AEAAE441-6ABE-41A4-8255-DD1AAF06A94F}" dt="2020-05-07T09:52:06.363" v="14" actId="2711"/>
          <ac:spMkLst>
            <pc:docMk/>
            <pc:sldMk cId="2488508427" sldId="311"/>
            <ac:spMk id="13" creationId="{00000000-0000-0000-0000-000000000000}"/>
          </ac:spMkLst>
        </pc:spChg>
      </pc:sldChg>
      <pc:sldChg chg="modSp">
        <pc:chgData name="Danielle" userId="e2554c37-e717-43a0-ba79-1183ca921ccd" providerId="ADAL" clId="{AEAAE441-6ABE-41A4-8255-DD1AAF06A94F}" dt="2020-05-07T09:51:56.330" v="12" actId="2711"/>
        <pc:sldMkLst>
          <pc:docMk/>
          <pc:sldMk cId="1948220691" sldId="320"/>
        </pc:sldMkLst>
        <pc:spChg chg="mod">
          <ac:chgData name="Danielle" userId="e2554c37-e717-43a0-ba79-1183ca921ccd" providerId="ADAL" clId="{AEAAE441-6ABE-41A4-8255-DD1AAF06A94F}" dt="2020-05-07T09:51:56.330" v="12" actId="2711"/>
          <ac:spMkLst>
            <pc:docMk/>
            <pc:sldMk cId="1948220691" sldId="320"/>
            <ac:spMk id="2" creationId="{00000000-0000-0000-0000-000000000000}"/>
          </ac:spMkLst>
        </pc:spChg>
        <pc:spChg chg="mod">
          <ac:chgData name="Danielle" userId="e2554c37-e717-43a0-ba79-1183ca921ccd" providerId="ADAL" clId="{AEAAE441-6ABE-41A4-8255-DD1AAF06A94F}" dt="2020-05-07T09:51:56.330" v="12" actId="2711"/>
          <ac:spMkLst>
            <pc:docMk/>
            <pc:sldMk cId="1948220691" sldId="320"/>
            <ac:spMk id="12" creationId="{00000000-0000-0000-0000-000000000000}"/>
          </ac:spMkLst>
        </pc:spChg>
        <pc:spChg chg="mod">
          <ac:chgData name="Danielle" userId="e2554c37-e717-43a0-ba79-1183ca921ccd" providerId="ADAL" clId="{AEAAE441-6ABE-41A4-8255-DD1AAF06A94F}" dt="2020-05-07T09:51:56.330" v="12" actId="2711"/>
          <ac:spMkLst>
            <pc:docMk/>
            <pc:sldMk cId="1948220691" sldId="320"/>
            <ac:spMk id="13" creationId="{00000000-0000-0000-0000-000000000000}"/>
          </ac:spMkLst>
        </pc:spChg>
      </pc:sldChg>
      <pc:sldChg chg="modSp mod">
        <pc:chgData name="Danielle" userId="e2554c37-e717-43a0-ba79-1183ca921ccd" providerId="ADAL" clId="{AEAAE441-6ABE-41A4-8255-DD1AAF06A94F}" dt="2020-05-07T09:52:30.736" v="18" actId="2711"/>
        <pc:sldMkLst>
          <pc:docMk/>
          <pc:sldMk cId="2788805869" sldId="321"/>
        </pc:sldMkLst>
        <pc:spChg chg="mod">
          <ac:chgData name="Danielle" userId="e2554c37-e717-43a0-ba79-1183ca921ccd" providerId="ADAL" clId="{AEAAE441-6ABE-41A4-8255-DD1AAF06A94F}" dt="2020-05-07T09:52:30.736" v="18" actId="2711"/>
          <ac:spMkLst>
            <pc:docMk/>
            <pc:sldMk cId="2788805869" sldId="321"/>
            <ac:spMk id="7" creationId="{00000000-0000-0000-0000-000000000000}"/>
          </ac:spMkLst>
        </pc:spChg>
      </pc:sldChg>
      <pc:sldChg chg="modSp">
        <pc:chgData name="Danielle" userId="e2554c37-e717-43a0-ba79-1183ca921ccd" providerId="ADAL" clId="{AEAAE441-6ABE-41A4-8255-DD1AAF06A94F}" dt="2020-05-07T09:52:44.853" v="20" actId="2711"/>
        <pc:sldMkLst>
          <pc:docMk/>
          <pc:sldMk cId="1992344358" sldId="322"/>
        </pc:sldMkLst>
        <pc:spChg chg="mod">
          <ac:chgData name="Danielle" userId="e2554c37-e717-43a0-ba79-1183ca921ccd" providerId="ADAL" clId="{AEAAE441-6ABE-41A4-8255-DD1AAF06A94F}" dt="2020-05-07T09:52:44.853" v="20" actId="2711"/>
          <ac:spMkLst>
            <pc:docMk/>
            <pc:sldMk cId="1992344358" sldId="322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AEAAE441-6ABE-41A4-8255-DD1AAF06A94F}" dt="2020-05-07T09:52:52.802" v="21" actId="2711"/>
        <pc:sldMkLst>
          <pc:docMk/>
          <pc:sldMk cId="2256490731" sldId="323"/>
        </pc:sldMkLst>
        <pc:spChg chg="mod">
          <ac:chgData name="Danielle" userId="e2554c37-e717-43a0-ba79-1183ca921ccd" providerId="ADAL" clId="{AEAAE441-6ABE-41A4-8255-DD1AAF06A94F}" dt="2020-05-07T09:52:52.802" v="21" actId="2711"/>
          <ac:spMkLst>
            <pc:docMk/>
            <pc:sldMk cId="2256490731" sldId="323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AEAAE441-6ABE-41A4-8255-DD1AAF06A94F}" dt="2020-05-07T09:52:01.024" v="13" actId="2711"/>
        <pc:sldMkLst>
          <pc:docMk/>
          <pc:sldMk cId="2162034596" sldId="324"/>
        </pc:sldMkLst>
        <pc:spChg chg="mod">
          <ac:chgData name="Danielle" userId="e2554c37-e717-43a0-ba79-1183ca921ccd" providerId="ADAL" clId="{AEAAE441-6ABE-41A4-8255-DD1AAF06A94F}" dt="2020-05-07T09:52:01.024" v="13" actId="2711"/>
          <ac:spMkLst>
            <pc:docMk/>
            <pc:sldMk cId="2162034596" sldId="324"/>
            <ac:spMk id="7" creationId="{00000000-0000-0000-0000-000000000000}"/>
          </ac:spMkLst>
        </pc:spChg>
      </pc:sldChg>
      <pc:sldChg chg="modSp">
        <pc:chgData name="Danielle" userId="e2554c37-e717-43a0-ba79-1183ca921ccd" providerId="ADAL" clId="{AEAAE441-6ABE-41A4-8255-DD1AAF06A94F}" dt="2020-05-07T09:52:11.277" v="15" actId="2711"/>
        <pc:sldMkLst>
          <pc:docMk/>
          <pc:sldMk cId="1276196248" sldId="325"/>
        </pc:sldMkLst>
        <pc:spChg chg="mod">
          <ac:chgData name="Danielle" userId="e2554c37-e717-43a0-ba79-1183ca921ccd" providerId="ADAL" clId="{AEAAE441-6ABE-41A4-8255-DD1AAF06A94F}" dt="2020-05-07T09:52:11.277" v="15" actId="2711"/>
          <ac:spMkLst>
            <pc:docMk/>
            <pc:sldMk cId="1276196248" sldId="325"/>
            <ac:spMk id="2" creationId="{00000000-0000-0000-0000-000000000000}"/>
          </ac:spMkLst>
        </pc:spChg>
        <pc:spChg chg="mod">
          <ac:chgData name="Danielle" userId="e2554c37-e717-43a0-ba79-1183ca921ccd" providerId="ADAL" clId="{AEAAE441-6ABE-41A4-8255-DD1AAF06A94F}" dt="2020-05-07T09:52:11.277" v="15" actId="2711"/>
          <ac:spMkLst>
            <pc:docMk/>
            <pc:sldMk cId="1276196248" sldId="325"/>
            <ac:spMk id="3" creationId="{00000000-0000-0000-0000-000000000000}"/>
          </ac:spMkLst>
        </pc:spChg>
        <pc:spChg chg="mod">
          <ac:chgData name="Danielle" userId="e2554c37-e717-43a0-ba79-1183ca921ccd" providerId="ADAL" clId="{AEAAE441-6ABE-41A4-8255-DD1AAF06A94F}" dt="2020-05-07T09:52:11.277" v="15" actId="2711"/>
          <ac:spMkLst>
            <pc:docMk/>
            <pc:sldMk cId="1276196248" sldId="325"/>
            <ac:spMk id="4" creationId="{00000000-0000-0000-0000-000000000000}"/>
          </ac:spMkLst>
        </pc:spChg>
        <pc:spChg chg="mod">
          <ac:chgData name="Danielle" userId="e2554c37-e717-43a0-ba79-1183ca921ccd" providerId="ADAL" clId="{AEAAE441-6ABE-41A4-8255-DD1AAF06A94F}" dt="2020-05-07T09:52:11.277" v="15" actId="2711"/>
          <ac:spMkLst>
            <pc:docMk/>
            <pc:sldMk cId="1276196248" sldId="325"/>
            <ac:spMk id="5" creationId="{00000000-0000-0000-0000-000000000000}"/>
          </ac:spMkLst>
        </pc:spChg>
        <pc:spChg chg="mod">
          <ac:chgData name="Danielle" userId="e2554c37-e717-43a0-ba79-1183ca921ccd" providerId="ADAL" clId="{AEAAE441-6ABE-41A4-8255-DD1AAF06A94F}" dt="2020-05-07T09:52:11.277" v="15" actId="2711"/>
          <ac:spMkLst>
            <pc:docMk/>
            <pc:sldMk cId="1276196248" sldId="325"/>
            <ac:spMk id="6" creationId="{00000000-0000-0000-0000-000000000000}"/>
          </ac:spMkLst>
        </pc:spChg>
      </pc:sldChg>
      <pc:sldChg chg="modSp">
        <pc:chgData name="Danielle" userId="e2554c37-e717-43a0-ba79-1183ca921ccd" providerId="ADAL" clId="{AEAAE441-6ABE-41A4-8255-DD1AAF06A94F}" dt="2020-05-07T09:52:16.208" v="16" actId="2711"/>
        <pc:sldMkLst>
          <pc:docMk/>
          <pc:sldMk cId="3345869537" sldId="326"/>
        </pc:sldMkLst>
        <pc:spChg chg="mod">
          <ac:chgData name="Danielle" userId="e2554c37-e717-43a0-ba79-1183ca921ccd" providerId="ADAL" clId="{AEAAE441-6ABE-41A4-8255-DD1AAF06A94F}" dt="2020-05-07T09:52:16.208" v="16" actId="2711"/>
          <ac:spMkLst>
            <pc:docMk/>
            <pc:sldMk cId="3345869537" sldId="326"/>
            <ac:spMk id="2" creationId="{00000000-0000-0000-0000-000000000000}"/>
          </ac:spMkLst>
        </pc:spChg>
      </pc:sldChg>
      <pc:sldChg chg="modSp">
        <pc:chgData name="Danielle" userId="e2554c37-e717-43a0-ba79-1183ca921ccd" providerId="ADAL" clId="{AEAAE441-6ABE-41A4-8255-DD1AAF06A94F}" dt="2020-05-07T09:52:22.930" v="17" actId="2711"/>
        <pc:sldMkLst>
          <pc:docMk/>
          <pc:sldMk cId="2146226521" sldId="327"/>
        </pc:sldMkLst>
        <pc:spChg chg="mod">
          <ac:chgData name="Danielle" userId="e2554c37-e717-43a0-ba79-1183ca921ccd" providerId="ADAL" clId="{AEAAE441-6ABE-41A4-8255-DD1AAF06A94F}" dt="2020-05-07T09:52:22.930" v="17" actId="2711"/>
          <ac:spMkLst>
            <pc:docMk/>
            <pc:sldMk cId="2146226521" sldId="327"/>
            <ac:spMk id="2" creationId="{00000000-0000-0000-0000-000000000000}"/>
          </ac:spMkLst>
        </pc:spChg>
        <pc:spChg chg="mod">
          <ac:chgData name="Danielle" userId="e2554c37-e717-43a0-ba79-1183ca921ccd" providerId="ADAL" clId="{AEAAE441-6ABE-41A4-8255-DD1AAF06A94F}" dt="2020-05-07T09:52:22.930" v="17" actId="2711"/>
          <ac:spMkLst>
            <pc:docMk/>
            <pc:sldMk cId="2146226521" sldId="327"/>
            <ac:spMk id="3" creationId="{00000000-0000-0000-0000-000000000000}"/>
          </ac:spMkLst>
        </pc:spChg>
        <pc:spChg chg="mod">
          <ac:chgData name="Danielle" userId="e2554c37-e717-43a0-ba79-1183ca921ccd" providerId="ADAL" clId="{AEAAE441-6ABE-41A4-8255-DD1AAF06A94F}" dt="2020-05-07T09:52:22.930" v="17" actId="2711"/>
          <ac:spMkLst>
            <pc:docMk/>
            <pc:sldMk cId="2146226521" sldId="327"/>
            <ac:spMk id="4" creationId="{00000000-0000-0000-0000-000000000000}"/>
          </ac:spMkLst>
        </pc:spChg>
        <pc:spChg chg="mod">
          <ac:chgData name="Danielle" userId="e2554c37-e717-43a0-ba79-1183ca921ccd" providerId="ADAL" clId="{AEAAE441-6ABE-41A4-8255-DD1AAF06A94F}" dt="2020-05-07T09:52:22.930" v="17" actId="2711"/>
          <ac:spMkLst>
            <pc:docMk/>
            <pc:sldMk cId="2146226521" sldId="327"/>
            <ac:spMk id="5" creationId="{00000000-0000-0000-0000-000000000000}"/>
          </ac:spMkLst>
        </pc:spChg>
      </pc:sldChg>
      <pc:sldChg chg="modSp mod">
        <pc:chgData name="Danielle" userId="e2554c37-e717-43a0-ba79-1183ca921ccd" providerId="ADAL" clId="{AEAAE441-6ABE-41A4-8255-DD1AAF06A94F}" dt="2020-05-07T09:52:38.129" v="19" actId="2711"/>
        <pc:sldMkLst>
          <pc:docMk/>
          <pc:sldMk cId="3231900876" sldId="330"/>
        </pc:sldMkLst>
        <pc:spChg chg="mod">
          <ac:chgData name="Danielle" userId="e2554c37-e717-43a0-ba79-1183ca921ccd" providerId="ADAL" clId="{AEAAE441-6ABE-41A4-8255-DD1AAF06A94F}" dt="2020-05-07T09:52:38.129" v="19" actId="2711"/>
          <ac:spMkLst>
            <pc:docMk/>
            <pc:sldMk cId="3231900876" sldId="330"/>
            <ac:spMk id="2" creationId="{00000000-0000-0000-0000-000000000000}"/>
          </ac:spMkLst>
        </pc:spChg>
      </pc:sldChg>
      <pc:sldMasterChg chg="modSp modSldLayout">
        <pc:chgData name="Danielle" userId="e2554c37-e717-43a0-ba79-1183ca921ccd" providerId="ADAL" clId="{AEAAE441-6ABE-41A4-8255-DD1AAF06A94F}" dt="2020-05-07T09:51:17.199" v="1" actId="2711"/>
        <pc:sldMasterMkLst>
          <pc:docMk/>
          <pc:sldMasterMk cId="604081878" sldId="2147483697"/>
        </pc:sldMasterMkLst>
        <pc:spChg chg="mod">
          <ac:chgData name="Danielle" userId="e2554c37-e717-43a0-ba79-1183ca921ccd" providerId="ADAL" clId="{AEAAE441-6ABE-41A4-8255-DD1AAF06A94F}" dt="2020-05-07T09:51:12.483" v="0" actId="2711"/>
          <ac:spMkLst>
            <pc:docMk/>
            <pc:sldMasterMk cId="604081878" sldId="2147483697"/>
            <ac:spMk id="10" creationId="{00000000-0000-0000-0000-000000000000}"/>
          </ac:spMkLst>
        </pc:spChg>
        <pc:spChg chg="mod">
          <ac:chgData name="Danielle" userId="e2554c37-e717-43a0-ba79-1183ca921ccd" providerId="ADAL" clId="{AEAAE441-6ABE-41A4-8255-DD1AAF06A94F}" dt="2020-05-07T09:51:12.483" v="0" actId="2711"/>
          <ac:spMkLst>
            <pc:docMk/>
            <pc:sldMasterMk cId="604081878" sldId="2147483697"/>
            <ac:spMk id="18" creationId="{00000000-0000-0000-0000-000000000000}"/>
          </ac:spMkLst>
        </pc:spChg>
        <pc:picChg chg="mod">
          <ac:chgData name="Danielle" userId="e2554c37-e717-43a0-ba79-1183ca921ccd" providerId="ADAL" clId="{AEAAE441-6ABE-41A4-8255-DD1AAF06A94F}" dt="2020-05-07T09:51:12.483" v="0" actId="2711"/>
          <ac:picMkLst>
            <pc:docMk/>
            <pc:sldMasterMk cId="604081878" sldId="2147483697"/>
            <ac:picMk id="14" creationId="{00000000-0000-0000-0000-000000000000}"/>
          </ac:picMkLst>
        </pc:picChg>
        <pc:picChg chg="mod">
          <ac:chgData name="Danielle" userId="e2554c37-e717-43a0-ba79-1183ca921ccd" providerId="ADAL" clId="{AEAAE441-6ABE-41A4-8255-DD1AAF06A94F}" dt="2020-05-07T09:51:12.483" v="0" actId="2711"/>
          <ac:picMkLst>
            <pc:docMk/>
            <pc:sldMasterMk cId="604081878" sldId="2147483697"/>
            <ac:picMk id="15" creationId="{00000000-0000-0000-0000-000000000000}"/>
          </ac:picMkLst>
        </pc:picChg>
        <pc:picChg chg="mod">
          <ac:chgData name="Danielle" userId="e2554c37-e717-43a0-ba79-1183ca921ccd" providerId="ADAL" clId="{AEAAE441-6ABE-41A4-8255-DD1AAF06A94F}" dt="2020-05-07T09:51:12.483" v="0" actId="2711"/>
          <ac:picMkLst>
            <pc:docMk/>
            <pc:sldMasterMk cId="604081878" sldId="2147483697"/>
            <ac:picMk id="16" creationId="{00000000-0000-0000-0000-000000000000}"/>
          </ac:picMkLst>
        </pc:picChg>
        <pc:picChg chg="mod">
          <ac:chgData name="Danielle" userId="e2554c37-e717-43a0-ba79-1183ca921ccd" providerId="ADAL" clId="{AEAAE441-6ABE-41A4-8255-DD1AAF06A94F}" dt="2020-05-07T09:51:12.483" v="0" actId="2711"/>
          <ac:picMkLst>
            <pc:docMk/>
            <pc:sldMasterMk cId="604081878" sldId="2147483697"/>
            <ac:picMk id="17" creationId="{00000000-0000-0000-0000-000000000000}"/>
          </ac:picMkLst>
        </pc:picChg>
        <pc:picChg chg="mod">
          <ac:chgData name="Danielle" userId="e2554c37-e717-43a0-ba79-1183ca921ccd" providerId="ADAL" clId="{AEAAE441-6ABE-41A4-8255-DD1AAF06A94F}" dt="2020-05-07T09:51:12.483" v="0" actId="2711"/>
          <ac:picMkLst>
            <pc:docMk/>
            <pc:sldMasterMk cId="604081878" sldId="2147483697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AEAAE441-6ABE-41A4-8255-DD1AAF06A94F}" dt="2020-05-07T09:51:17.199" v="1" actId="2711"/>
          <pc:sldLayoutMkLst>
            <pc:docMk/>
            <pc:sldMasterMk cId="604081878" sldId="2147483697"/>
            <pc:sldLayoutMk cId="165212075" sldId="2147483699"/>
          </pc:sldLayoutMkLst>
          <pc:spChg chg="mod">
            <ac:chgData name="Danielle" userId="e2554c37-e717-43a0-ba79-1183ca921ccd" providerId="ADAL" clId="{AEAAE441-6ABE-41A4-8255-DD1AAF06A94F}" dt="2020-05-07T09:51:17.199" v="1" actId="2711"/>
            <ac:spMkLst>
              <pc:docMk/>
              <pc:sldMasterMk cId="604081878" sldId="2147483697"/>
              <pc:sldLayoutMk cId="165212075" sldId="2147483699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AEAAE441-6ABE-41A4-8255-DD1AAF06A94F}" dt="2020-05-07T09:51:46.684" v="11" actId="2711"/>
        <pc:sldMasterMkLst>
          <pc:docMk/>
          <pc:sldMasterMk cId="3443426362" sldId="2147483700"/>
        </pc:sldMasterMkLst>
        <pc:spChg chg="mod">
          <ac:chgData name="Danielle" userId="e2554c37-e717-43a0-ba79-1183ca921ccd" providerId="ADAL" clId="{AEAAE441-6ABE-41A4-8255-DD1AAF06A94F}" dt="2020-05-07T09:51:21.895" v="2" actId="2711"/>
          <ac:spMkLst>
            <pc:docMk/>
            <pc:sldMasterMk cId="3443426362" sldId="2147483700"/>
            <ac:spMk id="14" creationId="{00000000-0000-0000-0000-000000000000}"/>
          </ac:spMkLst>
        </pc:spChg>
        <pc:spChg chg="mod">
          <ac:chgData name="Danielle" userId="e2554c37-e717-43a0-ba79-1183ca921ccd" providerId="ADAL" clId="{AEAAE441-6ABE-41A4-8255-DD1AAF06A94F}" dt="2020-05-07T09:51:21.895" v="2" actId="2711"/>
          <ac:spMkLst>
            <pc:docMk/>
            <pc:sldMasterMk cId="3443426362" sldId="2147483700"/>
            <ac:spMk id="16" creationId="{00000000-0000-0000-0000-000000000000}"/>
          </ac:spMkLst>
        </pc:spChg>
        <pc:spChg chg="mod">
          <ac:chgData name="Danielle" userId="e2554c37-e717-43a0-ba79-1183ca921ccd" providerId="ADAL" clId="{AEAAE441-6ABE-41A4-8255-DD1AAF06A94F}" dt="2020-05-07T09:51:21.895" v="2" actId="2711"/>
          <ac:spMkLst>
            <pc:docMk/>
            <pc:sldMasterMk cId="3443426362" sldId="2147483700"/>
            <ac:spMk id="17" creationId="{00000000-0000-0000-0000-000000000000}"/>
          </ac:spMkLst>
        </pc:spChg>
        <pc:spChg chg="mod">
          <ac:chgData name="Danielle" userId="e2554c37-e717-43a0-ba79-1183ca921ccd" providerId="ADAL" clId="{AEAAE441-6ABE-41A4-8255-DD1AAF06A94F}" dt="2020-05-07T09:51:21.895" v="2" actId="2711"/>
          <ac:spMkLst>
            <pc:docMk/>
            <pc:sldMasterMk cId="3443426362" sldId="2147483700"/>
            <ac:spMk id="18" creationId="{00000000-0000-0000-0000-000000000000}"/>
          </ac:spMkLst>
        </pc:spChg>
        <pc:spChg chg="mod">
          <ac:chgData name="Danielle" userId="e2554c37-e717-43a0-ba79-1183ca921ccd" providerId="ADAL" clId="{AEAAE441-6ABE-41A4-8255-DD1AAF06A94F}" dt="2020-05-07T09:51:21.895" v="2" actId="2711"/>
          <ac:spMkLst>
            <pc:docMk/>
            <pc:sldMasterMk cId="3443426362" sldId="2147483700"/>
            <ac:spMk id="19" creationId="{00000000-0000-0000-0000-000000000000}"/>
          </ac:spMkLst>
        </pc:spChg>
        <pc:picChg chg="mod">
          <ac:chgData name="Danielle" userId="e2554c37-e717-43a0-ba79-1183ca921ccd" providerId="ADAL" clId="{AEAAE441-6ABE-41A4-8255-DD1AAF06A94F}" dt="2020-05-07T09:51:21.895" v="2" actId="2711"/>
          <ac:picMkLst>
            <pc:docMk/>
            <pc:sldMasterMk cId="3443426362" sldId="2147483700"/>
            <ac:picMk id="13" creationId="{00000000-0000-0000-0000-000000000000}"/>
          </ac:picMkLst>
        </pc:picChg>
        <pc:picChg chg="mod">
          <ac:chgData name="Danielle" userId="e2554c37-e717-43a0-ba79-1183ca921ccd" providerId="ADAL" clId="{AEAAE441-6ABE-41A4-8255-DD1AAF06A94F}" dt="2020-05-07T09:51:21.895" v="2" actId="2711"/>
          <ac:picMkLst>
            <pc:docMk/>
            <pc:sldMasterMk cId="3443426362" sldId="2147483700"/>
            <ac:picMk id="29" creationId="{00000000-0000-0000-0000-000000000000}"/>
          </ac:picMkLst>
        </pc:picChg>
        <pc:picChg chg="mod">
          <ac:chgData name="Danielle" userId="e2554c37-e717-43a0-ba79-1183ca921ccd" providerId="ADAL" clId="{AEAAE441-6ABE-41A4-8255-DD1AAF06A94F}" dt="2020-05-07T09:51:21.895" v="2" actId="2711"/>
          <ac:picMkLst>
            <pc:docMk/>
            <pc:sldMasterMk cId="3443426362" sldId="2147483700"/>
            <ac:picMk id="31" creationId="{00000000-0000-0000-0000-000000000000}"/>
          </ac:picMkLst>
        </pc:picChg>
        <pc:picChg chg="mod">
          <ac:chgData name="Danielle" userId="e2554c37-e717-43a0-ba79-1183ca921ccd" providerId="ADAL" clId="{AEAAE441-6ABE-41A4-8255-DD1AAF06A94F}" dt="2020-05-07T09:51:21.895" v="2" actId="2711"/>
          <ac:picMkLst>
            <pc:docMk/>
            <pc:sldMasterMk cId="3443426362" sldId="2147483700"/>
            <ac:picMk id="32" creationId="{00000000-0000-0000-0000-000000000000}"/>
          </ac:picMkLst>
        </pc:picChg>
        <pc:picChg chg="mod">
          <ac:chgData name="Danielle" userId="e2554c37-e717-43a0-ba79-1183ca921ccd" providerId="ADAL" clId="{AEAAE441-6ABE-41A4-8255-DD1AAF06A94F}" dt="2020-05-07T09:51:21.895" v="2" actId="2711"/>
          <ac:picMkLst>
            <pc:docMk/>
            <pc:sldMasterMk cId="3443426362" sldId="2147483700"/>
            <ac:picMk id="33" creationId="{00000000-0000-0000-0000-000000000000}"/>
          </ac:picMkLst>
        </pc:picChg>
        <pc:picChg chg="mod">
          <ac:chgData name="Danielle" userId="e2554c37-e717-43a0-ba79-1183ca921ccd" providerId="ADAL" clId="{AEAAE441-6ABE-41A4-8255-DD1AAF06A94F}" dt="2020-05-07T09:51:21.895" v="2" actId="2711"/>
          <ac:picMkLst>
            <pc:docMk/>
            <pc:sldMasterMk cId="3443426362" sldId="2147483700"/>
            <ac:picMk id="34" creationId="{00000000-0000-0000-0000-000000000000}"/>
          </ac:picMkLst>
        </pc:picChg>
        <pc:picChg chg="mod">
          <ac:chgData name="Danielle" userId="e2554c37-e717-43a0-ba79-1183ca921ccd" providerId="ADAL" clId="{AEAAE441-6ABE-41A4-8255-DD1AAF06A94F}" dt="2020-05-07T09:51:21.895" v="2" actId="2711"/>
          <ac:picMkLst>
            <pc:docMk/>
            <pc:sldMasterMk cId="3443426362" sldId="2147483700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AEAAE441-6ABE-41A4-8255-DD1AAF06A94F}" dt="2020-05-07T09:51:28.434" v="3" actId="2711"/>
          <pc:sldLayoutMkLst>
            <pc:docMk/>
            <pc:sldMasterMk cId="3443426362" sldId="2147483700"/>
            <pc:sldLayoutMk cId="2909198394" sldId="2147483702"/>
          </pc:sldLayoutMkLst>
          <pc:spChg chg="mod">
            <ac:chgData name="Danielle" userId="e2554c37-e717-43a0-ba79-1183ca921ccd" providerId="ADAL" clId="{AEAAE441-6ABE-41A4-8255-DD1AAF06A94F}" dt="2020-05-07T09:51:28.434" v="3" actId="2711"/>
            <ac:spMkLst>
              <pc:docMk/>
              <pc:sldMasterMk cId="3443426362" sldId="2147483700"/>
              <pc:sldLayoutMk cId="2909198394" sldId="2147483702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AEAAE441-6ABE-41A4-8255-DD1AAF06A94F}" dt="2020-05-07T09:51:41.182" v="10" actId="1035"/>
          <pc:sldLayoutMkLst>
            <pc:docMk/>
            <pc:sldMasterMk cId="3443426362" sldId="2147483700"/>
            <pc:sldLayoutMk cId="2594748883" sldId="2147483703"/>
          </pc:sldLayoutMkLst>
          <pc:spChg chg="mod">
            <ac:chgData name="Danielle" userId="e2554c37-e717-43a0-ba79-1183ca921ccd" providerId="ADAL" clId="{AEAAE441-6ABE-41A4-8255-DD1AAF06A94F}" dt="2020-05-07T09:51:35.811" v="5" actId="13822"/>
            <ac:spMkLst>
              <pc:docMk/>
              <pc:sldMasterMk cId="3443426362" sldId="2147483700"/>
              <pc:sldLayoutMk cId="2594748883" sldId="2147483703"/>
              <ac:spMk id="2" creationId="{00000000-0000-0000-0000-000000000000}"/>
            </ac:spMkLst>
          </pc:spChg>
          <pc:spChg chg="mod">
            <ac:chgData name="Danielle" userId="e2554c37-e717-43a0-ba79-1183ca921ccd" providerId="ADAL" clId="{AEAAE441-6ABE-41A4-8255-DD1AAF06A94F}" dt="2020-05-07T09:51:35.811" v="5" actId="13822"/>
            <ac:spMkLst>
              <pc:docMk/>
              <pc:sldMasterMk cId="3443426362" sldId="2147483700"/>
              <pc:sldLayoutMk cId="2594748883" sldId="2147483703"/>
              <ac:spMk id="8" creationId="{00000000-0000-0000-0000-000000000000}"/>
            </ac:spMkLst>
          </pc:spChg>
          <pc:spChg chg="mod">
            <ac:chgData name="Danielle" userId="e2554c37-e717-43a0-ba79-1183ca921ccd" providerId="ADAL" clId="{AEAAE441-6ABE-41A4-8255-DD1AAF06A94F}" dt="2020-05-07T09:51:41.182" v="10" actId="1035"/>
            <ac:spMkLst>
              <pc:docMk/>
              <pc:sldMasterMk cId="3443426362" sldId="2147483700"/>
              <pc:sldLayoutMk cId="2594748883" sldId="2147483703"/>
              <ac:spMk id="9" creationId="{00000000-0000-0000-0000-000000000000}"/>
            </ac:spMkLst>
          </pc:spChg>
          <pc:spChg chg="mod">
            <ac:chgData name="Danielle" userId="e2554c37-e717-43a0-ba79-1183ca921ccd" providerId="ADAL" clId="{AEAAE441-6ABE-41A4-8255-DD1AAF06A94F}" dt="2020-05-07T09:51:39.025" v="8" actId="1036"/>
            <ac:spMkLst>
              <pc:docMk/>
              <pc:sldMasterMk cId="3443426362" sldId="2147483700"/>
              <pc:sldLayoutMk cId="2594748883" sldId="214748370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AEAAE441-6ABE-41A4-8255-DD1AAF06A94F}" dt="2020-05-07T09:51:35.811" v="5" actId="13822"/>
            <ac:cxnSpMkLst>
              <pc:docMk/>
              <pc:sldMasterMk cId="3443426362" sldId="2147483700"/>
              <pc:sldLayoutMk cId="2594748883" sldId="214748370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AEAAE441-6ABE-41A4-8255-DD1AAF06A94F}" dt="2020-05-07T09:51:35.811" v="5" actId="13822"/>
            <ac:cxnSpMkLst>
              <pc:docMk/>
              <pc:sldMasterMk cId="3443426362" sldId="2147483700"/>
              <pc:sldLayoutMk cId="2594748883" sldId="214748370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AEAAE441-6ABE-41A4-8255-DD1AAF06A94F}" dt="2020-05-07T09:51:35.811" v="5" actId="13822"/>
            <ac:cxnSpMkLst>
              <pc:docMk/>
              <pc:sldMasterMk cId="3443426362" sldId="2147483700"/>
              <pc:sldLayoutMk cId="2594748883" sldId="214748370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AEAAE441-6ABE-41A4-8255-DD1AAF06A94F}" dt="2020-05-07T09:51:35.811" v="5" actId="13822"/>
            <ac:cxnSpMkLst>
              <pc:docMk/>
              <pc:sldMasterMk cId="3443426362" sldId="2147483700"/>
              <pc:sldLayoutMk cId="2594748883" sldId="214748370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AEAAE441-6ABE-41A4-8255-DD1AAF06A94F}" dt="2020-05-07T09:51:35.811" v="5" actId="13822"/>
            <ac:cxnSpMkLst>
              <pc:docMk/>
              <pc:sldMasterMk cId="3443426362" sldId="2147483700"/>
              <pc:sldLayoutMk cId="2594748883" sldId="214748370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AEAAE441-6ABE-41A4-8255-DD1AAF06A94F}" dt="2020-05-07T09:51:46.684" v="11" actId="2711"/>
          <pc:sldLayoutMkLst>
            <pc:docMk/>
            <pc:sldMasterMk cId="3443426362" sldId="2147483700"/>
            <pc:sldLayoutMk cId="1194560866" sldId="2147483704"/>
          </pc:sldLayoutMkLst>
          <pc:spChg chg="mod">
            <ac:chgData name="Danielle" userId="e2554c37-e717-43a0-ba79-1183ca921ccd" providerId="ADAL" clId="{AEAAE441-6ABE-41A4-8255-DD1AAF06A94F}" dt="2020-05-07T09:51:46.684" v="11" actId="2711"/>
            <ac:spMkLst>
              <pc:docMk/>
              <pc:sldMasterMk cId="3443426362" sldId="2147483700"/>
              <pc:sldLayoutMk cId="1194560866" sldId="2147483704"/>
              <ac:spMk id="2" creationId="{00000000-0000-0000-0000-000000000000}"/>
            </ac:spMkLst>
          </pc:spChg>
          <pc:spChg chg="mod">
            <ac:chgData name="Danielle" userId="e2554c37-e717-43a0-ba79-1183ca921ccd" providerId="ADAL" clId="{AEAAE441-6ABE-41A4-8255-DD1AAF06A94F}" dt="2020-05-07T09:51:46.684" v="11" actId="2711"/>
            <ac:spMkLst>
              <pc:docMk/>
              <pc:sldMasterMk cId="3443426362" sldId="2147483700"/>
              <pc:sldLayoutMk cId="1194560866" sldId="2147483704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39F42-3B66-4AAF-BBC3-3F79E728F84C}" type="datetimeFigureOut">
              <a:rPr lang="en-GB" smtClean="0"/>
              <a:t>07/05/2020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85763-9041-4896-A9DD-59FE056C8E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75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B5B6D-848B-4D1D-BE3E-F2EEDD97C511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08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STEM files library https://www.stem.org.uk/system/files/elibrary-resources/legacy_files_migrated/29326-Starter%20Activities.pdf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5763-9041-4896-A9DD-59FE056C8EF7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243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Don Steward</a:t>
            </a:r>
            <a:r>
              <a:rPr lang="en-GB" baseline="0" dirty="0"/>
              <a:t> https://donsteward.blogspot.com/2011/12/mega-hard-powers-questions.html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5763-9041-4896-A9DD-59FE056C8EF7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33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51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36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0919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474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6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56A3D9-786C-4FF8-A9E3-3641F8BEBAC1}" type="datetimeFigureOut">
              <a:rPr lang="en-GB" smtClean="0"/>
              <a:pPr/>
              <a:t>07/05/2020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BF6F5B-B814-492C-AB62-0DF531619FD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39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937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07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119627" y="368509"/>
            <a:ext cx="3224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Fractional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Laws of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Indices</a:t>
            </a:r>
          </a:p>
        </p:txBody>
      </p:sp>
    </p:spTree>
    <p:extLst>
      <p:ext uri="{BB962C8B-B14F-4D97-AF65-F5344CB8AC3E}">
        <p14:creationId xmlns:p14="http://schemas.microsoft.com/office/powerpoint/2010/main" val="60408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07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6411" y="5949280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Index (indices), power, order, root, square, cube, simplify, multiply, divide, base, zero, negative, fraction, numerator,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denominator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179513" y="1844824"/>
                <a:ext cx="1714499" cy="3993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Developing students will be know</a:t>
                </a:r>
                <a:r>
                  <a:rPr lang="en-GB" sz="1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that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baseline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sz="1400" i="1" baseline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baseline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b="0" i="1" baseline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1400" b="0" i="1" baseline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400" b="0" i="1" baseline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400" b="0" i="1" baseline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Secure students will be understand that the denominator of</a:t>
                </a:r>
                <a:r>
                  <a:rPr lang="en-GB" sz="1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a fractional index is the root, and the numerator is the power</a:t>
                </a: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Excelling students will be able to apply the fractional law</a:t>
                </a:r>
                <a:r>
                  <a:rPr lang="en-GB" sz="1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of indices</a:t>
                </a: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3" y="1844824"/>
                <a:ext cx="1714499" cy="3993016"/>
              </a:xfrm>
              <a:prstGeom prst="rect">
                <a:avLst/>
              </a:prstGeom>
              <a:blipFill>
                <a:blip r:embed="rId11"/>
                <a:stretch>
                  <a:fillRect l="-1064" t="-305" r="-1064" b="-6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 userDrawn="1"/>
        </p:nvSpPr>
        <p:spPr>
          <a:xfrm>
            <a:off x="2119627" y="368509"/>
            <a:ext cx="3224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Fractional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Laws of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Indices</a:t>
            </a:r>
          </a:p>
        </p:txBody>
      </p:sp>
    </p:spTree>
    <p:extLst>
      <p:ext uri="{BB962C8B-B14F-4D97-AF65-F5344CB8AC3E}">
        <p14:creationId xmlns:p14="http://schemas.microsoft.com/office/powerpoint/2010/main" val="344342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6" r:id="rId5"/>
    <p:sldLayoutId id="214748370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768752" cy="3719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pPr algn="ctr"/>
                <a:endParaRPr lang="en-GB" sz="24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following roots: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2.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121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3.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4.	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5.	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6.	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7.	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8.	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g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e>
                    </m:rad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3719864"/>
              </a:xfrm>
              <a:prstGeom prst="rect">
                <a:avLst/>
              </a:prstGeom>
              <a:blipFill>
                <a:blip r:embed="rId2"/>
                <a:stretch>
                  <a:fillRect l="-900" t="-1148" b="-21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851920" y="2492896"/>
                <a:ext cx="648072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492896"/>
                <a:ext cx="648072" cy="22467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708714" y="2492896"/>
                <a:ext cx="887622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𝟏𝟏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8714" y="2492896"/>
                <a:ext cx="887622" cy="22467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822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23528" y="2852936"/>
                <a:ext cx="4248472" cy="3180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Why does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?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Why does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?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Why does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?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Why does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?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Why does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?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Why does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GB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f>
                                  <m:fPr>
                                    <m:type m:val="skw"/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?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852936"/>
                <a:ext cx="4248472" cy="3180358"/>
              </a:xfrm>
              <a:prstGeom prst="rect">
                <a:avLst/>
              </a:prstGeom>
              <a:blipFill>
                <a:blip r:embed="rId3"/>
                <a:stretch>
                  <a:fillRect l="-1148" t="-9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234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1196752"/>
            <a:ext cx="3580631" cy="44009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23728" y="1196752"/>
            <a:ext cx="29523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Group Task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 have 10 minutes to answer as many of these as you can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without a calculator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Hint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improper fractions are easier to work with than mixed numbers!</a:t>
            </a:r>
          </a:p>
        </p:txBody>
      </p:sp>
    </p:spTree>
    <p:extLst>
      <p:ext uri="{BB962C8B-B14F-4D97-AF65-F5344CB8AC3E}">
        <p14:creationId xmlns:p14="http://schemas.microsoft.com/office/powerpoint/2010/main" val="2256490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044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/>
            </p:nvGraphicFramePr>
            <p:xfrm>
              <a:off x="2160536" y="3987066"/>
              <a:ext cx="6695136" cy="15999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564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5644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5644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5644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95644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956448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956448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7999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e>
                                  <m:sup>
                                    <m:f>
                                      <m:fPr>
                                        <m:type m:val="skw"/>
                                        <m:ctrlP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  <m:sup>
                                    <m:f>
                                      <m:fPr>
                                        <m:type m:val="skw"/>
                                        <m:ctrlP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27</m:t>
                                    </m:r>
                                  </m:e>
                                  <m:sup>
                                    <m:f>
                                      <m:fPr>
                                        <m:type m:val="skw"/>
                                        <m:ctrlP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f>
                                      <m:fPr>
                                        <m:type m:val="skw"/>
                                        <m:ctrlP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type m:val="skw"/>
                                        <m:ctrlP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9997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64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/>
            </p:nvGraphicFramePr>
            <p:xfrm>
              <a:off x="2160536" y="3987066"/>
              <a:ext cx="6695136" cy="15999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56448"/>
                    <a:gridCol w="956448"/>
                    <a:gridCol w="956448"/>
                    <a:gridCol w="956448"/>
                    <a:gridCol w="956448"/>
                    <a:gridCol w="956448"/>
                    <a:gridCol w="956448"/>
                  </a:tblGrid>
                  <a:tr h="7999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637" t="-758" r="-601274" b="-100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0637" t="-758" r="-501274" b="-100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00637" t="-758" r="-401274" b="-100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00637" t="-758" r="-301274" b="-100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400637" t="-758" r="-201274" b="-100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500637" t="-758" r="-101274" b="-100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600637" t="-758" r="-1274" b="-100758"/>
                          </a:stretch>
                        </a:blipFill>
                      </a:tcPr>
                    </a:tc>
                  </a:tr>
                  <a:tr h="7999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637" t="-101527" r="-601274" b="-1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0637" t="-101527" r="-501274" b="-1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00637" t="-101527" r="-401274" b="-1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00637" t="-101527" r="-301274" b="-1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400637" t="-101527" r="-201274" b="-1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500637" t="-101527" r="-101274" b="-1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600637" t="-101527" r="-1274" b="-152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Rectangle 6"/>
          <p:cNvSpPr/>
          <p:nvPr/>
        </p:nvSpPr>
        <p:spPr>
          <a:xfrm>
            <a:off x="2123728" y="1124744"/>
            <a:ext cx="6768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Discuss with your peers: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Which question on the top row matches with which answer on the bottom row?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Can you justify your answers?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Are there any that you don’t know?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Could you use patterns of what you know already to come to a conclusion?</a:t>
            </a:r>
          </a:p>
        </p:txBody>
      </p:sp>
    </p:spTree>
    <p:extLst>
      <p:ext uri="{BB962C8B-B14F-4D97-AF65-F5344CB8AC3E}">
        <p14:creationId xmlns:p14="http://schemas.microsoft.com/office/powerpoint/2010/main" val="2162034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123728" y="1173403"/>
                <a:ext cx="6768752" cy="3623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We looked previously at reciprocals.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reciprocal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 what might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be equal to?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do you think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equal to?</a:t>
                </a: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73403"/>
                <a:ext cx="6768752" cy="3623749"/>
              </a:xfrm>
              <a:prstGeom prst="rect">
                <a:avLst/>
              </a:prstGeom>
              <a:blipFill>
                <a:blip r:embed="rId3"/>
                <a:stretch>
                  <a:fillRect l="-900" t="-672" b="-95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850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427984" y="1196752"/>
                <a:ext cx="2160240" cy="61420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type m:val="skw"/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196752"/>
                <a:ext cx="2160240" cy="6142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195736" y="1948652"/>
                <a:ext cx="6624736" cy="36890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Task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simplify the following: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2.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4.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81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6.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8.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81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948652"/>
                <a:ext cx="6624736" cy="3689023"/>
              </a:xfrm>
              <a:prstGeom prst="rect">
                <a:avLst/>
              </a:prstGeom>
              <a:blipFill>
                <a:blip r:embed="rId3"/>
                <a:stretch>
                  <a:fillRect l="-920" t="-9091" b="-9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712403" y="3284984"/>
                <a:ext cx="732445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2403" y="3284984"/>
                <a:ext cx="732445" cy="22467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732240" y="3284983"/>
                <a:ext cx="883127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3284983"/>
                <a:ext cx="883127" cy="22467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4427984" y="1196751"/>
                <a:ext cx="2160240" cy="60420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type m:val="skw"/>
                              <m:ctrlPr>
                                <a:rPr lang="en-GB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196751"/>
                <a:ext cx="2160240" cy="6042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619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73403"/>
                <a:ext cx="6768752" cy="2600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	Calculate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sup>
                                <m:f>
                                  <m:fPr>
                                    <m:type m:val="skw"/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2.	Simplify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sup>
                                <m:f>
                                  <m:fPr>
                                    <m:type m:val="skw"/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Can you come up with a conjecture?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sup>
                                <m:f>
                                  <m:fPr>
                                    <m:type m:val="skw"/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? Does it fit your theory?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73403"/>
                <a:ext cx="6768752" cy="2600905"/>
              </a:xfrm>
              <a:prstGeom prst="rect">
                <a:avLst/>
              </a:prstGeom>
              <a:blipFill>
                <a:blip r:embed="rId2"/>
                <a:stretch>
                  <a:fillRect l="-900" b="-2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586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211960" y="1241705"/>
                <a:ext cx="2592288" cy="62869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type m:val="skw"/>
                              <m:ctrlPr>
                                <a:rPr lang="en-GB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g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241705"/>
                <a:ext cx="2592288" cy="6286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195736" y="1948652"/>
                <a:ext cx="6624736" cy="3847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Task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simplify the following: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2.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4.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6.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type m:val="skw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8.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type m:val="skw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948652"/>
                <a:ext cx="6624736" cy="3847592"/>
              </a:xfrm>
              <a:prstGeom prst="rect">
                <a:avLst/>
              </a:prstGeom>
              <a:blipFill>
                <a:blip r:embed="rId3"/>
                <a:stretch>
                  <a:fillRect l="-920" t="-87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972632" y="3217303"/>
                <a:ext cx="980461" cy="23821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𝟔𝟒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𝟖𝟏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𝟐𝟓𝟔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632" y="3217303"/>
                <a:ext cx="980461" cy="23821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717165" y="3217303"/>
                <a:ext cx="743217" cy="2519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7165" y="3217303"/>
                <a:ext cx="743217" cy="25192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622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340011"/>
                  </p:ext>
                </p:extLst>
              </p:nvPr>
            </p:nvGraphicFramePr>
            <p:xfrm>
              <a:off x="2160536" y="3987066"/>
              <a:ext cx="6695136" cy="15999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564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5644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5644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5644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95644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956448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956448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7999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e>
                                  <m:sup>
                                    <m:f>
                                      <m:fPr>
                                        <m:type m:val="skw"/>
                                        <m:ctrlP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  <m:sup>
                                    <m:f>
                                      <m:fPr>
                                        <m:type m:val="skw"/>
                                        <m:ctrlP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27</m:t>
                                    </m:r>
                                  </m:e>
                                  <m:sup>
                                    <m:f>
                                      <m:fPr>
                                        <m:type m:val="skw"/>
                                        <m:ctrlP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f>
                                      <m:fPr>
                                        <m:type m:val="skw"/>
                                        <m:ctrlP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type m:val="skw"/>
                                        <m:ctrlP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9997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64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340011"/>
                  </p:ext>
                </p:extLst>
              </p:nvPr>
            </p:nvGraphicFramePr>
            <p:xfrm>
              <a:off x="2160536" y="3987066"/>
              <a:ext cx="6695136" cy="15999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56448"/>
                    <a:gridCol w="956448"/>
                    <a:gridCol w="956448"/>
                    <a:gridCol w="956448"/>
                    <a:gridCol w="956448"/>
                    <a:gridCol w="956448"/>
                    <a:gridCol w="956448"/>
                  </a:tblGrid>
                  <a:tr h="7999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637" t="-758" r="-601274" b="-100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0637" t="-758" r="-501274" b="-100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00637" t="-758" r="-401274" b="-100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00637" t="-758" r="-301274" b="-100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400637" t="-758" r="-201274" b="-100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500637" t="-758" r="-101274" b="-100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600637" t="-758" r="-1274" b="-100758"/>
                          </a:stretch>
                        </a:blipFill>
                      </a:tcPr>
                    </a:tc>
                  </a:tr>
                  <a:tr h="7999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637" t="-101527" r="-601274" b="-1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0637" t="-101527" r="-501274" b="-1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00637" t="-101527" r="-401274" b="-1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00637" t="-101527" r="-301274" b="-1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400637" t="-101527" r="-201274" b="-1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500637" t="-101527" r="-101274" b="-1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600637" t="-101527" r="-1274" b="-152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Rectangle 6"/>
          <p:cNvSpPr/>
          <p:nvPr/>
        </p:nvSpPr>
        <p:spPr>
          <a:xfrm>
            <a:off x="2123728" y="1124744"/>
            <a:ext cx="6768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Discuss with your peers: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Which question on the top row matches with which answer on the bottom row?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Can you justify your answers?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Are there any that you don’t know?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Could you use patterns of what you know already to come to a conclusion?</a:t>
            </a:r>
          </a:p>
        </p:txBody>
      </p:sp>
    </p:spTree>
    <p:extLst>
      <p:ext uri="{BB962C8B-B14F-4D97-AF65-F5344CB8AC3E}">
        <p14:creationId xmlns:p14="http://schemas.microsoft.com/office/powerpoint/2010/main" val="2788805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0476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9124" y="1196752"/>
            <a:ext cx="125066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1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87" t="26611" r="49468" b="23230"/>
          <a:stretch/>
        </p:blipFill>
        <p:spPr bwMode="auto">
          <a:xfrm>
            <a:off x="2240897" y="1809924"/>
            <a:ext cx="3253559" cy="3707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85" t="32093" r="49666" b="17510"/>
          <a:stretch/>
        </p:blipFill>
        <p:spPr bwMode="auto">
          <a:xfrm>
            <a:off x="5508104" y="1770504"/>
            <a:ext cx="3240360" cy="3724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1900876"/>
      </p:ext>
    </p:extLst>
  </p:cSld>
  <p:clrMapOvr>
    <a:masterClrMapping/>
  </p:clrMapOvr>
</p:sld>
</file>

<file path=ppt/theme/theme1.xml><?xml version="1.0" encoding="utf-8"?>
<a:theme xmlns:a="http://schemas.openxmlformats.org/drawingml/2006/main" name="pixi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Solving algebraic fractions TDS</Template>
  <TotalTime>681</TotalTime>
  <Words>517</Words>
  <Application>Microsoft Office PowerPoint</Application>
  <PresentationFormat>On-screen Show (4:3)</PresentationFormat>
  <Paragraphs>154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Times New Roman</vt:lpstr>
      <vt:lpstr>pixi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96</cp:revision>
  <dcterms:created xsi:type="dcterms:W3CDTF">2014-06-03T13:30:47Z</dcterms:created>
  <dcterms:modified xsi:type="dcterms:W3CDTF">2020-05-07T09:52:59Z</dcterms:modified>
</cp:coreProperties>
</file>