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58" r:id="rId2"/>
    <p:sldId id="259" r:id="rId3"/>
    <p:sldId id="274" r:id="rId4"/>
    <p:sldId id="275" r:id="rId5"/>
    <p:sldId id="276" r:id="rId6"/>
    <p:sldId id="271" r:id="rId7"/>
    <p:sldId id="262" r:id="rId8"/>
    <p:sldId id="278" r:id="rId9"/>
    <p:sldId id="277" r:id="rId10"/>
    <p:sldId id="264" r:id="rId11"/>
    <p:sldId id="265" r:id="rId12"/>
    <p:sldId id="266" r:id="rId13"/>
    <p:sldId id="267" r:id="rId14"/>
    <p:sldId id="268" r:id="rId15"/>
    <p:sldId id="279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E96790-30F1-45DF-81CB-28324EA9AAE2}" v="90" dt="2020-08-18T19:51:38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0E96790-30F1-45DF-81CB-28324EA9AAE2}"/>
    <pc:docChg chg="custSel addSld delSld modSld modMainMaster">
      <pc:chgData name="Danielle" userId="e2554c37-e717-43a0-ba79-1183ca921ccd" providerId="ADAL" clId="{D0E96790-30F1-45DF-81CB-28324EA9AAE2}" dt="2020-08-18T19:52:59.562" v="648" actId="6549"/>
      <pc:docMkLst>
        <pc:docMk/>
      </pc:docMkLst>
      <pc:sldChg chg="modSp">
        <pc:chgData name="Danielle" userId="e2554c37-e717-43a0-ba79-1183ca921ccd" providerId="ADAL" clId="{D0E96790-30F1-45DF-81CB-28324EA9AAE2}" dt="2020-08-18T19:39:59.355" v="11" actId="1036"/>
        <pc:sldMkLst>
          <pc:docMk/>
          <pc:sldMk cId="1107629781" sldId="258"/>
        </pc:sldMkLst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39:59.355" v="11" actId="1036"/>
          <ac:spMkLst>
            <pc:docMk/>
            <pc:sldMk cId="1107629781" sldId="258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D0E96790-30F1-45DF-81CB-28324EA9AAE2}" dt="2020-08-18T19:42:57.155" v="55" actId="1076"/>
        <pc:sldMkLst>
          <pc:docMk/>
          <pc:sldMk cId="827750227" sldId="259"/>
        </pc:sldMkLst>
        <pc:spChg chg="mod">
          <ac:chgData name="Danielle" userId="e2554c37-e717-43a0-ba79-1183ca921ccd" providerId="ADAL" clId="{D0E96790-30F1-45DF-81CB-28324EA9AAE2}" dt="2020-08-18T19:41:21.632" v="34" actId="1036"/>
          <ac:spMkLst>
            <pc:docMk/>
            <pc:sldMk cId="827750227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2:54.068" v="54" actId="1076"/>
          <ac:spMkLst>
            <pc:docMk/>
            <pc:sldMk cId="827750227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1:41.085" v="46" actId="20577"/>
          <ac:spMkLst>
            <pc:docMk/>
            <pc:sldMk cId="827750227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2:57.155" v="55" actId="1076"/>
          <ac:spMkLst>
            <pc:docMk/>
            <pc:sldMk cId="827750227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1:21.632" v="34" actId="1036"/>
          <ac:spMkLst>
            <pc:docMk/>
            <pc:sldMk cId="827750227" sldId="259"/>
            <ac:spMk id="8" creationId="{00000000-0000-0000-0000-000000000000}"/>
          </ac:spMkLst>
        </pc:spChg>
      </pc:sldChg>
      <pc:sldChg chg="del">
        <pc:chgData name="Danielle" userId="e2554c37-e717-43a0-ba79-1183ca921ccd" providerId="ADAL" clId="{D0E96790-30F1-45DF-81CB-28324EA9AAE2}" dt="2020-08-18T19:44:08.161" v="69" actId="47"/>
        <pc:sldMkLst>
          <pc:docMk/>
          <pc:sldMk cId="761127690" sldId="260"/>
        </pc:sldMkLst>
      </pc:sldChg>
      <pc:sldChg chg="del">
        <pc:chgData name="Danielle" userId="e2554c37-e717-43a0-ba79-1183ca921ccd" providerId="ADAL" clId="{D0E96790-30F1-45DF-81CB-28324EA9AAE2}" dt="2020-08-18T19:44:34.534" v="85" actId="47"/>
        <pc:sldMkLst>
          <pc:docMk/>
          <pc:sldMk cId="614022968" sldId="261"/>
        </pc:sldMkLst>
      </pc:sldChg>
      <pc:sldChg chg="modSp mod">
        <pc:chgData name="Danielle" userId="e2554c37-e717-43a0-ba79-1183ca921ccd" providerId="ADAL" clId="{D0E96790-30F1-45DF-81CB-28324EA9AAE2}" dt="2020-08-18T19:47:31.823" v="321" actId="1035"/>
        <pc:sldMkLst>
          <pc:docMk/>
          <pc:sldMk cId="1202044303" sldId="262"/>
        </pc:sldMkLst>
        <pc:spChg chg="mod">
          <ac:chgData name="Danielle" userId="e2554c37-e717-43a0-ba79-1183ca921ccd" providerId="ADAL" clId="{D0E96790-30F1-45DF-81CB-28324EA9AAE2}" dt="2020-08-18T19:47:31.823" v="321" actId="1035"/>
          <ac:spMkLst>
            <pc:docMk/>
            <pc:sldMk cId="1202044303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7:31.823" v="321" actId="1035"/>
          <ac:spMkLst>
            <pc:docMk/>
            <pc:sldMk cId="1202044303" sldId="262"/>
            <ac:spMk id="3" creationId="{00000000-0000-0000-0000-000000000000}"/>
          </ac:spMkLst>
        </pc:spChg>
      </pc:sldChg>
      <pc:sldChg chg="del">
        <pc:chgData name="Danielle" userId="e2554c37-e717-43a0-ba79-1183ca921ccd" providerId="ADAL" clId="{D0E96790-30F1-45DF-81CB-28324EA9AAE2}" dt="2020-08-18T19:48:21.166" v="331" actId="47"/>
        <pc:sldMkLst>
          <pc:docMk/>
          <pc:sldMk cId="2021985053" sldId="263"/>
        </pc:sldMkLst>
      </pc:sldChg>
      <pc:sldChg chg="addSp delSp modSp mod">
        <pc:chgData name="Danielle" userId="e2554c37-e717-43a0-ba79-1183ca921ccd" providerId="ADAL" clId="{D0E96790-30F1-45DF-81CB-28324EA9AAE2}" dt="2020-08-18T19:47:27.341" v="319" actId="1035"/>
        <pc:sldMkLst>
          <pc:docMk/>
          <pc:sldMk cId="75419837" sldId="264"/>
        </pc:sldMkLst>
        <pc:spChg chg="del">
          <ac:chgData name="Danielle" userId="e2554c37-e717-43a0-ba79-1183ca921ccd" providerId="ADAL" clId="{D0E96790-30F1-45DF-81CB-28324EA9AAE2}" dt="2020-08-18T19:47:21.161" v="315" actId="478"/>
          <ac:spMkLst>
            <pc:docMk/>
            <pc:sldMk cId="75419837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7:27.341" v="319" actId="1035"/>
          <ac:spMkLst>
            <pc:docMk/>
            <pc:sldMk cId="75419837" sldId="264"/>
            <ac:spMk id="3" creationId="{00000000-0000-0000-0000-000000000000}"/>
          </ac:spMkLst>
        </pc:spChg>
        <pc:spChg chg="add mod">
          <ac:chgData name="Danielle" userId="e2554c37-e717-43a0-ba79-1183ca921ccd" providerId="ADAL" clId="{D0E96790-30F1-45DF-81CB-28324EA9AAE2}" dt="2020-08-18T19:47:27.341" v="319" actId="1035"/>
          <ac:spMkLst>
            <pc:docMk/>
            <pc:sldMk cId="75419837" sldId="264"/>
            <ac:spMk id="5" creationId="{272B759A-8C77-413F-A980-0B1400E8BFB7}"/>
          </ac:spMkLst>
        </pc:spChg>
      </pc:sldChg>
      <pc:sldChg chg="addSp delSp modSp mod">
        <pc:chgData name="Danielle" userId="e2554c37-e717-43a0-ba79-1183ca921ccd" providerId="ADAL" clId="{D0E96790-30F1-45DF-81CB-28324EA9AAE2}" dt="2020-08-18T19:49:51.297" v="409" actId="2711"/>
        <pc:sldMkLst>
          <pc:docMk/>
          <pc:sldMk cId="3154577322" sldId="265"/>
        </pc:sldMkLst>
        <pc:spChg chg="del">
          <ac:chgData name="Danielle" userId="e2554c37-e717-43a0-ba79-1183ca921ccd" providerId="ADAL" clId="{D0E96790-30F1-45DF-81CB-28324EA9AAE2}" dt="2020-08-18T19:48:58.497" v="343" actId="478"/>
          <ac:spMkLst>
            <pc:docMk/>
            <pc:sldMk cId="3154577322" sldId="265"/>
            <ac:spMk id="2" creationId="{00000000-0000-0000-0000-000000000000}"/>
          </ac:spMkLst>
        </pc:spChg>
        <pc:spChg chg="del">
          <ac:chgData name="Danielle" userId="e2554c37-e717-43a0-ba79-1183ca921ccd" providerId="ADAL" clId="{D0E96790-30F1-45DF-81CB-28324EA9AAE2}" dt="2020-08-18T19:49:02.544" v="344" actId="478"/>
          <ac:spMkLst>
            <pc:docMk/>
            <pc:sldMk cId="3154577322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9:51.297" v="409" actId="2711"/>
          <ac:spMkLst>
            <pc:docMk/>
            <pc:sldMk cId="3154577322" sldId="265"/>
            <ac:spMk id="4" creationId="{00000000-0000-0000-0000-000000000000}"/>
          </ac:spMkLst>
        </pc:spChg>
        <pc:spChg chg="add mod">
          <ac:chgData name="Danielle" userId="e2554c37-e717-43a0-ba79-1183ca921ccd" providerId="ADAL" clId="{D0E96790-30F1-45DF-81CB-28324EA9AAE2}" dt="2020-08-18T19:49:51.297" v="409" actId="2711"/>
          <ac:spMkLst>
            <pc:docMk/>
            <pc:sldMk cId="3154577322" sldId="265"/>
            <ac:spMk id="6" creationId="{36C6AB94-5799-49FD-9C20-168EBEB140E1}"/>
          </ac:spMkLst>
        </pc:spChg>
        <pc:spChg chg="add mod">
          <ac:chgData name="Danielle" userId="e2554c37-e717-43a0-ba79-1183ca921ccd" providerId="ADAL" clId="{D0E96790-30F1-45DF-81CB-28324EA9AAE2}" dt="2020-08-18T19:49:51.297" v="409" actId="2711"/>
          <ac:spMkLst>
            <pc:docMk/>
            <pc:sldMk cId="3154577322" sldId="265"/>
            <ac:spMk id="8" creationId="{560E3716-9D05-4E72-9989-6B5731D87813}"/>
          </ac:spMkLst>
        </pc:spChg>
      </pc:sldChg>
      <pc:sldChg chg="addSp delSp modSp mod">
        <pc:chgData name="Danielle" userId="e2554c37-e717-43a0-ba79-1183ca921ccd" providerId="ADAL" clId="{D0E96790-30F1-45DF-81CB-28324EA9AAE2}" dt="2020-08-18T19:50:23.080" v="414" actId="2085"/>
        <pc:sldMkLst>
          <pc:docMk/>
          <pc:sldMk cId="3165195420" sldId="266"/>
        </pc:sldMkLst>
        <pc:spChg chg="del">
          <ac:chgData name="Danielle" userId="e2554c37-e717-43a0-ba79-1183ca921ccd" providerId="ADAL" clId="{D0E96790-30F1-45DF-81CB-28324EA9AAE2}" dt="2020-08-18T19:49:33.215" v="404" actId="478"/>
          <ac:spMkLst>
            <pc:docMk/>
            <pc:sldMk cId="3165195420" sldId="266"/>
            <ac:spMk id="2" creationId="{00000000-0000-0000-0000-000000000000}"/>
          </ac:spMkLst>
        </pc:spChg>
        <pc:spChg chg="del">
          <ac:chgData name="Danielle" userId="e2554c37-e717-43a0-ba79-1183ca921ccd" providerId="ADAL" clId="{D0E96790-30F1-45DF-81CB-28324EA9AAE2}" dt="2020-08-18T19:49:33.215" v="404" actId="478"/>
          <ac:spMkLst>
            <pc:docMk/>
            <pc:sldMk cId="3165195420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9:56.369" v="410" actId="2711"/>
          <ac:spMkLst>
            <pc:docMk/>
            <pc:sldMk cId="3165195420" sldId="266"/>
            <ac:spMk id="4" creationId="{00000000-0000-0000-0000-000000000000}"/>
          </ac:spMkLst>
        </pc:spChg>
        <pc:spChg chg="add mod">
          <ac:chgData name="Danielle" userId="e2554c37-e717-43a0-ba79-1183ca921ccd" providerId="ADAL" clId="{D0E96790-30F1-45DF-81CB-28324EA9AAE2}" dt="2020-08-18T19:49:56.369" v="410" actId="2711"/>
          <ac:spMkLst>
            <pc:docMk/>
            <pc:sldMk cId="3165195420" sldId="266"/>
            <ac:spMk id="5" creationId="{0C74E9EA-2A28-4DF0-A174-4C45AF027E89}"/>
          </ac:spMkLst>
        </pc:spChg>
        <pc:spChg chg="add mod">
          <ac:chgData name="Danielle" userId="e2554c37-e717-43a0-ba79-1183ca921ccd" providerId="ADAL" clId="{D0E96790-30F1-45DF-81CB-28324EA9AAE2}" dt="2020-08-18T19:49:56.369" v="410" actId="2711"/>
          <ac:spMkLst>
            <pc:docMk/>
            <pc:sldMk cId="3165195420" sldId="266"/>
            <ac:spMk id="6" creationId="{9054AD80-C99C-4FBD-B8EB-9E6DB98DFB66}"/>
          </ac:spMkLst>
        </pc:spChg>
        <pc:spChg chg="mod">
          <ac:chgData name="Danielle" userId="e2554c37-e717-43a0-ba79-1183ca921ccd" providerId="ADAL" clId="{D0E96790-30F1-45DF-81CB-28324EA9AAE2}" dt="2020-08-18T19:50:23.080" v="414" actId="2085"/>
          <ac:spMkLst>
            <pc:docMk/>
            <pc:sldMk cId="3165195420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23.080" v="414" actId="2085"/>
          <ac:spMkLst>
            <pc:docMk/>
            <pc:sldMk cId="3165195420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9:56.369" v="410" actId="2711"/>
          <ac:spMkLst>
            <pc:docMk/>
            <pc:sldMk cId="3165195420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9:56.369" v="410" actId="2711"/>
          <ac:spMkLst>
            <pc:docMk/>
            <pc:sldMk cId="3165195420" sldId="266"/>
            <ac:spMk id="16" creationId="{00000000-0000-0000-0000-000000000000}"/>
          </ac:spMkLst>
        </pc:spChg>
        <pc:cxnChg chg="mod">
          <ac:chgData name="Danielle" userId="e2554c37-e717-43a0-ba79-1183ca921ccd" providerId="ADAL" clId="{D0E96790-30F1-45DF-81CB-28324EA9AAE2}" dt="2020-08-18T19:49:56.369" v="410" actId="2711"/>
          <ac:cxnSpMkLst>
            <pc:docMk/>
            <pc:sldMk cId="3165195420" sldId="266"/>
            <ac:cxnSpMk id="11" creationId="{00000000-0000-0000-0000-000000000000}"/>
          </ac:cxnSpMkLst>
        </pc:cxnChg>
        <pc:cxnChg chg="mod">
          <ac:chgData name="Danielle" userId="e2554c37-e717-43a0-ba79-1183ca921ccd" providerId="ADAL" clId="{D0E96790-30F1-45DF-81CB-28324EA9AAE2}" dt="2020-08-18T19:49:56.369" v="410" actId="2711"/>
          <ac:cxnSpMkLst>
            <pc:docMk/>
            <pc:sldMk cId="3165195420" sldId="266"/>
            <ac:cxnSpMk id="14" creationId="{00000000-0000-0000-0000-000000000000}"/>
          </ac:cxnSpMkLst>
        </pc:cxnChg>
      </pc:sldChg>
      <pc:sldChg chg="addSp delSp modSp mod">
        <pc:chgData name="Danielle" userId="e2554c37-e717-43a0-ba79-1183ca921ccd" providerId="ADAL" clId="{D0E96790-30F1-45DF-81CB-28324EA9AAE2}" dt="2020-08-18T19:50:01.469" v="411" actId="2711"/>
        <pc:sldMkLst>
          <pc:docMk/>
          <pc:sldMk cId="392335360" sldId="267"/>
        </pc:sldMkLst>
        <pc:spChg chg="del">
          <ac:chgData name="Danielle" userId="e2554c37-e717-43a0-ba79-1183ca921ccd" providerId="ADAL" clId="{D0E96790-30F1-45DF-81CB-28324EA9AAE2}" dt="2020-08-18T19:49:38.445" v="406" actId="478"/>
          <ac:spMkLst>
            <pc:docMk/>
            <pc:sldMk cId="392335360" sldId="267"/>
            <ac:spMk id="2" creationId="{00000000-0000-0000-0000-000000000000}"/>
          </ac:spMkLst>
        </pc:spChg>
        <pc:spChg chg="del">
          <ac:chgData name="Danielle" userId="e2554c37-e717-43a0-ba79-1183ca921ccd" providerId="ADAL" clId="{D0E96790-30F1-45DF-81CB-28324EA9AAE2}" dt="2020-08-18T19:49:38.445" v="406" actId="478"/>
          <ac:spMkLst>
            <pc:docMk/>
            <pc:sldMk cId="392335360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1.469" v="411" actId="2711"/>
          <ac:spMkLst>
            <pc:docMk/>
            <pc:sldMk cId="392335360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1.469" v="411" actId="2711"/>
          <ac:spMkLst>
            <pc:docMk/>
            <pc:sldMk cId="392335360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1.469" v="411" actId="2711"/>
          <ac:spMkLst>
            <pc:docMk/>
            <pc:sldMk cId="392335360" sldId="267"/>
            <ac:spMk id="7" creationId="{00000000-0000-0000-0000-000000000000}"/>
          </ac:spMkLst>
        </pc:spChg>
        <pc:spChg chg="add mod">
          <ac:chgData name="Danielle" userId="e2554c37-e717-43a0-ba79-1183ca921ccd" providerId="ADAL" clId="{D0E96790-30F1-45DF-81CB-28324EA9AAE2}" dt="2020-08-18T19:50:01.469" v="411" actId="2711"/>
          <ac:spMkLst>
            <pc:docMk/>
            <pc:sldMk cId="392335360" sldId="267"/>
            <ac:spMk id="9" creationId="{B826107B-CCA5-46CD-B928-8201B6664E50}"/>
          </ac:spMkLst>
        </pc:spChg>
        <pc:spChg chg="add mod">
          <ac:chgData name="Danielle" userId="e2554c37-e717-43a0-ba79-1183ca921ccd" providerId="ADAL" clId="{D0E96790-30F1-45DF-81CB-28324EA9AAE2}" dt="2020-08-18T19:50:01.469" v="411" actId="2711"/>
          <ac:spMkLst>
            <pc:docMk/>
            <pc:sldMk cId="392335360" sldId="267"/>
            <ac:spMk id="11" creationId="{C3C97FC8-FF40-4BE1-AE8F-703F47A3225E}"/>
          </ac:spMkLst>
        </pc:spChg>
        <pc:cxnChg chg="mod">
          <ac:chgData name="Danielle" userId="e2554c37-e717-43a0-ba79-1183ca921ccd" providerId="ADAL" clId="{D0E96790-30F1-45DF-81CB-28324EA9AAE2}" dt="2020-08-18T19:50:01.469" v="411" actId="2711"/>
          <ac:cxnSpMkLst>
            <pc:docMk/>
            <pc:sldMk cId="392335360" sldId="267"/>
            <ac:cxnSpMk id="6" creationId="{00000000-0000-0000-0000-000000000000}"/>
          </ac:cxnSpMkLst>
        </pc:cxnChg>
      </pc:sldChg>
      <pc:sldChg chg="delSp modSp mod">
        <pc:chgData name="Danielle" userId="e2554c37-e717-43a0-ba79-1183ca921ccd" providerId="ADAL" clId="{D0E96790-30F1-45DF-81CB-28324EA9AAE2}" dt="2020-08-18T19:50:29.934" v="416" actId="2085"/>
        <pc:sldMkLst>
          <pc:docMk/>
          <pc:sldMk cId="3409938894" sldId="268"/>
        </pc:sldMkLst>
        <pc:spChg chg="del">
          <ac:chgData name="Danielle" userId="e2554c37-e717-43a0-ba79-1183ca921ccd" providerId="ADAL" clId="{D0E96790-30F1-45DF-81CB-28324EA9AAE2}" dt="2020-08-18T19:49:44.616" v="408" actId="478"/>
          <ac:spMkLst>
            <pc:docMk/>
            <pc:sldMk cId="3409938894" sldId="268"/>
            <ac:spMk id="2" creationId="{00000000-0000-0000-0000-000000000000}"/>
          </ac:spMkLst>
        </pc:spChg>
        <pc:spChg chg="del">
          <ac:chgData name="Danielle" userId="e2554c37-e717-43a0-ba79-1183ca921ccd" providerId="ADAL" clId="{D0E96790-30F1-45DF-81CB-28324EA9AAE2}" dt="2020-08-18T19:49:44.616" v="408" actId="478"/>
          <ac:spMkLst>
            <pc:docMk/>
            <pc:sldMk cId="3409938894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6.521" v="412" actId="2711"/>
          <ac:spMkLst>
            <pc:docMk/>
            <pc:sldMk cId="3409938894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6.521" v="412" actId="2711"/>
          <ac:spMkLst>
            <pc:docMk/>
            <pc:sldMk cId="3409938894" sldId="268"/>
            <ac:spMk id="5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29.934" v="416" actId="2085"/>
          <ac:spMkLst>
            <pc:docMk/>
            <pc:sldMk cId="3409938894" sldId="268"/>
            <ac:spMk id="9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29.934" v="416" actId="2085"/>
          <ac:spMkLst>
            <pc:docMk/>
            <pc:sldMk cId="3409938894" sldId="268"/>
            <ac:spMk id="10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6.521" v="412" actId="2711"/>
          <ac:spMkLst>
            <pc:docMk/>
            <pc:sldMk cId="3409938894" sldId="268"/>
            <ac:spMk id="1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0:06.521" v="412" actId="2711"/>
          <ac:spMkLst>
            <pc:docMk/>
            <pc:sldMk cId="3409938894" sldId="268"/>
            <ac:spMk id="15" creationId="{00000000-0000-0000-0000-000000000000}"/>
          </ac:spMkLst>
        </pc:spChg>
        <pc:cxnChg chg="mod">
          <ac:chgData name="Danielle" userId="e2554c37-e717-43a0-ba79-1183ca921ccd" providerId="ADAL" clId="{D0E96790-30F1-45DF-81CB-28324EA9AAE2}" dt="2020-08-18T19:50:06.521" v="412" actId="2711"/>
          <ac:cxnSpMkLst>
            <pc:docMk/>
            <pc:sldMk cId="3409938894" sldId="268"/>
            <ac:cxnSpMk id="6" creationId="{00000000-0000-0000-0000-000000000000}"/>
          </ac:cxnSpMkLst>
        </pc:cxnChg>
        <pc:cxnChg chg="mod">
          <ac:chgData name="Danielle" userId="e2554c37-e717-43a0-ba79-1183ca921ccd" providerId="ADAL" clId="{D0E96790-30F1-45DF-81CB-28324EA9AAE2}" dt="2020-08-18T19:50:06.521" v="412" actId="2711"/>
          <ac:cxnSpMkLst>
            <pc:docMk/>
            <pc:sldMk cId="3409938894" sldId="268"/>
            <ac:cxnSpMk id="11" creationId="{00000000-0000-0000-0000-000000000000}"/>
          </ac:cxnSpMkLst>
        </pc:cxnChg>
        <pc:cxnChg chg="mod">
          <ac:chgData name="Danielle" userId="e2554c37-e717-43a0-ba79-1183ca921ccd" providerId="ADAL" clId="{D0E96790-30F1-45DF-81CB-28324EA9AAE2}" dt="2020-08-18T19:50:06.521" v="412" actId="2711"/>
          <ac:cxnSpMkLst>
            <pc:docMk/>
            <pc:sldMk cId="3409938894" sldId="268"/>
            <ac:cxnSpMk id="12" creationId="{00000000-0000-0000-0000-000000000000}"/>
          </ac:cxnSpMkLst>
        </pc:cxnChg>
        <pc:cxnChg chg="mod">
          <ac:chgData name="Danielle" userId="e2554c37-e717-43a0-ba79-1183ca921ccd" providerId="ADAL" clId="{D0E96790-30F1-45DF-81CB-28324EA9AAE2}" dt="2020-08-18T19:50:06.521" v="412" actId="2711"/>
          <ac:cxnSpMkLst>
            <pc:docMk/>
            <pc:sldMk cId="3409938894" sldId="268"/>
            <ac:cxnSpMk id="13" creationId="{00000000-0000-0000-0000-000000000000}"/>
          </ac:cxnSpMkLst>
        </pc:cxnChg>
      </pc:sldChg>
      <pc:sldChg chg="addSp delSp modSp mod">
        <pc:chgData name="Danielle" userId="e2554c37-e717-43a0-ba79-1183ca921ccd" providerId="ADAL" clId="{D0E96790-30F1-45DF-81CB-28324EA9AAE2}" dt="2020-08-18T19:51:49.477" v="527" actId="404"/>
        <pc:sldMkLst>
          <pc:docMk/>
          <pc:sldMk cId="3379302070" sldId="269"/>
        </pc:sldMkLst>
        <pc:spChg chg="del">
          <ac:chgData name="Danielle" userId="e2554c37-e717-43a0-ba79-1183ca921ccd" providerId="ADAL" clId="{D0E96790-30F1-45DF-81CB-28324EA9AAE2}" dt="2020-08-18T19:51:38.389" v="525" actId="478"/>
          <ac:spMkLst>
            <pc:docMk/>
            <pc:sldMk cId="3379302070" sldId="269"/>
            <ac:spMk id="2" creationId="{00000000-0000-0000-0000-000000000000}"/>
          </ac:spMkLst>
        </pc:spChg>
        <pc:spChg chg="add">
          <ac:chgData name="Danielle" userId="e2554c37-e717-43a0-ba79-1183ca921ccd" providerId="ADAL" clId="{D0E96790-30F1-45DF-81CB-28324EA9AAE2}" dt="2020-08-18T19:51:44.420" v="526" actId="22"/>
          <ac:spMkLst>
            <pc:docMk/>
            <pc:sldMk cId="3379302070" sldId="269"/>
            <ac:spMk id="3" creationId="{8A38317D-E2BC-4621-98DF-6FBE51B9BAF1}"/>
          </ac:spMkLst>
        </pc:spChg>
        <pc:graphicFrameChg chg="modGraphic">
          <ac:chgData name="Danielle" userId="e2554c37-e717-43a0-ba79-1183ca921ccd" providerId="ADAL" clId="{D0E96790-30F1-45DF-81CB-28324EA9AAE2}" dt="2020-08-18T19:51:49.477" v="527" actId="404"/>
          <ac:graphicFrameMkLst>
            <pc:docMk/>
            <pc:sldMk cId="3379302070" sldId="269"/>
            <ac:graphicFrameMk id="4" creationId="{00000000-0000-0000-0000-000000000000}"/>
          </ac:graphicFrameMkLst>
        </pc:graphicFrameChg>
      </pc:sldChg>
      <pc:sldChg chg="del">
        <pc:chgData name="Danielle" userId="e2554c37-e717-43a0-ba79-1183ca921ccd" providerId="ADAL" clId="{D0E96790-30F1-45DF-81CB-28324EA9AAE2}" dt="2020-08-18T19:47:02.853" v="308" actId="47"/>
        <pc:sldMkLst>
          <pc:docMk/>
          <pc:sldMk cId="2047287413" sldId="272"/>
        </pc:sldMkLst>
      </pc:sldChg>
      <pc:sldChg chg="del">
        <pc:chgData name="Danielle" userId="e2554c37-e717-43a0-ba79-1183ca921ccd" providerId="ADAL" clId="{D0E96790-30F1-45DF-81CB-28324EA9AAE2}" dt="2020-08-18T19:50:42.563" v="418" actId="47"/>
        <pc:sldMkLst>
          <pc:docMk/>
          <pc:sldMk cId="1887614645" sldId="273"/>
        </pc:sldMkLst>
      </pc:sldChg>
      <pc:sldChg chg="addSp delSp modSp add mod delAnim modAnim">
        <pc:chgData name="Danielle" userId="e2554c37-e717-43a0-ba79-1183ca921ccd" providerId="ADAL" clId="{D0E96790-30F1-45DF-81CB-28324EA9AAE2}" dt="2020-08-18T19:44:03.134" v="68" actId="1076"/>
        <pc:sldMkLst>
          <pc:docMk/>
          <pc:sldMk cId="147098164" sldId="274"/>
        </pc:sldMkLst>
        <pc:spChg chg="mod">
          <ac:chgData name="Danielle" userId="e2554c37-e717-43a0-ba79-1183ca921ccd" providerId="ADAL" clId="{D0E96790-30F1-45DF-81CB-28324EA9AAE2}" dt="2020-08-18T19:43:32.321" v="61" actId="2711"/>
          <ac:spMkLst>
            <pc:docMk/>
            <pc:sldMk cId="147098164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3:32.321" v="61" actId="2711"/>
          <ac:spMkLst>
            <pc:docMk/>
            <pc:sldMk cId="147098164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3:32.321" v="61" actId="2711"/>
          <ac:spMkLst>
            <pc:docMk/>
            <pc:sldMk cId="147098164" sldId="274"/>
            <ac:spMk id="4" creationId="{00000000-0000-0000-0000-000000000000}"/>
          </ac:spMkLst>
        </pc:spChg>
        <pc:spChg chg="del">
          <ac:chgData name="Danielle" userId="e2554c37-e717-43a0-ba79-1183ca921ccd" providerId="ADAL" clId="{D0E96790-30F1-45DF-81CB-28324EA9AAE2}" dt="2020-08-18T19:43:03.614" v="57" actId="478"/>
          <ac:spMkLst>
            <pc:docMk/>
            <pc:sldMk cId="147098164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3:32.321" v="61" actId="2711"/>
          <ac:spMkLst>
            <pc:docMk/>
            <pc:sldMk cId="147098164" sldId="274"/>
            <ac:spMk id="8" creationId="{00000000-0000-0000-0000-000000000000}"/>
          </ac:spMkLst>
        </pc:spChg>
        <pc:spChg chg="add del mod">
          <ac:chgData name="Danielle" userId="e2554c37-e717-43a0-ba79-1183ca921ccd" providerId="ADAL" clId="{D0E96790-30F1-45DF-81CB-28324EA9AAE2}" dt="2020-08-18T19:43:22.816" v="60" actId="478"/>
          <ac:spMkLst>
            <pc:docMk/>
            <pc:sldMk cId="147098164" sldId="274"/>
            <ac:spMk id="9" creationId="{51D7144E-6DD9-4E03-A62C-AD724AFC8B64}"/>
          </ac:spMkLst>
        </pc:spChg>
        <pc:spChg chg="add mod">
          <ac:chgData name="Danielle" userId="e2554c37-e717-43a0-ba79-1183ca921ccd" providerId="ADAL" clId="{D0E96790-30F1-45DF-81CB-28324EA9AAE2}" dt="2020-08-18T19:44:03.134" v="68" actId="1076"/>
          <ac:spMkLst>
            <pc:docMk/>
            <pc:sldMk cId="147098164" sldId="274"/>
            <ac:spMk id="10" creationId="{B31A5D13-4D0E-4352-A8C4-236E6F7A2934}"/>
          </ac:spMkLst>
        </pc:spChg>
        <pc:spChg chg="add mod">
          <ac:chgData name="Danielle" userId="e2554c37-e717-43a0-ba79-1183ca921ccd" providerId="ADAL" clId="{D0E96790-30F1-45DF-81CB-28324EA9AAE2}" dt="2020-08-18T19:44:03.134" v="68" actId="1076"/>
          <ac:spMkLst>
            <pc:docMk/>
            <pc:sldMk cId="147098164" sldId="274"/>
            <ac:spMk id="11" creationId="{B165191A-74B5-45EE-9924-498D7073FB13}"/>
          </ac:spMkLst>
        </pc:spChg>
        <pc:spChg chg="add mod">
          <ac:chgData name="Danielle" userId="e2554c37-e717-43a0-ba79-1183ca921ccd" providerId="ADAL" clId="{D0E96790-30F1-45DF-81CB-28324EA9AAE2}" dt="2020-08-18T19:44:03.134" v="68" actId="1076"/>
          <ac:spMkLst>
            <pc:docMk/>
            <pc:sldMk cId="147098164" sldId="274"/>
            <ac:spMk id="12" creationId="{6496CF62-6897-4750-BB79-06C805AD448B}"/>
          </ac:spMkLst>
        </pc:spChg>
        <pc:spChg chg="add mod">
          <ac:chgData name="Danielle" userId="e2554c37-e717-43a0-ba79-1183ca921ccd" providerId="ADAL" clId="{D0E96790-30F1-45DF-81CB-28324EA9AAE2}" dt="2020-08-18T19:44:03.134" v="68" actId="1076"/>
          <ac:spMkLst>
            <pc:docMk/>
            <pc:sldMk cId="147098164" sldId="274"/>
            <ac:spMk id="13" creationId="{40957B59-0F71-4A7F-B487-5B2E737C946C}"/>
          </ac:spMkLst>
        </pc:spChg>
        <pc:spChg chg="add mod">
          <ac:chgData name="Danielle" userId="e2554c37-e717-43a0-ba79-1183ca921ccd" providerId="ADAL" clId="{D0E96790-30F1-45DF-81CB-28324EA9AAE2}" dt="2020-08-18T19:44:03.134" v="68" actId="1076"/>
          <ac:spMkLst>
            <pc:docMk/>
            <pc:sldMk cId="147098164" sldId="274"/>
            <ac:spMk id="14" creationId="{7A1ECD9A-E869-4F40-B7E4-37C43FBE5944}"/>
          </ac:spMkLst>
        </pc:spChg>
        <pc:spChg chg="add mod">
          <ac:chgData name="Danielle" userId="e2554c37-e717-43a0-ba79-1183ca921ccd" providerId="ADAL" clId="{D0E96790-30F1-45DF-81CB-28324EA9AAE2}" dt="2020-08-18T19:43:56.945" v="67" actId="1076"/>
          <ac:spMkLst>
            <pc:docMk/>
            <pc:sldMk cId="147098164" sldId="274"/>
            <ac:spMk id="17" creationId="{73C44D9C-91B4-41FE-BE87-90FAF770804D}"/>
          </ac:spMkLst>
        </pc:spChg>
        <pc:cxnChg chg="add mod">
          <ac:chgData name="Danielle" userId="e2554c37-e717-43a0-ba79-1183ca921ccd" providerId="ADAL" clId="{D0E96790-30F1-45DF-81CB-28324EA9AAE2}" dt="2020-08-18T19:44:03.134" v="68" actId="1076"/>
          <ac:cxnSpMkLst>
            <pc:docMk/>
            <pc:sldMk cId="147098164" sldId="274"/>
            <ac:cxnSpMk id="15" creationId="{60748DE6-98BF-400A-8937-697A961C5A46}"/>
          </ac:cxnSpMkLst>
        </pc:cxnChg>
        <pc:cxnChg chg="add mod">
          <ac:chgData name="Danielle" userId="e2554c37-e717-43a0-ba79-1183ca921ccd" providerId="ADAL" clId="{D0E96790-30F1-45DF-81CB-28324EA9AAE2}" dt="2020-08-18T19:44:03.134" v="68" actId="1076"/>
          <ac:cxnSpMkLst>
            <pc:docMk/>
            <pc:sldMk cId="147098164" sldId="274"/>
            <ac:cxnSpMk id="16" creationId="{FE9641DF-495F-43CA-8566-9024A417D07C}"/>
          </ac:cxnSpMkLst>
        </pc:cxnChg>
      </pc:sldChg>
      <pc:sldChg chg="addSp delSp modSp add mod delAnim modAnim">
        <pc:chgData name="Danielle" userId="e2554c37-e717-43a0-ba79-1183ca921ccd" providerId="ADAL" clId="{D0E96790-30F1-45DF-81CB-28324EA9AAE2}" dt="2020-08-18T19:45:24.071" v="139" actId="478"/>
        <pc:sldMkLst>
          <pc:docMk/>
          <pc:sldMk cId="1693068507" sldId="275"/>
        </pc:sldMkLst>
        <pc:spChg chg="add del mod">
          <ac:chgData name="Danielle" userId="e2554c37-e717-43a0-ba79-1183ca921ccd" providerId="ADAL" clId="{D0E96790-30F1-45DF-81CB-28324EA9AAE2}" dt="2020-08-18T19:45:24.071" v="139" actId="478"/>
          <ac:spMkLst>
            <pc:docMk/>
            <pc:sldMk cId="1693068507" sldId="275"/>
            <ac:spMk id="5" creationId="{149E475D-8F1A-43E1-B046-5D23DF4346FD}"/>
          </ac:spMkLst>
        </pc:spChg>
        <pc:spChg chg="del">
          <ac:chgData name="Danielle" userId="e2554c37-e717-43a0-ba79-1183ca921ccd" providerId="ADAL" clId="{D0E96790-30F1-45DF-81CB-28324EA9AAE2}" dt="2020-08-18T19:44:12.711" v="71" actId="478"/>
          <ac:spMkLst>
            <pc:docMk/>
            <pc:sldMk cId="1693068507" sldId="275"/>
            <ac:spMk id="10" creationId="{B31A5D13-4D0E-4352-A8C4-236E6F7A2934}"/>
          </ac:spMkLst>
        </pc:spChg>
        <pc:spChg chg="del">
          <ac:chgData name="Danielle" userId="e2554c37-e717-43a0-ba79-1183ca921ccd" providerId="ADAL" clId="{D0E96790-30F1-45DF-81CB-28324EA9AAE2}" dt="2020-08-18T19:44:12.711" v="71" actId="478"/>
          <ac:spMkLst>
            <pc:docMk/>
            <pc:sldMk cId="1693068507" sldId="275"/>
            <ac:spMk id="11" creationId="{B165191A-74B5-45EE-9924-498D7073FB13}"/>
          </ac:spMkLst>
        </pc:spChg>
        <pc:spChg chg="del">
          <ac:chgData name="Danielle" userId="e2554c37-e717-43a0-ba79-1183ca921ccd" providerId="ADAL" clId="{D0E96790-30F1-45DF-81CB-28324EA9AAE2}" dt="2020-08-18T19:44:12.711" v="71" actId="478"/>
          <ac:spMkLst>
            <pc:docMk/>
            <pc:sldMk cId="1693068507" sldId="275"/>
            <ac:spMk id="12" creationId="{6496CF62-6897-4750-BB79-06C805AD448B}"/>
          </ac:spMkLst>
        </pc:spChg>
        <pc:spChg chg="del">
          <ac:chgData name="Danielle" userId="e2554c37-e717-43a0-ba79-1183ca921ccd" providerId="ADAL" clId="{D0E96790-30F1-45DF-81CB-28324EA9AAE2}" dt="2020-08-18T19:44:12.711" v="71" actId="478"/>
          <ac:spMkLst>
            <pc:docMk/>
            <pc:sldMk cId="1693068507" sldId="275"/>
            <ac:spMk id="13" creationId="{40957B59-0F71-4A7F-B487-5B2E737C946C}"/>
          </ac:spMkLst>
        </pc:spChg>
        <pc:spChg chg="del">
          <ac:chgData name="Danielle" userId="e2554c37-e717-43a0-ba79-1183ca921ccd" providerId="ADAL" clId="{D0E96790-30F1-45DF-81CB-28324EA9AAE2}" dt="2020-08-18T19:44:12.711" v="71" actId="478"/>
          <ac:spMkLst>
            <pc:docMk/>
            <pc:sldMk cId="1693068507" sldId="275"/>
            <ac:spMk id="14" creationId="{7A1ECD9A-E869-4F40-B7E4-37C43FBE5944}"/>
          </ac:spMkLst>
        </pc:spChg>
        <pc:spChg chg="del">
          <ac:chgData name="Danielle" userId="e2554c37-e717-43a0-ba79-1183ca921ccd" providerId="ADAL" clId="{D0E96790-30F1-45DF-81CB-28324EA9AAE2}" dt="2020-08-18T19:44:14.189" v="72" actId="478"/>
          <ac:spMkLst>
            <pc:docMk/>
            <pc:sldMk cId="1693068507" sldId="275"/>
            <ac:spMk id="17" creationId="{73C44D9C-91B4-41FE-BE87-90FAF770804D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18" creationId="{766FC2D6-6CB0-4573-9FDE-B61FBC1464A9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19" creationId="{20EFEB11-D351-431C-B72D-DAB903EFCE28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20" creationId="{23ABB439-588A-4BED-9FD9-2CD65D919800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21" creationId="{2718C253-A7E2-4D34-8F78-ADFD447570E9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22" creationId="{814FEFD5-F017-4555-ABC5-AA5449EE544F}"/>
          </ac:spMkLst>
        </pc:spChg>
        <pc:spChg chg="add mod">
          <ac:chgData name="Danielle" userId="e2554c37-e717-43a0-ba79-1183ca921ccd" providerId="ADAL" clId="{D0E96790-30F1-45DF-81CB-28324EA9AAE2}" dt="2020-08-18T19:44:26.656" v="84" actId="1036"/>
          <ac:spMkLst>
            <pc:docMk/>
            <pc:sldMk cId="1693068507" sldId="275"/>
            <ac:spMk id="23" creationId="{ABA0B78C-64E6-4306-B1E8-92CA67593D20}"/>
          </ac:spMkLst>
        </pc:spChg>
        <pc:cxnChg chg="del">
          <ac:chgData name="Danielle" userId="e2554c37-e717-43a0-ba79-1183ca921ccd" providerId="ADAL" clId="{D0E96790-30F1-45DF-81CB-28324EA9AAE2}" dt="2020-08-18T19:44:12.711" v="71" actId="478"/>
          <ac:cxnSpMkLst>
            <pc:docMk/>
            <pc:sldMk cId="1693068507" sldId="275"/>
            <ac:cxnSpMk id="15" creationId="{60748DE6-98BF-400A-8937-697A961C5A46}"/>
          </ac:cxnSpMkLst>
        </pc:cxnChg>
        <pc:cxnChg chg="del">
          <ac:chgData name="Danielle" userId="e2554c37-e717-43a0-ba79-1183ca921ccd" providerId="ADAL" clId="{D0E96790-30F1-45DF-81CB-28324EA9AAE2}" dt="2020-08-18T19:44:12.711" v="71" actId="478"/>
          <ac:cxnSpMkLst>
            <pc:docMk/>
            <pc:sldMk cId="1693068507" sldId="275"/>
            <ac:cxnSpMk id="16" creationId="{FE9641DF-495F-43CA-8566-9024A417D07C}"/>
          </ac:cxnSpMkLst>
        </pc:cxnChg>
      </pc:sldChg>
      <pc:sldChg chg="addSp modSp new mod">
        <pc:chgData name="Danielle" userId="e2554c37-e717-43a0-ba79-1183ca921ccd" providerId="ADAL" clId="{D0E96790-30F1-45DF-81CB-28324EA9AAE2}" dt="2020-08-18T19:46:49.512" v="306" actId="20577"/>
        <pc:sldMkLst>
          <pc:docMk/>
          <pc:sldMk cId="1700314013" sldId="276"/>
        </pc:sldMkLst>
        <pc:spChg chg="add mod">
          <ac:chgData name="Danielle" userId="e2554c37-e717-43a0-ba79-1183ca921ccd" providerId="ADAL" clId="{D0E96790-30F1-45DF-81CB-28324EA9AAE2}" dt="2020-08-18T19:46:49.512" v="306" actId="20577"/>
          <ac:spMkLst>
            <pc:docMk/>
            <pc:sldMk cId="1700314013" sldId="276"/>
            <ac:spMk id="2" creationId="{3371F668-AC8F-4D27-8B1C-06A5197A9F5B}"/>
          </ac:spMkLst>
        </pc:spChg>
      </pc:sldChg>
      <pc:sldChg chg="modSp add mod">
        <pc:chgData name="Danielle" userId="e2554c37-e717-43a0-ba79-1183ca921ccd" providerId="ADAL" clId="{D0E96790-30F1-45DF-81CB-28324EA9AAE2}" dt="2020-08-18T19:48:27.686" v="342" actId="20577"/>
        <pc:sldMkLst>
          <pc:docMk/>
          <pc:sldMk cId="641770679" sldId="277"/>
        </pc:sldMkLst>
        <pc:spChg chg="mod">
          <ac:chgData name="Danielle" userId="e2554c37-e717-43a0-ba79-1183ca921ccd" providerId="ADAL" clId="{D0E96790-30F1-45DF-81CB-28324EA9AAE2}" dt="2020-08-18T19:48:27.686" v="342" actId="20577"/>
          <ac:spMkLst>
            <pc:docMk/>
            <pc:sldMk cId="641770679" sldId="277"/>
            <ac:spMk id="2" creationId="{3371F668-AC8F-4D27-8B1C-06A5197A9F5B}"/>
          </ac:spMkLst>
        </pc:spChg>
      </pc:sldChg>
      <pc:sldChg chg="addSp modSp add modAnim">
        <pc:chgData name="Danielle" userId="e2554c37-e717-43a0-ba79-1183ca921ccd" providerId="ADAL" clId="{D0E96790-30F1-45DF-81CB-28324EA9AAE2}" dt="2020-08-18T19:48:18.916" v="330"/>
        <pc:sldMkLst>
          <pc:docMk/>
          <pc:sldMk cId="243421846" sldId="278"/>
        </pc:sldMkLst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12" creationId="{7150AF9F-FC3F-4B41-9235-500BA38C1325}"/>
          </ac:spMkLst>
        </pc:spChg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13" creationId="{44084450-12A9-4EB4-B966-32E179D6A3B0}"/>
          </ac:spMkLst>
        </pc:spChg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15" creationId="{2801E8AF-D382-4B01-A7C7-031BBE048541}"/>
          </ac:spMkLst>
        </pc:spChg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16" creationId="{CE1FE979-9708-455B-A668-F6E56D56952F}"/>
          </ac:spMkLst>
        </pc:spChg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17" creationId="{A942F6EA-807E-4D88-B72B-C440D2E01E97}"/>
          </ac:spMkLst>
        </pc:spChg>
        <pc:spChg chg="add mod">
          <ac:chgData name="Danielle" userId="e2554c37-e717-43a0-ba79-1183ca921ccd" providerId="ADAL" clId="{D0E96790-30F1-45DF-81CB-28324EA9AAE2}" dt="2020-08-18T19:48:12.029" v="325" actId="1076"/>
          <ac:spMkLst>
            <pc:docMk/>
            <pc:sldMk cId="243421846" sldId="278"/>
            <ac:spMk id="24" creationId="{443C4E89-3069-453C-B83D-9D6BEB63EDBF}"/>
          </ac:spMkLst>
        </pc:spChg>
        <pc:cxnChg chg="add mod">
          <ac:chgData name="Danielle" userId="e2554c37-e717-43a0-ba79-1183ca921ccd" providerId="ADAL" clId="{D0E96790-30F1-45DF-81CB-28324EA9AAE2}" dt="2020-08-18T19:48:12.029" v="325" actId="1076"/>
          <ac:cxnSpMkLst>
            <pc:docMk/>
            <pc:sldMk cId="243421846" sldId="278"/>
            <ac:cxnSpMk id="14" creationId="{0B6ACF6D-3018-4B5A-A612-E218B5585950}"/>
          </ac:cxnSpMkLst>
        </pc:cxnChg>
      </pc:sldChg>
      <pc:sldChg chg="modSp add mod">
        <pc:chgData name="Danielle" userId="e2554c37-e717-43a0-ba79-1183ca921ccd" providerId="ADAL" clId="{D0E96790-30F1-45DF-81CB-28324EA9AAE2}" dt="2020-08-18T19:51:22.482" v="522" actId="20577"/>
        <pc:sldMkLst>
          <pc:docMk/>
          <pc:sldMk cId="688662786" sldId="279"/>
        </pc:sldMkLst>
        <pc:spChg chg="mod">
          <ac:chgData name="Danielle" userId="e2554c37-e717-43a0-ba79-1183ca921ccd" providerId="ADAL" clId="{D0E96790-30F1-45DF-81CB-28324EA9AAE2}" dt="2020-08-18T19:51:22.482" v="522" actId="20577"/>
          <ac:spMkLst>
            <pc:docMk/>
            <pc:sldMk cId="688662786" sldId="279"/>
            <ac:spMk id="2" creationId="{3371F668-AC8F-4D27-8B1C-06A5197A9F5B}"/>
          </ac:spMkLst>
        </pc:spChg>
      </pc:sldChg>
      <pc:sldMasterChg chg="modSp mod modSldLayout">
        <pc:chgData name="Danielle" userId="e2554c37-e717-43a0-ba79-1183ca921ccd" providerId="ADAL" clId="{D0E96790-30F1-45DF-81CB-28324EA9AAE2}" dt="2020-08-18T19:52:59.562" v="648" actId="6549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0E96790-30F1-45DF-81CB-28324EA9AAE2}" dt="2020-08-18T19:40:10.112" v="1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0:10.112" v="1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0:10.112" v="1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40:10.112" v="1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0E96790-30F1-45DF-81CB-28324EA9AAE2}" dt="2020-08-18T19:52:59.562" v="648" actId="6549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0E96790-30F1-45DF-81CB-28324EA9AAE2}" dt="2020-08-18T19:40:10.112" v="1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D0E96790-30F1-45DF-81CB-28324EA9AAE2}" dt="2020-08-18T19:40:49.152" v="20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D0E96790-30F1-45DF-81CB-28324EA9AAE2}" dt="2020-08-18T19:40:44.312" v="1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E96790-30F1-45DF-81CB-28324EA9AAE2}" dt="2020-08-18T19:40:44.312" v="1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0E96790-30F1-45DF-81CB-28324EA9AAE2}" dt="2020-08-18T19:40:47.161" v="17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0E96790-30F1-45DF-81CB-28324EA9AAE2}" dt="2020-08-18T19:40:49.152" v="20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0E96790-30F1-45DF-81CB-28324EA9AAE2}" dt="2020-08-18T19:40:44.312" v="1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0E96790-30F1-45DF-81CB-28324EA9AAE2}" dt="2020-08-18T19:40:44.312" v="1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0E96790-30F1-45DF-81CB-28324EA9AAE2}" dt="2020-08-18T19:40:44.312" v="1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0E96790-30F1-45DF-81CB-28324EA9AAE2}" dt="2020-08-18T19:40:44.312" v="1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0E96790-30F1-45DF-81CB-28324EA9AAE2}" dt="2020-08-18T19:40:44.312" v="1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0E96790-30F1-45DF-81CB-28324EA9AAE2}" dt="2020-08-18T19:40:55.851" v="2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0E96790-30F1-45DF-81CB-28324EA9AAE2}" dt="2020-08-18T19:40:55.851" v="2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E96790-30F1-45DF-81CB-28324EA9AAE2}" dt="2020-08-18T19:40:55.851" v="2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0E96790-30F1-45DF-81CB-28324EA9AAE2}" dt="2020-08-18T19:40:15.264" v="1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0E96790-30F1-45DF-81CB-28324EA9AAE2}" dt="2020-08-18T19:40:15.264" v="1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40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Adding, Subtracting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Ordering Decimals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05538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Decimal, decimal point, place value, columns, add, subtract, order, carry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and subtract decimals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decimals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worded questions involving adding and subtracting decimals.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19355" y="1701796"/>
            <a:ext cx="6773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What number goes with the following to make 10?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6978" y="2528257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cs typeface="Arial" panose="020B0604020202020204" pitchFamily="34" charset="0"/>
              </a:rPr>
              <a:t>5.5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06978" y="2956882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4.5</a:t>
            </a:r>
            <a:endParaRPr lang="en-US" altLang="en-US" sz="20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292211" y="2528257"/>
            <a:ext cx="696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cs typeface="Arial" panose="020B0604020202020204" pitchFamily="34" charset="0"/>
              </a:rPr>
              <a:t>4.2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763800" y="2528257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cs typeface="Arial" panose="020B0604020202020204" pitchFamily="34" charset="0"/>
              </a:rPr>
              <a:t>3.7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235389" y="2528257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cs typeface="Arial" panose="020B0604020202020204" pitchFamily="34" charset="0"/>
              </a:rPr>
              <a:t>8.6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763800" y="2956882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6.3</a:t>
            </a:r>
            <a:endParaRPr lang="en-US" altLang="en-US" sz="20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292211" y="2956882"/>
            <a:ext cx="696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5.8</a:t>
            </a:r>
            <a:endParaRPr lang="en-US" altLang="en-US" sz="20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235389" y="2956882"/>
            <a:ext cx="696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1.4</a:t>
            </a:r>
            <a:endParaRPr lang="en-US" altLang="en-US" sz="20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19355" y="1190794"/>
            <a:ext cx="6773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Starter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6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061" y="2018544"/>
            <a:ext cx="65365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1a)	5.4	b)	0.8	c)	4.43	d)	4.88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2)	£6.25			3)	4.26 metres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4)	£551.21		5)	3.75 litres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6)	1.62 metres		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7)	Shop A is cheapest by 25p (A = £16.21, B = 16.46)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8)	£7.36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272B759A-8C77-413F-A980-0B1400E8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63" y="1196752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Answers</a:t>
            </a:r>
            <a:endParaRPr lang="en-US" altLang="en-US" sz="2000" u="sn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223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36C6AB94-5799-49FD-9C20-168EBEB1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Ordering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0E3716-9D05-4E72-9989-6B5731D87813}"/>
              </a:ext>
            </a:extLst>
          </p:cNvPr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the following decimals in ascending order: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267222" y="3551465"/>
            <a:ext cx="926646" cy="3429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267222" y="3208565"/>
            <a:ext cx="926646" cy="3429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223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6.300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439488" y="2248445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61557" y="2248444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/>
          <p:cNvSpPr/>
          <p:nvPr/>
        </p:nvSpPr>
        <p:spPr bwMode="auto">
          <a:xfrm>
            <a:off x="2130062" y="3208565"/>
            <a:ext cx="1266689" cy="3429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9170" y="2442187"/>
            <a:ext cx="2259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0C74E9EA-2A28-4DF0-A174-4C45AF027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Ordering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54AD80-C99C-4FBD-B8EB-9E6DB98DFB66}"/>
              </a:ext>
            </a:extLst>
          </p:cNvPr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the following decimals in ascending order: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9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223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6.300</a:t>
            </a:r>
          </a:p>
          <a:p>
            <a:r>
              <a:rPr lang="en-GB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70" y="2442187"/>
            <a:ext cx="225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3.060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426426" y="2276736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2079137" y="2470478"/>
            <a:ext cx="1266689" cy="3429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B826107B-CCA5-46CD-B928-8201B6664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Ordering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C97FC8-FF40-4BE1-AE8F-703F47A3225E}"/>
              </a:ext>
            </a:extLst>
          </p:cNvPr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the following decimals in ascending order: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267222" y="3933779"/>
            <a:ext cx="926646" cy="3429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67222" y="4276679"/>
            <a:ext cx="926646" cy="3429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223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3.060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6.300</a:t>
            </a:r>
          </a:p>
          <a:p>
            <a:r>
              <a:rPr lang="en-GB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9170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6.300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426426" y="2276736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690419" y="2276736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896841" y="2276735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091322" y="2279896"/>
            <a:ext cx="0" cy="1937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13"/>
          <p:cNvSpPr/>
          <p:nvPr/>
        </p:nvSpPr>
        <p:spPr bwMode="auto">
          <a:xfrm>
            <a:off x="2057074" y="3933779"/>
            <a:ext cx="1266689" cy="3429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1914" y="2442187"/>
            <a:ext cx="225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0.36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0.603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3.06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6.036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34099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71F668-AC8F-4D27-8B1C-06A5197A9F5B}"/>
              </a:ext>
            </a:extLst>
          </p:cNvPr>
          <p:cNvSpPr txBox="1"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Ordering decimals worksheet.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Re-write the sets of decimals in your exercise book, lining up the decimal points.</a:t>
            </a:r>
          </a:p>
        </p:txBody>
      </p:sp>
    </p:spTree>
    <p:extLst>
      <p:ext uri="{BB962C8B-B14F-4D97-AF65-F5344CB8AC3E}">
        <p14:creationId xmlns:p14="http://schemas.microsoft.com/office/powerpoint/2010/main" val="68866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5308"/>
              </p:ext>
            </p:extLst>
          </p:nvPr>
        </p:nvGraphicFramePr>
        <p:xfrm>
          <a:off x="2130065" y="1916833"/>
          <a:ext cx="6762413" cy="3682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640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Smallest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Biggest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356.06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356.6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3.092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9.203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81.07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£0.34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£0.45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£0.78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78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2.1cm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65mm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124cm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1.1km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8A38317D-E2BC-4621-98DF-6FBE51B9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063" y="1196752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Answers</a:t>
            </a:r>
            <a:endParaRPr lang="en-US" altLang="en-US" sz="2000" u="sn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30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5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Adding and Subtracting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"/>
              <p:cNvSpPr txBox="1">
                <a:spLocks noChangeArrowheads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3.35−1.74=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"/>
              <p:cNvSpPr txBox="1">
                <a:spLocks noChangeArrowheads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1.7+5.73= 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loud Callout 6"/>
          <p:cNvSpPr/>
          <p:nvPr/>
        </p:nvSpPr>
        <p:spPr bwMode="auto">
          <a:xfrm>
            <a:off x="6012160" y="2768550"/>
            <a:ext cx="3268920" cy="2196010"/>
          </a:xfrm>
          <a:prstGeom prst="cloudCallout">
            <a:avLst>
              <a:gd name="adj1" fmla="val -70667"/>
              <a:gd name="adj2" fmla="val -35062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Hint…</a:t>
            </a:r>
          </a:p>
          <a:p>
            <a:pPr algn="ctr"/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you going to set out the numbers? </a:t>
            </a:r>
          </a:p>
          <a:p>
            <a:pPr algn="ctr"/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need to remember?</a:t>
            </a: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method could you use to solve these questions?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Adding and Subtracting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"/>
              <p:cNvSpPr txBox="1">
                <a:spLocks noChangeArrowheads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3.35−1.74=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"/>
              <p:cNvSpPr txBox="1">
                <a:spLocks noChangeArrowheads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1.7+5.73= 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method could you use to solve these questions?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B31A5D13-4D0E-4352-A8C4-236E6F7A2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852936"/>
            <a:ext cx="24574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   1.7</a:t>
            </a:r>
          </a:p>
          <a:p>
            <a:pPr eaLnBrk="1" hangingPunct="1"/>
            <a:r>
              <a:rPr lang="en-GB" altLang="en-US" sz="5400" u="sng" dirty="0">
                <a:cs typeface="Arial" panose="020B0604020202020204" pitchFamily="34" charset="0"/>
              </a:rPr>
              <a:t>5.73  +</a:t>
            </a:r>
          </a:p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_____</a:t>
            </a:r>
            <a:endParaRPr lang="en-US" altLang="en-US" sz="5400" dirty="0"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65191A-74B5-45EE-9924-498D7073FB13}"/>
              </a:ext>
            </a:extLst>
          </p:cNvPr>
          <p:cNvSpPr/>
          <p:nvPr/>
        </p:nvSpPr>
        <p:spPr>
          <a:xfrm>
            <a:off x="3446389" y="4438956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96CF62-6897-4750-BB79-06C805AD448B}"/>
              </a:ext>
            </a:extLst>
          </p:cNvPr>
          <p:cNvSpPr/>
          <p:nvPr/>
        </p:nvSpPr>
        <p:spPr>
          <a:xfrm>
            <a:off x="3129614" y="5339203"/>
            <a:ext cx="29206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57B59-0F71-4A7F-B487-5B2E737C946C}"/>
              </a:ext>
            </a:extLst>
          </p:cNvPr>
          <p:cNvSpPr/>
          <p:nvPr/>
        </p:nvSpPr>
        <p:spPr>
          <a:xfrm>
            <a:off x="2961299" y="4419426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ECD9A-E869-4F40-B7E4-37C43FBE5944}"/>
              </a:ext>
            </a:extLst>
          </p:cNvPr>
          <p:cNvSpPr/>
          <p:nvPr/>
        </p:nvSpPr>
        <p:spPr>
          <a:xfrm>
            <a:off x="2396000" y="4409629"/>
            <a:ext cx="7809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748DE6-98BF-400A-8937-697A961C5A46}"/>
              </a:ext>
            </a:extLst>
          </p:cNvPr>
          <p:cNvCxnSpPr/>
          <p:nvPr/>
        </p:nvCxnSpPr>
        <p:spPr bwMode="auto">
          <a:xfrm>
            <a:off x="2319417" y="3014876"/>
            <a:ext cx="2419895" cy="2304797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9641DF-495F-43CA-8566-9024A417D07C}"/>
              </a:ext>
            </a:extLst>
          </p:cNvPr>
          <p:cNvCxnSpPr/>
          <p:nvPr/>
        </p:nvCxnSpPr>
        <p:spPr bwMode="auto">
          <a:xfrm flipV="1">
            <a:off x="2238090" y="3093254"/>
            <a:ext cx="2569802" cy="2226419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Explosion 2 14">
            <a:extLst>
              <a:ext uri="{FF2B5EF4-FFF2-40B4-BE49-F238E27FC236}">
                <a16:creationId xmlns:a16="http://schemas.microsoft.com/office/drawing/2014/main" id="{73C44D9C-91B4-41FE-BE87-90FAF770804D}"/>
              </a:ext>
            </a:extLst>
          </p:cNvPr>
          <p:cNvSpPr/>
          <p:nvPr/>
        </p:nvSpPr>
        <p:spPr bwMode="auto">
          <a:xfrm>
            <a:off x="5072827" y="2917924"/>
            <a:ext cx="5863139" cy="2226420"/>
          </a:xfrm>
          <a:prstGeom prst="irregularSeal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Always remember: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decimal points must be aligned before adding! Put zeros in place to help.</a:t>
            </a:r>
          </a:p>
        </p:txBody>
      </p:sp>
    </p:spTree>
    <p:extLst>
      <p:ext uri="{BB962C8B-B14F-4D97-AF65-F5344CB8AC3E}">
        <p14:creationId xmlns:p14="http://schemas.microsoft.com/office/powerpoint/2010/main" val="1470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Adding and Subtracting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"/>
              <p:cNvSpPr txBox="1">
                <a:spLocks noChangeArrowheads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3.35−1.74=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"/>
              <p:cNvSpPr txBox="1">
                <a:spLocks noChangeArrowheads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1.7+5.73= 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method could you use to solve these questions?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766FC2D6-6CB0-4573-9FDE-B61FBC146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971" y="2809135"/>
            <a:ext cx="24574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1.7</a:t>
            </a:r>
          </a:p>
          <a:p>
            <a:pPr eaLnBrk="1" hangingPunct="1"/>
            <a:r>
              <a:rPr lang="en-GB" altLang="en-US" sz="5400" u="sng" dirty="0">
                <a:cs typeface="Arial" panose="020B0604020202020204" pitchFamily="34" charset="0"/>
              </a:rPr>
              <a:t>5.73  +</a:t>
            </a:r>
          </a:p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_____</a:t>
            </a:r>
            <a:endParaRPr lang="en-US" altLang="en-US" sz="5400" dirty="0"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EFEB11-D351-431C-B72D-DAB903EFCE28}"/>
              </a:ext>
            </a:extLst>
          </p:cNvPr>
          <p:cNvSpPr/>
          <p:nvPr/>
        </p:nvSpPr>
        <p:spPr>
          <a:xfrm>
            <a:off x="3254600" y="439515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BB439-588A-4BED-9FD9-2CD65D919800}"/>
              </a:ext>
            </a:extLst>
          </p:cNvPr>
          <p:cNvSpPr/>
          <p:nvPr/>
        </p:nvSpPr>
        <p:spPr>
          <a:xfrm>
            <a:off x="2376133" y="5266075"/>
            <a:ext cx="29206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18C253-A7E2-4D34-8F78-ADFD447570E9}"/>
              </a:ext>
            </a:extLst>
          </p:cNvPr>
          <p:cNvSpPr/>
          <p:nvPr/>
        </p:nvSpPr>
        <p:spPr>
          <a:xfrm>
            <a:off x="2769510" y="437562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4FEFD5-F017-4555-ABC5-AA5449EE544F}"/>
              </a:ext>
            </a:extLst>
          </p:cNvPr>
          <p:cNvSpPr/>
          <p:nvPr/>
        </p:nvSpPr>
        <p:spPr>
          <a:xfrm>
            <a:off x="2204211" y="4365828"/>
            <a:ext cx="7809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0B78C-64E6-4306-B1E8-92CA67593D20}"/>
              </a:ext>
            </a:extLst>
          </p:cNvPr>
          <p:cNvSpPr/>
          <p:nvPr/>
        </p:nvSpPr>
        <p:spPr>
          <a:xfrm>
            <a:off x="3254599" y="280913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30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71F668-AC8F-4D27-8B1C-06A5197A9F5B}"/>
              </a:ext>
            </a:extLst>
          </p:cNvPr>
          <p:cNvSpPr txBox="1"/>
          <p:nvPr/>
        </p:nvSpPr>
        <p:spPr>
          <a:xfrm>
            <a:off x="2123728" y="1124744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Adding decimals worksheet.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MUST show all your working.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Don’t forget to line up the decimal points for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170031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30063" y="1196752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Answers</a:t>
            </a:r>
            <a:endParaRPr lang="en-US" altLang="en-US" sz="2000" u="sng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063" y="1984822"/>
            <a:ext cx="65365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1a)	7.1	b)	9.3	c)	7.1	d)	8.4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2)	£5.44			3)	£8.09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4a)	£8.74			b)	£25.01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c)	Yes – total cost is £9.92		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d)	Pencil case, maths set, scientific calculator</a:t>
            </a:r>
          </a:p>
        </p:txBody>
      </p:sp>
    </p:spTree>
    <p:extLst>
      <p:ext uri="{BB962C8B-B14F-4D97-AF65-F5344CB8AC3E}">
        <p14:creationId xmlns:p14="http://schemas.microsoft.com/office/powerpoint/2010/main" val="120204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130063" y="1140044"/>
            <a:ext cx="6536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u="sng" dirty="0">
                <a:cs typeface="Arial" panose="020B0604020202020204" pitchFamily="34" charset="0"/>
              </a:rPr>
              <a:t>Adding and Subtracting Decimals</a:t>
            </a:r>
            <a:endParaRPr lang="en-US" altLang="en-US" sz="2000" b="1" u="sng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"/>
              <p:cNvSpPr txBox="1">
                <a:spLocks noChangeArrowheads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3.35−1.74=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0036" y="2241103"/>
                <a:ext cx="25717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"/>
              <p:cNvSpPr txBox="1">
                <a:spLocks noChangeArrowheads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1.7+5.73= </m:t>
                    </m:r>
                  </m:oMath>
                </a14:m>
                <a:r>
                  <a:rPr lang="en-US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062" y="2241103"/>
                <a:ext cx="2457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130062" y="1713656"/>
            <a:ext cx="663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method could you use to solve these questions?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766FC2D6-6CB0-4573-9FDE-B61FBC146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971" y="2809135"/>
            <a:ext cx="24574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1.7</a:t>
            </a:r>
          </a:p>
          <a:p>
            <a:pPr eaLnBrk="1" hangingPunct="1"/>
            <a:r>
              <a:rPr lang="en-GB" altLang="en-US" sz="5400" u="sng" dirty="0">
                <a:cs typeface="Arial" panose="020B0604020202020204" pitchFamily="34" charset="0"/>
              </a:rPr>
              <a:t>5.73  +</a:t>
            </a:r>
          </a:p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_____</a:t>
            </a:r>
            <a:endParaRPr lang="en-US" altLang="en-US" sz="5400" dirty="0"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EFEB11-D351-431C-B72D-DAB903EFCE28}"/>
              </a:ext>
            </a:extLst>
          </p:cNvPr>
          <p:cNvSpPr/>
          <p:nvPr/>
        </p:nvSpPr>
        <p:spPr>
          <a:xfrm>
            <a:off x="3254600" y="439515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BB439-588A-4BED-9FD9-2CD65D919800}"/>
              </a:ext>
            </a:extLst>
          </p:cNvPr>
          <p:cNvSpPr/>
          <p:nvPr/>
        </p:nvSpPr>
        <p:spPr>
          <a:xfrm>
            <a:off x="2376133" y="5266075"/>
            <a:ext cx="29206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18C253-A7E2-4D34-8F78-ADFD447570E9}"/>
              </a:ext>
            </a:extLst>
          </p:cNvPr>
          <p:cNvSpPr/>
          <p:nvPr/>
        </p:nvSpPr>
        <p:spPr>
          <a:xfrm>
            <a:off x="2769510" y="437562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4FEFD5-F017-4555-ABC5-AA5449EE544F}"/>
              </a:ext>
            </a:extLst>
          </p:cNvPr>
          <p:cNvSpPr/>
          <p:nvPr/>
        </p:nvSpPr>
        <p:spPr>
          <a:xfrm>
            <a:off x="2204211" y="4365828"/>
            <a:ext cx="7809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0B78C-64E6-4306-B1E8-92CA67593D20}"/>
              </a:ext>
            </a:extLst>
          </p:cNvPr>
          <p:cNvSpPr/>
          <p:nvPr/>
        </p:nvSpPr>
        <p:spPr>
          <a:xfrm>
            <a:off x="3254599" y="2809135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7150AF9F-FC3F-4B41-9235-500BA38C1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304" y="2852936"/>
            <a:ext cx="24574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3.35</a:t>
            </a:r>
          </a:p>
          <a:p>
            <a:pPr eaLnBrk="1" hangingPunct="1"/>
            <a:r>
              <a:rPr lang="en-GB" altLang="en-US" sz="5400" u="sng" dirty="0">
                <a:cs typeface="Arial" panose="020B0604020202020204" pitchFamily="34" charset="0"/>
              </a:rPr>
              <a:t>1.74  -</a:t>
            </a:r>
          </a:p>
          <a:p>
            <a:pPr eaLnBrk="1" hangingPunct="1"/>
            <a:r>
              <a:rPr lang="en-GB" altLang="en-US" sz="5400" dirty="0">
                <a:cs typeface="Arial" panose="020B0604020202020204" pitchFamily="34" charset="0"/>
              </a:rPr>
              <a:t>____</a:t>
            </a:r>
            <a:endParaRPr lang="en-US" altLang="en-US" sz="5400" dirty="0"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084450-12A9-4EB4-B966-32E179D6A3B0}"/>
              </a:ext>
            </a:extLst>
          </p:cNvPr>
          <p:cNvSpPr/>
          <p:nvPr/>
        </p:nvSpPr>
        <p:spPr>
          <a:xfrm>
            <a:off x="6699088" y="4438956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6ACF6D-3018-4B5A-A612-E218B5585950}"/>
              </a:ext>
            </a:extLst>
          </p:cNvPr>
          <p:cNvCxnSpPr/>
          <p:nvPr/>
        </p:nvCxnSpPr>
        <p:spPr bwMode="auto">
          <a:xfrm flipV="1">
            <a:off x="5793276" y="2995154"/>
            <a:ext cx="430410" cy="498945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801E8AF-D382-4B01-A7C7-031BBE048541}"/>
              </a:ext>
            </a:extLst>
          </p:cNvPr>
          <p:cNvSpPr/>
          <p:nvPr/>
        </p:nvSpPr>
        <p:spPr>
          <a:xfrm>
            <a:off x="6201757" y="3094585"/>
            <a:ext cx="29206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1FE979-9708-455B-A668-F6E56D56952F}"/>
              </a:ext>
            </a:extLst>
          </p:cNvPr>
          <p:cNvSpPr/>
          <p:nvPr/>
        </p:nvSpPr>
        <p:spPr>
          <a:xfrm>
            <a:off x="5604703" y="2846723"/>
            <a:ext cx="30168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42F6EA-807E-4D88-B72B-C440D2E01E97}"/>
              </a:ext>
            </a:extLst>
          </p:cNvPr>
          <p:cNvSpPr/>
          <p:nvPr/>
        </p:nvSpPr>
        <p:spPr>
          <a:xfrm>
            <a:off x="6171685" y="4429158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3C4E89-3069-453C-B83D-9D6BEB63EDBF}"/>
              </a:ext>
            </a:extLst>
          </p:cNvPr>
          <p:cNvSpPr/>
          <p:nvPr/>
        </p:nvSpPr>
        <p:spPr>
          <a:xfrm flipH="1">
            <a:off x="5695304" y="4425637"/>
            <a:ext cx="11180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4342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71F668-AC8F-4D27-8B1C-06A5197A9F5B}"/>
              </a:ext>
            </a:extLst>
          </p:cNvPr>
          <p:cNvSpPr txBox="1"/>
          <p:nvPr/>
        </p:nvSpPr>
        <p:spPr>
          <a:xfrm>
            <a:off x="2123728" y="1124744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Subtracting decimals worksheet.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MUST show all your working.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Don’t forget to line up the decimal points for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6417706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525</Words>
  <Application>Microsoft Office PowerPoint</Application>
  <PresentationFormat>On-screen Show (4:3)</PresentationFormat>
  <Paragraphs>210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2020-08-18T19:53:03Z</dcterms:modified>
</cp:coreProperties>
</file>