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7" r:id="rId3"/>
    <p:sldId id="258" r:id="rId4"/>
    <p:sldId id="256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0473C-92A1-49FD-BE07-B2B57689268E}" v="22" dt="2020-06-07T20:24:18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D20473C-92A1-49FD-BE07-B2B57689268E}"/>
    <pc:docChg chg="modSld modMainMaster">
      <pc:chgData name="Danielle" userId="e2554c37-e717-43a0-ba79-1183ca921ccd" providerId="ADAL" clId="{DD20473C-92A1-49FD-BE07-B2B57689268E}" dt="2020-06-07T20:24:40.094" v="47" actId="20577"/>
      <pc:docMkLst>
        <pc:docMk/>
      </pc:docMkLst>
      <pc:sldChg chg="modSp mod">
        <pc:chgData name="Danielle" userId="e2554c37-e717-43a0-ba79-1183ca921ccd" providerId="ADAL" clId="{DD20473C-92A1-49FD-BE07-B2B57689268E}" dt="2020-06-07T20:23:19.444" v="29" actId="1037"/>
        <pc:sldMkLst>
          <pc:docMk/>
          <pc:sldMk cId="1373520525" sldId="256"/>
        </pc:sldMkLst>
        <pc:spChg chg="mod">
          <ac:chgData name="Danielle" userId="e2554c37-e717-43a0-ba79-1183ca921ccd" providerId="ADAL" clId="{DD20473C-92A1-49FD-BE07-B2B57689268E}" dt="2020-06-07T20:22:13.267" v="15" actId="2711"/>
          <ac:spMkLst>
            <pc:docMk/>
            <pc:sldMk cId="1373520525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13.267" v="15" actId="2711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13.267" v="15" actId="2711"/>
          <ac:spMkLst>
            <pc:docMk/>
            <pc:sldMk cId="1373520525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19.444" v="29" actId="1037"/>
          <ac:spMkLst>
            <pc:docMk/>
            <pc:sldMk cId="1373520525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13.114" v="28" actId="1037"/>
          <ac:spMkLst>
            <pc:docMk/>
            <pc:sldMk cId="1373520525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19.444" v="29" actId="1037"/>
          <ac:spMkLst>
            <pc:docMk/>
            <pc:sldMk cId="1373520525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23.777" v="17" actId="207"/>
          <ac:spMkLst>
            <pc:docMk/>
            <pc:sldMk cId="1373520525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23.777" v="17" actId="207"/>
          <ac:spMkLst>
            <pc:docMk/>
            <pc:sldMk cId="1373520525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23.777" v="17" actId="207"/>
          <ac:spMkLst>
            <pc:docMk/>
            <pc:sldMk cId="137352052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23.777" v="17" actId="207"/>
          <ac:spMkLst>
            <pc:docMk/>
            <pc:sldMk cId="1373520525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23.777" v="17" actId="207"/>
          <ac:spMkLst>
            <pc:docMk/>
            <pc:sldMk cId="1373520525" sldId="256"/>
            <ac:spMk id="20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36.102" v="19" actId="1037"/>
          <ac:spMkLst>
            <pc:docMk/>
            <pc:sldMk cId="1373520525" sldId="256"/>
            <ac:spMk id="21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23.777" v="17" actId="207"/>
          <ac:spMkLst>
            <pc:docMk/>
            <pc:sldMk cId="1373520525" sldId="256"/>
            <ac:spMk id="22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13.267" v="15" actId="2711"/>
          <ac:spMkLst>
            <pc:docMk/>
            <pc:sldMk cId="1373520525" sldId="256"/>
            <ac:spMk id="23" creationId="{00000000-0000-0000-0000-000000000000}"/>
          </ac:spMkLst>
        </pc:spChg>
        <pc:cxnChg chg="mod">
          <ac:chgData name="Danielle" userId="e2554c37-e717-43a0-ba79-1183ca921ccd" providerId="ADAL" clId="{DD20473C-92A1-49FD-BE07-B2B57689268E}" dt="2020-06-07T20:22:23.777" v="17" actId="207"/>
          <ac:cxnSpMkLst>
            <pc:docMk/>
            <pc:sldMk cId="1373520525" sldId="256"/>
            <ac:cxnSpMk id="13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2:23.777" v="17" actId="207"/>
          <ac:cxnSpMkLst>
            <pc:docMk/>
            <pc:sldMk cId="1373520525" sldId="256"/>
            <ac:cxnSpMk id="14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2:23.777" v="17" actId="207"/>
          <ac:cxnSpMkLst>
            <pc:docMk/>
            <pc:sldMk cId="1373520525" sldId="256"/>
            <ac:cxnSpMk id="18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2:23.777" v="17" actId="207"/>
          <ac:cxnSpMkLst>
            <pc:docMk/>
            <pc:sldMk cId="1373520525" sldId="256"/>
            <ac:cxnSpMk id="19" creationId="{00000000-0000-0000-0000-000000000000}"/>
          </ac:cxnSpMkLst>
        </pc:cxnChg>
      </pc:sldChg>
      <pc:sldChg chg="modSp">
        <pc:chgData name="Danielle" userId="e2554c37-e717-43a0-ba79-1183ca921ccd" providerId="ADAL" clId="{DD20473C-92A1-49FD-BE07-B2B57689268E}" dt="2020-06-07T20:21:30.712" v="11" actId="16959"/>
        <pc:sldMkLst>
          <pc:docMk/>
          <pc:sldMk cId="4249547070" sldId="257"/>
        </pc:sldMkLst>
        <pc:spChg chg="mod">
          <ac:chgData name="Danielle" userId="e2554c37-e717-43a0-ba79-1183ca921ccd" providerId="ADAL" clId="{DD20473C-92A1-49FD-BE07-B2B57689268E}" dt="2020-06-07T20:21:30.712" v="11" actId="16959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1:24.984" v="9" actId="2711"/>
          <ac:spMkLst>
            <pc:docMk/>
            <pc:sldMk cId="4249547070" sldId="257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DD20473C-92A1-49FD-BE07-B2B57689268E}" dt="2020-06-07T20:22:00.319" v="14" actId="2711"/>
        <pc:sldMkLst>
          <pc:docMk/>
          <pc:sldMk cId="1860445145" sldId="258"/>
        </pc:sldMkLst>
        <pc:spChg chg="mod">
          <ac:chgData name="Danielle" userId="e2554c37-e717-43a0-ba79-1183ca921ccd" providerId="ADAL" clId="{DD20473C-92A1-49FD-BE07-B2B57689268E}" dt="2020-06-07T20:22:00.319" v="14" actId="2711"/>
          <ac:spMkLst>
            <pc:docMk/>
            <pc:sldMk cId="1860445145" sldId="258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DD20473C-92A1-49FD-BE07-B2B57689268E}" dt="2020-06-07T20:22:57.229" v="23" actId="2711"/>
        <pc:sldMkLst>
          <pc:docMk/>
          <pc:sldMk cId="93983738" sldId="259"/>
        </pc:sldMkLst>
        <pc:spChg chg="mod">
          <ac:chgData name="Danielle" userId="e2554c37-e717-43a0-ba79-1183ca921ccd" providerId="ADAL" clId="{DD20473C-92A1-49FD-BE07-B2B57689268E}" dt="2020-06-07T20:22:43.489" v="20" actId="2711"/>
          <ac:spMkLst>
            <pc:docMk/>
            <pc:sldMk cId="93983738" sldId="259"/>
            <ac:spMk id="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43.489" v="20" actId="2711"/>
          <ac:spMkLst>
            <pc:docMk/>
            <pc:sldMk cId="93983738" sldId="259"/>
            <ac:spMk id="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43.489" v="20" actId="2711"/>
          <ac:spMkLst>
            <pc:docMk/>
            <pc:sldMk cId="93983738" sldId="259"/>
            <ac:spMk id="8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43.489" v="20" actId="2711"/>
          <ac:spMkLst>
            <pc:docMk/>
            <pc:sldMk cId="93983738" sldId="259"/>
            <ac:spMk id="9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43.489" v="20" actId="2711"/>
          <ac:spMkLst>
            <pc:docMk/>
            <pc:sldMk cId="93983738" sldId="259"/>
            <ac:spMk id="10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49.454" v="22" actId="207"/>
          <ac:spMkLst>
            <pc:docMk/>
            <pc:sldMk cId="93983738" sldId="259"/>
            <ac:spMk id="11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49.454" v="22" actId="207"/>
          <ac:spMkLst>
            <pc:docMk/>
            <pc:sldMk cId="93983738" sldId="259"/>
            <ac:spMk id="14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49.454" v="22" actId="207"/>
          <ac:spMkLst>
            <pc:docMk/>
            <pc:sldMk cId="93983738" sldId="259"/>
            <ac:spMk id="1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2:49.454" v="22" actId="207"/>
          <ac:spMkLst>
            <pc:docMk/>
            <pc:sldMk cId="93983738" sldId="259"/>
            <ac:spMk id="16" creationId="{00000000-0000-0000-0000-000000000000}"/>
          </ac:spMkLst>
        </pc:spChg>
        <pc:graphicFrameChg chg="mod modGraphic">
          <ac:chgData name="Danielle" userId="e2554c37-e717-43a0-ba79-1183ca921ccd" providerId="ADAL" clId="{DD20473C-92A1-49FD-BE07-B2B57689268E}" dt="2020-06-07T20:22:57.229" v="23" actId="2711"/>
          <ac:graphicFrameMkLst>
            <pc:docMk/>
            <pc:sldMk cId="93983738" sldId="259"/>
            <ac:graphicFrameMk id="3" creationId="{00000000-0000-0000-0000-000000000000}"/>
          </ac:graphicFrameMkLst>
        </pc:graphicFrameChg>
        <pc:cxnChg chg="mod">
          <ac:chgData name="Danielle" userId="e2554c37-e717-43a0-ba79-1183ca921ccd" providerId="ADAL" clId="{DD20473C-92A1-49FD-BE07-B2B57689268E}" dt="2020-06-07T20:22:49.454" v="22" actId="207"/>
          <ac:cxnSpMkLst>
            <pc:docMk/>
            <pc:sldMk cId="93983738" sldId="259"/>
            <ac:cxnSpMk id="12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2:49.454" v="22" actId="207"/>
          <ac:cxnSpMkLst>
            <pc:docMk/>
            <pc:sldMk cId="93983738" sldId="259"/>
            <ac:cxnSpMk id="13" creationId="{00000000-0000-0000-0000-000000000000}"/>
          </ac:cxnSpMkLst>
        </pc:cxnChg>
      </pc:sldChg>
      <pc:sldChg chg="modSp mod">
        <pc:chgData name="Danielle" userId="e2554c37-e717-43a0-ba79-1183ca921ccd" providerId="ADAL" clId="{DD20473C-92A1-49FD-BE07-B2B57689268E}" dt="2020-06-07T20:23:48.312" v="36" actId="113"/>
        <pc:sldMkLst>
          <pc:docMk/>
          <pc:sldMk cId="2199715479" sldId="260"/>
        </pc:sldMkLst>
        <pc:spChg chg="mod">
          <ac:chgData name="Danielle" userId="e2554c37-e717-43a0-ba79-1183ca921ccd" providerId="ADAL" clId="{DD20473C-92A1-49FD-BE07-B2B57689268E}" dt="2020-06-07T20:23:06.744" v="24" actId="2711"/>
          <ac:spMkLst>
            <pc:docMk/>
            <pc:sldMk cId="2199715479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06.744" v="24" actId="2711"/>
          <ac:spMkLst>
            <pc:docMk/>
            <pc:sldMk cId="2199715479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33.032" v="33" actId="1037"/>
          <ac:spMkLst>
            <pc:docMk/>
            <pc:sldMk cId="2199715479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06.744" v="24" actId="2711"/>
          <ac:spMkLst>
            <pc:docMk/>
            <pc:sldMk cId="2199715479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0.029" v="34" actId="14100"/>
          <ac:spMkLst>
            <pc:docMk/>
            <pc:sldMk cId="2199715479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1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17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19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20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21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22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2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2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48.312" v="36" actId="113"/>
          <ac:spMkLst>
            <pc:docMk/>
            <pc:sldMk cId="2199715479" sldId="260"/>
            <ac:spMk id="27" creationId="{00000000-0000-0000-0000-000000000000}"/>
          </ac:spMkLst>
        </pc:spChg>
        <pc:cxnChg chg="mod">
          <ac:chgData name="Danielle" userId="e2554c37-e717-43a0-ba79-1183ca921ccd" providerId="ADAL" clId="{DD20473C-92A1-49FD-BE07-B2B57689268E}" dt="2020-06-07T20:23:48.312" v="36" actId="113"/>
          <ac:cxnSpMkLst>
            <pc:docMk/>
            <pc:sldMk cId="2199715479" sldId="260"/>
            <ac:cxnSpMk id="23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3:48.312" v="36" actId="113"/>
          <ac:cxnSpMkLst>
            <pc:docMk/>
            <pc:sldMk cId="2199715479" sldId="260"/>
            <ac:cxnSpMk id="24" creationId="{00000000-0000-0000-0000-000000000000}"/>
          </ac:cxnSpMkLst>
        </pc:cxnChg>
      </pc:sldChg>
      <pc:sldChg chg="modSp mod">
        <pc:chgData name="Danielle" userId="e2554c37-e717-43a0-ba79-1183ca921ccd" providerId="ADAL" clId="{DD20473C-92A1-49FD-BE07-B2B57689268E}" dt="2020-06-07T20:24:18.789" v="44" actId="207"/>
        <pc:sldMkLst>
          <pc:docMk/>
          <pc:sldMk cId="3591402065" sldId="261"/>
        </pc:sldMkLst>
        <pc:spChg chg="mod">
          <ac:chgData name="Danielle" userId="e2554c37-e717-43a0-ba79-1183ca921ccd" providerId="ADAL" clId="{DD20473C-92A1-49FD-BE07-B2B57689268E}" dt="2020-06-07T20:23:59.475" v="37" actId="2711"/>
          <ac:spMkLst>
            <pc:docMk/>
            <pc:sldMk cId="3591402065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59.475" v="37" actId="2711"/>
          <ac:spMkLst>
            <pc:docMk/>
            <pc:sldMk cId="3591402065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05.537" v="39" actId="1037"/>
          <ac:spMkLst>
            <pc:docMk/>
            <pc:sldMk cId="3591402065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2.626" v="42" actId="1038"/>
          <ac:spMkLst>
            <pc:docMk/>
            <pc:sldMk cId="3591402065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3:59.475" v="37" actId="2711"/>
          <ac:spMkLst>
            <pc:docMk/>
            <pc:sldMk cId="3591402065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11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1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1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17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20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21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2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2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4:18.789" v="44" actId="207"/>
          <ac:spMkLst>
            <pc:docMk/>
            <pc:sldMk cId="3591402065" sldId="261"/>
            <ac:spMk id="27" creationId="{00000000-0000-0000-0000-000000000000}"/>
          </ac:spMkLst>
        </pc:spChg>
        <pc:cxnChg chg="mod">
          <ac:chgData name="Danielle" userId="e2554c37-e717-43a0-ba79-1183ca921ccd" providerId="ADAL" clId="{DD20473C-92A1-49FD-BE07-B2B57689268E}" dt="2020-06-07T20:24:18.789" v="44" actId="207"/>
          <ac:cxnSpMkLst>
            <pc:docMk/>
            <pc:sldMk cId="3591402065" sldId="261"/>
            <ac:cxnSpMk id="8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4:18.789" v="44" actId="207"/>
          <ac:cxnSpMkLst>
            <pc:docMk/>
            <pc:sldMk cId="3591402065" sldId="261"/>
            <ac:cxnSpMk id="9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4:18.789" v="44" actId="207"/>
          <ac:cxnSpMkLst>
            <pc:docMk/>
            <pc:sldMk cId="3591402065" sldId="261"/>
            <ac:cxnSpMk id="13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4:18.789" v="44" actId="207"/>
          <ac:cxnSpMkLst>
            <pc:docMk/>
            <pc:sldMk cId="3591402065" sldId="261"/>
            <ac:cxnSpMk id="14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4:18.789" v="44" actId="207"/>
          <ac:cxnSpMkLst>
            <pc:docMk/>
            <pc:sldMk cId="3591402065" sldId="261"/>
            <ac:cxnSpMk id="18" creationId="{00000000-0000-0000-0000-000000000000}"/>
          </ac:cxnSpMkLst>
        </pc:cxnChg>
        <pc:cxnChg chg="mod">
          <ac:chgData name="Danielle" userId="e2554c37-e717-43a0-ba79-1183ca921ccd" providerId="ADAL" clId="{DD20473C-92A1-49FD-BE07-B2B57689268E}" dt="2020-06-07T20:24:18.789" v="44" actId="207"/>
          <ac:cxnSpMkLst>
            <pc:docMk/>
            <pc:sldMk cId="3591402065" sldId="261"/>
            <ac:cxnSpMk id="19" creationId="{00000000-0000-0000-0000-000000000000}"/>
          </ac:cxnSpMkLst>
        </pc:cxnChg>
      </pc:sldChg>
      <pc:sldChg chg="modSp mod">
        <pc:chgData name="Danielle" userId="e2554c37-e717-43a0-ba79-1183ca921ccd" providerId="ADAL" clId="{DD20473C-92A1-49FD-BE07-B2B57689268E}" dt="2020-06-07T20:24:40.094" v="47" actId="20577"/>
        <pc:sldMkLst>
          <pc:docMk/>
          <pc:sldMk cId="3203619352" sldId="263"/>
        </pc:sldMkLst>
        <pc:spChg chg="mod">
          <ac:chgData name="Danielle" userId="e2554c37-e717-43a0-ba79-1183ca921ccd" providerId="ADAL" clId="{DD20473C-92A1-49FD-BE07-B2B57689268E}" dt="2020-06-07T20:24:40.094" v="47" actId="20577"/>
          <ac:spMkLst>
            <pc:docMk/>
            <pc:sldMk cId="3203619352" sldId="263"/>
            <ac:spMk id="2" creationId="{00000000-0000-0000-0000-000000000000}"/>
          </ac:spMkLst>
        </pc:spChg>
      </pc:sldChg>
      <pc:sldMasterChg chg="modSp">
        <pc:chgData name="Danielle" userId="e2554c37-e717-43a0-ba79-1183ca921ccd" providerId="ADAL" clId="{DD20473C-92A1-49FD-BE07-B2B57689268E}" dt="2020-06-07T20:20:51.425" v="5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DD20473C-92A1-49FD-BE07-B2B57689268E}" dt="2020-06-07T20:20:51.425" v="5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0:51.425" v="5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DD20473C-92A1-49FD-BE07-B2B57689268E}" dt="2020-06-07T20:20:51.425" v="5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51.425" v="5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51.425" v="5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51.425" v="5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51.425" v="5" actId="2711"/>
          <ac:picMkLst>
            <pc:docMk/>
            <pc:sldMasterMk cId="3484405657" sldId="2147483648"/>
            <ac:picMk id="21" creationId="{00000000-0000-0000-0000-000000000000}"/>
          </ac:picMkLst>
        </pc:picChg>
      </pc:sldMasterChg>
      <pc:sldMasterChg chg="modSp mod modSldLayout">
        <pc:chgData name="Danielle" userId="e2554c37-e717-43a0-ba79-1183ca921ccd" providerId="ADAL" clId="{DD20473C-92A1-49FD-BE07-B2B57689268E}" dt="2020-06-07T20:21:13.179" v="8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DD20473C-92A1-49FD-BE07-B2B57689268E}" dt="2020-06-07T20:20:26.889" v="1" actId="14100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0:30.562" v="3" actId="20577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0:26.889" v="1" actId="14100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0:26.889" v="1" actId="14100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DD20473C-92A1-49FD-BE07-B2B57689268E}" dt="2020-06-07T20:20:26.889" v="1" actId="14100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DD20473C-92A1-49FD-BE07-B2B57689268E}" dt="2020-06-07T20:20:28.629" v="2" actId="14100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28.629" v="2" actId="14100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28.629" v="2" actId="14100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28.629" v="2" actId="14100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28.629" v="2" actId="14100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28.629" v="2" actId="14100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DD20473C-92A1-49FD-BE07-B2B57689268E}" dt="2020-06-07T20:20:28.629" v="2" actId="14100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DD20473C-92A1-49FD-BE07-B2B57689268E}" dt="2020-06-07T20:21:13.179" v="8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DD20473C-92A1-49FD-BE07-B2B57689268E}" dt="2020-06-07T20:21:13.179" v="8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D20473C-92A1-49FD-BE07-B2B57689268E}" dt="2020-06-07T20:21:13.179" v="8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DD20473C-92A1-49FD-BE07-B2B57689268E}" dt="2020-06-07T20:20:37.866" v="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DD20473C-92A1-49FD-BE07-B2B57689268E}" dt="2020-06-07T20:20:37.866" v="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4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89103" y="1052736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Money Calculations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Money Calculations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Money, pounds, pence,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profit, loss, increase, decrease, change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written methods to calculate with money.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decipher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information from worded questions.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profit and loss.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91880" y="1476653"/>
                <a:ext cx="396044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  <a:endParaRPr lang="en-GB" sz="24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46.83 + 72.49 =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23.71 – 12.39 =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8.95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4 =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16.35 ÷ 3 =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476653"/>
                <a:ext cx="3960440" cy="3477875"/>
              </a:xfrm>
              <a:prstGeom prst="rect">
                <a:avLst/>
              </a:prstGeom>
              <a:blipFill>
                <a:blip r:embed="rId3"/>
                <a:stretch>
                  <a:fillRect l="-2465" t="-1751" b="-3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0152" y="2276872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119.32</a:t>
            </a:r>
          </a:p>
          <a:p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11.32</a:t>
            </a:r>
          </a:p>
          <a:p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35.80</a:t>
            </a:r>
          </a:p>
          <a:p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5.45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Things to look out for: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you used a highlighter or underlined key pieces of information?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you written units (pounds and/or pence) throughout your working?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you fully answered the question?</a:t>
            </a:r>
          </a:p>
        </p:txBody>
      </p:sp>
    </p:spTree>
    <p:extLst>
      <p:ext uri="{BB962C8B-B14F-4D97-AF65-F5344CB8AC3E}">
        <p14:creationId xmlns:p14="http://schemas.microsoft.com/office/powerpoint/2010/main" val="186044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15616" y="1916832"/>
            <a:ext cx="1224136" cy="8010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3284984"/>
            <a:ext cx="1224136" cy="2970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1920" y="3019457"/>
            <a:ext cx="648072" cy="2655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1227" y="3284984"/>
            <a:ext cx="806637" cy="2970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4752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ticket prices for entry to a museum. Shamus takes his family to the museum. He gets tickets for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2 adults,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3 children,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1 senior.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Shamus pays the least possible amount of money for the tickets. He pays with three £20 notes. How much change should he get?</a:t>
            </a:r>
          </a:p>
        </p:txBody>
      </p:sp>
      <p:sp>
        <p:nvSpPr>
          <p:cNvPr id="5" name="Rectangle 4"/>
          <p:cNvSpPr/>
          <p:nvPr/>
        </p:nvSpPr>
        <p:spPr>
          <a:xfrm>
            <a:off x="4932040" y="1196752"/>
            <a:ext cx="3888432" cy="1728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Ticket prices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ticket £12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ticket £7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ticket £8  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ticket (2 adult tickets and 2 child tickets) £30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6376" y="3915058"/>
            <a:ext cx="3911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family ticket = 	£30.00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child ticket = 	£  7.00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senior ticket =	£  8.00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572338" y="5085184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72338" y="5517232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23033" y="467222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31938" y="5112197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£45.00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26326" y="3915058"/>
            <a:ext cx="11560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£60.00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£45.00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266726" y="4719042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66726" y="5151090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417421" y="4306080"/>
            <a:ext cx="290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28184" y="4746055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£ 15.00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6376" y="5935203"/>
            <a:ext cx="559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Shamus should receive £15.00 change.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51953" y="3008641"/>
            <a:ext cx="180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(Total 4 marks)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5" grpId="0"/>
      <p:bldP spid="16" grpId="0"/>
      <p:bldP spid="17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1520" y="3369354"/>
            <a:ext cx="3024336" cy="3399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3648" y="3068961"/>
            <a:ext cx="504056" cy="2880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2004947"/>
            <a:ext cx="3960440" cy="10640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87402"/>
              </p:ext>
            </p:extLst>
          </p:nvPr>
        </p:nvGraphicFramePr>
        <p:xfrm>
          <a:off x="5796136" y="1124744"/>
          <a:ext cx="3092847" cy="2199072"/>
        </p:xfrm>
        <a:graphic>
          <a:graphicData uri="http://schemas.openxmlformats.org/drawingml/2006/table">
            <a:tbl>
              <a:tblPr/>
              <a:tblGrid>
                <a:gridCol w="206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Maximum weight of a parcel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kg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£4.41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kg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£7.06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kg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£9.58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kg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£11.74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kg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£12.61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kg 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£14.69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1123993"/>
            <a:ext cx="540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table gives information about the costs of posting parcels. Umar has to post some parcels.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has to post: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	3 parcels with a weight of 6 kg each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	1 parcel with a weight of 10 kg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	1 parcel with a weight of 3 kg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	1 parcel with a weight of 1.2 kg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Umar has £55 to spend on posting the parcels. Can he post all the parcels?</a:t>
            </a:r>
          </a:p>
        </p:txBody>
      </p:sp>
      <p:sp>
        <p:nvSpPr>
          <p:cNvPr id="6" name="Rectangle 5"/>
          <p:cNvSpPr/>
          <p:nvPr/>
        </p:nvSpPr>
        <p:spPr>
          <a:xfrm>
            <a:off x="7101060" y="3472720"/>
            <a:ext cx="180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(Total 4 marks)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3504" y="3877299"/>
            <a:ext cx="3038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£9.58 = 	£28.74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£12.61 = 	£12.61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£7.06 = 	£  7.06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£4.41 = 	£  4.41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585341" y="5393562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85341" y="5825610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736036" y="49806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44941" y="5420575"/>
            <a:ext cx="1149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£52.82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6376" y="6088540"/>
            <a:ext cx="764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 does have enough money to post all the parcels.</a:t>
            </a:r>
          </a:p>
        </p:txBody>
      </p:sp>
    </p:spTree>
    <p:extLst>
      <p:ext uri="{BB962C8B-B14F-4D97-AF65-F5344CB8AC3E}">
        <p14:creationId xmlns:p14="http://schemas.microsoft.com/office/powerpoint/2010/main" val="9398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19672" y="1904429"/>
            <a:ext cx="1374510" cy="2756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1407858"/>
            <a:ext cx="6480720" cy="5089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2054" y="1072062"/>
            <a:ext cx="504056" cy="3551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072063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Mr Jones uses 730 units of electricity. He pays: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24p per unit for the first 130 units of electricity he uses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	13p per unit for the rest of the units of electricity he uses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out the total amount of money Mr Jones pays. You must show all your working.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6960541" y="2180059"/>
            <a:ext cx="180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(Total 4 marks)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36413" y="2919789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 x 24p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07447" y="2919788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3120p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92012" y="2919787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£32.20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36413" y="3381452"/>
            <a:ext cx="3376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730 units – 130 units =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7627" y="3381451"/>
            <a:ext cx="14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 units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19907" y="3843116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 x 13p =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90941" y="384311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7800p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75506" y="3843114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£78.00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72395" y="4626694"/>
            <a:ext cx="11464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£32.20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£78.00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409589" y="5454008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09589" y="5886056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560284" y="504104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27227" y="5481021"/>
            <a:ext cx="129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£110.20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51920" y="47664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electricity will cost 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£110.20 in total.</a:t>
            </a:r>
          </a:p>
        </p:txBody>
      </p:sp>
    </p:spTree>
    <p:extLst>
      <p:ext uri="{BB962C8B-B14F-4D97-AF65-F5344CB8AC3E}">
        <p14:creationId xmlns:p14="http://schemas.microsoft.com/office/powerpoint/2010/main" val="219971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22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2550380"/>
            <a:ext cx="5328592" cy="3025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7944" y="2276872"/>
            <a:ext cx="12241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2276872"/>
            <a:ext cx="86409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1484784"/>
            <a:ext cx="3384376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124744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Daniel buys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one loaf of bread costing £1.18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one tub of spread costing 94p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two jars of strawberry jam.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Daniel pays with a £5 note. He gets 30p change.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out the cost of one jar of strawberry jam. 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 . . . . . . . . . . . . . . . . . . . . . . </a:t>
            </a:r>
          </a:p>
          <a:p>
            <a:pPr algn="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(Total for Question is 3 marks)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9022" y="3120935"/>
            <a:ext cx="979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£1.18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£0.94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9503" y="3963527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9503" y="4395575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20198" y="355056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9021" y="3990540"/>
            <a:ext cx="979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£2.12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67518" y="3120935"/>
            <a:ext cx="979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£2.12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£0.30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37999" y="3963527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37999" y="4395575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188694" y="355056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67517" y="3990540"/>
            <a:ext cx="1016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£2.42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49262" y="3120935"/>
            <a:ext cx="955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£5.00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£2.42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019743" y="3963527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19743" y="4395575"/>
            <a:ext cx="15121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170438" y="355056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49261" y="3990540"/>
            <a:ext cx="979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£2.58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7984" y="4884252"/>
            <a:ext cx="181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£2.58 ÷ 3 =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87330" y="488425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£0.86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30449" y="5320747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0.86</a:t>
            </a:r>
          </a:p>
        </p:txBody>
      </p:sp>
    </p:spTree>
    <p:extLst>
      <p:ext uri="{BB962C8B-B14F-4D97-AF65-F5344CB8AC3E}">
        <p14:creationId xmlns:p14="http://schemas.microsoft.com/office/powerpoint/2010/main" val="359140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3" grpId="0" animBg="1"/>
      <p:bldP spid="7" grpId="0"/>
      <p:bldP spid="10" grpId="0"/>
      <p:bldP spid="11" grpId="0"/>
      <p:bldP spid="12" grpId="0"/>
      <p:bldP spid="15" grpId="0"/>
      <p:bldP spid="16" grpId="0"/>
      <p:bldP spid="17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59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	£3.25 change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2.	£4.80 cheaper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	Chris should chose Quick mix (£41.10 is 	cheaper than £44.00)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4.	Joanna can save £4.45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5.	Becky should buy from Fred’s Furniture (£312 is 	cheaper than £320 or £330)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6.	Miss Martins gives £1400 to charity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7.	Sandeep and friends should go on the tram 	(£14.00 is less that £14.20)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8.	Jo has an overall loss of £10</a:t>
            </a:r>
          </a:p>
        </p:txBody>
      </p:sp>
    </p:spTree>
    <p:extLst>
      <p:ext uri="{BB962C8B-B14F-4D97-AF65-F5344CB8AC3E}">
        <p14:creationId xmlns:p14="http://schemas.microsoft.com/office/powerpoint/2010/main" val="320361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67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679</Words>
  <Application>Microsoft Office PowerPoint</Application>
  <PresentationFormat>On-screen Show (4:3)</PresentationFormat>
  <Paragraphs>137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28</cp:revision>
  <dcterms:created xsi:type="dcterms:W3CDTF">2015-07-01T12:05:39Z</dcterms:created>
  <dcterms:modified xsi:type="dcterms:W3CDTF">2020-06-07T20:24:42Z</dcterms:modified>
</cp:coreProperties>
</file>