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  <p:sldMasterId id="2147483684" r:id="rId2"/>
  </p:sldMasterIdLst>
  <p:notesMasterIdLst>
    <p:notesMasterId r:id="rId12"/>
  </p:notesMasterIdLst>
  <p:sldIdLst>
    <p:sldId id="256" r:id="rId3"/>
    <p:sldId id="274" r:id="rId4"/>
    <p:sldId id="285" r:id="rId5"/>
    <p:sldId id="271" r:id="rId6"/>
    <p:sldId id="287" r:id="rId7"/>
    <p:sldId id="286" r:id="rId8"/>
    <p:sldId id="282" r:id="rId9"/>
    <p:sldId id="284" r:id="rId10"/>
    <p:sldId id="28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42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9529317-BD79-463C-883C-09B3F4F7DF28}" v="9" dt="2020-07-20T19:18:30.55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885" y="3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-328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D9529317-BD79-463C-883C-09B3F4F7DF28}"/>
    <pc:docChg chg="modSld modMainMaster">
      <pc:chgData name="Danielle" userId="e2554c37-e717-43a0-ba79-1183ca921ccd" providerId="ADAL" clId="{D9529317-BD79-463C-883C-09B3F4F7DF28}" dt="2020-07-20T19:18:45.419" v="60" actId="2711"/>
      <pc:docMkLst>
        <pc:docMk/>
      </pc:docMkLst>
      <pc:sldChg chg="modSp">
        <pc:chgData name="Danielle" userId="e2554c37-e717-43a0-ba79-1183ca921ccd" providerId="ADAL" clId="{D9529317-BD79-463C-883C-09B3F4F7DF28}" dt="2020-07-20T19:18:00.783" v="54" actId="2711"/>
        <pc:sldMkLst>
          <pc:docMk/>
          <pc:sldMk cId="0" sldId="256"/>
        </pc:sldMkLst>
        <pc:spChg chg="mod">
          <ac:chgData name="Danielle" userId="e2554c37-e717-43a0-ba79-1183ca921ccd" providerId="ADAL" clId="{D9529317-BD79-463C-883C-09B3F4F7DF28}" dt="2020-07-20T19:18:00.783" v="54" actId="2711"/>
          <ac:spMkLst>
            <pc:docMk/>
            <pc:sldMk cId="0" sldId="256"/>
            <ac:spMk id="2" creationId="{00000000-0000-0000-0000-000000000000}"/>
          </ac:spMkLst>
        </pc:spChg>
        <pc:spChg chg="mod">
          <ac:chgData name="Danielle" userId="e2554c37-e717-43a0-ba79-1183ca921ccd" providerId="ADAL" clId="{D9529317-BD79-463C-883C-09B3F4F7DF28}" dt="2020-07-20T19:18:00.783" v="54" actId="2711"/>
          <ac:spMkLst>
            <pc:docMk/>
            <pc:sldMk cId="0" sldId="256"/>
            <ac:spMk id="3" creationId="{00000000-0000-0000-0000-000000000000}"/>
          </ac:spMkLst>
        </pc:spChg>
        <pc:spChg chg="mod">
          <ac:chgData name="Danielle" userId="e2554c37-e717-43a0-ba79-1183ca921ccd" providerId="ADAL" clId="{D9529317-BD79-463C-883C-09B3F4F7DF28}" dt="2020-07-20T19:18:00.783" v="54" actId="2711"/>
          <ac:spMkLst>
            <pc:docMk/>
            <pc:sldMk cId="0" sldId="256"/>
            <ac:spMk id="39" creationId="{00000000-0000-0000-0000-000000000000}"/>
          </ac:spMkLst>
        </pc:spChg>
        <pc:spChg chg="mod">
          <ac:chgData name="Danielle" userId="e2554c37-e717-43a0-ba79-1183ca921ccd" providerId="ADAL" clId="{D9529317-BD79-463C-883C-09B3F4F7DF28}" dt="2020-07-20T19:18:00.783" v="54" actId="2711"/>
          <ac:spMkLst>
            <pc:docMk/>
            <pc:sldMk cId="0" sldId="256"/>
            <ac:spMk id="40" creationId="{00000000-0000-0000-0000-000000000000}"/>
          </ac:spMkLst>
        </pc:spChg>
        <pc:spChg chg="mod">
          <ac:chgData name="Danielle" userId="e2554c37-e717-43a0-ba79-1183ca921ccd" providerId="ADAL" clId="{D9529317-BD79-463C-883C-09B3F4F7DF28}" dt="2020-07-20T19:18:00.783" v="54" actId="2711"/>
          <ac:spMkLst>
            <pc:docMk/>
            <pc:sldMk cId="0" sldId="256"/>
            <ac:spMk id="41" creationId="{00000000-0000-0000-0000-000000000000}"/>
          </ac:spMkLst>
        </pc:spChg>
      </pc:sldChg>
      <pc:sldChg chg="modSp">
        <pc:chgData name="Danielle" userId="e2554c37-e717-43a0-ba79-1183ca921ccd" providerId="ADAL" clId="{D9529317-BD79-463C-883C-09B3F4F7DF28}" dt="2020-07-20T19:18:18.809" v="57" actId="2711"/>
        <pc:sldMkLst>
          <pc:docMk/>
          <pc:sldMk cId="3931191648" sldId="271"/>
        </pc:sldMkLst>
        <pc:spChg chg="mod">
          <ac:chgData name="Danielle" userId="e2554c37-e717-43a0-ba79-1183ca921ccd" providerId="ADAL" clId="{D9529317-BD79-463C-883C-09B3F4F7DF28}" dt="2020-07-20T19:18:18.809" v="57" actId="2711"/>
          <ac:spMkLst>
            <pc:docMk/>
            <pc:sldMk cId="3931191648" sldId="271"/>
            <ac:spMk id="3" creationId="{00000000-0000-0000-0000-000000000000}"/>
          </ac:spMkLst>
        </pc:spChg>
        <pc:spChg chg="mod">
          <ac:chgData name="Danielle" userId="e2554c37-e717-43a0-ba79-1183ca921ccd" providerId="ADAL" clId="{D9529317-BD79-463C-883C-09B3F4F7DF28}" dt="2020-07-20T19:18:18.809" v="57" actId="2711"/>
          <ac:spMkLst>
            <pc:docMk/>
            <pc:sldMk cId="3931191648" sldId="271"/>
            <ac:spMk id="4" creationId="{00000000-0000-0000-0000-000000000000}"/>
          </ac:spMkLst>
        </pc:spChg>
        <pc:spChg chg="mod">
          <ac:chgData name="Danielle" userId="e2554c37-e717-43a0-ba79-1183ca921ccd" providerId="ADAL" clId="{D9529317-BD79-463C-883C-09B3F4F7DF28}" dt="2020-07-20T19:18:18.809" v="57" actId="2711"/>
          <ac:spMkLst>
            <pc:docMk/>
            <pc:sldMk cId="3931191648" sldId="271"/>
            <ac:spMk id="5" creationId="{00000000-0000-0000-0000-000000000000}"/>
          </ac:spMkLst>
        </pc:spChg>
        <pc:spChg chg="mod">
          <ac:chgData name="Danielle" userId="e2554c37-e717-43a0-ba79-1183ca921ccd" providerId="ADAL" clId="{D9529317-BD79-463C-883C-09B3F4F7DF28}" dt="2020-07-20T19:18:18.809" v="57" actId="2711"/>
          <ac:spMkLst>
            <pc:docMk/>
            <pc:sldMk cId="3931191648" sldId="271"/>
            <ac:spMk id="13" creationId="{00000000-0000-0000-0000-000000000000}"/>
          </ac:spMkLst>
        </pc:spChg>
        <pc:spChg chg="mod">
          <ac:chgData name="Danielle" userId="e2554c37-e717-43a0-ba79-1183ca921ccd" providerId="ADAL" clId="{D9529317-BD79-463C-883C-09B3F4F7DF28}" dt="2020-07-20T19:18:18.809" v="57" actId="2711"/>
          <ac:spMkLst>
            <pc:docMk/>
            <pc:sldMk cId="3931191648" sldId="271"/>
            <ac:spMk id="14" creationId="{00000000-0000-0000-0000-000000000000}"/>
          </ac:spMkLst>
        </pc:spChg>
        <pc:picChg chg="mod">
          <ac:chgData name="Danielle" userId="e2554c37-e717-43a0-ba79-1183ca921ccd" providerId="ADAL" clId="{D9529317-BD79-463C-883C-09B3F4F7DF28}" dt="2020-07-20T19:18:18.809" v="57" actId="2711"/>
          <ac:picMkLst>
            <pc:docMk/>
            <pc:sldMk cId="3931191648" sldId="271"/>
            <ac:picMk id="1025" creationId="{00000000-0000-0000-0000-000000000000}"/>
          </ac:picMkLst>
        </pc:picChg>
        <pc:picChg chg="mod">
          <ac:chgData name="Danielle" userId="e2554c37-e717-43a0-ba79-1183ca921ccd" providerId="ADAL" clId="{D9529317-BD79-463C-883C-09B3F4F7DF28}" dt="2020-07-20T19:18:18.809" v="57" actId="2711"/>
          <ac:picMkLst>
            <pc:docMk/>
            <pc:sldMk cId="3931191648" sldId="271"/>
            <ac:picMk id="1026" creationId="{00000000-0000-0000-0000-000000000000}"/>
          </ac:picMkLst>
        </pc:picChg>
        <pc:picChg chg="mod">
          <ac:chgData name="Danielle" userId="e2554c37-e717-43a0-ba79-1183ca921ccd" providerId="ADAL" clId="{D9529317-BD79-463C-883C-09B3F4F7DF28}" dt="2020-07-20T19:18:18.809" v="57" actId="2711"/>
          <ac:picMkLst>
            <pc:docMk/>
            <pc:sldMk cId="3931191648" sldId="271"/>
            <ac:picMk id="1027" creationId="{00000000-0000-0000-0000-000000000000}"/>
          </ac:picMkLst>
        </pc:picChg>
      </pc:sldChg>
      <pc:sldChg chg="modSp">
        <pc:chgData name="Danielle" userId="e2554c37-e717-43a0-ba79-1183ca921ccd" providerId="ADAL" clId="{D9529317-BD79-463C-883C-09B3F4F7DF28}" dt="2020-07-20T19:18:06.217" v="55" actId="2711"/>
        <pc:sldMkLst>
          <pc:docMk/>
          <pc:sldMk cId="921409973" sldId="274"/>
        </pc:sldMkLst>
        <pc:spChg chg="mod">
          <ac:chgData name="Danielle" userId="e2554c37-e717-43a0-ba79-1183ca921ccd" providerId="ADAL" clId="{D9529317-BD79-463C-883C-09B3F4F7DF28}" dt="2020-07-20T19:18:06.217" v="55" actId="2711"/>
          <ac:spMkLst>
            <pc:docMk/>
            <pc:sldMk cId="921409973" sldId="274"/>
            <ac:spMk id="2" creationId="{00000000-0000-0000-0000-000000000000}"/>
          </ac:spMkLst>
        </pc:spChg>
        <pc:spChg chg="mod">
          <ac:chgData name="Danielle" userId="e2554c37-e717-43a0-ba79-1183ca921ccd" providerId="ADAL" clId="{D9529317-BD79-463C-883C-09B3F4F7DF28}" dt="2020-07-20T19:18:06.217" v="55" actId="2711"/>
          <ac:spMkLst>
            <pc:docMk/>
            <pc:sldMk cId="921409973" sldId="274"/>
            <ac:spMk id="3" creationId="{00000000-0000-0000-0000-000000000000}"/>
          </ac:spMkLst>
        </pc:spChg>
        <pc:spChg chg="mod">
          <ac:chgData name="Danielle" userId="e2554c37-e717-43a0-ba79-1183ca921ccd" providerId="ADAL" clId="{D9529317-BD79-463C-883C-09B3F4F7DF28}" dt="2020-07-20T19:18:06.217" v="55" actId="2711"/>
          <ac:spMkLst>
            <pc:docMk/>
            <pc:sldMk cId="921409973" sldId="274"/>
            <ac:spMk id="4" creationId="{00000000-0000-0000-0000-000000000000}"/>
          </ac:spMkLst>
        </pc:spChg>
        <pc:spChg chg="mod">
          <ac:chgData name="Danielle" userId="e2554c37-e717-43a0-ba79-1183ca921ccd" providerId="ADAL" clId="{D9529317-BD79-463C-883C-09B3F4F7DF28}" dt="2020-07-20T19:18:06.217" v="55" actId="2711"/>
          <ac:spMkLst>
            <pc:docMk/>
            <pc:sldMk cId="921409973" sldId="274"/>
            <ac:spMk id="5" creationId="{00000000-0000-0000-0000-000000000000}"/>
          </ac:spMkLst>
        </pc:spChg>
        <pc:spChg chg="mod">
          <ac:chgData name="Danielle" userId="e2554c37-e717-43a0-ba79-1183ca921ccd" providerId="ADAL" clId="{D9529317-BD79-463C-883C-09B3F4F7DF28}" dt="2020-07-20T19:18:06.217" v="55" actId="2711"/>
          <ac:spMkLst>
            <pc:docMk/>
            <pc:sldMk cId="921409973" sldId="274"/>
            <ac:spMk id="6" creationId="{00000000-0000-0000-0000-000000000000}"/>
          </ac:spMkLst>
        </pc:spChg>
        <pc:spChg chg="mod">
          <ac:chgData name="Danielle" userId="e2554c37-e717-43a0-ba79-1183ca921ccd" providerId="ADAL" clId="{D9529317-BD79-463C-883C-09B3F4F7DF28}" dt="2020-07-20T19:18:06.217" v="55" actId="2711"/>
          <ac:spMkLst>
            <pc:docMk/>
            <pc:sldMk cId="921409973" sldId="274"/>
            <ac:spMk id="31" creationId="{00000000-0000-0000-0000-000000000000}"/>
          </ac:spMkLst>
        </pc:spChg>
        <pc:spChg chg="mod">
          <ac:chgData name="Danielle" userId="e2554c37-e717-43a0-ba79-1183ca921ccd" providerId="ADAL" clId="{D9529317-BD79-463C-883C-09B3F4F7DF28}" dt="2020-07-20T19:18:06.217" v="55" actId="2711"/>
          <ac:spMkLst>
            <pc:docMk/>
            <pc:sldMk cId="921409973" sldId="274"/>
            <ac:spMk id="32" creationId="{00000000-0000-0000-0000-000000000000}"/>
          </ac:spMkLst>
        </pc:spChg>
        <pc:spChg chg="mod">
          <ac:chgData name="Danielle" userId="e2554c37-e717-43a0-ba79-1183ca921ccd" providerId="ADAL" clId="{D9529317-BD79-463C-883C-09B3F4F7DF28}" dt="2020-07-20T19:18:06.217" v="55" actId="2711"/>
          <ac:spMkLst>
            <pc:docMk/>
            <pc:sldMk cId="921409973" sldId="274"/>
            <ac:spMk id="33" creationId="{00000000-0000-0000-0000-000000000000}"/>
          </ac:spMkLst>
        </pc:spChg>
        <pc:spChg chg="mod">
          <ac:chgData name="Danielle" userId="e2554c37-e717-43a0-ba79-1183ca921ccd" providerId="ADAL" clId="{D9529317-BD79-463C-883C-09B3F4F7DF28}" dt="2020-07-20T19:18:06.217" v="55" actId="2711"/>
          <ac:spMkLst>
            <pc:docMk/>
            <pc:sldMk cId="921409973" sldId="274"/>
            <ac:spMk id="34" creationId="{00000000-0000-0000-0000-000000000000}"/>
          </ac:spMkLst>
        </pc:spChg>
        <pc:spChg chg="mod">
          <ac:chgData name="Danielle" userId="e2554c37-e717-43a0-ba79-1183ca921ccd" providerId="ADAL" clId="{D9529317-BD79-463C-883C-09B3F4F7DF28}" dt="2020-07-20T19:18:06.217" v="55" actId="2711"/>
          <ac:spMkLst>
            <pc:docMk/>
            <pc:sldMk cId="921409973" sldId="274"/>
            <ac:spMk id="36" creationId="{00000000-0000-0000-0000-000000000000}"/>
          </ac:spMkLst>
        </pc:spChg>
        <pc:spChg chg="mod">
          <ac:chgData name="Danielle" userId="e2554c37-e717-43a0-ba79-1183ca921ccd" providerId="ADAL" clId="{D9529317-BD79-463C-883C-09B3F4F7DF28}" dt="2020-07-20T19:18:06.217" v="55" actId="2711"/>
          <ac:spMkLst>
            <pc:docMk/>
            <pc:sldMk cId="921409973" sldId="274"/>
            <ac:spMk id="64" creationId="{00000000-0000-0000-0000-000000000000}"/>
          </ac:spMkLst>
        </pc:spChg>
        <pc:spChg chg="mod">
          <ac:chgData name="Danielle" userId="e2554c37-e717-43a0-ba79-1183ca921ccd" providerId="ADAL" clId="{D9529317-BD79-463C-883C-09B3F4F7DF28}" dt="2020-07-20T19:18:06.217" v="55" actId="2711"/>
          <ac:spMkLst>
            <pc:docMk/>
            <pc:sldMk cId="921409973" sldId="274"/>
            <ac:spMk id="65" creationId="{00000000-0000-0000-0000-000000000000}"/>
          </ac:spMkLst>
        </pc:spChg>
        <pc:spChg chg="mod">
          <ac:chgData name="Danielle" userId="e2554c37-e717-43a0-ba79-1183ca921ccd" providerId="ADAL" clId="{D9529317-BD79-463C-883C-09B3F4F7DF28}" dt="2020-07-20T19:18:06.217" v="55" actId="2711"/>
          <ac:spMkLst>
            <pc:docMk/>
            <pc:sldMk cId="921409973" sldId="274"/>
            <ac:spMk id="66" creationId="{00000000-0000-0000-0000-000000000000}"/>
          </ac:spMkLst>
        </pc:spChg>
        <pc:spChg chg="mod">
          <ac:chgData name="Danielle" userId="e2554c37-e717-43a0-ba79-1183ca921ccd" providerId="ADAL" clId="{D9529317-BD79-463C-883C-09B3F4F7DF28}" dt="2020-07-20T19:18:06.217" v="55" actId="2711"/>
          <ac:spMkLst>
            <pc:docMk/>
            <pc:sldMk cId="921409973" sldId="274"/>
            <ac:spMk id="67" creationId="{00000000-0000-0000-0000-000000000000}"/>
          </ac:spMkLst>
        </pc:spChg>
        <pc:spChg chg="mod">
          <ac:chgData name="Danielle" userId="e2554c37-e717-43a0-ba79-1183ca921ccd" providerId="ADAL" clId="{D9529317-BD79-463C-883C-09B3F4F7DF28}" dt="2020-07-20T19:18:06.217" v="55" actId="2711"/>
          <ac:spMkLst>
            <pc:docMk/>
            <pc:sldMk cId="921409973" sldId="274"/>
            <ac:spMk id="68" creationId="{00000000-0000-0000-0000-000000000000}"/>
          </ac:spMkLst>
        </pc:spChg>
        <pc:spChg chg="mod">
          <ac:chgData name="Danielle" userId="e2554c37-e717-43a0-ba79-1183ca921ccd" providerId="ADAL" clId="{D9529317-BD79-463C-883C-09B3F4F7DF28}" dt="2020-07-20T19:18:06.217" v="55" actId="2711"/>
          <ac:spMkLst>
            <pc:docMk/>
            <pc:sldMk cId="921409973" sldId="274"/>
            <ac:spMk id="69" creationId="{00000000-0000-0000-0000-000000000000}"/>
          </ac:spMkLst>
        </pc:spChg>
        <pc:spChg chg="mod">
          <ac:chgData name="Danielle" userId="e2554c37-e717-43a0-ba79-1183ca921ccd" providerId="ADAL" clId="{D9529317-BD79-463C-883C-09B3F4F7DF28}" dt="2020-07-20T19:18:06.217" v="55" actId="2711"/>
          <ac:spMkLst>
            <pc:docMk/>
            <pc:sldMk cId="921409973" sldId="274"/>
            <ac:spMk id="70" creationId="{00000000-0000-0000-0000-000000000000}"/>
          </ac:spMkLst>
        </pc:spChg>
        <pc:spChg chg="mod">
          <ac:chgData name="Danielle" userId="e2554c37-e717-43a0-ba79-1183ca921ccd" providerId="ADAL" clId="{D9529317-BD79-463C-883C-09B3F4F7DF28}" dt="2020-07-20T19:18:06.217" v="55" actId="2711"/>
          <ac:spMkLst>
            <pc:docMk/>
            <pc:sldMk cId="921409973" sldId="274"/>
            <ac:spMk id="71" creationId="{00000000-0000-0000-0000-000000000000}"/>
          </ac:spMkLst>
        </pc:spChg>
        <pc:spChg chg="mod">
          <ac:chgData name="Danielle" userId="e2554c37-e717-43a0-ba79-1183ca921ccd" providerId="ADAL" clId="{D9529317-BD79-463C-883C-09B3F4F7DF28}" dt="2020-07-20T19:18:06.217" v="55" actId="2711"/>
          <ac:spMkLst>
            <pc:docMk/>
            <pc:sldMk cId="921409973" sldId="274"/>
            <ac:spMk id="72" creationId="{00000000-0000-0000-0000-000000000000}"/>
          </ac:spMkLst>
        </pc:spChg>
      </pc:sldChg>
      <pc:sldChg chg="modSp mod">
        <pc:chgData name="Danielle" userId="e2554c37-e717-43a0-ba79-1183ca921ccd" providerId="ADAL" clId="{D9529317-BD79-463C-883C-09B3F4F7DF28}" dt="2020-07-20T19:18:45.419" v="60" actId="2711"/>
        <pc:sldMkLst>
          <pc:docMk/>
          <pc:sldMk cId="4175984143" sldId="284"/>
        </pc:sldMkLst>
        <pc:spChg chg="mod">
          <ac:chgData name="Danielle" userId="e2554c37-e717-43a0-ba79-1183ca921ccd" providerId="ADAL" clId="{D9529317-BD79-463C-883C-09B3F4F7DF28}" dt="2020-07-20T19:18:45.419" v="60" actId="2711"/>
          <ac:spMkLst>
            <pc:docMk/>
            <pc:sldMk cId="4175984143" sldId="284"/>
            <ac:spMk id="2" creationId="{00000000-0000-0000-0000-000000000000}"/>
          </ac:spMkLst>
        </pc:spChg>
        <pc:spChg chg="mod">
          <ac:chgData name="Danielle" userId="e2554c37-e717-43a0-ba79-1183ca921ccd" providerId="ADAL" clId="{D9529317-BD79-463C-883C-09B3F4F7DF28}" dt="2020-07-20T19:18:45.419" v="60" actId="2711"/>
          <ac:spMkLst>
            <pc:docMk/>
            <pc:sldMk cId="4175984143" sldId="284"/>
            <ac:spMk id="3" creationId="{00000000-0000-0000-0000-000000000000}"/>
          </ac:spMkLst>
        </pc:spChg>
      </pc:sldChg>
      <pc:sldChg chg="modSp">
        <pc:chgData name="Danielle" userId="e2554c37-e717-43a0-ba79-1183ca921ccd" providerId="ADAL" clId="{D9529317-BD79-463C-883C-09B3F4F7DF28}" dt="2020-07-20T19:18:11.903" v="56" actId="2711"/>
        <pc:sldMkLst>
          <pc:docMk/>
          <pc:sldMk cId="469515609" sldId="285"/>
        </pc:sldMkLst>
        <pc:spChg chg="mod">
          <ac:chgData name="Danielle" userId="e2554c37-e717-43a0-ba79-1183ca921ccd" providerId="ADAL" clId="{D9529317-BD79-463C-883C-09B3F4F7DF28}" dt="2020-07-20T19:18:11.903" v="56" actId="2711"/>
          <ac:spMkLst>
            <pc:docMk/>
            <pc:sldMk cId="469515609" sldId="285"/>
            <ac:spMk id="2" creationId="{00000000-0000-0000-0000-000000000000}"/>
          </ac:spMkLst>
        </pc:spChg>
        <pc:spChg chg="mod">
          <ac:chgData name="Danielle" userId="e2554c37-e717-43a0-ba79-1183ca921ccd" providerId="ADAL" clId="{D9529317-BD79-463C-883C-09B3F4F7DF28}" dt="2020-07-20T19:18:11.903" v="56" actId="2711"/>
          <ac:spMkLst>
            <pc:docMk/>
            <pc:sldMk cId="469515609" sldId="285"/>
            <ac:spMk id="3" creationId="{00000000-0000-0000-0000-000000000000}"/>
          </ac:spMkLst>
        </pc:spChg>
        <pc:spChg chg="mod">
          <ac:chgData name="Danielle" userId="e2554c37-e717-43a0-ba79-1183ca921ccd" providerId="ADAL" clId="{D9529317-BD79-463C-883C-09B3F4F7DF28}" dt="2020-07-20T19:18:11.903" v="56" actId="2711"/>
          <ac:spMkLst>
            <pc:docMk/>
            <pc:sldMk cId="469515609" sldId="285"/>
            <ac:spMk id="4" creationId="{00000000-0000-0000-0000-000000000000}"/>
          </ac:spMkLst>
        </pc:spChg>
        <pc:spChg chg="mod">
          <ac:chgData name="Danielle" userId="e2554c37-e717-43a0-ba79-1183ca921ccd" providerId="ADAL" clId="{D9529317-BD79-463C-883C-09B3F4F7DF28}" dt="2020-07-20T19:18:11.903" v="56" actId="2711"/>
          <ac:spMkLst>
            <pc:docMk/>
            <pc:sldMk cId="469515609" sldId="285"/>
            <ac:spMk id="5" creationId="{00000000-0000-0000-0000-000000000000}"/>
          </ac:spMkLst>
        </pc:spChg>
        <pc:spChg chg="mod">
          <ac:chgData name="Danielle" userId="e2554c37-e717-43a0-ba79-1183ca921ccd" providerId="ADAL" clId="{D9529317-BD79-463C-883C-09B3F4F7DF28}" dt="2020-07-20T19:18:11.903" v="56" actId="2711"/>
          <ac:spMkLst>
            <pc:docMk/>
            <pc:sldMk cId="469515609" sldId="285"/>
            <ac:spMk id="6" creationId="{00000000-0000-0000-0000-000000000000}"/>
          </ac:spMkLst>
        </pc:spChg>
        <pc:spChg chg="mod">
          <ac:chgData name="Danielle" userId="e2554c37-e717-43a0-ba79-1183ca921ccd" providerId="ADAL" clId="{D9529317-BD79-463C-883C-09B3F4F7DF28}" dt="2020-07-20T19:18:11.903" v="56" actId="2711"/>
          <ac:spMkLst>
            <pc:docMk/>
            <pc:sldMk cId="469515609" sldId="285"/>
            <ac:spMk id="21" creationId="{00000000-0000-0000-0000-000000000000}"/>
          </ac:spMkLst>
        </pc:spChg>
        <pc:spChg chg="mod">
          <ac:chgData name="Danielle" userId="e2554c37-e717-43a0-ba79-1183ca921ccd" providerId="ADAL" clId="{D9529317-BD79-463C-883C-09B3F4F7DF28}" dt="2020-07-20T19:18:11.903" v="56" actId="2711"/>
          <ac:spMkLst>
            <pc:docMk/>
            <pc:sldMk cId="469515609" sldId="285"/>
            <ac:spMk id="22" creationId="{00000000-0000-0000-0000-000000000000}"/>
          </ac:spMkLst>
        </pc:spChg>
        <pc:spChg chg="mod">
          <ac:chgData name="Danielle" userId="e2554c37-e717-43a0-ba79-1183ca921ccd" providerId="ADAL" clId="{D9529317-BD79-463C-883C-09B3F4F7DF28}" dt="2020-07-20T19:18:11.903" v="56" actId="2711"/>
          <ac:spMkLst>
            <pc:docMk/>
            <pc:sldMk cId="469515609" sldId="285"/>
            <ac:spMk id="25" creationId="{00000000-0000-0000-0000-000000000000}"/>
          </ac:spMkLst>
        </pc:spChg>
        <pc:spChg chg="mod">
          <ac:chgData name="Danielle" userId="e2554c37-e717-43a0-ba79-1183ca921ccd" providerId="ADAL" clId="{D9529317-BD79-463C-883C-09B3F4F7DF28}" dt="2020-07-20T19:18:11.903" v="56" actId="2711"/>
          <ac:spMkLst>
            <pc:docMk/>
            <pc:sldMk cId="469515609" sldId="285"/>
            <ac:spMk id="26" creationId="{00000000-0000-0000-0000-000000000000}"/>
          </ac:spMkLst>
        </pc:spChg>
        <pc:spChg chg="mod">
          <ac:chgData name="Danielle" userId="e2554c37-e717-43a0-ba79-1183ca921ccd" providerId="ADAL" clId="{D9529317-BD79-463C-883C-09B3F4F7DF28}" dt="2020-07-20T19:18:11.903" v="56" actId="2711"/>
          <ac:spMkLst>
            <pc:docMk/>
            <pc:sldMk cId="469515609" sldId="285"/>
            <ac:spMk id="27" creationId="{00000000-0000-0000-0000-000000000000}"/>
          </ac:spMkLst>
        </pc:spChg>
        <pc:spChg chg="mod">
          <ac:chgData name="Danielle" userId="e2554c37-e717-43a0-ba79-1183ca921ccd" providerId="ADAL" clId="{D9529317-BD79-463C-883C-09B3F4F7DF28}" dt="2020-07-20T19:18:11.903" v="56" actId="2711"/>
          <ac:spMkLst>
            <pc:docMk/>
            <pc:sldMk cId="469515609" sldId="285"/>
            <ac:spMk id="28" creationId="{00000000-0000-0000-0000-000000000000}"/>
          </ac:spMkLst>
        </pc:spChg>
        <pc:spChg chg="mod">
          <ac:chgData name="Danielle" userId="e2554c37-e717-43a0-ba79-1183ca921ccd" providerId="ADAL" clId="{D9529317-BD79-463C-883C-09B3F4F7DF28}" dt="2020-07-20T19:18:11.903" v="56" actId="2711"/>
          <ac:spMkLst>
            <pc:docMk/>
            <pc:sldMk cId="469515609" sldId="285"/>
            <ac:spMk id="29" creationId="{00000000-0000-0000-0000-000000000000}"/>
          </ac:spMkLst>
        </pc:spChg>
        <pc:spChg chg="mod">
          <ac:chgData name="Danielle" userId="e2554c37-e717-43a0-ba79-1183ca921ccd" providerId="ADAL" clId="{D9529317-BD79-463C-883C-09B3F4F7DF28}" dt="2020-07-20T19:18:11.903" v="56" actId="2711"/>
          <ac:spMkLst>
            <pc:docMk/>
            <pc:sldMk cId="469515609" sldId="285"/>
            <ac:spMk id="30" creationId="{00000000-0000-0000-0000-000000000000}"/>
          </ac:spMkLst>
        </pc:spChg>
        <pc:spChg chg="mod">
          <ac:chgData name="Danielle" userId="e2554c37-e717-43a0-ba79-1183ca921ccd" providerId="ADAL" clId="{D9529317-BD79-463C-883C-09B3F4F7DF28}" dt="2020-07-20T19:18:11.903" v="56" actId="2711"/>
          <ac:spMkLst>
            <pc:docMk/>
            <pc:sldMk cId="469515609" sldId="285"/>
            <ac:spMk id="31" creationId="{00000000-0000-0000-0000-000000000000}"/>
          </ac:spMkLst>
        </pc:spChg>
        <pc:spChg chg="mod">
          <ac:chgData name="Danielle" userId="e2554c37-e717-43a0-ba79-1183ca921ccd" providerId="ADAL" clId="{D9529317-BD79-463C-883C-09B3F4F7DF28}" dt="2020-07-20T19:18:11.903" v="56" actId="2711"/>
          <ac:spMkLst>
            <pc:docMk/>
            <pc:sldMk cId="469515609" sldId="285"/>
            <ac:spMk id="32" creationId="{00000000-0000-0000-0000-000000000000}"/>
          </ac:spMkLst>
        </pc:spChg>
        <pc:spChg chg="mod">
          <ac:chgData name="Danielle" userId="e2554c37-e717-43a0-ba79-1183ca921ccd" providerId="ADAL" clId="{D9529317-BD79-463C-883C-09B3F4F7DF28}" dt="2020-07-20T19:18:11.903" v="56" actId="2711"/>
          <ac:spMkLst>
            <pc:docMk/>
            <pc:sldMk cId="469515609" sldId="285"/>
            <ac:spMk id="33" creationId="{00000000-0000-0000-0000-000000000000}"/>
          </ac:spMkLst>
        </pc:spChg>
        <pc:spChg chg="mod">
          <ac:chgData name="Danielle" userId="e2554c37-e717-43a0-ba79-1183ca921ccd" providerId="ADAL" clId="{D9529317-BD79-463C-883C-09B3F4F7DF28}" dt="2020-07-20T19:18:11.903" v="56" actId="2711"/>
          <ac:spMkLst>
            <pc:docMk/>
            <pc:sldMk cId="469515609" sldId="285"/>
            <ac:spMk id="34" creationId="{00000000-0000-0000-0000-000000000000}"/>
          </ac:spMkLst>
        </pc:spChg>
        <pc:spChg chg="mod">
          <ac:chgData name="Danielle" userId="e2554c37-e717-43a0-ba79-1183ca921ccd" providerId="ADAL" clId="{D9529317-BD79-463C-883C-09B3F4F7DF28}" dt="2020-07-20T19:18:11.903" v="56" actId="2711"/>
          <ac:spMkLst>
            <pc:docMk/>
            <pc:sldMk cId="469515609" sldId="285"/>
            <ac:spMk id="35" creationId="{00000000-0000-0000-0000-000000000000}"/>
          </ac:spMkLst>
        </pc:spChg>
        <pc:spChg chg="mod">
          <ac:chgData name="Danielle" userId="e2554c37-e717-43a0-ba79-1183ca921ccd" providerId="ADAL" clId="{D9529317-BD79-463C-883C-09B3F4F7DF28}" dt="2020-07-20T19:18:11.903" v="56" actId="2711"/>
          <ac:spMkLst>
            <pc:docMk/>
            <pc:sldMk cId="469515609" sldId="285"/>
            <ac:spMk id="36" creationId="{00000000-0000-0000-0000-000000000000}"/>
          </ac:spMkLst>
        </pc:spChg>
        <pc:spChg chg="mod">
          <ac:chgData name="Danielle" userId="e2554c37-e717-43a0-ba79-1183ca921ccd" providerId="ADAL" clId="{D9529317-BD79-463C-883C-09B3F4F7DF28}" dt="2020-07-20T19:18:11.903" v="56" actId="2711"/>
          <ac:spMkLst>
            <pc:docMk/>
            <pc:sldMk cId="469515609" sldId="285"/>
            <ac:spMk id="64" creationId="{00000000-0000-0000-0000-000000000000}"/>
          </ac:spMkLst>
        </pc:spChg>
        <pc:spChg chg="mod">
          <ac:chgData name="Danielle" userId="e2554c37-e717-43a0-ba79-1183ca921ccd" providerId="ADAL" clId="{D9529317-BD79-463C-883C-09B3F4F7DF28}" dt="2020-07-20T19:18:11.903" v="56" actId="2711"/>
          <ac:spMkLst>
            <pc:docMk/>
            <pc:sldMk cId="469515609" sldId="285"/>
            <ac:spMk id="65" creationId="{00000000-0000-0000-0000-000000000000}"/>
          </ac:spMkLst>
        </pc:spChg>
        <pc:spChg chg="mod">
          <ac:chgData name="Danielle" userId="e2554c37-e717-43a0-ba79-1183ca921ccd" providerId="ADAL" clId="{D9529317-BD79-463C-883C-09B3F4F7DF28}" dt="2020-07-20T19:18:11.903" v="56" actId="2711"/>
          <ac:spMkLst>
            <pc:docMk/>
            <pc:sldMk cId="469515609" sldId="285"/>
            <ac:spMk id="71" creationId="{00000000-0000-0000-0000-000000000000}"/>
          </ac:spMkLst>
        </pc:spChg>
        <pc:spChg chg="mod">
          <ac:chgData name="Danielle" userId="e2554c37-e717-43a0-ba79-1183ca921ccd" providerId="ADAL" clId="{D9529317-BD79-463C-883C-09B3F4F7DF28}" dt="2020-07-20T19:18:11.903" v="56" actId="2711"/>
          <ac:spMkLst>
            <pc:docMk/>
            <pc:sldMk cId="469515609" sldId="285"/>
            <ac:spMk id="72" creationId="{00000000-0000-0000-0000-000000000000}"/>
          </ac:spMkLst>
        </pc:spChg>
      </pc:sldChg>
      <pc:sldChg chg="modSp">
        <pc:chgData name="Danielle" userId="e2554c37-e717-43a0-ba79-1183ca921ccd" providerId="ADAL" clId="{D9529317-BD79-463C-883C-09B3F4F7DF28}" dt="2020-07-20T19:18:30.557" v="59" actId="2711"/>
        <pc:sldMkLst>
          <pc:docMk/>
          <pc:sldMk cId="2490718739" sldId="286"/>
        </pc:sldMkLst>
        <pc:spChg chg="mod">
          <ac:chgData name="Danielle" userId="e2554c37-e717-43a0-ba79-1183ca921ccd" providerId="ADAL" clId="{D9529317-BD79-463C-883C-09B3F4F7DF28}" dt="2020-07-20T19:18:30.557" v="59" actId="2711"/>
          <ac:spMkLst>
            <pc:docMk/>
            <pc:sldMk cId="2490718739" sldId="286"/>
            <ac:spMk id="3" creationId="{00000000-0000-0000-0000-000000000000}"/>
          </ac:spMkLst>
        </pc:spChg>
        <pc:spChg chg="mod">
          <ac:chgData name="Danielle" userId="e2554c37-e717-43a0-ba79-1183ca921ccd" providerId="ADAL" clId="{D9529317-BD79-463C-883C-09B3F4F7DF28}" dt="2020-07-20T19:18:30.557" v="59" actId="2711"/>
          <ac:spMkLst>
            <pc:docMk/>
            <pc:sldMk cId="2490718739" sldId="286"/>
            <ac:spMk id="4" creationId="{00000000-0000-0000-0000-000000000000}"/>
          </ac:spMkLst>
        </pc:spChg>
        <pc:spChg chg="mod">
          <ac:chgData name="Danielle" userId="e2554c37-e717-43a0-ba79-1183ca921ccd" providerId="ADAL" clId="{D9529317-BD79-463C-883C-09B3F4F7DF28}" dt="2020-07-20T19:18:30.557" v="59" actId="2711"/>
          <ac:spMkLst>
            <pc:docMk/>
            <pc:sldMk cId="2490718739" sldId="286"/>
            <ac:spMk id="5" creationId="{00000000-0000-0000-0000-000000000000}"/>
          </ac:spMkLst>
        </pc:spChg>
        <pc:spChg chg="mod">
          <ac:chgData name="Danielle" userId="e2554c37-e717-43a0-ba79-1183ca921ccd" providerId="ADAL" clId="{D9529317-BD79-463C-883C-09B3F4F7DF28}" dt="2020-07-20T19:18:30.557" v="59" actId="2711"/>
          <ac:spMkLst>
            <pc:docMk/>
            <pc:sldMk cId="2490718739" sldId="286"/>
            <ac:spMk id="13" creationId="{00000000-0000-0000-0000-000000000000}"/>
          </ac:spMkLst>
        </pc:spChg>
        <pc:spChg chg="mod">
          <ac:chgData name="Danielle" userId="e2554c37-e717-43a0-ba79-1183ca921ccd" providerId="ADAL" clId="{D9529317-BD79-463C-883C-09B3F4F7DF28}" dt="2020-07-20T19:18:30.557" v="59" actId="2711"/>
          <ac:spMkLst>
            <pc:docMk/>
            <pc:sldMk cId="2490718739" sldId="286"/>
            <ac:spMk id="14" creationId="{00000000-0000-0000-0000-000000000000}"/>
          </ac:spMkLst>
        </pc:spChg>
        <pc:picChg chg="mod">
          <ac:chgData name="Danielle" userId="e2554c37-e717-43a0-ba79-1183ca921ccd" providerId="ADAL" clId="{D9529317-BD79-463C-883C-09B3F4F7DF28}" dt="2020-07-20T19:18:30.557" v="59" actId="2711"/>
          <ac:picMkLst>
            <pc:docMk/>
            <pc:sldMk cId="2490718739" sldId="286"/>
            <ac:picMk id="1025" creationId="{00000000-0000-0000-0000-000000000000}"/>
          </ac:picMkLst>
        </pc:picChg>
        <pc:picChg chg="mod">
          <ac:chgData name="Danielle" userId="e2554c37-e717-43a0-ba79-1183ca921ccd" providerId="ADAL" clId="{D9529317-BD79-463C-883C-09B3F4F7DF28}" dt="2020-07-20T19:18:30.557" v="59" actId="2711"/>
          <ac:picMkLst>
            <pc:docMk/>
            <pc:sldMk cId="2490718739" sldId="286"/>
            <ac:picMk id="1026" creationId="{00000000-0000-0000-0000-000000000000}"/>
          </ac:picMkLst>
        </pc:picChg>
        <pc:picChg chg="mod">
          <ac:chgData name="Danielle" userId="e2554c37-e717-43a0-ba79-1183ca921ccd" providerId="ADAL" clId="{D9529317-BD79-463C-883C-09B3F4F7DF28}" dt="2020-07-20T19:18:30.557" v="59" actId="2711"/>
          <ac:picMkLst>
            <pc:docMk/>
            <pc:sldMk cId="2490718739" sldId="286"/>
            <ac:picMk id="1027" creationId="{00000000-0000-0000-0000-000000000000}"/>
          </ac:picMkLst>
        </pc:picChg>
      </pc:sldChg>
      <pc:sldChg chg="modSp">
        <pc:chgData name="Danielle" userId="e2554c37-e717-43a0-ba79-1183ca921ccd" providerId="ADAL" clId="{D9529317-BD79-463C-883C-09B3F4F7DF28}" dt="2020-07-20T19:18:24.450" v="58" actId="2711"/>
        <pc:sldMkLst>
          <pc:docMk/>
          <pc:sldMk cId="491680542" sldId="287"/>
        </pc:sldMkLst>
        <pc:spChg chg="mod">
          <ac:chgData name="Danielle" userId="e2554c37-e717-43a0-ba79-1183ca921ccd" providerId="ADAL" clId="{D9529317-BD79-463C-883C-09B3F4F7DF28}" dt="2020-07-20T19:18:24.450" v="58" actId="2711"/>
          <ac:spMkLst>
            <pc:docMk/>
            <pc:sldMk cId="491680542" sldId="287"/>
            <ac:spMk id="3" creationId="{00000000-0000-0000-0000-000000000000}"/>
          </ac:spMkLst>
        </pc:spChg>
        <pc:spChg chg="mod">
          <ac:chgData name="Danielle" userId="e2554c37-e717-43a0-ba79-1183ca921ccd" providerId="ADAL" clId="{D9529317-BD79-463C-883C-09B3F4F7DF28}" dt="2020-07-20T19:18:24.450" v="58" actId="2711"/>
          <ac:spMkLst>
            <pc:docMk/>
            <pc:sldMk cId="491680542" sldId="287"/>
            <ac:spMk id="4" creationId="{00000000-0000-0000-0000-000000000000}"/>
          </ac:spMkLst>
        </pc:spChg>
        <pc:spChg chg="mod">
          <ac:chgData name="Danielle" userId="e2554c37-e717-43a0-ba79-1183ca921ccd" providerId="ADAL" clId="{D9529317-BD79-463C-883C-09B3F4F7DF28}" dt="2020-07-20T19:18:24.450" v="58" actId="2711"/>
          <ac:spMkLst>
            <pc:docMk/>
            <pc:sldMk cId="491680542" sldId="287"/>
            <ac:spMk id="5" creationId="{00000000-0000-0000-0000-000000000000}"/>
          </ac:spMkLst>
        </pc:spChg>
        <pc:spChg chg="mod">
          <ac:chgData name="Danielle" userId="e2554c37-e717-43a0-ba79-1183ca921ccd" providerId="ADAL" clId="{D9529317-BD79-463C-883C-09B3F4F7DF28}" dt="2020-07-20T19:18:24.450" v="58" actId="2711"/>
          <ac:spMkLst>
            <pc:docMk/>
            <pc:sldMk cId="491680542" sldId="287"/>
            <ac:spMk id="13" creationId="{00000000-0000-0000-0000-000000000000}"/>
          </ac:spMkLst>
        </pc:spChg>
        <pc:spChg chg="mod">
          <ac:chgData name="Danielle" userId="e2554c37-e717-43a0-ba79-1183ca921ccd" providerId="ADAL" clId="{D9529317-BD79-463C-883C-09B3F4F7DF28}" dt="2020-07-20T19:18:24.450" v="58" actId="2711"/>
          <ac:spMkLst>
            <pc:docMk/>
            <pc:sldMk cId="491680542" sldId="287"/>
            <ac:spMk id="14" creationId="{00000000-0000-0000-0000-000000000000}"/>
          </ac:spMkLst>
        </pc:spChg>
        <pc:picChg chg="mod">
          <ac:chgData name="Danielle" userId="e2554c37-e717-43a0-ba79-1183ca921ccd" providerId="ADAL" clId="{D9529317-BD79-463C-883C-09B3F4F7DF28}" dt="2020-07-20T19:18:24.450" v="58" actId="2711"/>
          <ac:picMkLst>
            <pc:docMk/>
            <pc:sldMk cId="491680542" sldId="287"/>
            <ac:picMk id="1025" creationId="{00000000-0000-0000-0000-000000000000}"/>
          </ac:picMkLst>
        </pc:picChg>
        <pc:picChg chg="mod">
          <ac:chgData name="Danielle" userId="e2554c37-e717-43a0-ba79-1183ca921ccd" providerId="ADAL" clId="{D9529317-BD79-463C-883C-09B3F4F7DF28}" dt="2020-07-20T19:18:24.450" v="58" actId="2711"/>
          <ac:picMkLst>
            <pc:docMk/>
            <pc:sldMk cId="491680542" sldId="287"/>
            <ac:picMk id="1026" creationId="{00000000-0000-0000-0000-000000000000}"/>
          </ac:picMkLst>
        </pc:picChg>
        <pc:picChg chg="mod">
          <ac:chgData name="Danielle" userId="e2554c37-e717-43a0-ba79-1183ca921ccd" providerId="ADAL" clId="{D9529317-BD79-463C-883C-09B3F4F7DF28}" dt="2020-07-20T19:18:24.450" v="58" actId="2711"/>
          <ac:picMkLst>
            <pc:docMk/>
            <pc:sldMk cId="491680542" sldId="287"/>
            <ac:picMk id="1027" creationId="{00000000-0000-0000-0000-000000000000}"/>
          </ac:picMkLst>
        </pc:picChg>
      </pc:sldChg>
      <pc:sldMasterChg chg="modSp mod modSldLayout">
        <pc:chgData name="Danielle" userId="e2554c37-e717-43a0-ba79-1183ca921ccd" providerId="ADAL" clId="{D9529317-BD79-463C-883C-09B3F4F7DF28}" dt="2020-07-20T19:17:42.207" v="51" actId="1036"/>
        <pc:sldMasterMkLst>
          <pc:docMk/>
          <pc:sldMasterMk cId="1127051547" sldId="2147483678"/>
        </pc:sldMasterMkLst>
        <pc:spChg chg="mod">
          <ac:chgData name="Danielle" userId="e2554c37-e717-43a0-ba79-1183ca921ccd" providerId="ADAL" clId="{D9529317-BD79-463C-883C-09B3F4F7DF28}" dt="2020-07-20T19:16:42.092" v="0" actId="2711"/>
          <ac:spMkLst>
            <pc:docMk/>
            <pc:sldMasterMk cId="1127051547" sldId="2147483678"/>
            <ac:spMk id="14" creationId="{00000000-0000-0000-0000-000000000000}"/>
          </ac:spMkLst>
        </pc:spChg>
        <pc:spChg chg="mod">
          <ac:chgData name="Danielle" userId="e2554c37-e717-43a0-ba79-1183ca921ccd" providerId="ADAL" clId="{D9529317-BD79-463C-883C-09B3F4F7DF28}" dt="2020-07-20T19:16:42.092" v="0" actId="2711"/>
          <ac:spMkLst>
            <pc:docMk/>
            <pc:sldMasterMk cId="1127051547" sldId="2147483678"/>
            <ac:spMk id="15" creationId="{00000000-0000-0000-0000-000000000000}"/>
          </ac:spMkLst>
        </pc:spChg>
        <pc:spChg chg="mod">
          <ac:chgData name="Danielle" userId="e2554c37-e717-43a0-ba79-1183ca921ccd" providerId="ADAL" clId="{D9529317-BD79-463C-883C-09B3F4F7DF28}" dt="2020-07-20T19:16:42.092" v="0" actId="2711"/>
          <ac:spMkLst>
            <pc:docMk/>
            <pc:sldMasterMk cId="1127051547" sldId="2147483678"/>
            <ac:spMk id="16" creationId="{00000000-0000-0000-0000-000000000000}"/>
          </ac:spMkLst>
        </pc:spChg>
        <pc:spChg chg="mod">
          <ac:chgData name="Danielle" userId="e2554c37-e717-43a0-ba79-1183ca921ccd" providerId="ADAL" clId="{D9529317-BD79-463C-883C-09B3F4F7DF28}" dt="2020-07-20T19:17:14.154" v="40" actId="20577"/>
          <ac:spMkLst>
            <pc:docMk/>
            <pc:sldMasterMk cId="1127051547" sldId="2147483678"/>
            <ac:spMk id="17" creationId="{00000000-0000-0000-0000-000000000000}"/>
          </ac:spMkLst>
        </pc:spChg>
        <pc:spChg chg="mod">
          <ac:chgData name="Danielle" userId="e2554c37-e717-43a0-ba79-1183ca921ccd" providerId="ADAL" clId="{D9529317-BD79-463C-883C-09B3F4F7DF28}" dt="2020-07-20T19:16:42.092" v="0" actId="2711"/>
          <ac:spMkLst>
            <pc:docMk/>
            <pc:sldMasterMk cId="1127051547" sldId="2147483678"/>
            <ac:spMk id="18" creationId="{00000000-0000-0000-0000-000000000000}"/>
          </ac:spMkLst>
        </pc:spChg>
        <pc:picChg chg="mod">
          <ac:chgData name="Danielle" userId="e2554c37-e717-43a0-ba79-1183ca921ccd" providerId="ADAL" clId="{D9529317-BD79-463C-883C-09B3F4F7DF28}" dt="2020-07-20T19:16:42.092" v="0" actId="2711"/>
          <ac:picMkLst>
            <pc:docMk/>
            <pc:sldMasterMk cId="1127051547" sldId="2147483678"/>
            <ac:picMk id="13" creationId="{00000000-0000-0000-0000-000000000000}"/>
          </ac:picMkLst>
        </pc:picChg>
        <pc:picChg chg="mod">
          <ac:chgData name="Danielle" userId="e2554c37-e717-43a0-ba79-1183ca921ccd" providerId="ADAL" clId="{D9529317-BD79-463C-883C-09B3F4F7DF28}" dt="2020-07-20T19:16:42.092" v="0" actId="2711"/>
          <ac:picMkLst>
            <pc:docMk/>
            <pc:sldMasterMk cId="1127051547" sldId="2147483678"/>
            <ac:picMk id="29" creationId="{00000000-0000-0000-0000-000000000000}"/>
          </ac:picMkLst>
        </pc:picChg>
        <pc:picChg chg="mod">
          <ac:chgData name="Danielle" userId="e2554c37-e717-43a0-ba79-1183ca921ccd" providerId="ADAL" clId="{D9529317-BD79-463C-883C-09B3F4F7DF28}" dt="2020-07-20T19:16:42.092" v="0" actId="2711"/>
          <ac:picMkLst>
            <pc:docMk/>
            <pc:sldMasterMk cId="1127051547" sldId="2147483678"/>
            <ac:picMk id="31" creationId="{00000000-0000-0000-0000-000000000000}"/>
          </ac:picMkLst>
        </pc:picChg>
        <pc:picChg chg="mod">
          <ac:chgData name="Danielle" userId="e2554c37-e717-43a0-ba79-1183ca921ccd" providerId="ADAL" clId="{D9529317-BD79-463C-883C-09B3F4F7DF28}" dt="2020-07-20T19:16:42.092" v="0" actId="2711"/>
          <ac:picMkLst>
            <pc:docMk/>
            <pc:sldMasterMk cId="1127051547" sldId="2147483678"/>
            <ac:picMk id="32" creationId="{00000000-0000-0000-0000-000000000000}"/>
          </ac:picMkLst>
        </pc:picChg>
        <pc:picChg chg="mod">
          <ac:chgData name="Danielle" userId="e2554c37-e717-43a0-ba79-1183ca921ccd" providerId="ADAL" clId="{D9529317-BD79-463C-883C-09B3F4F7DF28}" dt="2020-07-20T19:16:42.092" v="0" actId="2711"/>
          <ac:picMkLst>
            <pc:docMk/>
            <pc:sldMasterMk cId="1127051547" sldId="2147483678"/>
            <ac:picMk id="33" creationId="{00000000-0000-0000-0000-000000000000}"/>
          </ac:picMkLst>
        </pc:picChg>
        <pc:picChg chg="mod">
          <ac:chgData name="Danielle" userId="e2554c37-e717-43a0-ba79-1183ca921ccd" providerId="ADAL" clId="{D9529317-BD79-463C-883C-09B3F4F7DF28}" dt="2020-07-20T19:16:42.092" v="0" actId="2711"/>
          <ac:picMkLst>
            <pc:docMk/>
            <pc:sldMasterMk cId="1127051547" sldId="2147483678"/>
            <ac:picMk id="34" creationId="{00000000-0000-0000-0000-000000000000}"/>
          </ac:picMkLst>
        </pc:picChg>
        <pc:picChg chg="mod">
          <ac:chgData name="Danielle" userId="e2554c37-e717-43a0-ba79-1183ca921ccd" providerId="ADAL" clId="{D9529317-BD79-463C-883C-09B3F4F7DF28}" dt="2020-07-20T19:16:42.092" v="0" actId="2711"/>
          <ac:picMkLst>
            <pc:docMk/>
            <pc:sldMasterMk cId="1127051547" sldId="2147483678"/>
            <ac:picMk id="35" creationId="{00000000-0000-0000-0000-000000000000}"/>
          </ac:picMkLst>
        </pc:picChg>
        <pc:sldLayoutChg chg="modSp">
          <pc:chgData name="Danielle" userId="e2554c37-e717-43a0-ba79-1183ca921ccd" providerId="ADAL" clId="{D9529317-BD79-463C-883C-09B3F4F7DF28}" dt="2020-07-20T19:17:20.857" v="41" actId="2711"/>
          <pc:sldLayoutMkLst>
            <pc:docMk/>
            <pc:sldMasterMk cId="1127051547" sldId="2147483678"/>
            <pc:sldLayoutMk cId="698891954" sldId="2147483680"/>
          </pc:sldLayoutMkLst>
          <pc:spChg chg="mod">
            <ac:chgData name="Danielle" userId="e2554c37-e717-43a0-ba79-1183ca921ccd" providerId="ADAL" clId="{D9529317-BD79-463C-883C-09B3F4F7DF28}" dt="2020-07-20T19:17:20.857" v="41" actId="2711"/>
            <ac:spMkLst>
              <pc:docMk/>
              <pc:sldMasterMk cId="1127051547" sldId="2147483678"/>
              <pc:sldLayoutMk cId="698891954" sldId="2147483680"/>
              <ac:spMk id="7" creationId="{00000000-0000-0000-0000-000000000000}"/>
            </ac:spMkLst>
          </pc:spChg>
        </pc:sldLayoutChg>
        <pc:sldLayoutChg chg="modSp mod">
          <pc:chgData name="Danielle" userId="e2554c37-e717-43a0-ba79-1183ca921ccd" providerId="ADAL" clId="{D9529317-BD79-463C-883C-09B3F4F7DF28}" dt="2020-07-20T19:17:36.715" v="48" actId="1036"/>
          <pc:sldLayoutMkLst>
            <pc:docMk/>
            <pc:sldMasterMk cId="1127051547" sldId="2147483678"/>
            <pc:sldLayoutMk cId="3096988831" sldId="2147483681"/>
          </pc:sldLayoutMkLst>
          <pc:spChg chg="mod">
            <ac:chgData name="Danielle" userId="e2554c37-e717-43a0-ba79-1183ca921ccd" providerId="ADAL" clId="{D9529317-BD79-463C-883C-09B3F4F7DF28}" dt="2020-07-20T19:17:29.014" v="43" actId="13822"/>
            <ac:spMkLst>
              <pc:docMk/>
              <pc:sldMasterMk cId="1127051547" sldId="2147483678"/>
              <pc:sldLayoutMk cId="3096988831" sldId="2147483681"/>
              <ac:spMk id="2" creationId="{00000000-0000-0000-0000-000000000000}"/>
            </ac:spMkLst>
          </pc:spChg>
          <pc:spChg chg="mod">
            <ac:chgData name="Danielle" userId="e2554c37-e717-43a0-ba79-1183ca921ccd" providerId="ADAL" clId="{D9529317-BD79-463C-883C-09B3F4F7DF28}" dt="2020-07-20T19:17:29.014" v="43" actId="13822"/>
            <ac:spMkLst>
              <pc:docMk/>
              <pc:sldMasterMk cId="1127051547" sldId="2147483678"/>
              <pc:sldLayoutMk cId="3096988831" sldId="2147483681"/>
              <ac:spMk id="8" creationId="{00000000-0000-0000-0000-000000000000}"/>
            </ac:spMkLst>
          </pc:spChg>
          <pc:spChg chg="mod">
            <ac:chgData name="Danielle" userId="e2554c37-e717-43a0-ba79-1183ca921ccd" providerId="ADAL" clId="{D9529317-BD79-463C-883C-09B3F4F7DF28}" dt="2020-07-20T19:17:33.235" v="45" actId="1035"/>
            <ac:spMkLst>
              <pc:docMk/>
              <pc:sldMasterMk cId="1127051547" sldId="2147483678"/>
              <pc:sldLayoutMk cId="3096988831" sldId="2147483681"/>
              <ac:spMk id="9" creationId="{00000000-0000-0000-0000-000000000000}"/>
            </ac:spMkLst>
          </pc:spChg>
          <pc:spChg chg="mod">
            <ac:chgData name="Danielle" userId="e2554c37-e717-43a0-ba79-1183ca921ccd" providerId="ADAL" clId="{D9529317-BD79-463C-883C-09B3F4F7DF28}" dt="2020-07-20T19:17:36.715" v="48" actId="1036"/>
            <ac:spMkLst>
              <pc:docMk/>
              <pc:sldMasterMk cId="1127051547" sldId="2147483678"/>
              <pc:sldLayoutMk cId="3096988831" sldId="2147483681"/>
              <ac:spMk id="10" creationId="{00000000-0000-0000-0000-000000000000}"/>
            </ac:spMkLst>
          </pc:spChg>
          <pc:cxnChg chg="mod">
            <ac:chgData name="Danielle" userId="e2554c37-e717-43a0-ba79-1183ca921ccd" providerId="ADAL" clId="{D9529317-BD79-463C-883C-09B3F4F7DF28}" dt="2020-07-20T19:17:29.014" v="43" actId="13822"/>
            <ac:cxnSpMkLst>
              <pc:docMk/>
              <pc:sldMasterMk cId="1127051547" sldId="2147483678"/>
              <pc:sldLayoutMk cId="3096988831" sldId="2147483681"/>
              <ac:cxnSpMk id="3" creationId="{00000000-0000-0000-0000-000000000000}"/>
            </ac:cxnSpMkLst>
          </pc:cxnChg>
          <pc:cxnChg chg="mod">
            <ac:chgData name="Danielle" userId="e2554c37-e717-43a0-ba79-1183ca921ccd" providerId="ADAL" clId="{D9529317-BD79-463C-883C-09B3F4F7DF28}" dt="2020-07-20T19:17:29.014" v="43" actId="13822"/>
            <ac:cxnSpMkLst>
              <pc:docMk/>
              <pc:sldMasterMk cId="1127051547" sldId="2147483678"/>
              <pc:sldLayoutMk cId="3096988831" sldId="2147483681"/>
              <ac:cxnSpMk id="4" creationId="{00000000-0000-0000-0000-000000000000}"/>
            </ac:cxnSpMkLst>
          </pc:cxnChg>
          <pc:cxnChg chg="mod">
            <ac:chgData name="Danielle" userId="e2554c37-e717-43a0-ba79-1183ca921ccd" providerId="ADAL" clId="{D9529317-BD79-463C-883C-09B3F4F7DF28}" dt="2020-07-20T19:17:29.014" v="43" actId="13822"/>
            <ac:cxnSpMkLst>
              <pc:docMk/>
              <pc:sldMasterMk cId="1127051547" sldId="2147483678"/>
              <pc:sldLayoutMk cId="3096988831" sldId="2147483681"/>
              <ac:cxnSpMk id="5" creationId="{00000000-0000-0000-0000-000000000000}"/>
            </ac:cxnSpMkLst>
          </pc:cxnChg>
          <pc:cxnChg chg="mod">
            <ac:chgData name="Danielle" userId="e2554c37-e717-43a0-ba79-1183ca921ccd" providerId="ADAL" clId="{D9529317-BD79-463C-883C-09B3F4F7DF28}" dt="2020-07-20T19:17:29.014" v="43" actId="13822"/>
            <ac:cxnSpMkLst>
              <pc:docMk/>
              <pc:sldMasterMk cId="1127051547" sldId="2147483678"/>
              <pc:sldLayoutMk cId="3096988831" sldId="2147483681"/>
              <ac:cxnSpMk id="6" creationId="{00000000-0000-0000-0000-000000000000}"/>
            </ac:cxnSpMkLst>
          </pc:cxnChg>
          <pc:cxnChg chg="mod">
            <ac:chgData name="Danielle" userId="e2554c37-e717-43a0-ba79-1183ca921ccd" providerId="ADAL" clId="{D9529317-BD79-463C-883C-09B3F4F7DF28}" dt="2020-07-20T19:17:29.014" v="43" actId="13822"/>
            <ac:cxnSpMkLst>
              <pc:docMk/>
              <pc:sldMasterMk cId="1127051547" sldId="2147483678"/>
              <pc:sldLayoutMk cId="3096988831" sldId="2147483681"/>
              <ac:cxnSpMk id="7" creationId="{00000000-0000-0000-0000-000000000000}"/>
            </ac:cxnSpMkLst>
          </pc:cxnChg>
        </pc:sldLayoutChg>
        <pc:sldLayoutChg chg="modSp mod">
          <pc:chgData name="Danielle" userId="e2554c37-e717-43a0-ba79-1183ca921ccd" providerId="ADAL" clId="{D9529317-BD79-463C-883C-09B3F4F7DF28}" dt="2020-07-20T19:17:42.207" v="51" actId="1036"/>
          <pc:sldLayoutMkLst>
            <pc:docMk/>
            <pc:sldMasterMk cId="1127051547" sldId="2147483678"/>
            <pc:sldLayoutMk cId="960165896" sldId="2147483682"/>
          </pc:sldLayoutMkLst>
          <pc:spChg chg="mod">
            <ac:chgData name="Danielle" userId="e2554c37-e717-43a0-ba79-1183ca921ccd" providerId="ADAL" clId="{D9529317-BD79-463C-883C-09B3F4F7DF28}" dt="2020-07-20T19:17:42.207" v="51" actId="1036"/>
            <ac:spMkLst>
              <pc:docMk/>
              <pc:sldMasterMk cId="1127051547" sldId="2147483678"/>
              <pc:sldLayoutMk cId="960165896" sldId="2147483682"/>
              <ac:spMk id="2" creationId="{00000000-0000-0000-0000-000000000000}"/>
            </ac:spMkLst>
          </pc:spChg>
          <pc:spChg chg="mod">
            <ac:chgData name="Danielle" userId="e2554c37-e717-43a0-ba79-1183ca921ccd" providerId="ADAL" clId="{D9529317-BD79-463C-883C-09B3F4F7DF28}" dt="2020-07-20T19:17:42.207" v="51" actId="1036"/>
            <ac:spMkLst>
              <pc:docMk/>
              <pc:sldMasterMk cId="1127051547" sldId="2147483678"/>
              <pc:sldLayoutMk cId="960165896" sldId="2147483682"/>
              <ac:spMk id="3" creationId="{00000000-0000-0000-0000-000000000000}"/>
            </ac:spMkLst>
          </pc:spChg>
        </pc:sldLayoutChg>
      </pc:sldMasterChg>
      <pc:sldMasterChg chg="modSp modSldLayout">
        <pc:chgData name="Danielle" userId="e2554c37-e717-43a0-ba79-1183ca921ccd" providerId="ADAL" clId="{D9529317-BD79-463C-883C-09B3F4F7DF28}" dt="2020-07-20T19:17:53.654" v="53" actId="2711"/>
        <pc:sldMasterMkLst>
          <pc:docMk/>
          <pc:sldMasterMk cId="1813564477" sldId="2147483684"/>
        </pc:sldMasterMkLst>
        <pc:spChg chg="mod">
          <ac:chgData name="Danielle" userId="e2554c37-e717-43a0-ba79-1183ca921ccd" providerId="ADAL" clId="{D9529317-BD79-463C-883C-09B3F4F7DF28}" dt="2020-07-20T19:17:48.603" v="52" actId="2711"/>
          <ac:spMkLst>
            <pc:docMk/>
            <pc:sldMasterMk cId="1813564477" sldId="2147483684"/>
            <ac:spMk id="18" creationId="{00000000-0000-0000-0000-000000000000}"/>
          </ac:spMkLst>
        </pc:spChg>
        <pc:spChg chg="mod">
          <ac:chgData name="Danielle" userId="e2554c37-e717-43a0-ba79-1183ca921ccd" providerId="ADAL" clId="{D9529317-BD79-463C-883C-09B3F4F7DF28}" dt="2020-07-20T19:17:48.603" v="52" actId="2711"/>
          <ac:spMkLst>
            <pc:docMk/>
            <pc:sldMasterMk cId="1813564477" sldId="2147483684"/>
            <ac:spMk id="19" creationId="{00000000-0000-0000-0000-000000000000}"/>
          </ac:spMkLst>
        </pc:spChg>
        <pc:picChg chg="mod">
          <ac:chgData name="Danielle" userId="e2554c37-e717-43a0-ba79-1183ca921ccd" providerId="ADAL" clId="{D9529317-BD79-463C-883C-09B3F4F7DF28}" dt="2020-07-20T19:17:48.603" v="52" actId="2711"/>
          <ac:picMkLst>
            <pc:docMk/>
            <pc:sldMasterMk cId="1813564477" sldId="2147483684"/>
            <ac:picMk id="14" creationId="{00000000-0000-0000-0000-000000000000}"/>
          </ac:picMkLst>
        </pc:picChg>
        <pc:picChg chg="mod">
          <ac:chgData name="Danielle" userId="e2554c37-e717-43a0-ba79-1183ca921ccd" providerId="ADAL" clId="{D9529317-BD79-463C-883C-09B3F4F7DF28}" dt="2020-07-20T19:17:48.603" v="52" actId="2711"/>
          <ac:picMkLst>
            <pc:docMk/>
            <pc:sldMasterMk cId="1813564477" sldId="2147483684"/>
            <ac:picMk id="15" creationId="{00000000-0000-0000-0000-000000000000}"/>
          </ac:picMkLst>
        </pc:picChg>
        <pc:picChg chg="mod">
          <ac:chgData name="Danielle" userId="e2554c37-e717-43a0-ba79-1183ca921ccd" providerId="ADAL" clId="{D9529317-BD79-463C-883C-09B3F4F7DF28}" dt="2020-07-20T19:17:48.603" v="52" actId="2711"/>
          <ac:picMkLst>
            <pc:docMk/>
            <pc:sldMasterMk cId="1813564477" sldId="2147483684"/>
            <ac:picMk id="16" creationId="{00000000-0000-0000-0000-000000000000}"/>
          </ac:picMkLst>
        </pc:picChg>
        <pc:picChg chg="mod">
          <ac:chgData name="Danielle" userId="e2554c37-e717-43a0-ba79-1183ca921ccd" providerId="ADAL" clId="{D9529317-BD79-463C-883C-09B3F4F7DF28}" dt="2020-07-20T19:17:48.603" v="52" actId="2711"/>
          <ac:picMkLst>
            <pc:docMk/>
            <pc:sldMasterMk cId="1813564477" sldId="2147483684"/>
            <ac:picMk id="17" creationId="{00000000-0000-0000-0000-000000000000}"/>
          </ac:picMkLst>
        </pc:picChg>
        <pc:picChg chg="mod">
          <ac:chgData name="Danielle" userId="e2554c37-e717-43a0-ba79-1183ca921ccd" providerId="ADAL" clId="{D9529317-BD79-463C-883C-09B3F4F7DF28}" dt="2020-07-20T19:17:48.603" v="52" actId="2711"/>
          <ac:picMkLst>
            <pc:docMk/>
            <pc:sldMasterMk cId="1813564477" sldId="2147483684"/>
            <ac:picMk id="21" creationId="{00000000-0000-0000-0000-000000000000}"/>
          </ac:picMkLst>
        </pc:picChg>
        <pc:sldLayoutChg chg="modSp mod">
          <pc:chgData name="Danielle" userId="e2554c37-e717-43a0-ba79-1183ca921ccd" providerId="ADAL" clId="{D9529317-BD79-463C-883C-09B3F4F7DF28}" dt="2020-07-20T19:17:53.654" v="53" actId="2711"/>
          <pc:sldLayoutMkLst>
            <pc:docMk/>
            <pc:sldMasterMk cId="1813564477" sldId="2147483684"/>
            <pc:sldLayoutMk cId="2534532649" sldId="2147483686"/>
          </pc:sldLayoutMkLst>
          <pc:spChg chg="mod">
            <ac:chgData name="Danielle" userId="e2554c37-e717-43a0-ba79-1183ca921ccd" providerId="ADAL" clId="{D9529317-BD79-463C-883C-09B3F4F7DF28}" dt="2020-07-20T19:17:53.654" v="53" actId="2711"/>
            <ac:spMkLst>
              <pc:docMk/>
              <pc:sldMasterMk cId="1813564477" sldId="2147483684"/>
              <pc:sldLayoutMk cId="2534532649" sldId="2147483686"/>
              <ac:spMk id="2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AD42F9-4EF7-4580-AF71-2B85B590AAE4}" type="datetimeFigureOut">
              <a:rPr lang="en-GB" smtClean="0"/>
              <a:pPr/>
              <a:t>20/07/2020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DA2FB-D15F-45BB-B979-B08B0DABF33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5579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DA2FB-D15F-45BB-B979-B08B0DABF33B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7622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95511106"/>
      </p:ext>
    </p:extLst>
  </p:cSld>
  <p:clrMapOvr>
    <a:masterClrMapping/>
  </p:clrMapOvr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698891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889280"/>
              <a:ext cx="2111960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594877"/>
              <a:ext cx="2292751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96988831"/>
      </p:ext>
    </p:extLst>
  </p:cSld>
  <p:clrMapOvr>
    <a:masterClrMapping/>
  </p:clrMapOvr>
  <p:hf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42195" y="1183393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52882" y="2191504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and a wish (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Something I need to work on is...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0165896"/>
      </p:ext>
    </p:extLst>
  </p:cSld>
  <p:clrMapOvr>
    <a:masterClrMapping/>
  </p:clrMapOvr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736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EDA902-C6A0-43E3-8190-F67290EE06AB}" type="datetimeFigureOut">
              <a:rPr lang="en-US" smtClean="0"/>
              <a:pPr/>
              <a:t>7/20/2020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F1956150-D1DB-4460-A521-688A6BDFBB1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1875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0500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Probing questions to check understanding:</a:t>
            </a: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532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Monday, 20 July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Dividing into a Ratio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070901" y="5949280"/>
            <a:ext cx="68935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u="none" dirty="0">
                <a:latin typeface="Arial" panose="020B0604020202020204" pitchFamily="34" charset="0"/>
                <a:cs typeface="Arial" panose="020B0604020202020204" pitchFamily="34" charset="0"/>
              </a:rPr>
              <a:t>Ratio, share, divide,</a:t>
            </a:r>
            <a:r>
              <a:rPr lang="en-GB" sz="1600" u="none" baseline="0" dirty="0">
                <a:latin typeface="Arial" panose="020B0604020202020204" pitchFamily="34" charset="0"/>
                <a:cs typeface="Arial" panose="020B0604020202020204" pitchFamily="34" charset="0"/>
              </a:rPr>
              <a:t> simplify, equivalent, bar, model, value</a:t>
            </a:r>
            <a:endParaRPr lang="en-GB" sz="16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79513" y="1844824"/>
            <a:ext cx="171449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Developing students will be able to divide into simple ratios.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Secure students will be able to divide into a three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part ratio.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Excelling students will be able to divide ratios in real life problems. </a:t>
            </a:r>
          </a:p>
        </p:txBody>
      </p:sp>
    </p:spTree>
    <p:extLst>
      <p:ext uri="{BB962C8B-B14F-4D97-AF65-F5344CB8AC3E}">
        <p14:creationId xmlns:p14="http://schemas.microsoft.com/office/powerpoint/2010/main" val="1127051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91" r:id="rId6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Monday, 20 July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51721" y="372730"/>
            <a:ext cx="3348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Dividing into a Ratio</a:t>
            </a:r>
          </a:p>
          <a:p>
            <a:pPr algn="ctr"/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3564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9712" y="1124744"/>
            <a:ext cx="698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Starter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51076" y="1810048"/>
            <a:ext cx="224100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Standard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56 ÷ 7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64 ÷ 8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144 ÷ 12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42 ÷ 6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88 ÷ 8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760132" y="1810048"/>
            <a:ext cx="224100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Challenging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272 ÷ 8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48 ÷ 3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114 ÷ 6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105 ÷ 5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333 ÷ 9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142110" y="1810048"/>
            <a:ext cx="224100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8</a:t>
            </a:r>
          </a:p>
          <a:p>
            <a:endParaRPr lang="en-GB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8</a:t>
            </a:r>
          </a:p>
          <a:p>
            <a:endParaRPr lang="en-GB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12</a:t>
            </a:r>
          </a:p>
          <a:p>
            <a:endParaRPr lang="en-GB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7</a:t>
            </a:r>
          </a:p>
          <a:p>
            <a:endParaRPr lang="en-GB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11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880634" y="1810048"/>
            <a:ext cx="224100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34</a:t>
            </a:r>
          </a:p>
          <a:p>
            <a:endParaRPr lang="en-GB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16</a:t>
            </a:r>
          </a:p>
          <a:p>
            <a:endParaRPr lang="en-GB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19</a:t>
            </a:r>
          </a:p>
          <a:p>
            <a:endParaRPr lang="en-GB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21</a:t>
            </a:r>
          </a:p>
          <a:p>
            <a:endParaRPr lang="en-GB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37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95736" y="1196752"/>
            <a:ext cx="66247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£20 is divided between Ann and Jim in the ratio 3 : 2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How much money does each get?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43808" y="2492896"/>
            <a:ext cx="21675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3 + 2 = 5 parts</a:t>
            </a:r>
          </a:p>
        </p:txBody>
      </p:sp>
      <p:sp>
        <p:nvSpPr>
          <p:cNvPr id="4" name="Rectangle 3"/>
          <p:cNvSpPr/>
          <p:nvPr/>
        </p:nvSpPr>
        <p:spPr>
          <a:xfrm>
            <a:off x="3491880" y="3050376"/>
            <a:ext cx="792088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283968" y="3050376"/>
            <a:ext cx="792088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076056" y="3050376"/>
            <a:ext cx="792088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868144" y="3050376"/>
            <a:ext cx="792088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660232" y="3050376"/>
            <a:ext cx="792088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Left Brace 4"/>
          <p:cNvSpPr/>
          <p:nvPr/>
        </p:nvSpPr>
        <p:spPr>
          <a:xfrm rot="16200000">
            <a:off x="4585942" y="2530645"/>
            <a:ext cx="188140" cy="2376264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Left Brace 35"/>
          <p:cNvSpPr/>
          <p:nvPr/>
        </p:nvSpPr>
        <p:spPr>
          <a:xfrm rot="16200000">
            <a:off x="6566162" y="2926689"/>
            <a:ext cx="188140" cy="1584176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13565" y="3954379"/>
            <a:ext cx="7328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Ann</a:t>
            </a:r>
          </a:p>
        </p:txBody>
      </p:sp>
      <p:sp>
        <p:nvSpPr>
          <p:cNvPr id="64" name="Rectangle 63"/>
          <p:cNvSpPr/>
          <p:nvPr/>
        </p:nvSpPr>
        <p:spPr>
          <a:xfrm>
            <a:off x="6328250" y="3954379"/>
            <a:ext cx="6639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Jim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2843808" y="4988341"/>
            <a:ext cx="19014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£20 ÷ 5 = £4</a:t>
            </a:r>
          </a:p>
        </p:txBody>
      </p:sp>
      <p:sp>
        <p:nvSpPr>
          <p:cNvPr id="66" name="Rectangle 65"/>
          <p:cNvSpPr/>
          <p:nvPr/>
        </p:nvSpPr>
        <p:spPr>
          <a:xfrm>
            <a:off x="3491880" y="3053122"/>
            <a:ext cx="792088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£4</a:t>
            </a:r>
          </a:p>
        </p:txBody>
      </p:sp>
      <p:sp>
        <p:nvSpPr>
          <p:cNvPr id="67" name="Rectangle 66"/>
          <p:cNvSpPr/>
          <p:nvPr/>
        </p:nvSpPr>
        <p:spPr>
          <a:xfrm>
            <a:off x="4283968" y="3053122"/>
            <a:ext cx="792088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£4</a:t>
            </a:r>
          </a:p>
        </p:txBody>
      </p:sp>
      <p:sp>
        <p:nvSpPr>
          <p:cNvPr id="68" name="Rectangle 67"/>
          <p:cNvSpPr/>
          <p:nvPr/>
        </p:nvSpPr>
        <p:spPr>
          <a:xfrm>
            <a:off x="5076056" y="3053122"/>
            <a:ext cx="792088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£4</a:t>
            </a:r>
          </a:p>
        </p:txBody>
      </p:sp>
      <p:sp>
        <p:nvSpPr>
          <p:cNvPr id="69" name="Rectangle 68"/>
          <p:cNvSpPr/>
          <p:nvPr/>
        </p:nvSpPr>
        <p:spPr>
          <a:xfrm>
            <a:off x="5868144" y="3053122"/>
            <a:ext cx="792088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£4</a:t>
            </a:r>
          </a:p>
        </p:txBody>
      </p:sp>
      <p:sp>
        <p:nvSpPr>
          <p:cNvPr id="70" name="Rectangle 69"/>
          <p:cNvSpPr/>
          <p:nvPr/>
        </p:nvSpPr>
        <p:spPr>
          <a:xfrm>
            <a:off x="6660232" y="3053122"/>
            <a:ext cx="792088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£4</a:t>
            </a:r>
          </a:p>
        </p:txBody>
      </p:sp>
      <p:sp>
        <p:nvSpPr>
          <p:cNvPr id="71" name="Rectangle 70"/>
          <p:cNvSpPr/>
          <p:nvPr/>
        </p:nvSpPr>
        <p:spPr>
          <a:xfrm>
            <a:off x="4359995" y="4416460"/>
            <a:ext cx="6992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£12</a:t>
            </a:r>
          </a:p>
        </p:txBody>
      </p:sp>
      <p:sp>
        <p:nvSpPr>
          <p:cNvPr id="72" name="Rectangle 71"/>
          <p:cNvSpPr/>
          <p:nvPr/>
        </p:nvSpPr>
        <p:spPr>
          <a:xfrm>
            <a:off x="6401143" y="4416460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£8</a:t>
            </a:r>
          </a:p>
        </p:txBody>
      </p:sp>
    </p:spTree>
    <p:extLst>
      <p:ext uri="{BB962C8B-B14F-4D97-AF65-F5344CB8AC3E}">
        <p14:creationId xmlns:p14="http://schemas.microsoft.com/office/powerpoint/2010/main" val="921409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31" grpId="0" animBg="1"/>
      <p:bldP spid="32" grpId="0" animBg="1"/>
      <p:bldP spid="33" grpId="0" animBg="1"/>
      <p:bldP spid="34" grpId="0" animBg="1"/>
      <p:bldP spid="5" grpId="0" animBg="1"/>
      <p:bldP spid="36" grpId="0" animBg="1"/>
      <p:bldP spid="6" grpId="0"/>
      <p:bldP spid="64" grpId="0"/>
      <p:bldP spid="65" grpId="0"/>
      <p:bldP spid="66" grpId="0" animBg="1"/>
      <p:bldP spid="67" grpId="0" animBg="1"/>
      <p:bldP spid="68" grpId="0" animBg="1"/>
      <p:bldP spid="69" grpId="0" animBg="1"/>
      <p:bldP spid="70" grpId="0" animBg="1"/>
      <p:bldP spid="71" grpId="0"/>
      <p:bldP spid="7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95736" y="1196752"/>
            <a:ext cx="66247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£70 is divided between Joe and Kate in the ratio 3 : 4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How much money does each get?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43808" y="2492896"/>
            <a:ext cx="21675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3 + 4 = 7 parts</a:t>
            </a:r>
          </a:p>
        </p:txBody>
      </p:sp>
      <p:sp>
        <p:nvSpPr>
          <p:cNvPr id="4" name="Rectangle 3"/>
          <p:cNvSpPr/>
          <p:nvPr/>
        </p:nvSpPr>
        <p:spPr>
          <a:xfrm>
            <a:off x="2832837" y="3021409"/>
            <a:ext cx="792088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624925" y="3021409"/>
            <a:ext cx="792088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417013" y="3021409"/>
            <a:ext cx="792088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209101" y="3021409"/>
            <a:ext cx="792088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001189" y="3021409"/>
            <a:ext cx="792088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Left Brace 4"/>
          <p:cNvSpPr/>
          <p:nvPr/>
        </p:nvSpPr>
        <p:spPr>
          <a:xfrm rot="16200000">
            <a:off x="3926899" y="2501678"/>
            <a:ext cx="188140" cy="2376264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Left Brace 35"/>
          <p:cNvSpPr/>
          <p:nvPr/>
        </p:nvSpPr>
        <p:spPr>
          <a:xfrm rot="16200000">
            <a:off x="6699207" y="2105634"/>
            <a:ext cx="188140" cy="3168352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50573" y="3846952"/>
            <a:ext cx="6815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Joe</a:t>
            </a:r>
          </a:p>
        </p:txBody>
      </p:sp>
      <p:sp>
        <p:nvSpPr>
          <p:cNvPr id="64" name="Rectangle 63"/>
          <p:cNvSpPr/>
          <p:nvPr/>
        </p:nvSpPr>
        <p:spPr>
          <a:xfrm>
            <a:off x="6367563" y="3846536"/>
            <a:ext cx="8418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Kate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2923337" y="4834186"/>
            <a:ext cx="20730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£70 ÷ 7 = £10</a:t>
            </a:r>
          </a:p>
        </p:txBody>
      </p:sp>
      <p:sp>
        <p:nvSpPr>
          <p:cNvPr id="71" name="Rectangle 70"/>
          <p:cNvSpPr/>
          <p:nvPr/>
        </p:nvSpPr>
        <p:spPr>
          <a:xfrm>
            <a:off x="3671355" y="4309033"/>
            <a:ext cx="6992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£30</a:t>
            </a:r>
          </a:p>
        </p:txBody>
      </p:sp>
      <p:sp>
        <p:nvSpPr>
          <p:cNvPr id="72" name="Rectangle 71"/>
          <p:cNvSpPr/>
          <p:nvPr/>
        </p:nvSpPr>
        <p:spPr>
          <a:xfrm>
            <a:off x="6443662" y="4308617"/>
            <a:ext cx="6992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£40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793277" y="3021409"/>
            <a:ext cx="792088" cy="42930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585365" y="3021409"/>
            <a:ext cx="792088" cy="42930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850254" y="3016810"/>
            <a:ext cx="792088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£10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642342" y="3016810"/>
            <a:ext cx="792088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£10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434430" y="3016810"/>
            <a:ext cx="792088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£10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226518" y="3016810"/>
            <a:ext cx="792088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£10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018606" y="3016810"/>
            <a:ext cx="792088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£10</a:t>
            </a:r>
          </a:p>
        </p:txBody>
      </p:sp>
      <p:sp>
        <p:nvSpPr>
          <p:cNvPr id="30" name="Rectangle 29"/>
          <p:cNvSpPr/>
          <p:nvPr/>
        </p:nvSpPr>
        <p:spPr>
          <a:xfrm>
            <a:off x="6810694" y="3016810"/>
            <a:ext cx="792088" cy="42930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£10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602782" y="3016810"/>
            <a:ext cx="792088" cy="42930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£10</a:t>
            </a:r>
          </a:p>
        </p:txBody>
      </p:sp>
    </p:spTree>
    <p:extLst>
      <p:ext uri="{BB962C8B-B14F-4D97-AF65-F5344CB8AC3E}">
        <p14:creationId xmlns:p14="http://schemas.microsoft.com/office/powerpoint/2010/main" val="469515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31" grpId="0" animBg="1"/>
      <p:bldP spid="32" grpId="0" animBg="1"/>
      <p:bldP spid="33" grpId="0" animBg="1"/>
      <p:bldP spid="34" grpId="0" animBg="1"/>
      <p:bldP spid="5" grpId="0" animBg="1"/>
      <p:bldP spid="36" grpId="0" animBg="1"/>
      <p:bldP spid="6" grpId="0"/>
      <p:bldP spid="64" grpId="0"/>
      <p:bldP spid="65" grpId="0"/>
      <p:bldP spid="21" grpId="0" animBg="1"/>
      <p:bldP spid="22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861048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4291" y="3861048"/>
            <a:ext cx="1533525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5907" y="3861048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325053" y="1814669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£60 in the ratio 5 : 1</a:t>
            </a:r>
            <a:endParaRPr lang="en-GB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GB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Answer </a:t>
            </a:r>
            <a:r>
              <a:rPr lang="en-GB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GB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£50 : £10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75839" y="5510381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True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522132" y="5510381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False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998985" y="5510381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Unsure</a:t>
            </a:r>
          </a:p>
        </p:txBody>
      </p:sp>
      <p:sp>
        <p:nvSpPr>
          <p:cNvPr id="5" name="Oval 4"/>
          <p:cNvSpPr/>
          <p:nvPr/>
        </p:nvSpPr>
        <p:spPr>
          <a:xfrm>
            <a:off x="719755" y="3429000"/>
            <a:ext cx="2736304" cy="2736304"/>
          </a:xfrm>
          <a:prstGeom prst="ellipse">
            <a:avLst/>
          </a:prstGeom>
          <a:noFill/>
          <a:ln w="76200">
            <a:solidFill>
              <a:srgbClr val="9842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191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861048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4291" y="3861048"/>
            <a:ext cx="1533525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5907" y="3861048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047419" y="1679266"/>
            <a:ext cx="512726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72 cm in the ratio 7 : 5</a:t>
            </a:r>
          </a:p>
          <a:p>
            <a:pPr algn="ctr">
              <a:spcBef>
                <a:spcPct val="50000"/>
              </a:spcBef>
            </a:pPr>
            <a:r>
              <a:rPr lang="en-GB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Answer </a:t>
            </a:r>
            <a:r>
              <a:rPr lang="en-GB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49</a:t>
            </a:r>
            <a:r>
              <a:rPr lang="en-GB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cm : 35 cm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75839" y="5510381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True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522132" y="5510381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False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998985" y="5510381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Unsure</a:t>
            </a:r>
          </a:p>
        </p:txBody>
      </p:sp>
      <p:sp>
        <p:nvSpPr>
          <p:cNvPr id="5" name="Oval 4"/>
          <p:cNvSpPr/>
          <p:nvPr/>
        </p:nvSpPr>
        <p:spPr>
          <a:xfrm>
            <a:off x="5766048" y="3501008"/>
            <a:ext cx="2736304" cy="2736304"/>
          </a:xfrm>
          <a:prstGeom prst="ellipse">
            <a:avLst/>
          </a:prstGeom>
          <a:noFill/>
          <a:ln w="76200">
            <a:solidFill>
              <a:srgbClr val="9842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1680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861048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4291" y="3861048"/>
            <a:ext cx="1533525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5907" y="3861048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047419" y="1679266"/>
            <a:ext cx="512726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34 kg in the ratio 4 : 3</a:t>
            </a:r>
          </a:p>
          <a:p>
            <a:pPr algn="ctr">
              <a:spcBef>
                <a:spcPct val="50000"/>
              </a:spcBef>
            </a:pPr>
            <a:r>
              <a:rPr lang="en-GB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Answer </a:t>
            </a:r>
            <a:r>
              <a:rPr lang="en-GB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15</a:t>
            </a:r>
            <a:r>
              <a:rPr lang="en-GB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kg : 20 kg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75839" y="5510381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True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522132" y="5510381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False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998985" y="5510381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Unsure</a:t>
            </a:r>
          </a:p>
        </p:txBody>
      </p:sp>
      <p:sp>
        <p:nvSpPr>
          <p:cNvPr id="5" name="Oval 4"/>
          <p:cNvSpPr/>
          <p:nvPr/>
        </p:nvSpPr>
        <p:spPr>
          <a:xfrm>
            <a:off x="5766048" y="3501008"/>
            <a:ext cx="2736304" cy="2736304"/>
          </a:xfrm>
          <a:prstGeom prst="ellipse">
            <a:avLst/>
          </a:prstGeom>
          <a:noFill/>
          <a:ln w="76200">
            <a:solidFill>
              <a:srgbClr val="9842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0718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23414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9912" y="1124744"/>
            <a:ext cx="14686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02432" y="1916832"/>
            <a:ext cx="871296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1.	£6 : £18			7.	9L : 9L : 6L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2.	240ml : 560ml		8.	56 : 8 : 32 sheep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3.	16 : 40 sweets		9.	Dr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Barnados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: £80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						RSPCA: £60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4.	£32 : £40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					10.	Mr Allen: £60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5.	30 : 54 pens				Mr Broome: £150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						Mr Collins: £210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6.	£50 : £20 : £50</a:t>
            </a:r>
          </a:p>
        </p:txBody>
      </p:sp>
    </p:spTree>
    <p:extLst>
      <p:ext uri="{BB962C8B-B14F-4D97-AF65-F5344CB8AC3E}">
        <p14:creationId xmlns:p14="http://schemas.microsoft.com/office/powerpoint/2010/main" val="41759841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0280919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2120</TotalTime>
  <Words>337</Words>
  <Application>Microsoft Office PowerPoint</Application>
  <PresentationFormat>On-screen Show (4:3)</PresentationFormat>
  <Paragraphs>101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Custom Design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user01</dc:creator>
  <cp:lastModifiedBy>Danielle Moosajee</cp:lastModifiedBy>
  <cp:revision>63</cp:revision>
  <dcterms:created xsi:type="dcterms:W3CDTF">2012-11-22T10:32:27Z</dcterms:created>
  <dcterms:modified xsi:type="dcterms:W3CDTF">2020-07-20T19:18:45Z</dcterms:modified>
</cp:coreProperties>
</file>