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  <p:sldMasterId id="2147483783" r:id="rId2"/>
  </p:sldMasterIdLst>
  <p:notesMasterIdLst>
    <p:notesMasterId r:id="rId17"/>
  </p:notesMasterIdLst>
  <p:handoutMasterIdLst>
    <p:handoutMasterId r:id="rId18"/>
  </p:handoutMasterIdLst>
  <p:sldIdLst>
    <p:sldId id="372" r:id="rId3"/>
    <p:sldId id="429" r:id="rId4"/>
    <p:sldId id="414" r:id="rId5"/>
    <p:sldId id="425" r:id="rId6"/>
    <p:sldId id="431" r:id="rId7"/>
    <p:sldId id="417" r:id="rId8"/>
    <p:sldId id="419" r:id="rId9"/>
    <p:sldId id="426" r:id="rId10"/>
    <p:sldId id="427" r:id="rId11"/>
    <p:sldId id="428" r:id="rId12"/>
    <p:sldId id="421" r:id="rId13"/>
    <p:sldId id="424" r:id="rId14"/>
    <p:sldId id="423" r:id="rId15"/>
    <p:sldId id="39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AF1"/>
    <a:srgbClr val="FF3300"/>
    <a:srgbClr val="800000"/>
    <a:srgbClr val="0000FF"/>
    <a:srgbClr val="00C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8DF7C7-C4A1-4DF5-A5BF-EDCA9F9946A6}" v="585" dt="2020-08-21T06:23:59.0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2" autoAdjust="0"/>
    <p:restoredTop sz="97744" autoAdjust="0"/>
  </p:normalViewPr>
  <p:slideViewPr>
    <p:cSldViewPr>
      <p:cViewPr>
        <p:scale>
          <a:sx n="89" d="100"/>
          <a:sy n="89" d="100"/>
        </p:scale>
        <p:origin x="708" y="3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98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F48DF7C7-C4A1-4DF5-A5BF-EDCA9F9946A6}"/>
    <pc:docChg chg="undo custSel addSld delSld modSld sldOrd modMainMaster">
      <pc:chgData name="Danielle" userId="e2554c37-e717-43a0-ba79-1183ca921ccd" providerId="ADAL" clId="{F48DF7C7-C4A1-4DF5-A5BF-EDCA9F9946A6}" dt="2020-08-21T08:23:06.809" v="1320" actId="20577"/>
      <pc:docMkLst>
        <pc:docMk/>
      </pc:docMkLst>
      <pc:sldChg chg="addSp delSp modSp mod modClrScheme chgLayout">
        <pc:chgData name="Danielle" userId="e2554c37-e717-43a0-ba79-1183ca921ccd" providerId="ADAL" clId="{F48DF7C7-C4A1-4DF5-A5BF-EDCA9F9946A6}" dt="2020-08-20T20:33:41.615" v="952" actId="20577"/>
        <pc:sldMkLst>
          <pc:docMk/>
          <pc:sldMk cId="0" sldId="372"/>
        </pc:sldMkLst>
        <pc:spChg chg="add mod">
          <ac:chgData name="Danielle" userId="e2554c37-e717-43a0-ba79-1183ca921ccd" providerId="ADAL" clId="{F48DF7C7-C4A1-4DF5-A5BF-EDCA9F9946A6}" dt="2020-08-20T20:33:41.615" v="952" actId="20577"/>
          <ac:spMkLst>
            <pc:docMk/>
            <pc:sldMk cId="0" sldId="372"/>
            <ac:spMk id="2" creationId="{3F0986D4-A5F1-4EE4-91DE-CC645809531E}"/>
          </ac:spMkLst>
        </pc:spChg>
        <pc:spChg chg="del">
          <ac:chgData name="Danielle" userId="e2554c37-e717-43a0-ba79-1183ca921ccd" providerId="ADAL" clId="{F48DF7C7-C4A1-4DF5-A5BF-EDCA9F9946A6}" dt="2020-08-20T19:49:54.127" v="3" actId="478"/>
          <ac:spMkLst>
            <pc:docMk/>
            <pc:sldMk cId="0" sldId="372"/>
            <ac:spMk id="10242" creationId="{D0782712-2B6E-4263-9E26-BC5A61469CE3}"/>
          </ac:spMkLst>
        </pc:spChg>
        <pc:spChg chg="del">
          <ac:chgData name="Danielle" userId="e2554c37-e717-43a0-ba79-1183ca921ccd" providerId="ADAL" clId="{F48DF7C7-C4A1-4DF5-A5BF-EDCA9F9946A6}" dt="2020-08-20T19:49:47.574" v="1" actId="478"/>
          <ac:spMkLst>
            <pc:docMk/>
            <pc:sldMk cId="0" sldId="372"/>
            <ac:spMk id="10244" creationId="{68503ADA-5D21-449C-B99E-39A7193EA922}"/>
          </ac:spMkLst>
        </pc:spChg>
        <pc:picChg chg="del">
          <ac:chgData name="Danielle" userId="e2554c37-e717-43a0-ba79-1183ca921ccd" providerId="ADAL" clId="{F48DF7C7-C4A1-4DF5-A5BF-EDCA9F9946A6}" dt="2020-08-20T19:49:45.829" v="0" actId="478"/>
          <ac:picMkLst>
            <pc:docMk/>
            <pc:sldMk cId="0" sldId="372"/>
            <ac:picMk id="10243" creationId="{AAA5435E-1D53-49EE-9F28-836EF57104CD}"/>
          </ac:picMkLst>
        </pc:picChg>
      </pc:sldChg>
      <pc:sldChg chg="addSp modSp del mod">
        <pc:chgData name="Danielle" userId="e2554c37-e717-43a0-ba79-1183ca921ccd" providerId="ADAL" clId="{F48DF7C7-C4A1-4DF5-A5BF-EDCA9F9946A6}" dt="2020-08-21T06:24:05.109" v="1318" actId="47"/>
        <pc:sldMkLst>
          <pc:docMk/>
          <pc:sldMk cId="0" sldId="374"/>
        </pc:sldMkLst>
        <pc:spChg chg="add mod">
          <ac:chgData name="Danielle" userId="e2554c37-e717-43a0-ba79-1183ca921ccd" providerId="ADAL" clId="{F48DF7C7-C4A1-4DF5-A5BF-EDCA9F9946A6}" dt="2020-08-20T20:03:58.019" v="212" actId="404"/>
          <ac:spMkLst>
            <pc:docMk/>
            <pc:sldMk cId="0" sldId="374"/>
            <ac:spMk id="2" creationId="{420E3F47-5154-40EE-8C0D-FB8D3EDC0272}"/>
          </ac:spMkLst>
        </pc:spChg>
        <pc:spChg chg="mod">
          <ac:chgData name="Danielle" userId="e2554c37-e717-43a0-ba79-1183ca921ccd" providerId="ADAL" clId="{F48DF7C7-C4A1-4DF5-A5BF-EDCA9F9946A6}" dt="2020-08-20T20:04:08.678" v="214" actId="1076"/>
          <ac:spMkLst>
            <pc:docMk/>
            <pc:sldMk cId="0" sldId="374"/>
            <ac:spMk id="15362" creationId="{3674AA24-6A1A-4347-8099-7E86BA31AA48}"/>
          </ac:spMkLst>
        </pc:spChg>
        <pc:spChg chg="mod">
          <ac:chgData name="Danielle" userId="e2554c37-e717-43a0-ba79-1183ca921ccd" providerId="ADAL" clId="{F48DF7C7-C4A1-4DF5-A5BF-EDCA9F9946A6}" dt="2020-08-20T20:04:08.678" v="214" actId="1076"/>
          <ac:spMkLst>
            <pc:docMk/>
            <pc:sldMk cId="0" sldId="374"/>
            <ac:spMk id="15363" creationId="{25528BB4-ACFB-41E0-833C-33F8F6AB3163}"/>
          </ac:spMkLst>
        </pc:spChg>
        <pc:grpChg chg="add mod">
          <ac:chgData name="Danielle" userId="e2554c37-e717-43a0-ba79-1183ca921ccd" providerId="ADAL" clId="{F48DF7C7-C4A1-4DF5-A5BF-EDCA9F9946A6}" dt="2020-08-20T20:04:08.678" v="214" actId="1076"/>
          <ac:grpSpMkLst>
            <pc:docMk/>
            <pc:sldMk cId="0" sldId="374"/>
            <ac:grpSpMk id="3" creationId="{33179BDD-972C-4439-A891-5C6A4AF04A2D}"/>
          </ac:grpSpMkLst>
        </pc:grpChg>
      </pc:sldChg>
      <pc:sldChg chg="addSp delSp modSp mod modAnim modNotesTx">
        <pc:chgData name="Danielle" userId="e2554c37-e717-43a0-ba79-1183ca921ccd" providerId="ADAL" clId="{F48DF7C7-C4A1-4DF5-A5BF-EDCA9F9946A6}" dt="2020-08-20T20:02:21.311" v="186"/>
        <pc:sldMkLst>
          <pc:docMk/>
          <pc:sldMk cId="0" sldId="414"/>
        </pc:sldMkLst>
        <pc:spChg chg="add mod">
          <ac:chgData name="Danielle" userId="e2554c37-e717-43a0-ba79-1183ca921ccd" providerId="ADAL" clId="{F48DF7C7-C4A1-4DF5-A5BF-EDCA9F9946A6}" dt="2020-08-20T19:57:25.516" v="126" actId="20577"/>
          <ac:spMkLst>
            <pc:docMk/>
            <pc:sldMk cId="0" sldId="414"/>
            <ac:spMk id="2" creationId="{12CB583A-8B77-4592-AA38-FB4D476C5BD1}"/>
          </ac:spMkLst>
        </pc:spChg>
        <pc:spChg chg="add mod">
          <ac:chgData name="Danielle" userId="e2554c37-e717-43a0-ba79-1183ca921ccd" providerId="ADAL" clId="{F48DF7C7-C4A1-4DF5-A5BF-EDCA9F9946A6}" dt="2020-08-20T19:57:59.108" v="144" actId="1035"/>
          <ac:spMkLst>
            <pc:docMk/>
            <pc:sldMk cId="0" sldId="414"/>
            <ac:spMk id="3" creationId="{118E5E69-5DE9-4D14-8BA1-49699D55BDCA}"/>
          </ac:spMkLst>
        </pc:spChg>
        <pc:spChg chg="add mod">
          <ac:chgData name="Danielle" userId="e2554c37-e717-43a0-ba79-1183ca921ccd" providerId="ADAL" clId="{F48DF7C7-C4A1-4DF5-A5BF-EDCA9F9946A6}" dt="2020-08-20T19:58:23.068" v="151" actId="14100"/>
          <ac:spMkLst>
            <pc:docMk/>
            <pc:sldMk cId="0" sldId="414"/>
            <ac:spMk id="6" creationId="{7BA1CC84-B318-4F1A-8AB2-59C49691A792}"/>
          </ac:spMkLst>
        </pc:spChg>
        <pc:spChg chg="add del mod">
          <ac:chgData name="Danielle" userId="e2554c37-e717-43a0-ba79-1183ca921ccd" providerId="ADAL" clId="{F48DF7C7-C4A1-4DF5-A5BF-EDCA9F9946A6}" dt="2020-08-20T19:57:27.534" v="128"/>
          <ac:spMkLst>
            <pc:docMk/>
            <pc:sldMk cId="0" sldId="414"/>
            <ac:spMk id="7" creationId="{1AE6F5D0-2F3D-4783-BC49-47340A014BD0}"/>
          </ac:spMkLst>
        </pc:spChg>
        <pc:spChg chg="add mod">
          <ac:chgData name="Danielle" userId="e2554c37-e717-43a0-ba79-1183ca921ccd" providerId="ADAL" clId="{F48DF7C7-C4A1-4DF5-A5BF-EDCA9F9946A6}" dt="2020-08-20T19:57:49.899" v="139" actId="1076"/>
          <ac:spMkLst>
            <pc:docMk/>
            <pc:sldMk cId="0" sldId="414"/>
            <ac:spMk id="8" creationId="{10E22A6F-E870-4C85-8231-A048EB0A591B}"/>
          </ac:spMkLst>
        </pc:spChg>
        <pc:spChg chg="del mod">
          <ac:chgData name="Danielle" userId="e2554c37-e717-43a0-ba79-1183ca921ccd" providerId="ADAL" clId="{F48DF7C7-C4A1-4DF5-A5BF-EDCA9F9946A6}" dt="2020-08-20T19:55:27.689" v="75" actId="478"/>
          <ac:spMkLst>
            <pc:docMk/>
            <pc:sldMk cId="0" sldId="414"/>
            <ac:spMk id="5140" creationId="{D1A3C8B5-56AF-4A16-8BB5-60175EB86DFD}"/>
          </ac:spMkLst>
        </pc:spChg>
        <pc:spChg chg="del">
          <ac:chgData name="Danielle" userId="e2554c37-e717-43a0-ba79-1183ca921ccd" providerId="ADAL" clId="{F48DF7C7-C4A1-4DF5-A5BF-EDCA9F9946A6}" dt="2020-08-20T19:52:27.098" v="21" actId="478"/>
          <ac:spMkLst>
            <pc:docMk/>
            <pc:sldMk cId="0" sldId="414"/>
            <ac:spMk id="11266" creationId="{E96A0E4F-31CC-4AA1-8CB9-D71E5E7DD818}"/>
          </ac:spMkLst>
        </pc:spChg>
        <pc:spChg chg="mod">
          <ac:chgData name="Danielle" userId="e2554c37-e717-43a0-ba79-1183ca921ccd" providerId="ADAL" clId="{F48DF7C7-C4A1-4DF5-A5BF-EDCA9F9946A6}" dt="2020-08-20T19:52:48.216" v="36" actId="2711"/>
          <ac:spMkLst>
            <pc:docMk/>
            <pc:sldMk cId="0" sldId="414"/>
            <ac:spMk id="11274" creationId="{91883BB0-1F19-4BB0-8004-78A436D2A84A}"/>
          </ac:spMkLst>
        </pc:spChg>
        <pc:spChg chg="mod">
          <ac:chgData name="Danielle" userId="e2554c37-e717-43a0-ba79-1183ca921ccd" providerId="ADAL" clId="{F48DF7C7-C4A1-4DF5-A5BF-EDCA9F9946A6}" dt="2020-08-20T19:52:48.216" v="36" actId="2711"/>
          <ac:spMkLst>
            <pc:docMk/>
            <pc:sldMk cId="0" sldId="414"/>
            <ac:spMk id="11276" creationId="{84EBCC7A-32F4-4199-9C7B-F69FCC3EE8FB}"/>
          </ac:spMkLst>
        </pc:spChg>
        <pc:spChg chg="mod">
          <ac:chgData name="Danielle" userId="e2554c37-e717-43a0-ba79-1183ca921ccd" providerId="ADAL" clId="{F48DF7C7-C4A1-4DF5-A5BF-EDCA9F9946A6}" dt="2020-08-20T19:52:48.216" v="36" actId="2711"/>
          <ac:spMkLst>
            <pc:docMk/>
            <pc:sldMk cId="0" sldId="414"/>
            <ac:spMk id="11277" creationId="{6406AED1-4A8F-4ED3-A599-66F51AF6E145}"/>
          </ac:spMkLst>
        </pc:spChg>
        <pc:spChg chg="mod">
          <ac:chgData name="Danielle" userId="e2554c37-e717-43a0-ba79-1183ca921ccd" providerId="ADAL" clId="{F48DF7C7-C4A1-4DF5-A5BF-EDCA9F9946A6}" dt="2020-08-20T19:52:48.216" v="36" actId="2711"/>
          <ac:spMkLst>
            <pc:docMk/>
            <pc:sldMk cId="0" sldId="414"/>
            <ac:spMk id="11278" creationId="{258369D4-2971-4FD6-BC61-6E3491490405}"/>
          </ac:spMkLst>
        </pc:spChg>
        <pc:spChg chg="mod">
          <ac:chgData name="Danielle" userId="e2554c37-e717-43a0-ba79-1183ca921ccd" providerId="ADAL" clId="{F48DF7C7-C4A1-4DF5-A5BF-EDCA9F9946A6}" dt="2020-08-20T19:52:48.216" v="36" actId="2711"/>
          <ac:spMkLst>
            <pc:docMk/>
            <pc:sldMk cId="0" sldId="414"/>
            <ac:spMk id="11279" creationId="{ABEF4A97-F316-49CB-9823-6F46016A9878}"/>
          </ac:spMkLst>
        </pc:spChg>
        <pc:spChg chg="mod">
          <ac:chgData name="Danielle" userId="e2554c37-e717-43a0-ba79-1183ca921ccd" providerId="ADAL" clId="{F48DF7C7-C4A1-4DF5-A5BF-EDCA9F9946A6}" dt="2020-08-20T19:52:48.216" v="36" actId="2711"/>
          <ac:spMkLst>
            <pc:docMk/>
            <pc:sldMk cId="0" sldId="414"/>
            <ac:spMk id="11280" creationId="{6618E9B4-CA60-4D58-A3E1-AEC088E3975F}"/>
          </ac:spMkLst>
        </pc:spChg>
        <pc:spChg chg="mod">
          <ac:chgData name="Danielle" userId="e2554c37-e717-43a0-ba79-1183ca921ccd" providerId="ADAL" clId="{F48DF7C7-C4A1-4DF5-A5BF-EDCA9F9946A6}" dt="2020-08-20T19:52:48.216" v="36" actId="2711"/>
          <ac:spMkLst>
            <pc:docMk/>
            <pc:sldMk cId="0" sldId="414"/>
            <ac:spMk id="11281" creationId="{A691A22F-0533-4D39-91B0-7B815FD16897}"/>
          </ac:spMkLst>
        </pc:spChg>
        <pc:spChg chg="del mod">
          <ac:chgData name="Danielle" userId="e2554c37-e717-43a0-ba79-1183ca921ccd" providerId="ADAL" clId="{F48DF7C7-C4A1-4DF5-A5BF-EDCA9F9946A6}" dt="2020-08-20T19:53:29.349" v="46" actId="478"/>
          <ac:spMkLst>
            <pc:docMk/>
            <pc:sldMk cId="0" sldId="414"/>
            <ac:spMk id="153606" creationId="{C7096998-E059-40F2-AF77-72A6B2C7C69E}"/>
          </ac:spMkLst>
        </pc:spChg>
        <pc:spChg chg="del mod">
          <ac:chgData name="Danielle" userId="e2554c37-e717-43a0-ba79-1183ca921ccd" providerId="ADAL" clId="{F48DF7C7-C4A1-4DF5-A5BF-EDCA9F9946A6}" dt="2020-08-20T19:55:27.689" v="75" actId="478"/>
          <ac:spMkLst>
            <pc:docMk/>
            <pc:sldMk cId="0" sldId="414"/>
            <ac:spMk id="153607" creationId="{7A546E6F-3FBE-4708-B7CF-CD99F0CF9C77}"/>
          </ac:spMkLst>
        </pc:spChg>
        <pc:spChg chg="del mod">
          <ac:chgData name="Danielle" userId="e2554c37-e717-43a0-ba79-1183ca921ccd" providerId="ADAL" clId="{F48DF7C7-C4A1-4DF5-A5BF-EDCA9F9946A6}" dt="2020-08-20T19:54:51.340" v="64" actId="478"/>
          <ac:spMkLst>
            <pc:docMk/>
            <pc:sldMk cId="0" sldId="414"/>
            <ac:spMk id="153612" creationId="{1B289CB0-D161-4CD2-B451-25CC1A8D1E4C}"/>
          </ac:spMkLst>
        </pc:spChg>
        <pc:grpChg chg="mod">
          <ac:chgData name="Danielle" userId="e2554c37-e717-43a0-ba79-1183ca921ccd" providerId="ADAL" clId="{F48DF7C7-C4A1-4DF5-A5BF-EDCA9F9946A6}" dt="2020-08-20T19:52:48.216" v="36" actId="2711"/>
          <ac:grpSpMkLst>
            <pc:docMk/>
            <pc:sldMk cId="0" sldId="414"/>
            <ac:grpSpMk id="11275" creationId="{F17126F9-BF37-47BD-BD6C-5FB9FB7F1212}"/>
          </ac:grpSpMkLst>
        </pc:grpChg>
        <pc:grpChg chg="del mod">
          <ac:chgData name="Danielle" userId="e2554c37-e717-43a0-ba79-1183ca921ccd" providerId="ADAL" clId="{F48DF7C7-C4A1-4DF5-A5BF-EDCA9F9946A6}" dt="2020-08-20T19:55:27.689" v="75" actId="478"/>
          <ac:grpSpMkLst>
            <pc:docMk/>
            <pc:sldMk cId="0" sldId="414"/>
            <ac:grpSpMk id="153608" creationId="{B624A62A-E13F-47EB-AE55-3F587AE7F9A3}"/>
          </ac:grpSpMkLst>
        </pc:grpChg>
        <pc:grpChg chg="del mod">
          <ac:chgData name="Danielle" userId="e2554c37-e717-43a0-ba79-1183ca921ccd" providerId="ADAL" clId="{F48DF7C7-C4A1-4DF5-A5BF-EDCA9F9946A6}" dt="2020-08-20T19:55:27.689" v="75" actId="478"/>
          <ac:grpSpMkLst>
            <pc:docMk/>
            <pc:sldMk cId="0" sldId="414"/>
            <ac:grpSpMk id="153613" creationId="{B33C021F-677A-4FA4-8A90-F2A538132501}"/>
          </ac:grpSpMkLst>
        </pc:grpChg>
        <pc:graphicFrameChg chg="del mod">
          <ac:chgData name="Danielle" userId="e2554c37-e717-43a0-ba79-1183ca921ccd" providerId="ADAL" clId="{F48DF7C7-C4A1-4DF5-A5BF-EDCA9F9946A6}" dt="2020-08-20T19:54:31.301" v="60" actId="478"/>
          <ac:graphicFrameMkLst>
            <pc:docMk/>
            <pc:sldMk cId="0" sldId="414"/>
            <ac:graphicFrameMk id="11273" creationId="{C711124C-1E53-4DA1-9BCC-39093AD4BC6C}"/>
          </ac:graphicFrameMkLst>
        </pc:graphicFrameChg>
        <pc:picChg chg="add del mod">
          <ac:chgData name="Danielle" userId="e2554c37-e717-43a0-ba79-1183ca921ccd" providerId="ADAL" clId="{F48DF7C7-C4A1-4DF5-A5BF-EDCA9F9946A6}" dt="2020-08-20T19:58:18.813" v="149" actId="478"/>
          <ac:picMkLst>
            <pc:docMk/>
            <pc:sldMk cId="0" sldId="414"/>
            <ac:picMk id="5" creationId="{E5BCE17D-D1B5-44A5-B051-B468D1F2BE82}"/>
          </ac:picMkLst>
        </pc:picChg>
      </pc:sldChg>
      <pc:sldChg chg="del modNotesTx">
        <pc:chgData name="Danielle" userId="e2554c37-e717-43a0-ba79-1183ca921ccd" providerId="ADAL" clId="{F48DF7C7-C4A1-4DF5-A5BF-EDCA9F9946A6}" dt="2020-08-20T20:03:17.825" v="196" actId="47"/>
        <pc:sldMkLst>
          <pc:docMk/>
          <pc:sldMk cId="0" sldId="415"/>
        </pc:sldMkLst>
      </pc:sldChg>
      <pc:sldChg chg="del">
        <pc:chgData name="Danielle" userId="e2554c37-e717-43a0-ba79-1183ca921ccd" providerId="ADAL" clId="{F48DF7C7-C4A1-4DF5-A5BF-EDCA9F9946A6}" dt="2020-08-21T06:24:02.287" v="1317" actId="47"/>
        <pc:sldMkLst>
          <pc:docMk/>
          <pc:sldMk cId="0" sldId="416"/>
        </pc:sldMkLst>
      </pc:sldChg>
      <pc:sldChg chg="addSp delSp modSp mod modAnim">
        <pc:chgData name="Danielle" userId="e2554c37-e717-43a0-ba79-1183ca921ccd" providerId="ADAL" clId="{F48DF7C7-C4A1-4DF5-A5BF-EDCA9F9946A6}" dt="2020-08-20T20:30:48.601" v="830" actId="1035"/>
        <pc:sldMkLst>
          <pc:docMk/>
          <pc:sldMk cId="0" sldId="417"/>
        </pc:sldMkLst>
        <pc:spChg chg="add mod">
          <ac:chgData name="Danielle" userId="e2554c37-e717-43a0-ba79-1183ca921ccd" providerId="ADAL" clId="{F48DF7C7-C4A1-4DF5-A5BF-EDCA9F9946A6}" dt="2020-08-20T20:30:48.601" v="830" actId="1035"/>
          <ac:spMkLst>
            <pc:docMk/>
            <pc:sldMk cId="0" sldId="417"/>
            <ac:spMk id="2" creationId="{7D918C69-0328-49A8-9FA5-9623A8DF33BB}"/>
          </ac:spMkLst>
        </pc:spChg>
        <pc:spChg chg="del mod">
          <ac:chgData name="Danielle" userId="e2554c37-e717-43a0-ba79-1183ca921ccd" providerId="ADAL" clId="{F48DF7C7-C4A1-4DF5-A5BF-EDCA9F9946A6}" dt="2020-08-20T20:05:48.919" v="285" actId="478"/>
          <ac:spMkLst>
            <pc:docMk/>
            <pc:sldMk cId="0" sldId="417"/>
            <ac:spMk id="8" creationId="{838F75F1-68A9-4100-8049-887A95DB8681}"/>
          </ac:spMkLst>
        </pc:spChg>
        <pc:spChg chg="del mod">
          <ac:chgData name="Danielle" userId="e2554c37-e717-43a0-ba79-1183ca921ccd" providerId="ADAL" clId="{F48DF7C7-C4A1-4DF5-A5BF-EDCA9F9946A6}" dt="2020-08-20T20:05:48.919" v="285" actId="478"/>
          <ac:spMkLst>
            <pc:docMk/>
            <pc:sldMk cId="0" sldId="417"/>
            <ac:spMk id="13" creationId="{82E6B270-E2F8-46DF-AE34-CFC0538D93B5}"/>
          </ac:spMkLst>
        </pc:spChg>
        <pc:spChg chg="mod">
          <ac:chgData name="Danielle" userId="e2554c37-e717-43a0-ba79-1183ca921ccd" providerId="ADAL" clId="{F48DF7C7-C4A1-4DF5-A5BF-EDCA9F9946A6}" dt="2020-08-20T20:30:44.437" v="822" actId="255"/>
          <ac:spMkLst>
            <pc:docMk/>
            <pc:sldMk cId="0" sldId="417"/>
            <ac:spMk id="16387" creationId="{65B9F991-6157-4339-8087-6D2BCBC56241}"/>
          </ac:spMkLst>
        </pc:spChg>
        <pc:grpChg chg="del mod">
          <ac:chgData name="Danielle" userId="e2554c37-e717-43a0-ba79-1183ca921ccd" providerId="ADAL" clId="{F48DF7C7-C4A1-4DF5-A5BF-EDCA9F9946A6}" dt="2020-08-20T20:05:48.919" v="285" actId="478"/>
          <ac:grpSpMkLst>
            <pc:docMk/>
            <pc:sldMk cId="0" sldId="417"/>
            <ac:grpSpMk id="12" creationId="{2F65F02B-B0BB-4774-98F4-A23187230423}"/>
          </ac:grpSpMkLst>
        </pc:grpChg>
      </pc:sldChg>
      <pc:sldChg chg="addSp delSp modSp mod modClrScheme addAnim delAnim modAnim chgLayout">
        <pc:chgData name="Danielle" userId="e2554c37-e717-43a0-ba79-1183ca921ccd" providerId="ADAL" clId="{F48DF7C7-C4A1-4DF5-A5BF-EDCA9F9946A6}" dt="2020-08-20T20:24:18.234" v="595"/>
        <pc:sldMkLst>
          <pc:docMk/>
          <pc:sldMk cId="0" sldId="419"/>
        </pc:sldMkLst>
        <pc:spChg chg="add del mod">
          <ac:chgData name="Danielle" userId="e2554c37-e717-43a0-ba79-1183ca921ccd" providerId="ADAL" clId="{F48DF7C7-C4A1-4DF5-A5BF-EDCA9F9946A6}" dt="2020-08-20T20:16:33.371" v="347" actId="478"/>
          <ac:spMkLst>
            <pc:docMk/>
            <pc:sldMk cId="0" sldId="419"/>
            <ac:spMk id="3" creationId="{5EA8F87C-78E8-4570-8157-A37EC2BF12C6}"/>
          </ac:spMkLst>
        </pc:spChg>
        <pc:spChg chg="add mod">
          <ac:chgData name="Danielle" userId="e2554c37-e717-43a0-ba79-1183ca921ccd" providerId="ADAL" clId="{F48DF7C7-C4A1-4DF5-A5BF-EDCA9F9946A6}" dt="2020-08-20T20:18:00.668" v="444" actId="20577"/>
          <ac:spMkLst>
            <pc:docMk/>
            <pc:sldMk cId="0" sldId="419"/>
            <ac:spMk id="38" creationId="{59320213-34F5-4FA5-ADF0-912AF238443F}"/>
          </ac:spMkLst>
        </pc:spChg>
        <pc:spChg chg="add del mod">
          <ac:chgData name="Danielle" userId="e2554c37-e717-43a0-ba79-1183ca921ccd" providerId="ADAL" clId="{F48DF7C7-C4A1-4DF5-A5BF-EDCA9F9946A6}" dt="2020-08-20T20:17:03.326" v="389" actId="478"/>
          <ac:spMkLst>
            <pc:docMk/>
            <pc:sldMk cId="0" sldId="419"/>
            <ac:spMk id="39" creationId="{859FC4AB-1359-443D-81B7-89B6933ED1A3}"/>
          </ac:spMkLst>
        </pc:spChg>
        <pc:spChg chg="add mod">
          <ac:chgData name="Danielle" userId="e2554c37-e717-43a0-ba79-1183ca921ccd" providerId="ADAL" clId="{F48DF7C7-C4A1-4DF5-A5BF-EDCA9F9946A6}" dt="2020-08-20T20:24:16.579" v="594" actId="1037"/>
          <ac:spMkLst>
            <pc:docMk/>
            <pc:sldMk cId="0" sldId="419"/>
            <ac:spMk id="41" creationId="{6167D050-54D9-4B8A-A611-DA79D93A2F3C}"/>
          </ac:spMkLst>
        </pc:spChg>
        <pc:spChg chg="del">
          <ac:chgData name="Danielle" userId="e2554c37-e717-43a0-ba79-1183ca921ccd" providerId="ADAL" clId="{F48DF7C7-C4A1-4DF5-A5BF-EDCA9F9946A6}" dt="2020-08-20T20:14:52.406" v="293" actId="478"/>
          <ac:spMkLst>
            <pc:docMk/>
            <pc:sldMk cId="0" sldId="419"/>
            <ac:spMk id="2386" creationId="{3EE1BD4F-2B23-40A2-B8E5-571C75C970DB}"/>
          </ac:spMkLst>
        </pc:spChg>
        <pc:spChg chg="del mod">
          <ac:chgData name="Danielle" userId="e2554c37-e717-43a0-ba79-1183ca921ccd" providerId="ADAL" clId="{F48DF7C7-C4A1-4DF5-A5BF-EDCA9F9946A6}" dt="2020-08-20T20:16:26.670" v="345" actId="478"/>
          <ac:spMkLst>
            <pc:docMk/>
            <pc:sldMk cId="0" sldId="419"/>
            <ac:spMk id="17412" creationId="{01EBA8F1-435D-481A-8738-BA96902A2578}"/>
          </ac:spMkLst>
        </pc:spChg>
        <pc:spChg chg="mod">
          <ac:chgData name="Danielle" userId="e2554c37-e717-43a0-ba79-1183ca921ccd" providerId="ADAL" clId="{F48DF7C7-C4A1-4DF5-A5BF-EDCA9F9946A6}" dt="2020-08-20T20:17:26.202" v="401" actId="1076"/>
          <ac:spMkLst>
            <pc:docMk/>
            <pc:sldMk cId="0" sldId="419"/>
            <ac:spMk id="17414" creationId="{5A20DE62-0010-4499-8FEE-5A1FCA397B13}"/>
          </ac:spMkLst>
        </pc:spChg>
        <pc:spChg chg="mod">
          <ac:chgData name="Danielle" userId="e2554c37-e717-43a0-ba79-1183ca921ccd" providerId="ADAL" clId="{F48DF7C7-C4A1-4DF5-A5BF-EDCA9F9946A6}" dt="2020-08-20T20:17:26.202" v="401" actId="1076"/>
          <ac:spMkLst>
            <pc:docMk/>
            <pc:sldMk cId="0" sldId="419"/>
            <ac:spMk id="17416" creationId="{B5AE4638-F958-4B0D-BD21-D761C68DC009}"/>
          </ac:spMkLst>
        </pc:spChg>
        <pc:spChg chg="mod">
          <ac:chgData name="Danielle" userId="e2554c37-e717-43a0-ba79-1183ca921ccd" providerId="ADAL" clId="{F48DF7C7-C4A1-4DF5-A5BF-EDCA9F9946A6}" dt="2020-08-20T20:17:26.202" v="401" actId="1076"/>
          <ac:spMkLst>
            <pc:docMk/>
            <pc:sldMk cId="0" sldId="419"/>
            <ac:spMk id="17417" creationId="{FD84CB9D-6104-460A-909C-1469E4704994}"/>
          </ac:spMkLst>
        </pc:spChg>
        <pc:spChg chg="mod">
          <ac:chgData name="Danielle" userId="e2554c37-e717-43a0-ba79-1183ca921ccd" providerId="ADAL" clId="{F48DF7C7-C4A1-4DF5-A5BF-EDCA9F9946A6}" dt="2020-08-20T20:17:26.202" v="401" actId="1076"/>
          <ac:spMkLst>
            <pc:docMk/>
            <pc:sldMk cId="0" sldId="419"/>
            <ac:spMk id="17418" creationId="{9D635B24-6D3E-42B7-881D-5E464437AEFE}"/>
          </ac:spMkLst>
        </pc:spChg>
        <pc:spChg chg="mod">
          <ac:chgData name="Danielle" userId="e2554c37-e717-43a0-ba79-1183ca921ccd" providerId="ADAL" clId="{F48DF7C7-C4A1-4DF5-A5BF-EDCA9F9946A6}" dt="2020-08-20T20:17:26.202" v="401" actId="1076"/>
          <ac:spMkLst>
            <pc:docMk/>
            <pc:sldMk cId="0" sldId="419"/>
            <ac:spMk id="17419" creationId="{5B030A82-A5D3-4CBE-98FE-14E1339B870E}"/>
          </ac:spMkLst>
        </pc:spChg>
        <pc:spChg chg="mod">
          <ac:chgData name="Danielle" userId="e2554c37-e717-43a0-ba79-1183ca921ccd" providerId="ADAL" clId="{F48DF7C7-C4A1-4DF5-A5BF-EDCA9F9946A6}" dt="2020-08-20T20:17:26.202" v="401" actId="1076"/>
          <ac:spMkLst>
            <pc:docMk/>
            <pc:sldMk cId="0" sldId="419"/>
            <ac:spMk id="17439" creationId="{DD92557F-F127-4069-AFE4-C2C28A0E98D9}"/>
          </ac:spMkLst>
        </pc:spChg>
        <pc:spChg chg="mod">
          <ac:chgData name="Danielle" userId="e2554c37-e717-43a0-ba79-1183ca921ccd" providerId="ADAL" clId="{F48DF7C7-C4A1-4DF5-A5BF-EDCA9F9946A6}" dt="2020-08-20T20:17:26.202" v="401" actId="1076"/>
          <ac:spMkLst>
            <pc:docMk/>
            <pc:sldMk cId="0" sldId="419"/>
            <ac:spMk id="17440" creationId="{06250283-0E29-4470-B3E0-54132F5E3E6F}"/>
          </ac:spMkLst>
        </pc:spChg>
        <pc:spChg chg="mod">
          <ac:chgData name="Danielle" userId="e2554c37-e717-43a0-ba79-1183ca921ccd" providerId="ADAL" clId="{F48DF7C7-C4A1-4DF5-A5BF-EDCA9F9946A6}" dt="2020-08-20T20:17:26.202" v="401" actId="1076"/>
          <ac:spMkLst>
            <pc:docMk/>
            <pc:sldMk cId="0" sldId="419"/>
            <ac:spMk id="17441" creationId="{B28A4E0C-4825-4174-BE3E-177B6D93EBEB}"/>
          </ac:spMkLst>
        </pc:spChg>
        <pc:spChg chg="mod">
          <ac:chgData name="Danielle" userId="e2554c37-e717-43a0-ba79-1183ca921ccd" providerId="ADAL" clId="{F48DF7C7-C4A1-4DF5-A5BF-EDCA9F9946A6}" dt="2020-08-20T20:17:26.202" v="401" actId="1076"/>
          <ac:spMkLst>
            <pc:docMk/>
            <pc:sldMk cId="0" sldId="419"/>
            <ac:spMk id="17442" creationId="{C08EF44A-023D-4850-BC4F-B0876F7EFD34}"/>
          </ac:spMkLst>
        </pc:spChg>
        <pc:grpChg chg="add mod">
          <ac:chgData name="Danielle" userId="e2554c37-e717-43a0-ba79-1183ca921ccd" providerId="ADAL" clId="{F48DF7C7-C4A1-4DF5-A5BF-EDCA9F9946A6}" dt="2020-08-20T20:17:26.202" v="401" actId="1076"/>
          <ac:grpSpMkLst>
            <pc:docMk/>
            <pc:sldMk cId="0" sldId="419"/>
            <ac:grpSpMk id="2" creationId="{40BDD6BB-AAF0-413E-A92D-0C10C5F2642C}"/>
          </ac:grpSpMkLst>
        </pc:grpChg>
        <pc:grpChg chg="del">
          <ac:chgData name="Danielle" userId="e2554c37-e717-43a0-ba79-1183ca921ccd" providerId="ADAL" clId="{F48DF7C7-C4A1-4DF5-A5BF-EDCA9F9946A6}" dt="2020-08-20T20:14:52.406" v="293" actId="478"/>
          <ac:grpSpMkLst>
            <pc:docMk/>
            <pc:sldMk cId="0" sldId="419"/>
            <ac:grpSpMk id="2393" creationId="{D1D92149-85B6-4BEE-AB7B-46876F55438E}"/>
          </ac:grpSpMkLst>
        </pc:grpChg>
        <pc:grpChg chg="del">
          <ac:chgData name="Danielle" userId="e2554c37-e717-43a0-ba79-1183ca921ccd" providerId="ADAL" clId="{F48DF7C7-C4A1-4DF5-A5BF-EDCA9F9946A6}" dt="2020-08-20T20:14:52.406" v="293" actId="478"/>
          <ac:grpSpMkLst>
            <pc:docMk/>
            <pc:sldMk cId="0" sldId="419"/>
            <ac:grpSpMk id="2402" creationId="{5A0B784E-6977-4CEB-9E71-664E0D96918D}"/>
          </ac:grpSpMkLst>
        </pc:grpChg>
        <pc:grpChg chg="mod">
          <ac:chgData name="Danielle" userId="e2554c37-e717-43a0-ba79-1183ca921ccd" providerId="ADAL" clId="{F48DF7C7-C4A1-4DF5-A5BF-EDCA9F9946A6}" dt="2020-08-20T20:17:26.202" v="401" actId="1076"/>
          <ac:grpSpMkLst>
            <pc:docMk/>
            <pc:sldMk cId="0" sldId="419"/>
            <ac:grpSpMk id="17413" creationId="{D118F959-51BD-4182-8B4F-0BA99B9CE58E}"/>
          </ac:grpSpMkLst>
        </pc:grpChg>
        <pc:grpChg chg="mod">
          <ac:chgData name="Danielle" userId="e2554c37-e717-43a0-ba79-1183ca921ccd" providerId="ADAL" clId="{F48DF7C7-C4A1-4DF5-A5BF-EDCA9F9946A6}" dt="2020-08-20T20:17:26.202" v="401" actId="1076"/>
          <ac:grpSpMkLst>
            <pc:docMk/>
            <pc:sldMk cId="0" sldId="419"/>
            <ac:grpSpMk id="17415" creationId="{1D7B649A-1DE8-4F66-88CA-40F4A4EB2160}"/>
          </ac:grpSpMkLst>
        </pc:grpChg>
        <pc:grpChg chg="del">
          <ac:chgData name="Danielle" userId="e2554c37-e717-43a0-ba79-1183ca921ccd" providerId="ADAL" clId="{F48DF7C7-C4A1-4DF5-A5BF-EDCA9F9946A6}" dt="2020-08-20T20:14:52.406" v="293" actId="478"/>
          <ac:grpSpMkLst>
            <pc:docMk/>
            <pc:sldMk cId="0" sldId="419"/>
            <ac:grpSpMk id="17420" creationId="{E8739B3D-A755-48D7-B973-71E7D3E8F8F9}"/>
          </ac:grpSpMkLst>
        </pc:grpChg>
        <pc:picChg chg="mod">
          <ac:chgData name="Danielle" userId="e2554c37-e717-43a0-ba79-1183ca921ccd" providerId="ADAL" clId="{F48DF7C7-C4A1-4DF5-A5BF-EDCA9F9946A6}" dt="2020-08-20T20:17:26.202" v="401" actId="1076"/>
          <ac:picMkLst>
            <pc:docMk/>
            <pc:sldMk cId="0" sldId="419"/>
            <ac:picMk id="17410" creationId="{DE5A40A9-1F40-403D-BB64-EC19C85FA45C}"/>
          </ac:picMkLst>
        </pc:picChg>
        <pc:picChg chg="mod">
          <ac:chgData name="Danielle" userId="e2554c37-e717-43a0-ba79-1183ca921ccd" providerId="ADAL" clId="{F48DF7C7-C4A1-4DF5-A5BF-EDCA9F9946A6}" dt="2020-08-20T20:17:26.202" v="401" actId="1076"/>
          <ac:picMkLst>
            <pc:docMk/>
            <pc:sldMk cId="0" sldId="419"/>
            <ac:picMk id="17411" creationId="{BD6F9C57-C52A-4C80-AFF3-5F4640194B93}"/>
          </ac:picMkLst>
        </pc:picChg>
      </pc:sldChg>
      <pc:sldChg chg="addSp delSp modSp del mod modAnim">
        <pc:chgData name="Danielle" userId="e2554c37-e717-43a0-ba79-1183ca921ccd" providerId="ADAL" clId="{F48DF7C7-C4A1-4DF5-A5BF-EDCA9F9946A6}" dt="2020-08-20T20:24:30.154" v="598" actId="47"/>
        <pc:sldMkLst>
          <pc:docMk/>
          <pc:sldMk cId="0" sldId="420"/>
        </pc:sldMkLst>
        <pc:spChg chg="add mod">
          <ac:chgData name="Danielle" userId="e2554c37-e717-43a0-ba79-1183ca921ccd" providerId="ADAL" clId="{F48DF7C7-C4A1-4DF5-A5BF-EDCA9F9946A6}" dt="2020-08-20T20:23:10.816" v="563" actId="164"/>
          <ac:spMkLst>
            <pc:docMk/>
            <pc:sldMk cId="0" sldId="420"/>
            <ac:spMk id="2" creationId="{45F534C5-517F-4248-918A-83B325A72865}"/>
          </ac:spMkLst>
        </pc:spChg>
        <pc:spChg chg="mod">
          <ac:chgData name="Danielle" userId="e2554c37-e717-43a0-ba79-1183ca921ccd" providerId="ADAL" clId="{F48DF7C7-C4A1-4DF5-A5BF-EDCA9F9946A6}" dt="2020-08-20T20:23:10.816" v="563" actId="164"/>
          <ac:spMkLst>
            <pc:docMk/>
            <pc:sldMk cId="0" sldId="420"/>
            <ac:spMk id="18436" creationId="{0C981E22-07BA-4ACC-9786-A78E0A444178}"/>
          </ac:spMkLst>
        </pc:spChg>
        <pc:spChg chg="mod">
          <ac:chgData name="Danielle" userId="e2554c37-e717-43a0-ba79-1183ca921ccd" providerId="ADAL" clId="{F48DF7C7-C4A1-4DF5-A5BF-EDCA9F9946A6}" dt="2020-08-20T20:23:10.816" v="563" actId="164"/>
          <ac:spMkLst>
            <pc:docMk/>
            <pc:sldMk cId="0" sldId="420"/>
            <ac:spMk id="18437" creationId="{2CA7B125-14D1-4A21-8328-379C09585FAE}"/>
          </ac:spMkLst>
        </pc:spChg>
        <pc:spChg chg="del">
          <ac:chgData name="Danielle" userId="e2554c37-e717-43a0-ba79-1183ca921ccd" providerId="ADAL" clId="{F48DF7C7-C4A1-4DF5-A5BF-EDCA9F9946A6}" dt="2020-08-20T20:19:09.913" v="469" actId="478"/>
          <ac:spMkLst>
            <pc:docMk/>
            <pc:sldMk cId="0" sldId="420"/>
            <ac:spMk id="18438" creationId="{8BFF318F-DD7B-4870-9C09-B4B74C9310E8}"/>
          </ac:spMkLst>
        </pc:spChg>
        <pc:spChg chg="del">
          <ac:chgData name="Danielle" userId="e2554c37-e717-43a0-ba79-1183ca921ccd" providerId="ADAL" clId="{F48DF7C7-C4A1-4DF5-A5BF-EDCA9F9946A6}" dt="2020-08-20T20:18:49.714" v="466" actId="478"/>
          <ac:spMkLst>
            <pc:docMk/>
            <pc:sldMk cId="0" sldId="420"/>
            <ac:spMk id="18441" creationId="{DA9AD22F-B8CA-4B54-BD66-DE57BF75EA7D}"/>
          </ac:spMkLst>
        </pc:spChg>
        <pc:spChg chg="del">
          <ac:chgData name="Danielle" userId="e2554c37-e717-43a0-ba79-1183ca921ccd" providerId="ADAL" clId="{F48DF7C7-C4A1-4DF5-A5BF-EDCA9F9946A6}" dt="2020-08-20T20:20:08.444" v="520" actId="478"/>
          <ac:spMkLst>
            <pc:docMk/>
            <pc:sldMk cId="0" sldId="420"/>
            <ac:spMk id="18442" creationId="{347B61FB-26D4-4CD7-8482-EA40249A29EF}"/>
          </ac:spMkLst>
        </pc:spChg>
        <pc:spChg chg="mod">
          <ac:chgData name="Danielle" userId="e2554c37-e717-43a0-ba79-1183ca921ccd" providerId="ADAL" clId="{F48DF7C7-C4A1-4DF5-A5BF-EDCA9F9946A6}" dt="2020-08-20T20:23:10.816" v="563" actId="164"/>
          <ac:spMkLst>
            <pc:docMk/>
            <pc:sldMk cId="0" sldId="420"/>
            <ac:spMk id="18444" creationId="{81264B46-E8D9-4C7B-8BF5-1A910FBEF58B}"/>
          </ac:spMkLst>
        </pc:spChg>
        <pc:spChg chg="mod">
          <ac:chgData name="Danielle" userId="e2554c37-e717-43a0-ba79-1183ca921ccd" providerId="ADAL" clId="{F48DF7C7-C4A1-4DF5-A5BF-EDCA9F9946A6}" dt="2020-08-20T20:23:10.816" v="563" actId="164"/>
          <ac:spMkLst>
            <pc:docMk/>
            <pc:sldMk cId="0" sldId="420"/>
            <ac:spMk id="18446" creationId="{53DBBC05-D849-46FF-9700-D78FD2DD3C17}"/>
          </ac:spMkLst>
        </pc:spChg>
        <pc:spChg chg="mod">
          <ac:chgData name="Danielle" userId="e2554c37-e717-43a0-ba79-1183ca921ccd" providerId="ADAL" clId="{F48DF7C7-C4A1-4DF5-A5BF-EDCA9F9946A6}" dt="2020-08-20T20:23:04.396" v="562" actId="1038"/>
          <ac:spMkLst>
            <pc:docMk/>
            <pc:sldMk cId="0" sldId="420"/>
            <ac:spMk id="18449" creationId="{A15DD49C-E3F5-452A-BC58-FA1BF0CB97D6}"/>
          </ac:spMkLst>
        </pc:spChg>
        <pc:spChg chg="mod">
          <ac:chgData name="Danielle" userId="e2554c37-e717-43a0-ba79-1183ca921ccd" providerId="ADAL" clId="{F48DF7C7-C4A1-4DF5-A5BF-EDCA9F9946A6}" dt="2020-08-20T20:23:04.396" v="562" actId="1038"/>
          <ac:spMkLst>
            <pc:docMk/>
            <pc:sldMk cId="0" sldId="420"/>
            <ac:spMk id="18450" creationId="{518CF014-8CF9-4842-9C2F-9877BFA72710}"/>
          </ac:spMkLst>
        </pc:spChg>
        <pc:grpChg chg="add mod">
          <ac:chgData name="Danielle" userId="e2554c37-e717-43a0-ba79-1183ca921ccd" providerId="ADAL" clId="{F48DF7C7-C4A1-4DF5-A5BF-EDCA9F9946A6}" dt="2020-08-20T20:23:10.816" v="563" actId="164"/>
          <ac:grpSpMkLst>
            <pc:docMk/>
            <pc:sldMk cId="0" sldId="420"/>
            <ac:grpSpMk id="4" creationId="{E451FCCC-6B9C-4C62-93D3-B0A606F4FBF6}"/>
          </ac:grpSpMkLst>
        </pc:grpChg>
        <pc:grpChg chg="mod">
          <ac:chgData name="Danielle" userId="e2554c37-e717-43a0-ba79-1183ca921ccd" providerId="ADAL" clId="{F48DF7C7-C4A1-4DF5-A5BF-EDCA9F9946A6}" dt="2020-08-20T20:23:10.816" v="563" actId="164"/>
          <ac:grpSpMkLst>
            <pc:docMk/>
            <pc:sldMk cId="0" sldId="420"/>
            <ac:grpSpMk id="18443" creationId="{190E5206-92F8-4249-A422-2E548D2F5FE9}"/>
          </ac:grpSpMkLst>
        </pc:grpChg>
        <pc:grpChg chg="mod">
          <ac:chgData name="Danielle" userId="e2554c37-e717-43a0-ba79-1183ca921ccd" providerId="ADAL" clId="{F48DF7C7-C4A1-4DF5-A5BF-EDCA9F9946A6}" dt="2020-08-20T20:23:10.816" v="563" actId="164"/>
          <ac:grpSpMkLst>
            <pc:docMk/>
            <pc:sldMk cId="0" sldId="420"/>
            <ac:grpSpMk id="18445" creationId="{71435797-82E6-416D-97D9-19B03D76E829}"/>
          </ac:grpSpMkLst>
        </pc:grpChg>
        <pc:picChg chg="add mod">
          <ac:chgData name="Danielle" userId="e2554c37-e717-43a0-ba79-1183ca921ccd" providerId="ADAL" clId="{F48DF7C7-C4A1-4DF5-A5BF-EDCA9F9946A6}" dt="2020-08-20T20:23:10.816" v="563" actId="164"/>
          <ac:picMkLst>
            <pc:docMk/>
            <pc:sldMk cId="0" sldId="420"/>
            <ac:picMk id="3" creationId="{E7C7C9C5-B67A-4680-93BD-FD2C8BC5F69F}"/>
          </ac:picMkLst>
        </pc:picChg>
        <pc:picChg chg="del">
          <ac:chgData name="Danielle" userId="e2554c37-e717-43a0-ba79-1183ca921ccd" providerId="ADAL" clId="{F48DF7C7-C4A1-4DF5-A5BF-EDCA9F9946A6}" dt="2020-08-20T20:20:22.892" v="524" actId="478"/>
          <ac:picMkLst>
            <pc:docMk/>
            <pc:sldMk cId="0" sldId="420"/>
            <ac:picMk id="18434" creationId="{B94D883D-DD67-4D14-A2FD-D83018D07EF2}"/>
          </ac:picMkLst>
        </pc:picChg>
        <pc:picChg chg="del">
          <ac:chgData name="Danielle" userId="e2554c37-e717-43a0-ba79-1183ca921ccd" providerId="ADAL" clId="{F48DF7C7-C4A1-4DF5-A5BF-EDCA9F9946A6}" dt="2020-08-20T20:20:20.406" v="523" actId="478"/>
          <ac:picMkLst>
            <pc:docMk/>
            <pc:sldMk cId="0" sldId="420"/>
            <ac:picMk id="18435" creationId="{A2CC3FE4-7A31-4A0E-9DAC-87259507094E}"/>
          </ac:picMkLst>
        </pc:picChg>
        <pc:picChg chg="add mod">
          <ac:chgData name="Danielle" userId="e2554c37-e717-43a0-ba79-1183ca921ccd" providerId="ADAL" clId="{F48DF7C7-C4A1-4DF5-A5BF-EDCA9F9946A6}" dt="2020-08-20T20:23:10.816" v="563" actId="164"/>
          <ac:picMkLst>
            <pc:docMk/>
            <pc:sldMk cId="0" sldId="420"/>
            <ac:picMk id="18464" creationId="{E7C66E1F-BA9F-4D25-AA2B-9362EBA05BD9}"/>
          </ac:picMkLst>
        </pc:picChg>
      </pc:sldChg>
      <pc:sldChg chg="del">
        <pc:chgData name="Danielle" userId="e2554c37-e717-43a0-ba79-1183ca921ccd" providerId="ADAL" clId="{F48DF7C7-C4A1-4DF5-A5BF-EDCA9F9946A6}" dt="2020-08-20T20:28:31.212" v="761" actId="47"/>
        <pc:sldMkLst>
          <pc:docMk/>
          <pc:sldMk cId="0" sldId="422"/>
        </pc:sldMkLst>
      </pc:sldChg>
      <pc:sldChg chg="addSp delSp modSp mod ord modClrScheme chgLayout">
        <pc:chgData name="Danielle" userId="e2554c37-e717-43a0-ba79-1183ca921ccd" providerId="ADAL" clId="{F48DF7C7-C4A1-4DF5-A5BF-EDCA9F9946A6}" dt="2020-08-20T20:30:29.600" v="821" actId="404"/>
        <pc:sldMkLst>
          <pc:docMk/>
          <pc:sldMk cId="0" sldId="423"/>
        </pc:sldMkLst>
        <pc:spChg chg="add mod">
          <ac:chgData name="Danielle" userId="e2554c37-e717-43a0-ba79-1183ca921ccd" providerId="ADAL" clId="{F48DF7C7-C4A1-4DF5-A5BF-EDCA9F9946A6}" dt="2020-08-20T20:30:29.600" v="821" actId="404"/>
          <ac:spMkLst>
            <pc:docMk/>
            <pc:sldMk cId="0" sldId="423"/>
            <ac:spMk id="2" creationId="{FB2E4CCD-0AAB-4A70-A15D-A0060A7C852F}"/>
          </ac:spMkLst>
        </pc:spChg>
        <pc:spChg chg="del mod">
          <ac:chgData name="Danielle" userId="e2554c37-e717-43a0-ba79-1183ca921ccd" providerId="ADAL" clId="{F48DF7C7-C4A1-4DF5-A5BF-EDCA9F9946A6}" dt="2020-08-20T20:28:37.700" v="763" actId="478"/>
          <ac:spMkLst>
            <pc:docMk/>
            <pc:sldMk cId="0" sldId="423"/>
            <ac:spMk id="5" creationId="{F304444C-A4E7-4663-B22C-EC6542687CB7}"/>
          </ac:spMkLst>
        </pc:spChg>
      </pc:sldChg>
      <pc:sldChg chg="delSp modSp mod">
        <pc:chgData name="Danielle" userId="e2554c37-e717-43a0-ba79-1183ca921ccd" providerId="ADAL" clId="{F48DF7C7-C4A1-4DF5-A5BF-EDCA9F9946A6}" dt="2020-08-21T08:23:06.809" v="1320" actId="20577"/>
        <pc:sldMkLst>
          <pc:docMk/>
          <pc:sldMk cId="0" sldId="424"/>
        </pc:sldMkLst>
        <pc:spChg chg="del">
          <ac:chgData name="Danielle" userId="e2554c37-e717-43a0-ba79-1183ca921ccd" providerId="ADAL" clId="{F48DF7C7-C4A1-4DF5-A5BF-EDCA9F9946A6}" dt="2020-08-20T20:29:22.506" v="798" actId="478"/>
          <ac:spMkLst>
            <pc:docMk/>
            <pc:sldMk cId="0" sldId="424"/>
            <ac:spMk id="21506" creationId="{762DC854-C732-4DEA-9236-6FAB7ABCB226}"/>
          </ac:spMkLst>
        </pc:spChg>
        <pc:spChg chg="mod">
          <ac:chgData name="Danielle" userId="e2554c37-e717-43a0-ba79-1183ca921ccd" providerId="ADAL" clId="{F48DF7C7-C4A1-4DF5-A5BF-EDCA9F9946A6}" dt="2020-08-21T08:23:06.809" v="1320" actId="20577"/>
          <ac:spMkLst>
            <pc:docMk/>
            <pc:sldMk cId="0" sldId="424"/>
            <ac:spMk id="21507" creationId="{64F59920-FC4E-4624-A4E6-8E02264F883B}"/>
          </ac:spMkLst>
        </pc:spChg>
      </pc:sldChg>
      <pc:sldChg chg="modSp add mod modAnim">
        <pc:chgData name="Danielle" userId="e2554c37-e717-43a0-ba79-1183ca921ccd" providerId="ADAL" clId="{F48DF7C7-C4A1-4DF5-A5BF-EDCA9F9946A6}" dt="2020-08-20T20:02:55.090" v="195" actId="20577"/>
        <pc:sldMkLst>
          <pc:docMk/>
          <pc:sldMk cId="3679775444" sldId="425"/>
        </pc:sldMkLst>
        <pc:spChg chg="mod">
          <ac:chgData name="Danielle" userId="e2554c37-e717-43a0-ba79-1183ca921ccd" providerId="ADAL" clId="{F48DF7C7-C4A1-4DF5-A5BF-EDCA9F9946A6}" dt="2020-08-20T20:01:30.396" v="178" actId="20577"/>
          <ac:spMkLst>
            <pc:docMk/>
            <pc:sldMk cId="3679775444" sldId="425"/>
            <ac:spMk id="2" creationId="{12CB583A-8B77-4592-AA38-FB4D476C5BD1}"/>
          </ac:spMkLst>
        </pc:spChg>
        <pc:spChg chg="mod">
          <ac:chgData name="Danielle" userId="e2554c37-e717-43a0-ba79-1183ca921ccd" providerId="ADAL" clId="{F48DF7C7-C4A1-4DF5-A5BF-EDCA9F9946A6}" dt="2020-08-20T20:02:55.090" v="195" actId="20577"/>
          <ac:spMkLst>
            <pc:docMk/>
            <pc:sldMk cId="3679775444" sldId="425"/>
            <ac:spMk id="3" creationId="{118E5E69-5DE9-4D14-8BA1-49699D55BDCA}"/>
          </ac:spMkLst>
        </pc:spChg>
        <pc:spChg chg="mod">
          <ac:chgData name="Danielle" userId="e2554c37-e717-43a0-ba79-1183ca921ccd" providerId="ADAL" clId="{F48DF7C7-C4A1-4DF5-A5BF-EDCA9F9946A6}" dt="2020-08-20T20:01:47.250" v="182" actId="20577"/>
          <ac:spMkLst>
            <pc:docMk/>
            <pc:sldMk cId="3679775444" sldId="425"/>
            <ac:spMk id="8" creationId="{10E22A6F-E870-4C85-8231-A048EB0A591B}"/>
          </ac:spMkLst>
        </pc:spChg>
      </pc:sldChg>
      <pc:sldChg chg="addSp delSp modSp add mod modAnim">
        <pc:chgData name="Danielle" userId="e2554c37-e717-43a0-ba79-1183ca921ccd" providerId="ADAL" clId="{F48DF7C7-C4A1-4DF5-A5BF-EDCA9F9946A6}" dt="2020-08-20T20:24:27.683" v="597"/>
        <pc:sldMkLst>
          <pc:docMk/>
          <pc:sldMk cId="1027356133" sldId="426"/>
        </pc:sldMkLst>
        <pc:spChg chg="mod">
          <ac:chgData name="Danielle" userId="e2554c37-e717-43a0-ba79-1183ca921ccd" providerId="ADAL" clId="{F48DF7C7-C4A1-4DF5-A5BF-EDCA9F9946A6}" dt="2020-08-20T20:23:19.925" v="566" actId="1076"/>
          <ac:spMkLst>
            <pc:docMk/>
            <pc:sldMk cId="1027356133" sldId="426"/>
            <ac:spMk id="22" creationId="{46A4C10D-ECBB-4A90-8E44-22681FAA185F}"/>
          </ac:spMkLst>
        </pc:spChg>
        <pc:spChg chg="mod">
          <ac:chgData name="Danielle" userId="e2554c37-e717-43a0-ba79-1183ca921ccd" providerId="ADAL" clId="{F48DF7C7-C4A1-4DF5-A5BF-EDCA9F9946A6}" dt="2020-08-20T20:23:19.925" v="566" actId="1076"/>
          <ac:spMkLst>
            <pc:docMk/>
            <pc:sldMk cId="1027356133" sldId="426"/>
            <ac:spMk id="23" creationId="{2D365F1A-0EAF-4A64-8E0C-D194B1F59B45}"/>
          </ac:spMkLst>
        </pc:spChg>
        <pc:spChg chg="mod">
          <ac:chgData name="Danielle" userId="e2554c37-e717-43a0-ba79-1183ca921ccd" providerId="ADAL" clId="{F48DF7C7-C4A1-4DF5-A5BF-EDCA9F9946A6}" dt="2020-08-20T20:23:19.925" v="566" actId="1076"/>
          <ac:spMkLst>
            <pc:docMk/>
            <pc:sldMk cId="1027356133" sldId="426"/>
            <ac:spMk id="25" creationId="{8D1C9FC9-1B44-412C-93E1-CDDD72063410}"/>
          </ac:spMkLst>
        </pc:spChg>
        <pc:spChg chg="mod">
          <ac:chgData name="Danielle" userId="e2554c37-e717-43a0-ba79-1183ca921ccd" providerId="ADAL" clId="{F48DF7C7-C4A1-4DF5-A5BF-EDCA9F9946A6}" dt="2020-08-20T20:23:19.925" v="566" actId="1076"/>
          <ac:spMkLst>
            <pc:docMk/>
            <pc:sldMk cId="1027356133" sldId="426"/>
            <ac:spMk id="27" creationId="{DD46D349-8894-41B8-BE0A-7C1314A87EE6}"/>
          </ac:spMkLst>
        </pc:spChg>
        <pc:spChg chg="mod">
          <ac:chgData name="Danielle" userId="e2554c37-e717-43a0-ba79-1183ca921ccd" providerId="ADAL" clId="{F48DF7C7-C4A1-4DF5-A5BF-EDCA9F9946A6}" dt="2020-08-20T20:23:19.925" v="566" actId="1076"/>
          <ac:spMkLst>
            <pc:docMk/>
            <pc:sldMk cId="1027356133" sldId="426"/>
            <ac:spMk id="28" creationId="{16949983-2FC4-476A-A6D6-7CDE7453F2CC}"/>
          </ac:spMkLst>
        </pc:spChg>
        <pc:spChg chg="mod">
          <ac:chgData name="Danielle" userId="e2554c37-e717-43a0-ba79-1183ca921ccd" providerId="ADAL" clId="{F48DF7C7-C4A1-4DF5-A5BF-EDCA9F9946A6}" dt="2020-08-20T20:23:19.925" v="566" actId="1076"/>
          <ac:spMkLst>
            <pc:docMk/>
            <pc:sldMk cId="1027356133" sldId="426"/>
            <ac:spMk id="29" creationId="{0CF68BF1-B3DA-479A-87D0-3B3A16CAD13D}"/>
          </ac:spMkLst>
        </pc:spChg>
        <pc:spChg chg="mod">
          <ac:chgData name="Danielle" userId="e2554c37-e717-43a0-ba79-1183ca921ccd" providerId="ADAL" clId="{F48DF7C7-C4A1-4DF5-A5BF-EDCA9F9946A6}" dt="2020-08-20T20:23:19.925" v="566" actId="1076"/>
          <ac:spMkLst>
            <pc:docMk/>
            <pc:sldMk cId="1027356133" sldId="426"/>
            <ac:spMk id="30" creationId="{91E6A1E4-4BD3-48D7-8982-C7AA08BD7077}"/>
          </ac:spMkLst>
        </pc:spChg>
        <pc:spChg chg="mod">
          <ac:chgData name="Danielle" userId="e2554c37-e717-43a0-ba79-1183ca921ccd" providerId="ADAL" clId="{F48DF7C7-C4A1-4DF5-A5BF-EDCA9F9946A6}" dt="2020-08-20T20:23:19.925" v="566" actId="1076"/>
          <ac:spMkLst>
            <pc:docMk/>
            <pc:sldMk cId="1027356133" sldId="426"/>
            <ac:spMk id="31" creationId="{D88086EB-540C-48F7-8D55-3D9A5D7D3184}"/>
          </ac:spMkLst>
        </pc:spChg>
        <pc:spChg chg="mod">
          <ac:chgData name="Danielle" userId="e2554c37-e717-43a0-ba79-1183ca921ccd" providerId="ADAL" clId="{F48DF7C7-C4A1-4DF5-A5BF-EDCA9F9946A6}" dt="2020-08-20T20:23:19.925" v="566" actId="1076"/>
          <ac:spMkLst>
            <pc:docMk/>
            <pc:sldMk cId="1027356133" sldId="426"/>
            <ac:spMk id="32" creationId="{F6428364-7141-4E9C-AA3D-FC05E2ED73B9}"/>
          </ac:spMkLst>
        </pc:spChg>
        <pc:spChg chg="mod">
          <ac:chgData name="Danielle" userId="e2554c37-e717-43a0-ba79-1183ca921ccd" providerId="ADAL" clId="{F48DF7C7-C4A1-4DF5-A5BF-EDCA9F9946A6}" dt="2020-08-20T20:23:38.441" v="575" actId="20577"/>
          <ac:spMkLst>
            <pc:docMk/>
            <pc:sldMk cId="1027356133" sldId="426"/>
            <ac:spMk id="38" creationId="{59320213-34F5-4FA5-ADF0-912AF238443F}"/>
          </ac:spMkLst>
        </pc:spChg>
        <pc:spChg chg="mod">
          <ac:chgData name="Danielle" userId="e2554c37-e717-43a0-ba79-1183ca921ccd" providerId="ADAL" clId="{F48DF7C7-C4A1-4DF5-A5BF-EDCA9F9946A6}" dt="2020-08-20T20:24:05.549" v="592" actId="20577"/>
          <ac:spMkLst>
            <pc:docMk/>
            <pc:sldMk cId="1027356133" sldId="426"/>
            <ac:spMk id="41" creationId="{6167D050-54D9-4B8A-A611-DA79D93A2F3C}"/>
          </ac:spMkLst>
        </pc:spChg>
        <pc:spChg chg="del mod topLvl">
          <ac:chgData name="Danielle" userId="e2554c37-e717-43a0-ba79-1183ca921ccd" providerId="ADAL" clId="{F48DF7C7-C4A1-4DF5-A5BF-EDCA9F9946A6}" dt="2020-08-20T20:20:00.647" v="519" actId="478"/>
          <ac:spMkLst>
            <pc:docMk/>
            <pc:sldMk cId="1027356133" sldId="426"/>
            <ac:spMk id="17414" creationId="{5A20DE62-0010-4499-8FEE-5A1FCA397B13}"/>
          </ac:spMkLst>
        </pc:spChg>
        <pc:spChg chg="del mod topLvl">
          <ac:chgData name="Danielle" userId="e2554c37-e717-43a0-ba79-1183ca921ccd" providerId="ADAL" clId="{F48DF7C7-C4A1-4DF5-A5BF-EDCA9F9946A6}" dt="2020-08-20T20:19:48.415" v="517" actId="478"/>
          <ac:spMkLst>
            <pc:docMk/>
            <pc:sldMk cId="1027356133" sldId="426"/>
            <ac:spMk id="17416" creationId="{B5AE4638-F958-4B0D-BD21-D761C68DC009}"/>
          </ac:spMkLst>
        </pc:spChg>
        <pc:spChg chg="del mod topLvl">
          <ac:chgData name="Danielle" userId="e2554c37-e717-43a0-ba79-1183ca921ccd" providerId="ADAL" clId="{F48DF7C7-C4A1-4DF5-A5BF-EDCA9F9946A6}" dt="2020-08-20T20:19:48.415" v="517" actId="478"/>
          <ac:spMkLst>
            <pc:docMk/>
            <pc:sldMk cId="1027356133" sldId="426"/>
            <ac:spMk id="17417" creationId="{FD84CB9D-6104-460A-909C-1469E4704994}"/>
          </ac:spMkLst>
        </pc:spChg>
        <pc:spChg chg="del mod topLvl">
          <ac:chgData name="Danielle" userId="e2554c37-e717-43a0-ba79-1183ca921ccd" providerId="ADAL" clId="{F48DF7C7-C4A1-4DF5-A5BF-EDCA9F9946A6}" dt="2020-08-20T20:20:00.647" v="519" actId="478"/>
          <ac:spMkLst>
            <pc:docMk/>
            <pc:sldMk cId="1027356133" sldId="426"/>
            <ac:spMk id="17418" creationId="{9D635B24-6D3E-42B7-881D-5E464437AEFE}"/>
          </ac:spMkLst>
        </pc:spChg>
        <pc:spChg chg="del mod topLvl">
          <ac:chgData name="Danielle" userId="e2554c37-e717-43a0-ba79-1183ca921ccd" providerId="ADAL" clId="{F48DF7C7-C4A1-4DF5-A5BF-EDCA9F9946A6}" dt="2020-08-20T20:23:15.422" v="564" actId="478"/>
          <ac:spMkLst>
            <pc:docMk/>
            <pc:sldMk cId="1027356133" sldId="426"/>
            <ac:spMk id="17419" creationId="{5B030A82-A5D3-4CBE-98FE-14E1339B870E}"/>
          </ac:spMkLst>
        </pc:spChg>
        <pc:spChg chg="mod">
          <ac:chgData name="Danielle" userId="e2554c37-e717-43a0-ba79-1183ca921ccd" providerId="ADAL" clId="{F48DF7C7-C4A1-4DF5-A5BF-EDCA9F9946A6}" dt="2020-08-20T20:19:42.859" v="516" actId="165"/>
          <ac:spMkLst>
            <pc:docMk/>
            <pc:sldMk cId="1027356133" sldId="426"/>
            <ac:spMk id="17439" creationId="{DD92557F-F127-4069-AFE4-C2C28A0E98D9}"/>
          </ac:spMkLst>
        </pc:spChg>
        <pc:spChg chg="mod">
          <ac:chgData name="Danielle" userId="e2554c37-e717-43a0-ba79-1183ca921ccd" providerId="ADAL" clId="{F48DF7C7-C4A1-4DF5-A5BF-EDCA9F9946A6}" dt="2020-08-20T20:19:42.859" v="516" actId="165"/>
          <ac:spMkLst>
            <pc:docMk/>
            <pc:sldMk cId="1027356133" sldId="426"/>
            <ac:spMk id="17440" creationId="{06250283-0E29-4470-B3E0-54132F5E3E6F}"/>
          </ac:spMkLst>
        </pc:spChg>
        <pc:spChg chg="mod">
          <ac:chgData name="Danielle" userId="e2554c37-e717-43a0-ba79-1183ca921ccd" providerId="ADAL" clId="{F48DF7C7-C4A1-4DF5-A5BF-EDCA9F9946A6}" dt="2020-08-20T20:19:42.859" v="516" actId="165"/>
          <ac:spMkLst>
            <pc:docMk/>
            <pc:sldMk cId="1027356133" sldId="426"/>
            <ac:spMk id="17441" creationId="{B28A4E0C-4825-4174-BE3E-177B6D93EBEB}"/>
          </ac:spMkLst>
        </pc:spChg>
        <pc:spChg chg="mod">
          <ac:chgData name="Danielle" userId="e2554c37-e717-43a0-ba79-1183ca921ccd" providerId="ADAL" clId="{F48DF7C7-C4A1-4DF5-A5BF-EDCA9F9946A6}" dt="2020-08-20T20:19:42.859" v="516" actId="165"/>
          <ac:spMkLst>
            <pc:docMk/>
            <pc:sldMk cId="1027356133" sldId="426"/>
            <ac:spMk id="17442" creationId="{C08EF44A-023D-4850-BC4F-B0876F7EFD34}"/>
          </ac:spMkLst>
        </pc:spChg>
        <pc:grpChg chg="del">
          <ac:chgData name="Danielle" userId="e2554c37-e717-43a0-ba79-1183ca921ccd" providerId="ADAL" clId="{F48DF7C7-C4A1-4DF5-A5BF-EDCA9F9946A6}" dt="2020-08-20T20:19:42.859" v="516" actId="165"/>
          <ac:grpSpMkLst>
            <pc:docMk/>
            <pc:sldMk cId="1027356133" sldId="426"/>
            <ac:grpSpMk id="2" creationId="{40BDD6BB-AAF0-413E-A92D-0C10C5F2642C}"/>
          </ac:grpSpMkLst>
        </pc:grpChg>
        <pc:grpChg chg="add mod">
          <ac:chgData name="Danielle" userId="e2554c37-e717-43a0-ba79-1183ca921ccd" providerId="ADAL" clId="{F48DF7C7-C4A1-4DF5-A5BF-EDCA9F9946A6}" dt="2020-08-20T20:23:19.925" v="566" actId="1076"/>
          <ac:grpSpMkLst>
            <pc:docMk/>
            <pc:sldMk cId="1027356133" sldId="426"/>
            <ac:grpSpMk id="19" creationId="{561110D3-E694-4051-BC69-B53B9EEFC1FA}"/>
          </ac:grpSpMkLst>
        </pc:grpChg>
        <pc:grpChg chg="mod">
          <ac:chgData name="Danielle" userId="e2554c37-e717-43a0-ba79-1183ca921ccd" providerId="ADAL" clId="{F48DF7C7-C4A1-4DF5-A5BF-EDCA9F9946A6}" dt="2020-08-20T20:23:19.925" v="566" actId="1076"/>
          <ac:grpSpMkLst>
            <pc:docMk/>
            <pc:sldMk cId="1027356133" sldId="426"/>
            <ac:grpSpMk id="24" creationId="{57856580-537B-49BF-8C58-93093FAAFBFB}"/>
          </ac:grpSpMkLst>
        </pc:grpChg>
        <pc:grpChg chg="mod">
          <ac:chgData name="Danielle" userId="e2554c37-e717-43a0-ba79-1183ca921ccd" providerId="ADAL" clId="{F48DF7C7-C4A1-4DF5-A5BF-EDCA9F9946A6}" dt="2020-08-20T20:23:19.925" v="566" actId="1076"/>
          <ac:grpSpMkLst>
            <pc:docMk/>
            <pc:sldMk cId="1027356133" sldId="426"/>
            <ac:grpSpMk id="26" creationId="{4C839065-DEFC-45B0-9ABE-1E88EB54060D}"/>
          </ac:grpSpMkLst>
        </pc:grpChg>
        <pc:grpChg chg="del mod topLvl">
          <ac:chgData name="Danielle" userId="e2554c37-e717-43a0-ba79-1183ca921ccd" providerId="ADAL" clId="{F48DF7C7-C4A1-4DF5-A5BF-EDCA9F9946A6}" dt="2020-08-20T20:20:00.647" v="519" actId="478"/>
          <ac:grpSpMkLst>
            <pc:docMk/>
            <pc:sldMk cId="1027356133" sldId="426"/>
            <ac:grpSpMk id="17413" creationId="{D118F959-51BD-4182-8B4F-0BA99B9CE58E}"/>
          </ac:grpSpMkLst>
        </pc:grpChg>
        <pc:grpChg chg="del mod topLvl">
          <ac:chgData name="Danielle" userId="e2554c37-e717-43a0-ba79-1183ca921ccd" providerId="ADAL" clId="{F48DF7C7-C4A1-4DF5-A5BF-EDCA9F9946A6}" dt="2020-08-20T20:19:48.415" v="517" actId="478"/>
          <ac:grpSpMkLst>
            <pc:docMk/>
            <pc:sldMk cId="1027356133" sldId="426"/>
            <ac:grpSpMk id="17415" creationId="{1D7B649A-1DE8-4F66-88CA-40F4A4EB2160}"/>
          </ac:grpSpMkLst>
        </pc:grpChg>
        <pc:picChg chg="mod">
          <ac:chgData name="Danielle" userId="e2554c37-e717-43a0-ba79-1183ca921ccd" providerId="ADAL" clId="{F48DF7C7-C4A1-4DF5-A5BF-EDCA9F9946A6}" dt="2020-08-20T20:23:19.925" v="566" actId="1076"/>
          <ac:picMkLst>
            <pc:docMk/>
            <pc:sldMk cId="1027356133" sldId="426"/>
            <ac:picMk id="20" creationId="{89B1660A-B486-4369-8FC5-764EA421CD58}"/>
          </ac:picMkLst>
        </pc:picChg>
        <pc:picChg chg="mod">
          <ac:chgData name="Danielle" userId="e2554c37-e717-43a0-ba79-1183ca921ccd" providerId="ADAL" clId="{F48DF7C7-C4A1-4DF5-A5BF-EDCA9F9946A6}" dt="2020-08-20T20:23:19.925" v="566" actId="1076"/>
          <ac:picMkLst>
            <pc:docMk/>
            <pc:sldMk cId="1027356133" sldId="426"/>
            <ac:picMk id="21" creationId="{D020AAF6-A3A1-4236-A6EC-B6777CCA79E8}"/>
          </ac:picMkLst>
        </pc:picChg>
        <pc:picChg chg="del mod topLvl">
          <ac:chgData name="Danielle" userId="e2554c37-e717-43a0-ba79-1183ca921ccd" providerId="ADAL" clId="{F48DF7C7-C4A1-4DF5-A5BF-EDCA9F9946A6}" dt="2020-08-20T20:20:00.647" v="519" actId="478"/>
          <ac:picMkLst>
            <pc:docMk/>
            <pc:sldMk cId="1027356133" sldId="426"/>
            <ac:picMk id="17410" creationId="{DE5A40A9-1F40-403D-BB64-EC19C85FA45C}"/>
          </ac:picMkLst>
        </pc:picChg>
        <pc:picChg chg="del mod topLvl">
          <ac:chgData name="Danielle" userId="e2554c37-e717-43a0-ba79-1183ca921ccd" providerId="ADAL" clId="{F48DF7C7-C4A1-4DF5-A5BF-EDCA9F9946A6}" dt="2020-08-20T20:19:52.870" v="518" actId="478"/>
          <ac:picMkLst>
            <pc:docMk/>
            <pc:sldMk cId="1027356133" sldId="426"/>
            <ac:picMk id="17411" creationId="{BD6F9C57-C52A-4C80-AFF3-5F4640194B93}"/>
          </ac:picMkLst>
        </pc:picChg>
      </pc:sldChg>
      <pc:sldChg chg="addSp delSp modSp new mod modClrScheme chgLayout">
        <pc:chgData name="Danielle" userId="e2554c37-e717-43a0-ba79-1183ca921ccd" providerId="ADAL" clId="{F48DF7C7-C4A1-4DF5-A5BF-EDCA9F9946A6}" dt="2020-08-20T20:28:21.935" v="759"/>
        <pc:sldMkLst>
          <pc:docMk/>
          <pc:sldMk cId="2938029761" sldId="427"/>
        </pc:sldMkLst>
        <pc:spChg chg="add mod">
          <ac:chgData name="Danielle" userId="e2554c37-e717-43a0-ba79-1183ca921ccd" providerId="ADAL" clId="{F48DF7C7-C4A1-4DF5-A5BF-EDCA9F9946A6}" dt="2020-08-20T20:25:38.951" v="618" actId="20577"/>
          <ac:spMkLst>
            <pc:docMk/>
            <pc:sldMk cId="2938029761" sldId="427"/>
            <ac:spMk id="2" creationId="{07FDBC2C-3AA8-4682-AF4F-90156373F5DC}"/>
          </ac:spMkLst>
        </pc:spChg>
        <pc:spChg chg="add del mod">
          <ac:chgData name="Danielle" userId="e2554c37-e717-43a0-ba79-1183ca921ccd" providerId="ADAL" clId="{F48DF7C7-C4A1-4DF5-A5BF-EDCA9F9946A6}" dt="2020-08-20T20:26:16.207" v="628" actId="478"/>
          <ac:spMkLst>
            <pc:docMk/>
            <pc:sldMk cId="2938029761" sldId="427"/>
            <ac:spMk id="4" creationId="{CE6E1EC1-4987-4C6C-ABA0-C620702662E9}"/>
          </ac:spMkLst>
        </pc:spChg>
        <pc:graphicFrameChg chg="add mod modGraphic">
          <ac:chgData name="Danielle" userId="e2554c37-e717-43a0-ba79-1183ca921ccd" providerId="ADAL" clId="{F48DF7C7-C4A1-4DF5-A5BF-EDCA9F9946A6}" dt="2020-08-20T20:28:21.935" v="759"/>
          <ac:graphicFrameMkLst>
            <pc:docMk/>
            <pc:sldMk cId="2938029761" sldId="427"/>
            <ac:graphicFrameMk id="3" creationId="{FD1CFCDE-59DD-4466-B545-1D0BF36D1D4C}"/>
          </ac:graphicFrameMkLst>
        </pc:graphicFrameChg>
      </pc:sldChg>
      <pc:sldChg chg="modSp add mod">
        <pc:chgData name="Danielle" userId="e2554c37-e717-43a0-ba79-1183ca921ccd" providerId="ADAL" clId="{F48DF7C7-C4A1-4DF5-A5BF-EDCA9F9946A6}" dt="2020-08-20T20:28:27.901" v="760"/>
        <pc:sldMkLst>
          <pc:docMk/>
          <pc:sldMk cId="2866995351" sldId="428"/>
        </pc:sldMkLst>
        <pc:spChg chg="mod">
          <ac:chgData name="Danielle" userId="e2554c37-e717-43a0-ba79-1183ca921ccd" providerId="ADAL" clId="{F48DF7C7-C4A1-4DF5-A5BF-EDCA9F9946A6}" dt="2020-08-20T20:27:31.074" v="714" actId="20577"/>
          <ac:spMkLst>
            <pc:docMk/>
            <pc:sldMk cId="2866995351" sldId="428"/>
            <ac:spMk id="2" creationId="{07FDBC2C-3AA8-4682-AF4F-90156373F5DC}"/>
          </ac:spMkLst>
        </pc:spChg>
        <pc:graphicFrameChg chg="mod modGraphic">
          <ac:chgData name="Danielle" userId="e2554c37-e717-43a0-ba79-1183ca921ccd" providerId="ADAL" clId="{F48DF7C7-C4A1-4DF5-A5BF-EDCA9F9946A6}" dt="2020-08-20T20:28:27.901" v="760"/>
          <ac:graphicFrameMkLst>
            <pc:docMk/>
            <pc:sldMk cId="2866995351" sldId="428"/>
            <ac:graphicFrameMk id="3" creationId="{FD1CFCDE-59DD-4466-B545-1D0BF36D1D4C}"/>
          </ac:graphicFrameMkLst>
        </pc:graphicFrameChg>
      </pc:sldChg>
      <pc:sldChg chg="modSp add mod">
        <pc:chgData name="Danielle" userId="e2554c37-e717-43a0-ba79-1183ca921ccd" providerId="ADAL" clId="{F48DF7C7-C4A1-4DF5-A5BF-EDCA9F9946A6}" dt="2020-08-20T20:34:38.630" v="987" actId="20577"/>
        <pc:sldMkLst>
          <pc:docMk/>
          <pc:sldMk cId="1414204381" sldId="429"/>
        </pc:sldMkLst>
        <pc:spChg chg="mod">
          <ac:chgData name="Danielle" userId="e2554c37-e717-43a0-ba79-1183ca921ccd" providerId="ADAL" clId="{F48DF7C7-C4A1-4DF5-A5BF-EDCA9F9946A6}" dt="2020-08-20T20:34:38.630" v="987" actId="20577"/>
          <ac:spMkLst>
            <pc:docMk/>
            <pc:sldMk cId="1414204381" sldId="429"/>
            <ac:spMk id="2" creationId="{3F0986D4-A5F1-4EE4-91DE-CC645809531E}"/>
          </ac:spMkLst>
        </pc:spChg>
      </pc:sldChg>
      <pc:sldChg chg="addSp delSp modSp new del mod modClrScheme chgLayout">
        <pc:chgData name="Danielle" userId="e2554c37-e717-43a0-ba79-1183ca921ccd" providerId="ADAL" clId="{F48DF7C7-C4A1-4DF5-A5BF-EDCA9F9946A6}" dt="2020-08-21T06:19:47.720" v="1157" actId="47"/>
        <pc:sldMkLst>
          <pc:docMk/>
          <pc:sldMk cId="3495768685" sldId="430"/>
        </pc:sldMkLst>
        <pc:spChg chg="add mod">
          <ac:chgData name="Danielle" userId="e2554c37-e717-43a0-ba79-1183ca921ccd" providerId="ADAL" clId="{F48DF7C7-C4A1-4DF5-A5BF-EDCA9F9946A6}" dt="2020-08-21T06:19:44.665" v="1155" actId="20577"/>
          <ac:spMkLst>
            <pc:docMk/>
            <pc:sldMk cId="3495768685" sldId="430"/>
            <ac:spMk id="2" creationId="{5AEDC8CF-449E-4FCA-9A7D-3E8393ED5858}"/>
          </ac:spMkLst>
        </pc:spChg>
        <pc:graphicFrameChg chg="add del mod">
          <ac:chgData name="Danielle" userId="e2554c37-e717-43a0-ba79-1183ca921ccd" providerId="ADAL" clId="{F48DF7C7-C4A1-4DF5-A5BF-EDCA9F9946A6}" dt="2020-08-21T06:16:17.548" v="1068"/>
          <ac:graphicFrameMkLst>
            <pc:docMk/>
            <pc:sldMk cId="3495768685" sldId="430"/>
            <ac:graphicFrameMk id="3" creationId="{962213B0-0D06-4190-B0A5-FB0A1578DCB4}"/>
          </ac:graphicFrameMkLst>
        </pc:graphicFrameChg>
        <pc:graphicFrameChg chg="add del mod modGraphic">
          <ac:chgData name="Danielle" userId="e2554c37-e717-43a0-ba79-1183ca921ccd" providerId="ADAL" clId="{F48DF7C7-C4A1-4DF5-A5BF-EDCA9F9946A6}" dt="2020-08-21T06:16:31.744" v="1071" actId="478"/>
          <ac:graphicFrameMkLst>
            <pc:docMk/>
            <pc:sldMk cId="3495768685" sldId="430"/>
            <ac:graphicFrameMk id="4" creationId="{110A9223-644D-4461-9E5C-9B8909E4276C}"/>
          </ac:graphicFrameMkLst>
        </pc:graphicFrameChg>
      </pc:sldChg>
      <pc:sldChg chg="addSp modSp add mod ord modAnim">
        <pc:chgData name="Danielle" userId="e2554c37-e717-43a0-ba79-1183ca921ccd" providerId="ADAL" clId="{F48DF7C7-C4A1-4DF5-A5BF-EDCA9F9946A6}" dt="2020-08-21T06:23:59.080" v="1316" actId="20577"/>
        <pc:sldMkLst>
          <pc:docMk/>
          <pc:sldMk cId="3347739590" sldId="431"/>
        </pc:sldMkLst>
        <pc:spChg chg="mod">
          <ac:chgData name="Danielle" userId="e2554c37-e717-43a0-ba79-1183ca921ccd" providerId="ADAL" clId="{F48DF7C7-C4A1-4DF5-A5BF-EDCA9F9946A6}" dt="2020-08-21T06:23:59.080" v="1316" actId="20577"/>
          <ac:spMkLst>
            <pc:docMk/>
            <pc:sldMk cId="3347739590" sldId="431"/>
            <ac:spMk id="2" creationId="{5AEDC8CF-449E-4FCA-9A7D-3E8393ED5858}"/>
          </ac:spMkLst>
        </pc:spChg>
        <pc:spChg chg="add mod">
          <ac:chgData name="Danielle" userId="e2554c37-e717-43a0-ba79-1183ca921ccd" providerId="ADAL" clId="{F48DF7C7-C4A1-4DF5-A5BF-EDCA9F9946A6}" dt="2020-08-21T06:23:14.063" v="1297" actId="1036"/>
          <ac:spMkLst>
            <pc:docMk/>
            <pc:sldMk cId="3347739590" sldId="431"/>
            <ac:spMk id="3" creationId="{C9EB1C79-CDA2-4283-8283-394B3CB9E9BF}"/>
          </ac:spMkLst>
        </pc:spChg>
        <pc:spChg chg="add mod">
          <ac:chgData name="Danielle" userId="e2554c37-e717-43a0-ba79-1183ca921ccd" providerId="ADAL" clId="{F48DF7C7-C4A1-4DF5-A5BF-EDCA9F9946A6}" dt="2020-08-21T06:23:14.063" v="1297" actId="1036"/>
          <ac:spMkLst>
            <pc:docMk/>
            <pc:sldMk cId="3347739590" sldId="431"/>
            <ac:spMk id="4" creationId="{058597BD-D74D-442F-B3E2-092839B9F045}"/>
          </ac:spMkLst>
        </pc:spChg>
        <pc:spChg chg="add mod">
          <ac:chgData name="Danielle" userId="e2554c37-e717-43a0-ba79-1183ca921ccd" providerId="ADAL" clId="{F48DF7C7-C4A1-4DF5-A5BF-EDCA9F9946A6}" dt="2020-08-21T06:23:14.063" v="1297" actId="1036"/>
          <ac:spMkLst>
            <pc:docMk/>
            <pc:sldMk cId="3347739590" sldId="431"/>
            <ac:spMk id="5" creationId="{A2C21919-F2DA-4C29-AB6E-AAA2A4C17B1A}"/>
          </ac:spMkLst>
        </pc:spChg>
        <pc:spChg chg="add mod">
          <ac:chgData name="Danielle" userId="e2554c37-e717-43a0-ba79-1183ca921ccd" providerId="ADAL" clId="{F48DF7C7-C4A1-4DF5-A5BF-EDCA9F9946A6}" dt="2020-08-21T06:23:21.296" v="1300" actId="20577"/>
          <ac:spMkLst>
            <pc:docMk/>
            <pc:sldMk cId="3347739590" sldId="431"/>
            <ac:spMk id="6" creationId="{E5E886FB-8A2A-46E4-8E06-70953498FC99}"/>
          </ac:spMkLst>
        </pc:spChg>
        <pc:spChg chg="add mod">
          <ac:chgData name="Danielle" userId="e2554c37-e717-43a0-ba79-1183ca921ccd" providerId="ADAL" clId="{F48DF7C7-C4A1-4DF5-A5BF-EDCA9F9946A6}" dt="2020-08-21T06:23:49.434" v="1312" actId="20577"/>
          <ac:spMkLst>
            <pc:docMk/>
            <pc:sldMk cId="3347739590" sldId="431"/>
            <ac:spMk id="7" creationId="{CEFA077A-ADE8-4A8B-9CA3-61120F8F997B}"/>
          </ac:spMkLst>
        </pc:spChg>
      </pc:sldChg>
      <pc:sldMasterChg chg="modSp modSldLayout">
        <pc:chgData name="Danielle" userId="e2554c37-e717-43a0-ba79-1183ca921ccd" providerId="ADAL" clId="{F48DF7C7-C4A1-4DF5-A5BF-EDCA9F9946A6}" dt="2020-08-20T19:51:12.595" v="18" actId="478"/>
        <pc:sldMasterMkLst>
          <pc:docMk/>
          <pc:sldMasterMk cId="0" sldId="2147483776"/>
        </pc:sldMasterMkLst>
        <pc:spChg chg="mod">
          <ac:chgData name="Danielle" userId="e2554c37-e717-43a0-ba79-1183ca921ccd" providerId="ADAL" clId="{F48DF7C7-C4A1-4DF5-A5BF-EDCA9F9946A6}" dt="2020-08-20T19:50:22.857" v="4" actId="2711"/>
          <ac:spMkLst>
            <pc:docMk/>
            <pc:sldMasterMk cId="0" sldId="2147483776"/>
            <ac:spMk id="1033" creationId="{995CC3FA-CF39-4185-A421-2ACB898D4ED3}"/>
          </ac:spMkLst>
        </pc:spChg>
        <pc:spChg chg="mod">
          <ac:chgData name="Danielle" userId="e2554c37-e717-43a0-ba79-1183ca921ccd" providerId="ADAL" clId="{F48DF7C7-C4A1-4DF5-A5BF-EDCA9F9946A6}" dt="2020-08-20T19:50:22.857" v="4" actId="2711"/>
          <ac:spMkLst>
            <pc:docMk/>
            <pc:sldMasterMk cId="0" sldId="2147483776"/>
            <ac:spMk id="1034" creationId="{C927E2B0-334D-49B1-8750-186E3DBF8122}"/>
          </ac:spMkLst>
        </pc:spChg>
        <pc:spChg chg="mod">
          <ac:chgData name="Danielle" userId="e2554c37-e717-43a0-ba79-1183ca921ccd" providerId="ADAL" clId="{F48DF7C7-C4A1-4DF5-A5BF-EDCA9F9946A6}" dt="2020-08-20T19:50:22.857" v="4" actId="2711"/>
          <ac:spMkLst>
            <pc:docMk/>
            <pc:sldMasterMk cId="0" sldId="2147483776"/>
            <ac:spMk id="1035" creationId="{D179486D-D860-4908-B93E-3D893E3C4573}"/>
          </ac:spMkLst>
        </pc:spChg>
        <pc:spChg chg="mod">
          <ac:chgData name="Danielle" userId="e2554c37-e717-43a0-ba79-1183ca921ccd" providerId="ADAL" clId="{F48DF7C7-C4A1-4DF5-A5BF-EDCA9F9946A6}" dt="2020-08-20T19:50:22.857" v="4" actId="2711"/>
          <ac:spMkLst>
            <pc:docMk/>
            <pc:sldMasterMk cId="0" sldId="2147483776"/>
            <ac:spMk id="1036" creationId="{A4697C99-616E-4BF4-A1B2-97234F70C6FA}"/>
          </ac:spMkLst>
        </pc:spChg>
        <pc:spChg chg="mod">
          <ac:chgData name="Danielle" userId="e2554c37-e717-43a0-ba79-1183ca921ccd" providerId="ADAL" clId="{F48DF7C7-C4A1-4DF5-A5BF-EDCA9F9946A6}" dt="2020-08-20T19:50:22.857" v="4" actId="2711"/>
          <ac:spMkLst>
            <pc:docMk/>
            <pc:sldMasterMk cId="0" sldId="2147483776"/>
            <ac:spMk id="1037" creationId="{1EC6FBA3-AA08-4D14-8A7E-A1666A5C3B07}"/>
          </ac:spMkLst>
        </pc:spChg>
        <pc:picChg chg="mod">
          <ac:chgData name="Danielle" userId="e2554c37-e717-43a0-ba79-1183ca921ccd" providerId="ADAL" clId="{F48DF7C7-C4A1-4DF5-A5BF-EDCA9F9946A6}" dt="2020-08-20T19:50:22.857" v="4" actId="2711"/>
          <ac:picMkLst>
            <pc:docMk/>
            <pc:sldMasterMk cId="0" sldId="2147483776"/>
            <ac:picMk id="1026" creationId="{F41F008F-072E-4123-A95F-2AE2C7500BD7}"/>
          </ac:picMkLst>
        </pc:picChg>
        <pc:picChg chg="mod">
          <ac:chgData name="Danielle" userId="e2554c37-e717-43a0-ba79-1183ca921ccd" providerId="ADAL" clId="{F48DF7C7-C4A1-4DF5-A5BF-EDCA9F9946A6}" dt="2020-08-20T19:50:22.857" v="4" actId="2711"/>
          <ac:picMkLst>
            <pc:docMk/>
            <pc:sldMasterMk cId="0" sldId="2147483776"/>
            <ac:picMk id="1027" creationId="{1A7B42FF-82BE-43B6-BF80-C64117904DFA}"/>
          </ac:picMkLst>
        </pc:picChg>
        <pc:picChg chg="mod">
          <ac:chgData name="Danielle" userId="e2554c37-e717-43a0-ba79-1183ca921ccd" providerId="ADAL" clId="{F48DF7C7-C4A1-4DF5-A5BF-EDCA9F9946A6}" dt="2020-08-20T19:50:22.857" v="4" actId="2711"/>
          <ac:picMkLst>
            <pc:docMk/>
            <pc:sldMasterMk cId="0" sldId="2147483776"/>
            <ac:picMk id="1028" creationId="{BD66F54E-B908-453C-ADF6-B21284935F74}"/>
          </ac:picMkLst>
        </pc:picChg>
        <pc:picChg chg="mod">
          <ac:chgData name="Danielle" userId="e2554c37-e717-43a0-ba79-1183ca921ccd" providerId="ADAL" clId="{F48DF7C7-C4A1-4DF5-A5BF-EDCA9F9946A6}" dt="2020-08-20T19:50:22.857" v="4" actId="2711"/>
          <ac:picMkLst>
            <pc:docMk/>
            <pc:sldMasterMk cId="0" sldId="2147483776"/>
            <ac:picMk id="1029" creationId="{B3F6B5E1-2FE4-4679-8364-EBC4ACDAE345}"/>
          </ac:picMkLst>
        </pc:picChg>
        <pc:picChg chg="mod">
          <ac:chgData name="Danielle" userId="e2554c37-e717-43a0-ba79-1183ca921ccd" providerId="ADAL" clId="{F48DF7C7-C4A1-4DF5-A5BF-EDCA9F9946A6}" dt="2020-08-20T19:50:22.857" v="4" actId="2711"/>
          <ac:picMkLst>
            <pc:docMk/>
            <pc:sldMasterMk cId="0" sldId="2147483776"/>
            <ac:picMk id="1030" creationId="{E9D392A3-2883-4AA2-B5AB-D18B91104A37}"/>
          </ac:picMkLst>
        </pc:picChg>
        <pc:picChg chg="mod">
          <ac:chgData name="Danielle" userId="e2554c37-e717-43a0-ba79-1183ca921ccd" providerId="ADAL" clId="{F48DF7C7-C4A1-4DF5-A5BF-EDCA9F9946A6}" dt="2020-08-20T19:50:22.857" v="4" actId="2711"/>
          <ac:picMkLst>
            <pc:docMk/>
            <pc:sldMasterMk cId="0" sldId="2147483776"/>
            <ac:picMk id="1031" creationId="{CD750FB1-1C9A-4ECC-A48B-C5A6E590CAC1}"/>
          </ac:picMkLst>
        </pc:picChg>
        <pc:picChg chg="mod">
          <ac:chgData name="Danielle" userId="e2554c37-e717-43a0-ba79-1183ca921ccd" providerId="ADAL" clId="{F48DF7C7-C4A1-4DF5-A5BF-EDCA9F9946A6}" dt="2020-08-20T19:50:22.857" v="4" actId="2711"/>
          <ac:picMkLst>
            <pc:docMk/>
            <pc:sldMasterMk cId="0" sldId="2147483776"/>
            <ac:picMk id="1032" creationId="{70556967-550A-425D-98EB-93D84CAD7557}"/>
          </ac:picMkLst>
        </pc:picChg>
        <pc:sldLayoutChg chg="modSp">
          <pc:chgData name="Danielle" userId="e2554c37-e717-43a0-ba79-1183ca921ccd" providerId="ADAL" clId="{F48DF7C7-C4A1-4DF5-A5BF-EDCA9F9946A6}" dt="2020-08-20T19:50:30.488" v="5" actId="2711"/>
          <pc:sldLayoutMkLst>
            <pc:docMk/>
            <pc:sldMasterMk cId="0" sldId="2147483776"/>
            <pc:sldLayoutMk cId="1621908254" sldId="2147483820"/>
          </pc:sldLayoutMkLst>
          <pc:spChg chg="mod">
            <ac:chgData name="Danielle" userId="e2554c37-e717-43a0-ba79-1183ca921ccd" providerId="ADAL" clId="{F48DF7C7-C4A1-4DF5-A5BF-EDCA9F9946A6}" dt="2020-08-20T19:50:30.488" v="5" actId="2711"/>
            <ac:spMkLst>
              <pc:docMk/>
              <pc:sldMasterMk cId="0" sldId="2147483776"/>
              <pc:sldLayoutMk cId="1621908254" sldId="2147483820"/>
              <ac:spMk id="2" creationId="{98287BD7-0434-4C24-9F77-2E05F1C047D3}"/>
            </ac:spMkLst>
          </pc:spChg>
        </pc:sldLayoutChg>
        <pc:sldLayoutChg chg="modSp mod">
          <pc:chgData name="Danielle" userId="e2554c37-e717-43a0-ba79-1183ca921ccd" providerId="ADAL" clId="{F48DF7C7-C4A1-4DF5-A5BF-EDCA9F9946A6}" dt="2020-08-20T19:50:58.061" v="14" actId="1035"/>
          <pc:sldLayoutMkLst>
            <pc:docMk/>
            <pc:sldMasterMk cId="0" sldId="2147483776"/>
            <pc:sldLayoutMk cId="632380436" sldId="2147483821"/>
          </pc:sldLayoutMkLst>
          <pc:spChg chg="mod">
            <ac:chgData name="Danielle" userId="e2554c37-e717-43a0-ba79-1183ca921ccd" providerId="ADAL" clId="{F48DF7C7-C4A1-4DF5-A5BF-EDCA9F9946A6}" dt="2020-08-20T19:50:52.426" v="10" actId="404"/>
            <ac:spMkLst>
              <pc:docMk/>
              <pc:sldMasterMk cId="0" sldId="2147483776"/>
              <pc:sldLayoutMk cId="632380436" sldId="2147483821"/>
              <ac:spMk id="3" creationId="{67F45DB4-0C0F-46CB-8C81-A6AACF7CAD68}"/>
            </ac:spMkLst>
          </pc:spChg>
          <pc:spChg chg="mod">
            <ac:chgData name="Danielle" userId="e2554c37-e717-43a0-ba79-1183ca921ccd" providerId="ADAL" clId="{F48DF7C7-C4A1-4DF5-A5BF-EDCA9F9946A6}" dt="2020-08-20T19:50:52.426" v="10" actId="404"/>
            <ac:spMkLst>
              <pc:docMk/>
              <pc:sldMasterMk cId="0" sldId="2147483776"/>
              <pc:sldLayoutMk cId="632380436" sldId="2147483821"/>
              <ac:spMk id="9" creationId="{0D84D8C6-0EEB-4791-90D7-52199F9A2B26}"/>
            </ac:spMkLst>
          </pc:spChg>
          <pc:spChg chg="mod">
            <ac:chgData name="Danielle" userId="e2554c37-e717-43a0-ba79-1183ca921ccd" providerId="ADAL" clId="{F48DF7C7-C4A1-4DF5-A5BF-EDCA9F9946A6}" dt="2020-08-20T19:50:58.061" v="14" actId="1035"/>
            <ac:spMkLst>
              <pc:docMk/>
              <pc:sldMasterMk cId="0" sldId="2147483776"/>
              <pc:sldLayoutMk cId="632380436" sldId="2147483821"/>
              <ac:spMk id="10" creationId="{2A868091-FD1F-4CC6-BFFA-690F9B1F4796}"/>
            </ac:spMkLst>
          </pc:spChg>
          <pc:spChg chg="mod">
            <ac:chgData name="Danielle" userId="e2554c37-e717-43a0-ba79-1183ca921ccd" providerId="ADAL" clId="{F48DF7C7-C4A1-4DF5-A5BF-EDCA9F9946A6}" dt="2020-08-20T19:50:56.287" v="13" actId="1036"/>
            <ac:spMkLst>
              <pc:docMk/>
              <pc:sldMasterMk cId="0" sldId="2147483776"/>
              <pc:sldLayoutMk cId="632380436" sldId="2147483821"/>
              <ac:spMk id="11" creationId="{B061C0A5-C5E2-4CC0-ACBE-11D61F3BAD1F}"/>
            </ac:spMkLst>
          </pc:spChg>
          <pc:cxnChg chg="mod">
            <ac:chgData name="Danielle" userId="e2554c37-e717-43a0-ba79-1183ca921ccd" providerId="ADAL" clId="{F48DF7C7-C4A1-4DF5-A5BF-EDCA9F9946A6}" dt="2020-08-20T19:50:38.917" v="7" actId="13822"/>
            <ac:cxnSpMkLst>
              <pc:docMk/>
              <pc:sldMasterMk cId="0" sldId="2147483776"/>
              <pc:sldLayoutMk cId="632380436" sldId="2147483821"/>
              <ac:cxnSpMk id="4" creationId="{EFC36F7B-16BA-4B64-BA3C-E4619DEC526E}"/>
            </ac:cxnSpMkLst>
          </pc:cxnChg>
          <pc:cxnChg chg="mod">
            <ac:chgData name="Danielle" userId="e2554c37-e717-43a0-ba79-1183ca921ccd" providerId="ADAL" clId="{F48DF7C7-C4A1-4DF5-A5BF-EDCA9F9946A6}" dt="2020-08-20T19:50:38.917" v="7" actId="13822"/>
            <ac:cxnSpMkLst>
              <pc:docMk/>
              <pc:sldMasterMk cId="0" sldId="2147483776"/>
              <pc:sldLayoutMk cId="632380436" sldId="2147483821"/>
              <ac:cxnSpMk id="5" creationId="{2C9869CD-5B61-40D1-8526-A6C394FBD972}"/>
            </ac:cxnSpMkLst>
          </pc:cxnChg>
          <pc:cxnChg chg="mod">
            <ac:chgData name="Danielle" userId="e2554c37-e717-43a0-ba79-1183ca921ccd" providerId="ADAL" clId="{F48DF7C7-C4A1-4DF5-A5BF-EDCA9F9946A6}" dt="2020-08-20T19:50:38.917" v="7" actId="13822"/>
            <ac:cxnSpMkLst>
              <pc:docMk/>
              <pc:sldMasterMk cId="0" sldId="2147483776"/>
              <pc:sldLayoutMk cId="632380436" sldId="2147483821"/>
              <ac:cxnSpMk id="6" creationId="{9CFBE6D5-BFB6-4AB6-B6EF-1AED0C41A966}"/>
            </ac:cxnSpMkLst>
          </pc:cxnChg>
          <pc:cxnChg chg="mod">
            <ac:chgData name="Danielle" userId="e2554c37-e717-43a0-ba79-1183ca921ccd" providerId="ADAL" clId="{F48DF7C7-C4A1-4DF5-A5BF-EDCA9F9946A6}" dt="2020-08-20T19:50:38.917" v="7" actId="13822"/>
            <ac:cxnSpMkLst>
              <pc:docMk/>
              <pc:sldMasterMk cId="0" sldId="2147483776"/>
              <pc:sldLayoutMk cId="632380436" sldId="2147483821"/>
              <ac:cxnSpMk id="7" creationId="{962D4972-6222-41C7-A166-1384DC72CA8A}"/>
            </ac:cxnSpMkLst>
          </pc:cxnChg>
          <pc:cxnChg chg="mod">
            <ac:chgData name="Danielle" userId="e2554c37-e717-43a0-ba79-1183ca921ccd" providerId="ADAL" clId="{F48DF7C7-C4A1-4DF5-A5BF-EDCA9F9946A6}" dt="2020-08-20T19:50:38.917" v="7" actId="13822"/>
            <ac:cxnSpMkLst>
              <pc:docMk/>
              <pc:sldMasterMk cId="0" sldId="2147483776"/>
              <pc:sldLayoutMk cId="632380436" sldId="2147483821"/>
              <ac:cxnSpMk id="8" creationId="{45F781F6-C152-48B5-AF2A-24B7CB68E966}"/>
            </ac:cxnSpMkLst>
          </pc:cxnChg>
        </pc:sldLayoutChg>
        <pc:sldLayoutChg chg="modSp">
          <pc:chgData name="Danielle" userId="e2554c37-e717-43a0-ba79-1183ca921ccd" providerId="ADAL" clId="{F48DF7C7-C4A1-4DF5-A5BF-EDCA9F9946A6}" dt="2020-08-20T19:51:04.020" v="17" actId="1036"/>
          <pc:sldLayoutMkLst>
            <pc:docMk/>
            <pc:sldMasterMk cId="0" sldId="2147483776"/>
            <pc:sldLayoutMk cId="1021574001" sldId="2147483822"/>
          </pc:sldLayoutMkLst>
          <pc:spChg chg="mod">
            <ac:chgData name="Danielle" userId="e2554c37-e717-43a0-ba79-1183ca921ccd" providerId="ADAL" clId="{F48DF7C7-C4A1-4DF5-A5BF-EDCA9F9946A6}" dt="2020-08-20T19:51:04.020" v="17" actId="1036"/>
            <ac:spMkLst>
              <pc:docMk/>
              <pc:sldMasterMk cId="0" sldId="2147483776"/>
              <pc:sldLayoutMk cId="1021574001" sldId="2147483822"/>
              <ac:spMk id="2" creationId="{0A28E124-BAF2-4E62-A233-3AEE02A54C74}"/>
            </ac:spMkLst>
          </pc:spChg>
          <pc:spChg chg="mod">
            <ac:chgData name="Danielle" userId="e2554c37-e717-43a0-ba79-1183ca921ccd" providerId="ADAL" clId="{F48DF7C7-C4A1-4DF5-A5BF-EDCA9F9946A6}" dt="2020-08-20T19:51:04.020" v="17" actId="1036"/>
            <ac:spMkLst>
              <pc:docMk/>
              <pc:sldMasterMk cId="0" sldId="2147483776"/>
              <pc:sldLayoutMk cId="1021574001" sldId="2147483822"/>
              <ac:spMk id="3" creationId="{CDEEC3B4-D1CA-4FDF-8ADB-A6D6487AE8C5}"/>
            </ac:spMkLst>
          </pc:spChg>
        </pc:sldLayoutChg>
        <pc:sldLayoutChg chg="delSp mod">
          <pc:chgData name="Danielle" userId="e2554c37-e717-43a0-ba79-1183ca921ccd" providerId="ADAL" clId="{F48DF7C7-C4A1-4DF5-A5BF-EDCA9F9946A6}" dt="2020-08-20T19:51:12.595" v="18" actId="478"/>
          <pc:sldLayoutMkLst>
            <pc:docMk/>
            <pc:sldMasterMk cId="0" sldId="2147483776"/>
            <pc:sldLayoutMk cId="4193658484" sldId="2147483823"/>
          </pc:sldLayoutMkLst>
          <pc:spChg chg="del">
            <ac:chgData name="Danielle" userId="e2554c37-e717-43a0-ba79-1183ca921ccd" providerId="ADAL" clId="{F48DF7C7-C4A1-4DF5-A5BF-EDCA9F9946A6}" dt="2020-08-20T19:51:12.595" v="18" actId="478"/>
            <ac:spMkLst>
              <pc:docMk/>
              <pc:sldMasterMk cId="0" sldId="2147483776"/>
              <pc:sldLayoutMk cId="4193658484" sldId="2147483823"/>
              <ac:spMk id="2" creationId="{00000000-0000-0000-0000-000000000000}"/>
            </ac:spMkLst>
          </pc:spChg>
          <pc:spChg chg="del">
            <ac:chgData name="Danielle" userId="e2554c37-e717-43a0-ba79-1183ca921ccd" providerId="ADAL" clId="{F48DF7C7-C4A1-4DF5-A5BF-EDCA9F9946A6}" dt="2020-08-20T19:51:12.595" v="18" actId="478"/>
            <ac:spMkLst>
              <pc:docMk/>
              <pc:sldMasterMk cId="0" sldId="2147483776"/>
              <pc:sldLayoutMk cId="4193658484" sldId="2147483823"/>
              <ac:spMk id="3" creationId="{00000000-0000-0000-0000-000000000000}"/>
            </ac:spMkLst>
          </pc:spChg>
          <pc:spChg chg="del">
            <ac:chgData name="Danielle" userId="e2554c37-e717-43a0-ba79-1183ca921ccd" providerId="ADAL" clId="{F48DF7C7-C4A1-4DF5-A5BF-EDCA9F9946A6}" dt="2020-08-20T19:51:12.595" v="18" actId="478"/>
            <ac:spMkLst>
              <pc:docMk/>
              <pc:sldMasterMk cId="0" sldId="2147483776"/>
              <pc:sldLayoutMk cId="4193658484" sldId="2147483823"/>
              <ac:spMk id="4" creationId="{9AD7AC47-6FAA-4F83-A962-C174B75DA791}"/>
            </ac:spMkLst>
          </pc:spChg>
          <pc:spChg chg="del">
            <ac:chgData name="Danielle" userId="e2554c37-e717-43a0-ba79-1183ca921ccd" providerId="ADAL" clId="{F48DF7C7-C4A1-4DF5-A5BF-EDCA9F9946A6}" dt="2020-08-20T19:51:12.595" v="18" actId="478"/>
            <ac:spMkLst>
              <pc:docMk/>
              <pc:sldMasterMk cId="0" sldId="2147483776"/>
              <pc:sldLayoutMk cId="4193658484" sldId="2147483823"/>
              <ac:spMk id="5" creationId="{F2F8B18C-C4E0-4ED1-9641-DEE65E6788FF}"/>
            </ac:spMkLst>
          </pc:spChg>
          <pc:spChg chg="del">
            <ac:chgData name="Danielle" userId="e2554c37-e717-43a0-ba79-1183ca921ccd" providerId="ADAL" clId="{F48DF7C7-C4A1-4DF5-A5BF-EDCA9F9946A6}" dt="2020-08-20T19:51:12.595" v="18" actId="478"/>
            <ac:spMkLst>
              <pc:docMk/>
              <pc:sldMasterMk cId="0" sldId="2147483776"/>
              <pc:sldLayoutMk cId="4193658484" sldId="2147483823"/>
              <ac:spMk id="6" creationId="{041386B4-0451-4012-B24F-69C7B8B11BE0}"/>
            </ac:spMkLst>
          </pc:spChg>
        </pc:sldLayoutChg>
      </pc:sldMasterChg>
      <pc:sldMasterChg chg="modSp modSldLayout">
        <pc:chgData name="Danielle" userId="e2554c37-e717-43a0-ba79-1183ca921ccd" providerId="ADAL" clId="{F48DF7C7-C4A1-4DF5-A5BF-EDCA9F9946A6}" dt="2020-08-20T19:52:11.616" v="20" actId="2711"/>
        <pc:sldMasterMkLst>
          <pc:docMk/>
          <pc:sldMasterMk cId="0" sldId="2147483783"/>
        </pc:sldMasterMkLst>
        <pc:spChg chg="mod">
          <ac:chgData name="Danielle" userId="e2554c37-e717-43a0-ba79-1183ca921ccd" providerId="ADAL" clId="{F48DF7C7-C4A1-4DF5-A5BF-EDCA9F9946A6}" dt="2020-08-20T19:51:22.307" v="19" actId="2711"/>
          <ac:spMkLst>
            <pc:docMk/>
            <pc:sldMasterMk cId="0" sldId="2147483783"/>
            <ac:spMk id="2055" creationId="{F2FBEBAB-B70D-4BD8-A5ED-BF5A470287F5}"/>
          </ac:spMkLst>
        </pc:spChg>
        <pc:spChg chg="mod">
          <ac:chgData name="Danielle" userId="e2554c37-e717-43a0-ba79-1183ca921ccd" providerId="ADAL" clId="{F48DF7C7-C4A1-4DF5-A5BF-EDCA9F9946A6}" dt="2020-08-20T19:51:22.307" v="19" actId="2711"/>
          <ac:spMkLst>
            <pc:docMk/>
            <pc:sldMasterMk cId="0" sldId="2147483783"/>
            <ac:spMk id="2056" creationId="{4F959FE2-64A5-4D52-8D1E-03B7D82123E1}"/>
          </ac:spMkLst>
        </pc:spChg>
        <pc:picChg chg="mod">
          <ac:chgData name="Danielle" userId="e2554c37-e717-43a0-ba79-1183ca921ccd" providerId="ADAL" clId="{F48DF7C7-C4A1-4DF5-A5BF-EDCA9F9946A6}" dt="2020-08-20T19:51:22.307" v="19" actId="2711"/>
          <ac:picMkLst>
            <pc:docMk/>
            <pc:sldMasterMk cId="0" sldId="2147483783"/>
            <ac:picMk id="2050" creationId="{37129B95-9CB3-4FA4-93BC-1E093E3FCAFD}"/>
          </ac:picMkLst>
        </pc:picChg>
        <pc:picChg chg="mod">
          <ac:chgData name="Danielle" userId="e2554c37-e717-43a0-ba79-1183ca921ccd" providerId="ADAL" clId="{F48DF7C7-C4A1-4DF5-A5BF-EDCA9F9946A6}" dt="2020-08-20T19:51:22.307" v="19" actId="2711"/>
          <ac:picMkLst>
            <pc:docMk/>
            <pc:sldMasterMk cId="0" sldId="2147483783"/>
            <ac:picMk id="2051" creationId="{1B4757F6-2F43-4609-91C4-12F98A34A594}"/>
          </ac:picMkLst>
        </pc:picChg>
        <pc:picChg chg="mod">
          <ac:chgData name="Danielle" userId="e2554c37-e717-43a0-ba79-1183ca921ccd" providerId="ADAL" clId="{F48DF7C7-C4A1-4DF5-A5BF-EDCA9F9946A6}" dt="2020-08-20T19:51:22.307" v="19" actId="2711"/>
          <ac:picMkLst>
            <pc:docMk/>
            <pc:sldMasterMk cId="0" sldId="2147483783"/>
            <ac:picMk id="2052" creationId="{D2629C0F-768E-4324-9E5C-D6DE80E52141}"/>
          </ac:picMkLst>
        </pc:picChg>
        <pc:picChg chg="mod">
          <ac:chgData name="Danielle" userId="e2554c37-e717-43a0-ba79-1183ca921ccd" providerId="ADAL" clId="{F48DF7C7-C4A1-4DF5-A5BF-EDCA9F9946A6}" dt="2020-08-20T19:51:22.307" v="19" actId="2711"/>
          <ac:picMkLst>
            <pc:docMk/>
            <pc:sldMasterMk cId="0" sldId="2147483783"/>
            <ac:picMk id="2053" creationId="{A7015E25-FBF1-474C-B55D-0997FE1297F2}"/>
          </ac:picMkLst>
        </pc:picChg>
        <pc:picChg chg="mod">
          <ac:chgData name="Danielle" userId="e2554c37-e717-43a0-ba79-1183ca921ccd" providerId="ADAL" clId="{F48DF7C7-C4A1-4DF5-A5BF-EDCA9F9946A6}" dt="2020-08-20T19:51:22.307" v="19" actId="2711"/>
          <ac:picMkLst>
            <pc:docMk/>
            <pc:sldMasterMk cId="0" sldId="2147483783"/>
            <ac:picMk id="2054" creationId="{17C777C4-C385-40B9-810D-B714A8C0DB8F}"/>
          </ac:picMkLst>
        </pc:picChg>
        <pc:sldLayoutChg chg="modSp">
          <pc:chgData name="Danielle" userId="e2554c37-e717-43a0-ba79-1183ca921ccd" providerId="ADAL" clId="{F48DF7C7-C4A1-4DF5-A5BF-EDCA9F9946A6}" dt="2020-08-20T19:52:11.616" v="20" actId="2711"/>
          <pc:sldLayoutMkLst>
            <pc:docMk/>
            <pc:sldMasterMk cId="0" sldId="2147483783"/>
            <pc:sldLayoutMk cId="738502629" sldId="2147483824"/>
          </pc:sldLayoutMkLst>
          <pc:spChg chg="mod">
            <ac:chgData name="Danielle" userId="e2554c37-e717-43a0-ba79-1183ca921ccd" providerId="ADAL" clId="{F48DF7C7-C4A1-4DF5-A5BF-EDCA9F9946A6}" dt="2020-08-20T19:52:11.616" v="20" actId="2711"/>
            <ac:spMkLst>
              <pc:docMk/>
              <pc:sldMasterMk cId="0" sldId="2147483783"/>
              <pc:sldLayoutMk cId="738502629" sldId="2147483824"/>
              <ac:spMk id="2" creationId="{02276DD7-93E9-42F2-B8D1-AAB1CDE7312C}"/>
            </ac:spMkLst>
          </pc:spChg>
          <pc:picChg chg="mod">
            <ac:chgData name="Danielle" userId="e2554c37-e717-43a0-ba79-1183ca921ccd" providerId="ADAL" clId="{F48DF7C7-C4A1-4DF5-A5BF-EDCA9F9946A6}" dt="2020-08-20T19:52:11.616" v="20" actId="2711"/>
            <ac:picMkLst>
              <pc:docMk/>
              <pc:sldMasterMk cId="0" sldId="2147483783"/>
              <pc:sldLayoutMk cId="738502629" sldId="2147483824"/>
              <ac:picMk id="3" creationId="{1A9F0D30-96D2-4AAC-B6A7-5428205FE654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C0C4B9-DC15-477E-8449-59F6F4D68F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CEAA8-B43E-4880-919A-2BE4CE4EA3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503A6F3-6A1B-4342-86D5-08D29CF3E48B}" type="datetimeFigureOut">
              <a:rPr lang="en-GB"/>
              <a:pPr>
                <a:defRPr/>
              </a:pPr>
              <a:t>21/08/2020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68AC3-A7FB-4A64-A9BF-990CBB4E36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3E81C-83BA-4609-BC95-D2E96CD104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C7D38D-64C9-4E2C-9CA9-815516A90C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ED35DA-E0AF-4ED7-9CCF-5B8ECD0D1B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B097DE-88FD-4428-808A-054D6619CD4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7C3D281-2C59-4167-9FA9-68114F1E1731}" type="datetimeFigureOut">
              <a:rPr lang="en-GB"/>
              <a:pPr>
                <a:defRPr/>
              </a:pPr>
              <a:t>21/08/2020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BD79E7C-6306-4232-B50F-1A40074530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3B95121-D871-4C3A-9E96-60FC92EB5E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DEEA73-95C0-4D7D-8B5E-5FD813B162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84118-2BDF-4B4D-B4B2-14712251FA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43DB470-AB1F-4A9E-A380-4B4058D72A2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F1954D2B-9C4F-4973-93BA-9D939E6F69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fld id="{4976A957-E80B-4CDE-A4F9-4EEFB6755A1F}" type="slidenum"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pPr eaLnBrk="0" hangingPunct="0">
                <a:spcBef>
                  <a:spcPct val="0"/>
                </a:spcBef>
              </a:pPr>
              <a:t>3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098F554-51B4-4639-995F-FEC0F998F3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23C44F81-D70A-4BF9-B03B-6F5EF95C8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F1954D2B-9C4F-4973-93BA-9D939E6F69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fld id="{4976A957-E80B-4CDE-A4F9-4EEFB6755A1F}" type="slidenum"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pPr eaLnBrk="0" hangingPunct="0"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098F554-51B4-4639-995F-FEC0F998F3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23C44F81-D70A-4BF9-B03B-6F5EF95C8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67423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42808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287BD7-0434-4C24-9F77-2E05F1C04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51063"/>
            <a:ext cx="69135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2190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:a16="http://schemas.microsoft.com/office/drawing/2014/main" id="{89688EED-FF93-4FAB-AFE3-BA996FF7836F}"/>
              </a:ext>
            </a:extLst>
          </p:cNvPr>
          <p:cNvGrpSpPr>
            <a:grpSpLocks/>
          </p:cNvGrpSpPr>
          <p:nvPr/>
        </p:nvGrpSpPr>
        <p:grpSpPr bwMode="auto">
          <a:xfrm>
            <a:off x="2751138" y="1376363"/>
            <a:ext cx="5430837" cy="4032250"/>
            <a:chOff x="4469824" y="1124744"/>
            <a:chExt cx="6236041" cy="4032451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67F45DB4-0C0F-46CB-8C81-A6AACF7CAD68}"/>
                </a:ext>
              </a:extLst>
            </p:cNvPr>
            <p:cNvSpPr/>
            <p:nvPr userDrawn="1"/>
          </p:nvSpPr>
          <p:spPr bwMode="auto">
            <a:xfrm>
              <a:off x="4469824" y="1124744"/>
              <a:ext cx="6236041" cy="4032451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defTabSz="449263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800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FC36F7B-16BA-4B64-BA3C-E4619DEC526E}"/>
                </a:ext>
              </a:extLst>
            </p:cNvPr>
            <p:cNvCxnSpPr/>
            <p:nvPr userDrawn="1"/>
          </p:nvCxnSpPr>
          <p:spPr bwMode="auto">
            <a:xfrm>
              <a:off x="5423185" y="3933171"/>
              <a:ext cx="432020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C9869CD-5B61-40D1-8526-A6C394FBD972}"/>
                </a:ext>
              </a:extLst>
            </p:cNvPr>
            <p:cNvCxnSpPr/>
            <p:nvPr userDrawn="1"/>
          </p:nvCxnSpPr>
          <p:spPr bwMode="auto">
            <a:xfrm>
              <a:off x="6478628" y="2564678"/>
              <a:ext cx="220932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CFBE6D5-BFB6-4AB6-B6EF-1AED0C41A966}"/>
                </a:ext>
              </a:extLst>
            </p:cNvPr>
            <p:cNvCxnSpPr/>
            <p:nvPr userDrawn="1"/>
          </p:nvCxnSpPr>
          <p:spPr bwMode="auto">
            <a:xfrm>
              <a:off x="7535893" y="2564678"/>
              <a:ext cx="0" cy="1368493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62D4972-6222-41C7-A166-1384DC72CA8A}"/>
                </a:ext>
              </a:extLst>
            </p:cNvPr>
            <p:cNvCxnSpPr/>
            <p:nvPr userDrawn="1"/>
          </p:nvCxnSpPr>
          <p:spPr bwMode="auto">
            <a:xfrm>
              <a:off x="6671852" y="3933171"/>
              <a:ext cx="0" cy="1224024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5F781F6-C152-48B5-AF2A-24B7CB68E966}"/>
                </a:ext>
              </a:extLst>
            </p:cNvPr>
            <p:cNvCxnSpPr/>
            <p:nvPr userDrawn="1"/>
          </p:nvCxnSpPr>
          <p:spPr bwMode="auto">
            <a:xfrm>
              <a:off x="8399934" y="3933171"/>
              <a:ext cx="0" cy="1224024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D84D8C6-0EEB-4791-90D7-52199F9A2B26}"/>
                </a:ext>
              </a:extLst>
            </p:cNvPr>
            <p:cNvSpPr txBox="1"/>
            <p:nvPr userDrawn="1"/>
          </p:nvSpPr>
          <p:spPr>
            <a:xfrm>
              <a:off x="5614587" y="4364993"/>
              <a:ext cx="4128802" cy="3693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sz="1800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A868091-FD1F-4CC6-BFFA-690F9B1F4796}"/>
                </a:ext>
              </a:extLst>
            </p:cNvPr>
            <p:cNvSpPr txBox="1"/>
            <p:nvPr userDrawn="1"/>
          </p:nvSpPr>
          <p:spPr>
            <a:xfrm>
              <a:off x="6478628" y="2961449"/>
              <a:ext cx="2112707" cy="6463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sz="1800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061C0A5-C5E2-4CC0-ACBE-11D61F3BAD1F}"/>
                </a:ext>
              </a:extLst>
            </p:cNvPr>
            <p:cNvSpPr txBox="1"/>
            <p:nvPr userDrawn="1"/>
          </p:nvSpPr>
          <p:spPr>
            <a:xfrm>
              <a:off x="6394776" y="1594969"/>
              <a:ext cx="2293172" cy="6463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sz="1800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2380436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8">
            <a:extLst>
              <a:ext uri="{FF2B5EF4-FFF2-40B4-BE49-F238E27FC236}">
                <a16:creationId xmlns:a16="http://schemas.microsoft.com/office/drawing/2014/main" id="{0A28E124-BAF2-4E62-A233-3AEE02A54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1182985"/>
            <a:ext cx="6923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2800" u="sng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DEEC3B4-D1CA-4FDF-8ADB-A6D6487AE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638" y="2191047"/>
            <a:ext cx="69119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altLang="en-US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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algn="ctr" eaLnBrk="1" hangingPunct="1">
              <a:defRPr/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altLang="en-US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 am brilliant at...</a:t>
            </a:r>
          </a:p>
          <a:p>
            <a:pPr algn="ctr" eaLnBrk="1" hangingPunct="1">
              <a:defRPr/>
            </a:pPr>
            <a:r>
              <a:rPr lang="en-GB" altLang="en-US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 am good at...</a:t>
            </a:r>
          </a:p>
          <a:p>
            <a:pPr algn="ctr" eaLnBrk="1" hangingPunct="1">
              <a:defRPr/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eaLnBrk="1" hangingPunct="1">
              <a:defRPr/>
            </a:pP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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 eaLnBrk="1" hangingPunct="1">
              <a:defRPr/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574001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59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365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30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276DD7-93E9-42F2-B8D1-AAB1CDE73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2133600"/>
            <a:ext cx="42481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2000" u="sng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pPr eaLnBrk="1" hangingPunct="1">
              <a:defRPr/>
            </a:pP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9" descr="bloom_taxonomy.jpg">
            <a:extLst>
              <a:ext uri="{FF2B5EF4-FFF2-40B4-BE49-F238E27FC236}">
                <a16:creationId xmlns:a16="http://schemas.microsoft.com/office/drawing/2014/main" id="{1A9F0D30-96D2-4AAC-B6A7-5428205FE6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114550"/>
            <a:ext cx="4024313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50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1F008F-072E-4123-A95F-2AE2C7500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1" b="50000"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2">
            <a:extLst>
              <a:ext uri="{FF2B5EF4-FFF2-40B4-BE49-F238E27FC236}">
                <a16:creationId xmlns:a16="http://schemas.microsoft.com/office/drawing/2014/main" id="{1A7B42FF-82BE-43B6-BF80-C64117904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5949950"/>
            <a:ext cx="68929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2">
            <a:extLst>
              <a:ext uri="{FF2B5EF4-FFF2-40B4-BE49-F238E27FC236}">
                <a16:creationId xmlns:a16="http://schemas.microsoft.com/office/drawing/2014/main" id="{BD66F54E-B908-453C-ADF6-B21284935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51050" y="1095375"/>
            <a:ext cx="6904038" cy="463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2">
            <a:extLst>
              <a:ext uri="{FF2B5EF4-FFF2-40B4-BE49-F238E27FC236}">
                <a16:creationId xmlns:a16="http://schemas.microsoft.com/office/drawing/2014/main" id="{B3F6B5E1-2FE4-4679-8364-EBC4ACDAE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174625"/>
            <a:ext cx="33289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2">
            <a:extLst>
              <a:ext uri="{FF2B5EF4-FFF2-40B4-BE49-F238E27FC236}">
                <a16:creationId xmlns:a16="http://schemas.microsoft.com/office/drawing/2014/main" id="{E9D392A3-2883-4AA2-B5AB-D18B91104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179388" y="1095375"/>
            <a:ext cx="1714500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2">
            <a:extLst>
              <a:ext uri="{FF2B5EF4-FFF2-40B4-BE49-F238E27FC236}">
                <a16:creationId xmlns:a16="http://schemas.microsoft.com/office/drawing/2014/main" id="{CD750FB1-1C9A-4ECC-A48B-C5A6E590C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5626100" y="171450"/>
            <a:ext cx="33289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3">
            <a:extLst>
              <a:ext uri="{FF2B5EF4-FFF2-40B4-BE49-F238E27FC236}">
                <a16:creationId xmlns:a16="http://schemas.microsoft.com/office/drawing/2014/main" id="{70556967-550A-425D-98EB-93D84CAD7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462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3" name="TextBox 13">
            <a:extLst>
              <a:ext uri="{FF2B5EF4-FFF2-40B4-BE49-F238E27FC236}">
                <a16:creationId xmlns:a16="http://schemas.microsoft.com/office/drawing/2014/main" id="{995CC3FA-CF39-4185-A421-2ACB898D4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369888"/>
            <a:ext cx="334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fld id="{0B154C89-CC4B-49FC-9855-8A6DC52B505C}" type="datetime2">
              <a:rPr lang="en-GB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defRPr/>
              </a:pPr>
              <a:t>Friday, 21 August 2020</a:t>
            </a:fld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" name="TextBox 14">
            <a:extLst>
              <a:ext uri="{FF2B5EF4-FFF2-40B4-BE49-F238E27FC236}">
                <a16:creationId xmlns:a16="http://schemas.microsoft.com/office/drawing/2014/main" id="{C927E2B0-334D-49B1-8750-186E3DBF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3063"/>
            <a:ext cx="3349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Percentage Change</a:t>
            </a:r>
          </a:p>
        </p:txBody>
      </p:sp>
      <p:sp>
        <p:nvSpPr>
          <p:cNvPr id="1035" name="TextBox 16">
            <a:extLst>
              <a:ext uri="{FF2B5EF4-FFF2-40B4-BE49-F238E27FC236}">
                <a16:creationId xmlns:a16="http://schemas.microsoft.com/office/drawing/2014/main" id="{D179486D-D860-4908-B93E-3D893E3C4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288" y="5973763"/>
            <a:ext cx="69183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1600" u="sng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eaLnBrk="1" hangingPunct="1">
              <a:defRPr/>
            </a:pP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Per cent, out of one hundred, increase, decrease, quantity, amount, divide, multiply</a:t>
            </a:r>
          </a:p>
          <a:p>
            <a:pPr eaLnBrk="1" hangingPunct="1">
              <a:defRPr/>
            </a:pPr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6" name="TextBox 15">
            <a:extLst>
              <a:ext uri="{FF2B5EF4-FFF2-40B4-BE49-F238E27FC236}">
                <a16:creationId xmlns:a16="http://schemas.microsoft.com/office/drawing/2014/main" id="{A4697C99-616E-4BF4-A1B2-97234F70C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165225"/>
            <a:ext cx="17145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u="sng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37" name="TextBox 17">
            <a:extLst>
              <a:ext uri="{FF2B5EF4-FFF2-40B4-BE49-F238E27FC236}">
                <a16:creationId xmlns:a16="http://schemas.microsoft.com/office/drawing/2014/main" id="{1EC6FBA3-AA08-4D14-8A7E-A1666A5C3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44675"/>
            <a:ext cx="17145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identify whether an amount has increased or decreased.</a:t>
            </a:r>
          </a:p>
          <a:p>
            <a:pPr eaLnBrk="1" hangingPunct="1">
              <a:defRPr/>
            </a:pPr>
            <a:endParaRPr lang="en-GB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express one amount as a percentage of another.</a:t>
            </a:r>
          </a:p>
          <a:p>
            <a:pPr eaLnBrk="1" hangingPunct="1">
              <a:defRPr/>
            </a:pPr>
            <a:endParaRPr lang="en-GB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calculate a percentage change in amounts.</a:t>
            </a:r>
          </a:p>
          <a:p>
            <a:pPr eaLnBrk="1" hangingPunct="1">
              <a:defRPr/>
            </a:pPr>
            <a:endParaRPr lang="en-GB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20" r:id="rId2"/>
    <p:sldLayoutId id="2147483821" r:id="rId3"/>
    <p:sldLayoutId id="2147483822" r:id="rId4"/>
    <p:sldLayoutId id="2147483818" r:id="rId5"/>
    <p:sldLayoutId id="2147483823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37129B95-9CB3-4FA4-93BC-1E093E3FC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1" b="50000"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2">
            <a:extLst>
              <a:ext uri="{FF2B5EF4-FFF2-40B4-BE49-F238E27FC236}">
                <a16:creationId xmlns:a16="http://schemas.microsoft.com/office/drawing/2014/main" id="{1B4757F6-2F43-4609-91C4-12F98A34A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179388" y="1095375"/>
            <a:ext cx="8775700" cy="564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2">
            <a:extLst>
              <a:ext uri="{FF2B5EF4-FFF2-40B4-BE49-F238E27FC236}">
                <a16:creationId xmlns:a16="http://schemas.microsoft.com/office/drawing/2014/main" id="{D2629C0F-768E-4324-9E5C-D6DE80E52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174625"/>
            <a:ext cx="33289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2">
            <a:extLst>
              <a:ext uri="{FF2B5EF4-FFF2-40B4-BE49-F238E27FC236}">
                <a16:creationId xmlns:a16="http://schemas.microsoft.com/office/drawing/2014/main" id="{A7015E25-FBF1-474C-B55D-0997FE129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5626100" y="171450"/>
            <a:ext cx="33289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3">
            <a:extLst>
              <a:ext uri="{FF2B5EF4-FFF2-40B4-BE49-F238E27FC236}">
                <a16:creationId xmlns:a16="http://schemas.microsoft.com/office/drawing/2014/main" id="{17C777C4-C385-40B9-810D-B714A8C0D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462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5" name="TextBox 17">
            <a:extLst>
              <a:ext uri="{FF2B5EF4-FFF2-40B4-BE49-F238E27FC236}">
                <a16:creationId xmlns:a16="http://schemas.microsoft.com/office/drawing/2014/main" id="{F2FBEBAB-B70D-4BD8-A5ED-BF5A47028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369888"/>
            <a:ext cx="334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fld id="{3BD35EEA-2A26-4844-97A4-5C749601658B}" type="datetime2">
              <a:rPr lang="en-GB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defRPr/>
              </a:pPr>
              <a:t>Friday, 21 August 2020</a:t>
            </a:fld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TextBox 18">
            <a:extLst>
              <a:ext uri="{FF2B5EF4-FFF2-40B4-BE49-F238E27FC236}">
                <a16:creationId xmlns:a16="http://schemas.microsoft.com/office/drawing/2014/main" id="{4F959FE2-64A5-4D52-8D1E-03B7D8212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3063"/>
            <a:ext cx="3349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Percentage Change</a:t>
            </a:r>
          </a:p>
          <a:p>
            <a:pPr algn="ctr" eaLnBrk="1" hangingPunct="1">
              <a:defRPr/>
            </a:pPr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0.png"/><Relationship Id="rId5" Type="http://schemas.openxmlformats.org/officeDocument/2006/relationships/image" Target="../media/image150.png"/><Relationship Id="rId4" Type="http://schemas.openxmlformats.org/officeDocument/2006/relationships/image" Target="../media/image1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F0986D4-A5F1-4EE4-91DE-CC645809531E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696744" cy="4018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/>
                  <a:t>Starter</a:t>
                </a:r>
              </a:p>
              <a:p>
                <a:endParaRPr lang="en-GB" sz="2000" dirty="0"/>
              </a:p>
              <a:p>
                <a:r>
                  <a:rPr lang="en-GB" sz="2000" dirty="0"/>
                  <a:t>Convert the following fractions to percentages:</a:t>
                </a:r>
              </a:p>
              <a:p>
                <a:endParaRPr lang="en-GB" sz="2000" dirty="0"/>
              </a:p>
              <a:p>
                <a:r>
                  <a:rPr lang="en-GB" sz="2000" dirty="0"/>
                  <a:t>1)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/>
                  <a:t>2)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/>
                  <a:t>3)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/>
                  <a:t>4)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F0986D4-A5F1-4EE4-91DE-CC6458095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696744" cy="4018408"/>
              </a:xfrm>
              <a:prstGeom prst="rect">
                <a:avLst/>
              </a:prstGeom>
              <a:blipFill>
                <a:blip r:embed="rId2"/>
                <a:stretch>
                  <a:fillRect l="-910" t="-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FDBC2C-3AA8-4682-AF4F-90156373F5DC}"/>
              </a:ext>
            </a:extLst>
          </p:cNvPr>
          <p:cNvSpPr txBox="1"/>
          <p:nvPr/>
        </p:nvSpPr>
        <p:spPr>
          <a:xfrm>
            <a:off x="2123728" y="1124744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/>
              <a:t>Answers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D1CFCDE-59DD-4466-B545-1D0BF36D1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251486"/>
              </p:ext>
            </p:extLst>
          </p:nvPr>
        </p:nvGraphicFramePr>
        <p:xfrm>
          <a:off x="2195736" y="1772816"/>
          <a:ext cx="6624735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245">
                  <a:extLst>
                    <a:ext uri="{9D8B030D-6E8A-4147-A177-3AD203B41FA5}">
                      <a16:colId xmlns:a16="http://schemas.microsoft.com/office/drawing/2014/main" val="2697993258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val="1467490219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val="1624720403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 amount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amount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change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09013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 increase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269183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 decrease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63159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£87.50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16.7% increase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085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995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Box 4">
            <a:extLst>
              <a:ext uri="{FF2B5EF4-FFF2-40B4-BE49-F238E27FC236}">
                <a16:creationId xmlns:a16="http://schemas.microsoft.com/office/drawing/2014/main" id="{64F59920-FC4E-4624-A4E6-8E02264F8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1124744"/>
            <a:ext cx="5472608" cy="295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000" u="sng" dirty="0">
                <a:cs typeface="Arial" panose="020B0604020202020204" pitchFamily="34" charset="0"/>
              </a:rPr>
              <a:t>Answers</a:t>
            </a:r>
          </a:p>
          <a:p>
            <a:pPr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GB" altLang="en-US" sz="2000" dirty="0">
                <a:cs typeface="Arial" panose="020B0604020202020204" pitchFamily="34" charset="0"/>
              </a:rPr>
              <a:t>1) 20% decrease	2) 20% increase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z="2000" dirty="0">
                <a:cs typeface="Arial" panose="020B0604020202020204" pitchFamily="34" charset="0"/>
              </a:rPr>
              <a:t>3) 12% decrease	4) 10.8% decrease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z="2000" dirty="0">
                <a:cs typeface="Arial" panose="020B0604020202020204" pitchFamily="34" charset="0"/>
              </a:rPr>
              <a:t>5) 20% decrease	6) 25% increase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z="2000" dirty="0">
                <a:cs typeface="Arial" panose="020B0604020202020204" pitchFamily="34" charset="0"/>
              </a:rPr>
              <a:t>7) 16% increase	8) 7.5% decrease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z="2000" dirty="0">
                <a:cs typeface="Arial" panose="020B0604020202020204" pitchFamily="34" charset="0"/>
              </a:rPr>
              <a:t>9) 13% increase	10) 25% increase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2E4CCD-0AAB-4A70-A15D-A0060A7C852F}"/>
              </a:ext>
            </a:extLst>
          </p:cNvPr>
          <p:cNvSpPr txBox="1"/>
          <p:nvPr/>
        </p:nvSpPr>
        <p:spPr>
          <a:xfrm>
            <a:off x="2123728" y="1124744"/>
            <a:ext cx="67687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/>
              <a:t>Think – Pair – Share</a:t>
            </a:r>
            <a:r>
              <a:rPr lang="en-GB" sz="2000" dirty="0"/>
              <a:t> </a:t>
            </a:r>
          </a:p>
          <a:p>
            <a:endParaRPr lang="en-GB" sz="2000" dirty="0"/>
          </a:p>
          <a:p>
            <a:r>
              <a:rPr lang="en-GB" sz="2000" dirty="0"/>
              <a:t>A man in a shop decides  to put his prices up by 10% as he needed more money. </a:t>
            </a:r>
          </a:p>
          <a:p>
            <a:endParaRPr lang="en-GB" sz="2000" dirty="0"/>
          </a:p>
          <a:p>
            <a:r>
              <a:rPr lang="en-GB" sz="2000" dirty="0"/>
              <a:t>However he found this didn’t work and reduced his prices back down by 10% .</a:t>
            </a:r>
          </a:p>
          <a:p>
            <a:endParaRPr lang="en-GB" sz="2000" dirty="0"/>
          </a:p>
          <a:p>
            <a:r>
              <a:rPr lang="en-GB" sz="2000" dirty="0"/>
              <a:t>Is the price of the items now the same as the original price?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F0986D4-A5F1-4EE4-91DE-CC645809531E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696744" cy="4018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/>
                  <a:t>Answers</a:t>
                </a:r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/>
                  <a:t>1)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/>
                  <a:t>	</a:t>
                </a:r>
                <a:r>
                  <a:rPr lang="en-GB" sz="2000" b="1" dirty="0">
                    <a:solidFill>
                      <a:srgbClr val="FF0000"/>
                    </a:solidFill>
                  </a:rPr>
                  <a:t>25%</a:t>
                </a:r>
              </a:p>
              <a:p>
                <a:endParaRPr lang="en-GB" sz="2000" dirty="0"/>
              </a:p>
              <a:p>
                <a:r>
                  <a:rPr lang="en-GB" sz="2000" dirty="0"/>
                  <a:t>2)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/>
                  <a:t>	</a:t>
                </a:r>
                <a:r>
                  <a:rPr lang="en-GB" sz="2000" b="1" dirty="0">
                    <a:solidFill>
                      <a:srgbClr val="FF0000"/>
                    </a:solidFill>
                  </a:rPr>
                  <a:t>20%</a:t>
                </a:r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/>
                  <a:t>3)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000" dirty="0"/>
                  <a:t>	</a:t>
                </a:r>
                <a:r>
                  <a:rPr lang="en-GB" sz="2000" b="1" dirty="0">
                    <a:solidFill>
                      <a:srgbClr val="FF0000"/>
                    </a:solidFill>
                  </a:rPr>
                  <a:t>37.5%</a:t>
                </a:r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/>
                  <a:t>4)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2000" dirty="0"/>
                  <a:t>	</a:t>
                </a:r>
                <a:r>
                  <a:rPr lang="en-GB" sz="2000" b="1" dirty="0">
                    <a:solidFill>
                      <a:srgbClr val="FF0000"/>
                    </a:solidFill>
                  </a:rPr>
                  <a:t>35%</a:t>
                </a:r>
                <a:endParaRPr lang="en-GB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F0986D4-A5F1-4EE4-91DE-CC6458095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696744" cy="4018408"/>
              </a:xfrm>
              <a:prstGeom prst="rect">
                <a:avLst/>
              </a:prstGeom>
              <a:blipFill>
                <a:blip r:embed="rId2"/>
                <a:stretch>
                  <a:fillRect l="-910" t="-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420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2CB583A-8B77-4592-AA38-FB4D476C5BD1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2810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cs typeface="Arial" panose="020B0604020202020204" pitchFamily="34" charset="0"/>
                  </a:rPr>
                  <a:t>Example</a:t>
                </a:r>
              </a:p>
              <a:p>
                <a:pPr>
                  <a:defRPr/>
                </a:pPr>
                <a:r>
                  <a:rPr lang="en-GB" altLang="en-US" sz="2000" dirty="0">
                    <a:cs typeface="Arial" panose="020B0604020202020204" pitchFamily="34" charset="0"/>
                  </a:rPr>
                  <a:t>There are </a:t>
                </a:r>
                <a14:m>
                  <m:oMath xmlns:m="http://schemas.openxmlformats.org/officeDocument/2006/math">
                    <m:r>
                      <a:rPr lang="en-GB" alt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alt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altLang="en-US" sz="2000" dirty="0">
                    <a:cs typeface="Arial" panose="020B0604020202020204" pitchFamily="34" charset="0"/>
                  </a:rPr>
                  <a:t> sweets in a bag. Four of the sweets are orange flavour. What percentage of sweets are orange flavour?</a:t>
                </a:r>
              </a:p>
              <a:p>
                <a:pPr>
                  <a:defRPr/>
                </a:pPr>
                <a:endParaRPr lang="en-GB" altLang="en-US" sz="2000" dirty="0">
                  <a:cs typeface="Arial" panose="020B0604020202020204" pitchFamily="34" charset="0"/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alt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altLang="en-US" sz="2000" dirty="0">
                    <a:cs typeface="Arial" panose="020B0604020202020204" pitchFamily="34" charset="0"/>
                  </a:rPr>
                  <a:t> out of </a:t>
                </a:r>
                <a14:m>
                  <m:oMath xmlns:m="http://schemas.openxmlformats.org/officeDocument/2006/math">
                    <m:r>
                      <a:rPr lang="en-GB" alt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alt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altLang="en-US" sz="2000" dirty="0"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alt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alt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32</m:t>
                        </m:r>
                      </m:den>
                    </m:f>
                  </m:oMath>
                </a14:m>
                <a:endParaRPr lang="en-GB" altLang="en-US" sz="2000" dirty="0">
                  <a:cs typeface="Arial" panose="020B0604020202020204" pitchFamily="34" charset="0"/>
                </a:endParaRPr>
              </a:p>
              <a:p>
                <a:pPr>
                  <a:defRPr/>
                </a:pPr>
                <a:endParaRPr lang="en-GB" altLang="en-US" sz="2000" dirty="0">
                  <a:cs typeface="Arial" panose="020B0604020202020204" pitchFamily="34" charset="0"/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alt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alt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32</m:t>
                        </m:r>
                      </m:den>
                    </m:f>
                    <m:r>
                      <a:rPr lang="en-GB" alt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100</m:t>
                    </m:r>
                  </m:oMath>
                </a14:m>
                <a:r>
                  <a:rPr lang="en-GB" altLang="en-US" sz="2000" dirty="0"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2CB583A-8B77-4592-AA38-FB4D476C5B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810769"/>
              </a:xfrm>
              <a:prstGeom prst="rect">
                <a:avLst/>
              </a:prstGeom>
              <a:blipFill>
                <a:blip r:embed="rId3"/>
                <a:stretch>
                  <a:fillRect l="-900" t="-1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118E5E69-5DE9-4D14-8BA1-49699D55BDCA}"/>
              </a:ext>
            </a:extLst>
          </p:cNvPr>
          <p:cNvSpPr/>
          <p:nvPr/>
        </p:nvSpPr>
        <p:spPr>
          <a:xfrm>
            <a:off x="6228184" y="2276872"/>
            <a:ext cx="3600400" cy="1323439"/>
          </a:xfrm>
          <a:prstGeom prst="cloudCallout">
            <a:avLst>
              <a:gd name="adj1" fmla="val -86716"/>
              <a:gd name="adj2" fmla="val -35043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by writing the proportion of orange sweets as a fraction.</a:t>
            </a:r>
            <a:endParaRPr lang="en-GB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7BA1CC84-B318-4F1A-8AB2-59C49691A792}"/>
              </a:ext>
            </a:extLst>
          </p:cNvPr>
          <p:cNvSpPr/>
          <p:nvPr/>
        </p:nvSpPr>
        <p:spPr>
          <a:xfrm>
            <a:off x="6308211" y="3764202"/>
            <a:ext cx="2815675" cy="1323439"/>
          </a:xfrm>
          <a:prstGeom prst="cloudCallout">
            <a:avLst>
              <a:gd name="adj1" fmla="val -79288"/>
              <a:gd name="adj2" fmla="val -79344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convert the fraction to a percentage.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0E22A6F-E870-4C85-8231-A048EB0A591B}"/>
                  </a:ext>
                </a:extLst>
              </p:cNvPr>
              <p:cNvSpPr txBox="1"/>
              <p:nvPr/>
            </p:nvSpPr>
            <p:spPr>
              <a:xfrm>
                <a:off x="3251536" y="3429000"/>
                <a:ext cx="13681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=12.5%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0E22A6F-E870-4C85-8231-A048EB0A59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536" y="3429000"/>
                <a:ext cx="1368152" cy="400110"/>
              </a:xfrm>
              <a:prstGeom prst="rect">
                <a:avLst/>
              </a:prstGeom>
              <a:blipFill>
                <a:blip r:embed="rId4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2CB583A-8B77-4592-AA38-FB4D476C5BD1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2810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cs typeface="Arial" panose="020B0604020202020204" pitchFamily="34" charset="0"/>
                  </a:rPr>
                  <a:t>Example</a:t>
                </a:r>
              </a:p>
              <a:p>
                <a:pPr>
                  <a:defRPr/>
                </a:pPr>
                <a:r>
                  <a:rPr lang="en-GB" altLang="en-US" sz="2000" dirty="0">
                    <a:cs typeface="Arial" panose="020B0604020202020204" pitchFamily="34" charset="0"/>
                  </a:rPr>
                  <a:t>Lesley put </a:t>
                </a:r>
                <a14:m>
                  <m:oMath xmlns:m="http://schemas.openxmlformats.org/officeDocument/2006/math">
                    <m:r>
                      <a:rPr lang="en-GB" alt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£32</m:t>
                    </m:r>
                  </m:oMath>
                </a14:m>
                <a:r>
                  <a:rPr lang="en-GB" altLang="en-US" sz="2000" dirty="0">
                    <a:cs typeface="Arial" panose="020B0604020202020204" pitchFamily="34" charset="0"/>
                  </a:rPr>
                  <a:t> into a bank account. After one year she received </a:t>
                </a:r>
                <a14:m>
                  <m:oMath xmlns:m="http://schemas.openxmlformats.org/officeDocument/2006/math">
                    <m:r>
                      <a:rPr lang="en-GB" alt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80</m:t>
                    </m:r>
                  </m:oMath>
                </a14:m>
                <a:r>
                  <a:rPr lang="en-GB" altLang="en-US" sz="2000" dirty="0">
                    <a:cs typeface="Arial" panose="020B0604020202020204" pitchFamily="34" charset="0"/>
                  </a:rPr>
                  <a:t>p interest. What percentage interest rate did she receive? </a:t>
                </a:r>
              </a:p>
              <a:p>
                <a:pPr>
                  <a:defRPr/>
                </a:pPr>
                <a:endParaRPr lang="en-GB" altLang="en-US" sz="2000" dirty="0">
                  <a:cs typeface="Arial" panose="020B0604020202020204" pitchFamily="34" charset="0"/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alt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80</m:t>
                    </m:r>
                  </m:oMath>
                </a14:m>
                <a:r>
                  <a:rPr lang="en-GB" altLang="en-US" sz="2000" dirty="0">
                    <a:cs typeface="Arial" panose="020B0604020202020204" pitchFamily="34" charset="0"/>
                  </a:rPr>
                  <a:t> out of </a:t>
                </a:r>
                <a14:m>
                  <m:oMath xmlns:m="http://schemas.openxmlformats.org/officeDocument/2006/math">
                    <m:r>
                      <a:rPr lang="en-GB" alt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alt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200</m:t>
                    </m:r>
                  </m:oMath>
                </a14:m>
                <a:r>
                  <a:rPr lang="en-GB" altLang="en-US" sz="2000" dirty="0"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alt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80</m:t>
                        </m:r>
                      </m:num>
                      <m:den>
                        <m:r>
                          <a:rPr lang="en-GB" alt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3200</m:t>
                        </m:r>
                      </m:den>
                    </m:f>
                  </m:oMath>
                </a14:m>
                <a:endParaRPr lang="en-GB" altLang="en-US" sz="2000" dirty="0">
                  <a:cs typeface="Arial" panose="020B0604020202020204" pitchFamily="34" charset="0"/>
                </a:endParaRPr>
              </a:p>
              <a:p>
                <a:pPr>
                  <a:defRPr/>
                </a:pPr>
                <a:endParaRPr lang="en-GB" altLang="en-US" sz="2000" dirty="0">
                  <a:cs typeface="Arial" panose="020B0604020202020204" pitchFamily="34" charset="0"/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alt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80</m:t>
                        </m:r>
                      </m:num>
                      <m:den>
                        <m:r>
                          <a:rPr lang="en-GB" alt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3200</m:t>
                        </m:r>
                      </m:den>
                    </m:f>
                    <m:r>
                      <a:rPr lang="en-GB" alt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100</m:t>
                    </m:r>
                  </m:oMath>
                </a14:m>
                <a:r>
                  <a:rPr lang="en-GB" altLang="en-US" sz="2000" dirty="0"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2CB583A-8B77-4592-AA38-FB4D476C5B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810128"/>
              </a:xfrm>
              <a:prstGeom prst="rect">
                <a:avLst/>
              </a:prstGeom>
              <a:blipFill>
                <a:blip r:embed="rId3"/>
                <a:stretch>
                  <a:fillRect l="-900" t="-1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118E5E69-5DE9-4D14-8BA1-49699D55BDCA}"/>
              </a:ext>
            </a:extLst>
          </p:cNvPr>
          <p:cNvSpPr/>
          <p:nvPr/>
        </p:nvSpPr>
        <p:spPr>
          <a:xfrm>
            <a:off x="6228184" y="2276872"/>
            <a:ext cx="3600400" cy="1323439"/>
          </a:xfrm>
          <a:prstGeom prst="cloudCallout">
            <a:avLst>
              <a:gd name="adj1" fmla="val -86716"/>
              <a:gd name="adj2" fmla="val -35043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by writing the proportion of money as a fraction.</a:t>
            </a: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7BA1CC84-B318-4F1A-8AB2-59C49691A792}"/>
              </a:ext>
            </a:extLst>
          </p:cNvPr>
          <p:cNvSpPr/>
          <p:nvPr/>
        </p:nvSpPr>
        <p:spPr>
          <a:xfrm>
            <a:off x="6308211" y="3764202"/>
            <a:ext cx="2815675" cy="1323439"/>
          </a:xfrm>
          <a:prstGeom prst="cloudCallout">
            <a:avLst>
              <a:gd name="adj1" fmla="val -79288"/>
              <a:gd name="adj2" fmla="val -79344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convert the fraction to a percentage.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0E22A6F-E870-4C85-8231-A048EB0A591B}"/>
                  </a:ext>
                </a:extLst>
              </p:cNvPr>
              <p:cNvSpPr txBox="1"/>
              <p:nvPr/>
            </p:nvSpPr>
            <p:spPr>
              <a:xfrm>
                <a:off x="3419872" y="3429000"/>
                <a:ext cx="13681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=2.5%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0E22A6F-E870-4C85-8231-A048EB0A59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429000"/>
                <a:ext cx="1368152" cy="400110"/>
              </a:xfrm>
              <a:prstGeom prst="rect">
                <a:avLst/>
              </a:prstGeom>
              <a:blipFill>
                <a:blip r:embed="rId4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977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EDC8CF-449E-4FCA-9A7D-3E8393ED5858}"/>
              </a:ext>
            </a:extLst>
          </p:cNvPr>
          <p:cNvSpPr txBox="1"/>
          <p:nvPr/>
        </p:nvSpPr>
        <p:spPr>
          <a:xfrm>
            <a:off x="2051720" y="1124744"/>
            <a:ext cx="69127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/>
              <a:t>Task</a:t>
            </a:r>
          </a:p>
          <a:p>
            <a:endParaRPr lang="en-GB" sz="2000" dirty="0"/>
          </a:p>
          <a:p>
            <a:r>
              <a:rPr lang="en-GB" sz="2000" dirty="0"/>
              <a:t>Express the first quantity as a percentage of the second. Give your answers to 1 decimal place where appropriate:</a:t>
            </a:r>
          </a:p>
          <a:p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£3 of £10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252 kg of 750 kg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24 minutes of 1 hour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2 weeks of a year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245 g of 5 kg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9EB1C79-CDA2-4283-8283-394B3CB9E9BF}"/>
                  </a:ext>
                </a:extLst>
              </p:cNvPr>
              <p:cNvSpPr txBox="1"/>
              <p:nvPr/>
            </p:nvSpPr>
            <p:spPr>
              <a:xfrm>
                <a:off x="5689017" y="2556041"/>
                <a:ext cx="2627399" cy="536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9EB1C79-CDA2-4283-8283-394B3CB9E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017" y="2556041"/>
                <a:ext cx="2627399" cy="5369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58597BD-D74D-442F-B3E2-092839B9F045}"/>
                  </a:ext>
                </a:extLst>
              </p:cNvPr>
              <p:cNvSpPr txBox="1"/>
              <p:nvPr/>
            </p:nvSpPr>
            <p:spPr>
              <a:xfrm>
                <a:off x="5689017" y="3170725"/>
                <a:ext cx="2627399" cy="536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𝟐𝟓𝟐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𝟕𝟓𝟎</m:t>
                        </m:r>
                      </m:den>
                    </m:f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58597BD-D74D-442F-B3E2-092839B9F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017" y="3170725"/>
                <a:ext cx="2627399" cy="5369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2C21919-F2DA-4C29-AB6E-AAA2A4C17B1A}"/>
                  </a:ext>
                </a:extLst>
              </p:cNvPr>
              <p:cNvSpPr txBox="1"/>
              <p:nvPr/>
            </p:nvSpPr>
            <p:spPr>
              <a:xfrm>
                <a:off x="5689016" y="3786414"/>
                <a:ext cx="2627399" cy="536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2C21919-F2DA-4C29-AB6E-AAA2A4C17B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016" y="3786414"/>
                <a:ext cx="2627399" cy="5369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5E886FB-8A2A-46E4-8E06-70953498FC99}"/>
                  </a:ext>
                </a:extLst>
              </p:cNvPr>
              <p:cNvSpPr txBox="1"/>
              <p:nvPr/>
            </p:nvSpPr>
            <p:spPr>
              <a:xfrm>
                <a:off x="5684015" y="4404226"/>
                <a:ext cx="2627399" cy="536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𝟓𝟐</m:t>
                        </m:r>
                      </m:den>
                    </m:f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5E886FB-8A2A-46E4-8E06-70953498FC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015" y="4404226"/>
                <a:ext cx="2627399" cy="5369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EFA077A-ADE8-4A8B-9CA3-61120F8F997B}"/>
                  </a:ext>
                </a:extLst>
              </p:cNvPr>
              <p:cNvSpPr txBox="1"/>
              <p:nvPr/>
            </p:nvSpPr>
            <p:spPr>
              <a:xfrm>
                <a:off x="5684015" y="5012926"/>
                <a:ext cx="2627399" cy="536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𝟐𝟒𝟓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𝟓𝟎𝟎𝟎</m:t>
                        </m:r>
                      </m:den>
                    </m:f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EFA077A-ADE8-4A8B-9CA3-61120F8F99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015" y="5012926"/>
                <a:ext cx="2627399" cy="53694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773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>
            <a:extLst>
              <a:ext uri="{FF2B5EF4-FFF2-40B4-BE49-F238E27FC236}">
                <a16:creationId xmlns:a16="http://schemas.microsoft.com/office/drawing/2014/main" id="{65B9F991-6157-4339-8087-6D2BCBC56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752" y="1371600"/>
            <a:ext cx="63367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Percentage change is where we discover what percentage an amount has increased or decreased by.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D918C69-0328-49A8-9FA5-9623A8DF33BB}"/>
                  </a:ext>
                </a:extLst>
              </p:cNvPr>
              <p:cNvSpPr txBox="1"/>
              <p:nvPr/>
            </p:nvSpPr>
            <p:spPr>
              <a:xfrm>
                <a:off x="2555776" y="2420888"/>
                <a:ext cx="5904656" cy="65505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Percentage change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actual</m:t>
                        </m:r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altLang="en-US" sz="2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original</m:t>
                        </m:r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amount</m:t>
                        </m:r>
                        <m:r>
                          <m:rPr>
                            <m:nor/>
                          </m:rPr>
                          <a:rPr lang="en-GB" altLang="en-US" sz="2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D918C69-0328-49A8-9FA5-9623A8DF3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420888"/>
                <a:ext cx="5904656" cy="6550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0BDD6BB-AAF0-413E-A92D-0C10C5F2642C}"/>
              </a:ext>
            </a:extLst>
          </p:cNvPr>
          <p:cNvGrpSpPr/>
          <p:nvPr/>
        </p:nvGrpSpPr>
        <p:grpSpPr>
          <a:xfrm>
            <a:off x="2411760" y="3284984"/>
            <a:ext cx="6048672" cy="1739090"/>
            <a:chOff x="538163" y="2896729"/>
            <a:chExt cx="6860249" cy="1972431"/>
          </a:xfrm>
        </p:grpSpPr>
        <p:pic>
          <p:nvPicPr>
            <p:cNvPr id="17410" name="Picture 2" descr="http://drh2.img.digitalriver.com/DRHM/Storefront/Company/ekconseu/images/products/EKN036744/0900688a80ba3f38/0900688a80ba3f38_EKN036744_ESP5250_front_645x370.jpg">
              <a:extLst>
                <a:ext uri="{FF2B5EF4-FFF2-40B4-BE49-F238E27FC236}">
                  <a16:creationId xmlns:a16="http://schemas.microsoft.com/office/drawing/2014/main" id="{DE5A40A9-1F40-403D-BB64-EC19C85FA4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412" y="2896729"/>
              <a:ext cx="3429000" cy="196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1" name="Picture 2" descr="http://drh2.img.digitalriver.com/DRHM/Storefront/Company/ekconseu/images/products/EKN036744/0900688a80ba3f38/0900688a80ba3f38_EKN036744_ESP5250_front_645x370.jpg">
              <a:extLst>
                <a:ext uri="{FF2B5EF4-FFF2-40B4-BE49-F238E27FC236}">
                  <a16:creationId xmlns:a16="http://schemas.microsoft.com/office/drawing/2014/main" id="{BD6F9C57-C52A-4C80-AFF3-5F4640194B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163" y="2900660"/>
              <a:ext cx="3429000" cy="196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413" name="Group 9">
              <a:extLst>
                <a:ext uri="{FF2B5EF4-FFF2-40B4-BE49-F238E27FC236}">
                  <a16:creationId xmlns:a16="http://schemas.microsoft.com/office/drawing/2014/main" id="{D118F959-51BD-4182-8B4F-0BA99B9CE58E}"/>
                </a:ext>
              </a:extLst>
            </p:cNvPr>
            <p:cNvGrpSpPr>
              <a:grpSpLocks/>
            </p:cNvGrpSpPr>
            <p:nvPr/>
          </p:nvGrpSpPr>
          <p:grpSpPr bwMode="auto">
            <a:xfrm rot="20097444">
              <a:off x="5052087" y="3226929"/>
              <a:ext cx="1131887" cy="434975"/>
              <a:chOff x="908" y="1784"/>
              <a:chExt cx="916" cy="340"/>
            </a:xfrm>
          </p:grpSpPr>
          <p:sp>
            <p:nvSpPr>
              <p:cNvPr id="17441" name="Freeform 10">
                <a:extLst>
                  <a:ext uri="{FF2B5EF4-FFF2-40B4-BE49-F238E27FC236}">
                    <a16:creationId xmlns:a16="http://schemas.microsoft.com/office/drawing/2014/main" id="{B28A4E0C-4825-4174-BE3E-177B6D93E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1784"/>
                <a:ext cx="916" cy="340"/>
              </a:xfrm>
              <a:custGeom>
                <a:avLst/>
                <a:gdLst>
                  <a:gd name="T0" fmla="*/ 0 w 916"/>
                  <a:gd name="T1" fmla="*/ 0 h 340"/>
                  <a:gd name="T2" fmla="*/ 8 w 916"/>
                  <a:gd name="T3" fmla="*/ 340 h 340"/>
                  <a:gd name="T4" fmla="*/ 768 w 916"/>
                  <a:gd name="T5" fmla="*/ 340 h 340"/>
                  <a:gd name="T6" fmla="*/ 916 w 916"/>
                  <a:gd name="T7" fmla="*/ 164 h 340"/>
                  <a:gd name="T8" fmla="*/ 740 w 916"/>
                  <a:gd name="T9" fmla="*/ 0 h 340"/>
                  <a:gd name="T10" fmla="*/ 0 w 916"/>
                  <a:gd name="T11" fmla="*/ 0 h 3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16" h="340">
                    <a:moveTo>
                      <a:pt x="0" y="0"/>
                    </a:moveTo>
                    <a:lnTo>
                      <a:pt x="8" y="340"/>
                    </a:lnTo>
                    <a:lnTo>
                      <a:pt x="768" y="340"/>
                    </a:lnTo>
                    <a:lnTo>
                      <a:pt x="916" y="164"/>
                    </a:lnTo>
                    <a:lnTo>
                      <a:pt x="7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E4B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1400">
                  <a:cs typeface="Arial" panose="020B0604020202020204" pitchFamily="34" charset="0"/>
                </a:endParaRPr>
              </a:p>
            </p:txBody>
          </p:sp>
          <p:sp>
            <p:nvSpPr>
              <p:cNvPr id="17442" name="AutoShape 11">
                <a:extLst>
                  <a:ext uri="{FF2B5EF4-FFF2-40B4-BE49-F238E27FC236}">
                    <a16:creationId xmlns:a16="http://schemas.microsoft.com/office/drawing/2014/main" id="{C08EF44A-023D-4850-BC4F-B0876F7EFD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6" y="1896"/>
                <a:ext cx="92" cy="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052 w 21600"/>
                  <a:gd name="T25" fmla="*/ 3052 h 21600"/>
                  <a:gd name="T26" fmla="*/ 18548 w 21600"/>
                  <a:gd name="T27" fmla="*/ 18548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9B171"/>
                  </a:gs>
                  <a:gs pos="100000">
                    <a:srgbClr val="90754B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sz="1400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414" name="Text Box 12">
              <a:extLst>
                <a:ext uri="{FF2B5EF4-FFF2-40B4-BE49-F238E27FC236}">
                  <a16:creationId xmlns:a16="http://schemas.microsoft.com/office/drawing/2014/main" id="{5A20DE62-0010-4499-8FEE-5A1FCA397B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075352">
              <a:off x="5119234" y="3225230"/>
              <a:ext cx="1020763" cy="349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400" dirty="0">
                  <a:cs typeface="Arial" panose="020B0604020202020204" pitchFamily="34" charset="0"/>
                </a:rPr>
                <a:t>£100</a:t>
              </a:r>
              <a:endParaRPr lang="en-US" altLang="en-US" sz="1400" dirty="0">
                <a:cs typeface="Arial" panose="020B0604020202020204" pitchFamily="34" charset="0"/>
              </a:endParaRPr>
            </a:p>
          </p:txBody>
        </p:sp>
        <p:grpSp>
          <p:nvGrpSpPr>
            <p:cNvPr id="17415" name="Group 13">
              <a:extLst>
                <a:ext uri="{FF2B5EF4-FFF2-40B4-BE49-F238E27FC236}">
                  <a16:creationId xmlns:a16="http://schemas.microsoft.com/office/drawing/2014/main" id="{1D7B649A-1DE8-4F66-88CA-40F4A4EB2160}"/>
                </a:ext>
              </a:extLst>
            </p:cNvPr>
            <p:cNvGrpSpPr>
              <a:grpSpLocks/>
            </p:cNvGrpSpPr>
            <p:nvPr/>
          </p:nvGrpSpPr>
          <p:grpSpPr bwMode="auto">
            <a:xfrm rot="20097444">
              <a:off x="1438275" y="3373735"/>
              <a:ext cx="1131888" cy="434975"/>
              <a:chOff x="908" y="1784"/>
              <a:chExt cx="916" cy="340"/>
            </a:xfrm>
          </p:grpSpPr>
          <p:sp>
            <p:nvSpPr>
              <p:cNvPr id="17439" name="Freeform 14">
                <a:extLst>
                  <a:ext uri="{FF2B5EF4-FFF2-40B4-BE49-F238E27FC236}">
                    <a16:creationId xmlns:a16="http://schemas.microsoft.com/office/drawing/2014/main" id="{DD92557F-F127-4069-AFE4-C2C28A0E98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1784"/>
                <a:ext cx="916" cy="340"/>
              </a:xfrm>
              <a:custGeom>
                <a:avLst/>
                <a:gdLst>
                  <a:gd name="T0" fmla="*/ 0 w 916"/>
                  <a:gd name="T1" fmla="*/ 0 h 340"/>
                  <a:gd name="T2" fmla="*/ 8 w 916"/>
                  <a:gd name="T3" fmla="*/ 340 h 340"/>
                  <a:gd name="T4" fmla="*/ 768 w 916"/>
                  <a:gd name="T5" fmla="*/ 340 h 340"/>
                  <a:gd name="T6" fmla="*/ 916 w 916"/>
                  <a:gd name="T7" fmla="*/ 164 h 340"/>
                  <a:gd name="T8" fmla="*/ 740 w 916"/>
                  <a:gd name="T9" fmla="*/ 0 h 340"/>
                  <a:gd name="T10" fmla="*/ 0 w 916"/>
                  <a:gd name="T11" fmla="*/ 0 h 3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16" h="340">
                    <a:moveTo>
                      <a:pt x="0" y="0"/>
                    </a:moveTo>
                    <a:lnTo>
                      <a:pt x="8" y="340"/>
                    </a:lnTo>
                    <a:lnTo>
                      <a:pt x="768" y="340"/>
                    </a:lnTo>
                    <a:lnTo>
                      <a:pt x="916" y="164"/>
                    </a:lnTo>
                    <a:lnTo>
                      <a:pt x="7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E4B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1400">
                  <a:cs typeface="Arial" panose="020B0604020202020204" pitchFamily="34" charset="0"/>
                </a:endParaRPr>
              </a:p>
            </p:txBody>
          </p:sp>
          <p:sp>
            <p:nvSpPr>
              <p:cNvPr id="17440" name="AutoShape 15">
                <a:extLst>
                  <a:ext uri="{FF2B5EF4-FFF2-40B4-BE49-F238E27FC236}">
                    <a16:creationId xmlns:a16="http://schemas.microsoft.com/office/drawing/2014/main" id="{06250283-0E29-4470-B3E0-54132F5E3E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6" y="1896"/>
                <a:ext cx="92" cy="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052 w 21600"/>
                  <a:gd name="T25" fmla="*/ 3052 h 21600"/>
                  <a:gd name="T26" fmla="*/ 18548 w 21600"/>
                  <a:gd name="T27" fmla="*/ 18548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9B171"/>
                  </a:gs>
                  <a:gs pos="100000">
                    <a:srgbClr val="90754B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sz="1400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416" name="Text Box 16">
              <a:extLst>
                <a:ext uri="{FF2B5EF4-FFF2-40B4-BE49-F238E27FC236}">
                  <a16:creationId xmlns:a16="http://schemas.microsoft.com/office/drawing/2014/main" id="{B5AE4638-F958-4B0D-BD21-D761C68DC0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075352">
              <a:off x="1560513" y="3384935"/>
              <a:ext cx="1020762" cy="349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400" dirty="0">
                  <a:cs typeface="Arial" panose="020B0604020202020204" pitchFamily="34" charset="0"/>
                </a:rPr>
                <a:t>£80</a:t>
              </a:r>
              <a:endParaRPr lang="en-US" altLang="en-US" sz="1400" dirty="0">
                <a:cs typeface="Arial" panose="020B0604020202020204" pitchFamily="34" charset="0"/>
              </a:endParaRPr>
            </a:p>
          </p:txBody>
        </p:sp>
        <p:sp>
          <p:nvSpPr>
            <p:cNvPr id="17417" name="Text Box 17">
              <a:extLst>
                <a:ext uri="{FF2B5EF4-FFF2-40B4-BE49-F238E27FC236}">
                  <a16:creationId xmlns:a16="http://schemas.microsoft.com/office/drawing/2014/main" id="{FD84CB9D-6104-460A-909C-1469E47049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3013" y="4159547"/>
              <a:ext cx="1728787" cy="349073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altLang="en-US" sz="1400" dirty="0">
                  <a:cs typeface="Arial" panose="020B0604020202020204" pitchFamily="34" charset="0"/>
                </a:rPr>
                <a:t>Original price</a:t>
              </a:r>
              <a:endParaRPr lang="en-US" altLang="en-US" sz="1400" dirty="0">
                <a:cs typeface="Arial" panose="020B0604020202020204" pitchFamily="34" charset="0"/>
              </a:endParaRPr>
            </a:p>
          </p:txBody>
        </p:sp>
        <p:sp>
          <p:nvSpPr>
            <p:cNvPr id="17418" name="Text Box 18">
              <a:extLst>
                <a:ext uri="{FF2B5EF4-FFF2-40B4-BE49-F238E27FC236}">
                  <a16:creationId xmlns:a16="http://schemas.microsoft.com/office/drawing/2014/main" id="{9D635B24-6D3E-42B7-881D-5E464437AE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9037" y="4158792"/>
              <a:ext cx="1728787" cy="349073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altLang="en-US" sz="1400" dirty="0">
                  <a:cs typeface="Arial" panose="020B0604020202020204" pitchFamily="34" charset="0"/>
                </a:rPr>
                <a:t>New price</a:t>
              </a:r>
              <a:endParaRPr lang="en-US" altLang="en-US" sz="1400" dirty="0">
                <a:cs typeface="Arial" panose="020B0604020202020204" pitchFamily="34" charset="0"/>
              </a:endParaRPr>
            </a:p>
          </p:txBody>
        </p:sp>
        <p:sp>
          <p:nvSpPr>
            <p:cNvPr id="17419" name="Line 332">
              <a:extLst>
                <a:ext uri="{FF2B5EF4-FFF2-40B4-BE49-F238E27FC236}">
                  <a16:creationId xmlns:a16="http://schemas.microsoft.com/office/drawing/2014/main" id="{5B030A82-A5D3-4CBE-98FE-14E1339B87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8897" y="3785108"/>
              <a:ext cx="849087" cy="393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400"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9320213-34F5-4FA5-ADF0-912AF238443F}"/>
                  </a:ext>
                </a:extLst>
              </p:cNvPr>
              <p:cNvSpPr txBox="1"/>
              <p:nvPr/>
            </p:nvSpPr>
            <p:spPr>
              <a:xfrm>
                <a:off x="2123728" y="1988840"/>
                <a:ext cx="6768752" cy="36325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u="sng" dirty="0"/>
                  <a:t>Example</a:t>
                </a:r>
              </a:p>
              <a:p>
                <a:r>
                  <a:rPr lang="en-GB" sz="2000" dirty="0"/>
                  <a:t>A computer accessories shop increased the price of one of its printers from £80 to £100. Find the percentage increase in price.</a:t>
                </a:r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/>
                  <a:t>Percentage change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9320213-34F5-4FA5-ADF0-912AF2384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988840"/>
                <a:ext cx="6768752" cy="3632598"/>
              </a:xfrm>
              <a:prstGeom prst="rect">
                <a:avLst/>
              </a:prstGeom>
              <a:blipFill>
                <a:blip r:embed="rId4"/>
                <a:stretch>
                  <a:fillRect l="-900" t="-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59FC4AB-1359-443D-81B7-89B6933ED1A3}"/>
                  </a:ext>
                </a:extLst>
              </p:cNvPr>
              <p:cNvSpPr txBox="1"/>
              <p:nvPr/>
            </p:nvSpPr>
            <p:spPr>
              <a:xfrm>
                <a:off x="2555776" y="1189773"/>
                <a:ext cx="5904656" cy="65505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Percentage change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actual</m:t>
                        </m:r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altLang="en-US" sz="2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original</m:t>
                        </m:r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amount</m:t>
                        </m:r>
                        <m:r>
                          <m:rPr>
                            <m:nor/>
                          </m:rPr>
                          <a:rPr lang="en-GB" altLang="en-US" sz="2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59FC4AB-1359-443D-81B7-89B6933ED1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1189773"/>
                <a:ext cx="5904656" cy="6550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167D050-54D9-4B8A-A611-DA79D93A2F3C}"/>
                  </a:ext>
                </a:extLst>
              </p:cNvPr>
              <p:cNvSpPr txBox="1"/>
              <p:nvPr/>
            </p:nvSpPr>
            <p:spPr>
              <a:xfrm>
                <a:off x="5724128" y="5081870"/>
                <a:ext cx="228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=25%</m:t>
                    </m:r>
                  </m:oMath>
                </a14:m>
                <a:r>
                  <a:rPr lang="en-GB" sz="2000" dirty="0"/>
                  <a:t> increase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167D050-54D9-4B8A-A611-DA79D93A2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5081870"/>
                <a:ext cx="2286000" cy="400110"/>
              </a:xfrm>
              <a:prstGeom prst="rect">
                <a:avLst/>
              </a:prstGeom>
              <a:blipFill>
                <a:blip r:embed="rId6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9320213-34F5-4FA5-ADF0-912AF238443F}"/>
                  </a:ext>
                </a:extLst>
              </p:cNvPr>
              <p:cNvSpPr txBox="1"/>
              <p:nvPr/>
            </p:nvSpPr>
            <p:spPr>
              <a:xfrm>
                <a:off x="2123728" y="1988840"/>
                <a:ext cx="6768752" cy="36074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u="sng" dirty="0"/>
                  <a:t>Example</a:t>
                </a:r>
              </a:p>
              <a:p>
                <a:r>
                  <a:rPr lang="en-GB" sz="2000" dirty="0"/>
                  <a:t>Find the percentage decrease in the cost of the car in the sale. Give your answer correct to 1 decimal place.</a:t>
                </a:r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r>
                  <a:rPr lang="en-GB" sz="2000" dirty="0"/>
                  <a:t>Percentage change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1500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35500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9320213-34F5-4FA5-ADF0-912AF2384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988840"/>
                <a:ext cx="6768752" cy="3607462"/>
              </a:xfrm>
              <a:prstGeom prst="rect">
                <a:avLst/>
              </a:prstGeom>
              <a:blipFill>
                <a:blip r:embed="rId2"/>
                <a:stretch>
                  <a:fillRect l="-900" t="-676" b="-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59FC4AB-1359-443D-81B7-89B6933ED1A3}"/>
                  </a:ext>
                </a:extLst>
              </p:cNvPr>
              <p:cNvSpPr txBox="1"/>
              <p:nvPr/>
            </p:nvSpPr>
            <p:spPr>
              <a:xfrm>
                <a:off x="2555776" y="1189773"/>
                <a:ext cx="5904656" cy="65505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Percentage change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actual</m:t>
                        </m:r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change</m:t>
                        </m:r>
                        <m:r>
                          <m:rPr>
                            <m:nor/>
                          </m:rPr>
                          <a:rPr lang="en-GB" altLang="en-US" sz="2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original</m:t>
                        </m:r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alt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amount</m:t>
                        </m:r>
                        <m:r>
                          <m:rPr>
                            <m:nor/>
                          </m:rPr>
                          <a:rPr lang="en-GB" altLang="en-US" sz="2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59FC4AB-1359-443D-81B7-89B6933ED1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1189773"/>
                <a:ext cx="5904656" cy="6550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167D050-54D9-4B8A-A611-DA79D93A2F3C}"/>
                  </a:ext>
                </a:extLst>
              </p:cNvPr>
              <p:cNvSpPr txBox="1"/>
              <p:nvPr/>
            </p:nvSpPr>
            <p:spPr>
              <a:xfrm>
                <a:off x="6102424" y="5085184"/>
                <a:ext cx="228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=4.2%</m:t>
                    </m:r>
                  </m:oMath>
                </a14:m>
                <a:r>
                  <a:rPr lang="en-GB" sz="2000" dirty="0"/>
                  <a:t> decrease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167D050-54D9-4B8A-A611-DA79D93A2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424" y="5085184"/>
                <a:ext cx="2286000" cy="400110"/>
              </a:xfrm>
              <a:prstGeom prst="rect">
                <a:avLst/>
              </a:prstGeom>
              <a:blipFill>
                <a:blip r:embed="rId4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561110D3-E694-4051-BC69-B53B9EEFC1FA}"/>
              </a:ext>
            </a:extLst>
          </p:cNvPr>
          <p:cNvGrpSpPr/>
          <p:nvPr/>
        </p:nvGrpSpPr>
        <p:grpSpPr>
          <a:xfrm>
            <a:off x="2429842" y="3003797"/>
            <a:ext cx="6156524" cy="1913209"/>
            <a:chOff x="647724" y="1814241"/>
            <a:chExt cx="6156524" cy="1913209"/>
          </a:xfrm>
        </p:grpSpPr>
        <p:pic>
          <p:nvPicPr>
            <p:cNvPr id="20" name="Picture 32" descr="Audi Q5 Lease | Audi Lease Deals &amp; Contract Hire | Leasing Options">
              <a:extLst>
                <a:ext uri="{FF2B5EF4-FFF2-40B4-BE49-F238E27FC236}">
                  <a16:creationId xmlns:a16="http://schemas.microsoft.com/office/drawing/2014/main" id="{89B1660A-B486-4369-8FC5-764EA421CD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0485" y="1814241"/>
              <a:ext cx="2563763" cy="17023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2" descr="Audi Q5 Lease | Audi Lease Deals &amp; Contract Hire | Leasing Options">
              <a:extLst>
                <a:ext uri="{FF2B5EF4-FFF2-40B4-BE49-F238E27FC236}">
                  <a16:creationId xmlns:a16="http://schemas.microsoft.com/office/drawing/2014/main" id="{D020AAF6-A3A1-4236-A6EC-B6777CCA79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24" y="1814242"/>
              <a:ext cx="2563763" cy="17023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 Box 12">
              <a:extLst>
                <a:ext uri="{FF2B5EF4-FFF2-40B4-BE49-F238E27FC236}">
                  <a16:creationId xmlns:a16="http://schemas.microsoft.com/office/drawing/2014/main" id="{46A4C10D-ECBB-4A90-8E44-22681FAA18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5213" y="3357563"/>
              <a:ext cx="1728787" cy="36988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altLang="en-US" sz="1800" dirty="0">
                  <a:cs typeface="Arial" panose="020B0604020202020204" pitchFamily="34" charset="0"/>
                </a:rPr>
                <a:t>Original price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  <p:sp>
          <p:nvSpPr>
            <p:cNvPr id="23" name="Text Box 13">
              <a:extLst>
                <a:ext uri="{FF2B5EF4-FFF2-40B4-BE49-F238E27FC236}">
                  <a16:creationId xmlns:a16="http://schemas.microsoft.com/office/drawing/2014/main" id="{2D365F1A-0EAF-4A64-8E0C-D194B1F59B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9054" y="3357563"/>
              <a:ext cx="1728787" cy="36988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altLang="en-US" sz="1800" dirty="0">
                  <a:cs typeface="Arial" panose="020B0604020202020204" pitchFamily="34" charset="0"/>
                </a:rPr>
                <a:t>Sale price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  <p:grpSp>
          <p:nvGrpSpPr>
            <p:cNvPr id="24" name="Group 37">
              <a:extLst>
                <a:ext uri="{FF2B5EF4-FFF2-40B4-BE49-F238E27FC236}">
                  <a16:creationId xmlns:a16="http://schemas.microsoft.com/office/drawing/2014/main" id="{57856580-537B-49BF-8C58-93093FAAFBFB}"/>
                </a:ext>
              </a:extLst>
            </p:cNvPr>
            <p:cNvGrpSpPr>
              <a:grpSpLocks/>
            </p:cNvGrpSpPr>
            <p:nvPr/>
          </p:nvGrpSpPr>
          <p:grpSpPr bwMode="auto">
            <a:xfrm rot="20097444">
              <a:off x="5027191" y="2220913"/>
              <a:ext cx="1131888" cy="434975"/>
              <a:chOff x="908" y="1784"/>
              <a:chExt cx="916" cy="340"/>
            </a:xfrm>
          </p:grpSpPr>
          <p:sp>
            <p:nvSpPr>
              <p:cNvPr id="31" name="Freeform 38">
                <a:extLst>
                  <a:ext uri="{FF2B5EF4-FFF2-40B4-BE49-F238E27FC236}">
                    <a16:creationId xmlns:a16="http://schemas.microsoft.com/office/drawing/2014/main" id="{D88086EB-540C-48F7-8D55-3D9A5D7D31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1784"/>
                <a:ext cx="916" cy="340"/>
              </a:xfrm>
              <a:custGeom>
                <a:avLst/>
                <a:gdLst>
                  <a:gd name="T0" fmla="*/ 0 w 916"/>
                  <a:gd name="T1" fmla="*/ 0 h 340"/>
                  <a:gd name="T2" fmla="*/ 8 w 916"/>
                  <a:gd name="T3" fmla="*/ 340 h 340"/>
                  <a:gd name="T4" fmla="*/ 768 w 916"/>
                  <a:gd name="T5" fmla="*/ 340 h 340"/>
                  <a:gd name="T6" fmla="*/ 916 w 916"/>
                  <a:gd name="T7" fmla="*/ 164 h 340"/>
                  <a:gd name="T8" fmla="*/ 740 w 916"/>
                  <a:gd name="T9" fmla="*/ 0 h 340"/>
                  <a:gd name="T10" fmla="*/ 0 w 916"/>
                  <a:gd name="T11" fmla="*/ 0 h 3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16" h="340">
                    <a:moveTo>
                      <a:pt x="0" y="0"/>
                    </a:moveTo>
                    <a:lnTo>
                      <a:pt x="8" y="340"/>
                    </a:lnTo>
                    <a:lnTo>
                      <a:pt x="768" y="340"/>
                    </a:lnTo>
                    <a:lnTo>
                      <a:pt x="916" y="164"/>
                    </a:lnTo>
                    <a:lnTo>
                      <a:pt x="7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E4B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cs typeface="Arial" panose="020B0604020202020204" pitchFamily="34" charset="0"/>
                </a:endParaRPr>
              </a:p>
            </p:txBody>
          </p:sp>
          <p:sp>
            <p:nvSpPr>
              <p:cNvPr id="32" name="AutoShape 39">
                <a:extLst>
                  <a:ext uri="{FF2B5EF4-FFF2-40B4-BE49-F238E27FC236}">
                    <a16:creationId xmlns:a16="http://schemas.microsoft.com/office/drawing/2014/main" id="{F6428364-7141-4E9C-AA3D-FC05E2ED7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6" y="1896"/>
                <a:ext cx="92" cy="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052 w 21600"/>
                  <a:gd name="T25" fmla="*/ 3052 h 21600"/>
                  <a:gd name="T26" fmla="*/ 18548 w 21600"/>
                  <a:gd name="T27" fmla="*/ 18548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9B171"/>
                  </a:gs>
                  <a:gs pos="100000">
                    <a:srgbClr val="90754B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" name="Text Box 40">
              <a:extLst>
                <a:ext uri="{FF2B5EF4-FFF2-40B4-BE49-F238E27FC236}">
                  <a16:creationId xmlns:a16="http://schemas.microsoft.com/office/drawing/2014/main" id="{8D1C9FC9-1B44-412C-93E1-CDDD720634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075352">
              <a:off x="5003379" y="2276475"/>
              <a:ext cx="11493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>
                  <a:cs typeface="Arial" panose="020B0604020202020204" pitchFamily="34" charset="0"/>
                </a:rPr>
                <a:t>£34000</a:t>
              </a:r>
              <a:endParaRPr lang="en-US" altLang="en-US" sz="1800">
                <a:cs typeface="Arial" panose="020B0604020202020204" pitchFamily="34" charset="0"/>
              </a:endParaRPr>
            </a:p>
          </p:txBody>
        </p:sp>
        <p:grpSp>
          <p:nvGrpSpPr>
            <p:cNvPr id="26" name="Group 50">
              <a:extLst>
                <a:ext uri="{FF2B5EF4-FFF2-40B4-BE49-F238E27FC236}">
                  <a16:creationId xmlns:a16="http://schemas.microsoft.com/office/drawing/2014/main" id="{4C839065-DEFC-45B0-9ABE-1E88EB54060D}"/>
                </a:ext>
              </a:extLst>
            </p:cNvPr>
            <p:cNvGrpSpPr>
              <a:grpSpLocks/>
            </p:cNvGrpSpPr>
            <p:nvPr/>
          </p:nvGrpSpPr>
          <p:grpSpPr bwMode="auto">
            <a:xfrm rot="20097444">
              <a:off x="1282700" y="2306638"/>
              <a:ext cx="1131888" cy="434975"/>
              <a:chOff x="908" y="1784"/>
              <a:chExt cx="916" cy="340"/>
            </a:xfrm>
          </p:grpSpPr>
          <p:sp>
            <p:nvSpPr>
              <p:cNvPr id="29" name="Freeform 51">
                <a:extLst>
                  <a:ext uri="{FF2B5EF4-FFF2-40B4-BE49-F238E27FC236}">
                    <a16:creationId xmlns:a16="http://schemas.microsoft.com/office/drawing/2014/main" id="{0CF68BF1-B3DA-479A-87D0-3B3A16CAD1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1784"/>
                <a:ext cx="916" cy="340"/>
              </a:xfrm>
              <a:custGeom>
                <a:avLst/>
                <a:gdLst>
                  <a:gd name="T0" fmla="*/ 0 w 916"/>
                  <a:gd name="T1" fmla="*/ 0 h 340"/>
                  <a:gd name="T2" fmla="*/ 8 w 916"/>
                  <a:gd name="T3" fmla="*/ 340 h 340"/>
                  <a:gd name="T4" fmla="*/ 768 w 916"/>
                  <a:gd name="T5" fmla="*/ 340 h 340"/>
                  <a:gd name="T6" fmla="*/ 916 w 916"/>
                  <a:gd name="T7" fmla="*/ 164 h 340"/>
                  <a:gd name="T8" fmla="*/ 740 w 916"/>
                  <a:gd name="T9" fmla="*/ 0 h 340"/>
                  <a:gd name="T10" fmla="*/ 0 w 916"/>
                  <a:gd name="T11" fmla="*/ 0 h 3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16" h="340">
                    <a:moveTo>
                      <a:pt x="0" y="0"/>
                    </a:moveTo>
                    <a:lnTo>
                      <a:pt x="8" y="340"/>
                    </a:lnTo>
                    <a:lnTo>
                      <a:pt x="768" y="340"/>
                    </a:lnTo>
                    <a:lnTo>
                      <a:pt x="916" y="164"/>
                    </a:lnTo>
                    <a:lnTo>
                      <a:pt x="7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E4B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cs typeface="Arial" panose="020B0604020202020204" pitchFamily="34" charset="0"/>
                </a:endParaRPr>
              </a:p>
            </p:txBody>
          </p:sp>
          <p:sp>
            <p:nvSpPr>
              <p:cNvPr id="30" name="AutoShape 52">
                <a:extLst>
                  <a:ext uri="{FF2B5EF4-FFF2-40B4-BE49-F238E27FC236}">
                    <a16:creationId xmlns:a16="http://schemas.microsoft.com/office/drawing/2014/main" id="{91E6A1E4-4BD3-48D7-8982-C7AA08BD70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6" y="1896"/>
                <a:ext cx="92" cy="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052 w 21600"/>
                  <a:gd name="T25" fmla="*/ 3052 h 21600"/>
                  <a:gd name="T26" fmla="*/ 18548 w 21600"/>
                  <a:gd name="T27" fmla="*/ 18548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9B171"/>
                  </a:gs>
                  <a:gs pos="100000">
                    <a:srgbClr val="90754B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7" name="Text Box 53">
              <a:extLst>
                <a:ext uri="{FF2B5EF4-FFF2-40B4-BE49-F238E27FC236}">
                  <a16:creationId xmlns:a16="http://schemas.microsoft.com/office/drawing/2014/main" id="{DD46D349-8894-41B8-BE0A-7C1314A87E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075352">
              <a:off x="1258888" y="2362200"/>
              <a:ext cx="11493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800">
                  <a:cs typeface="Arial" panose="020B0604020202020204" pitchFamily="34" charset="0"/>
                </a:rPr>
                <a:t>£35500</a:t>
              </a: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8" name="Line 332">
              <a:extLst>
                <a:ext uri="{FF2B5EF4-FFF2-40B4-BE49-F238E27FC236}">
                  <a16:creationId xmlns:a16="http://schemas.microsoft.com/office/drawing/2014/main" id="{16949983-2FC4-476A-A6D6-7CDE7453F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0941" y="2546350"/>
              <a:ext cx="748639" cy="34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400"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7356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FDBC2C-3AA8-4682-AF4F-90156373F5DC}"/>
              </a:ext>
            </a:extLst>
          </p:cNvPr>
          <p:cNvSpPr txBox="1"/>
          <p:nvPr/>
        </p:nvSpPr>
        <p:spPr>
          <a:xfrm>
            <a:off x="2123728" y="1124744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/>
              <a:t>Checkpoint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D1CFCDE-59DD-4466-B545-1D0BF36D1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568598"/>
              </p:ext>
            </p:extLst>
          </p:nvPr>
        </p:nvGraphicFramePr>
        <p:xfrm>
          <a:off x="2195736" y="1772816"/>
          <a:ext cx="6624735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245">
                  <a:extLst>
                    <a:ext uri="{9D8B030D-6E8A-4147-A177-3AD203B41FA5}">
                      <a16:colId xmlns:a16="http://schemas.microsoft.com/office/drawing/2014/main" val="2697993258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val="1467490219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val="1624720403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 amount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amount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change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09013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269183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63159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£87.50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085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02976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template JEDI MASTER</Template>
  <TotalTime>4606</TotalTime>
  <Words>531</Words>
  <Application>Microsoft Office PowerPoint</Application>
  <PresentationFormat>On-screen Show (4:3)</PresentationFormat>
  <Paragraphs>130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Walnut Cottage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Withington</dc:creator>
  <cp:lastModifiedBy>Danielle Moosajee</cp:lastModifiedBy>
  <cp:revision>174</cp:revision>
  <dcterms:created xsi:type="dcterms:W3CDTF">2001-07-11T14:34:29Z</dcterms:created>
  <dcterms:modified xsi:type="dcterms:W3CDTF">2020-08-21T08:23:34Z</dcterms:modified>
</cp:coreProperties>
</file>