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9"/>
  </p:notesMasterIdLst>
  <p:sldIdLst>
    <p:sldId id="257" r:id="rId3"/>
    <p:sldId id="270" r:id="rId4"/>
    <p:sldId id="267" r:id="rId5"/>
    <p:sldId id="268" r:id="rId6"/>
    <p:sldId id="269" r:id="rId7"/>
    <p:sldId id="261" r:id="rId8"/>
    <p:sldId id="258" r:id="rId9"/>
    <p:sldId id="259" r:id="rId10"/>
    <p:sldId id="262" r:id="rId11"/>
    <p:sldId id="263" r:id="rId12"/>
    <p:sldId id="264" r:id="rId13"/>
    <p:sldId id="265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3" r:id="rId25"/>
    <p:sldId id="271" r:id="rId26"/>
    <p:sldId id="256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D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9CA128-BE2D-4489-B8C7-1684C06FD467}" v="29" dt="2020-08-06T09:33:43.0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AC23547F-3947-41F7-8C47-AA7DE7321CE3}"/>
    <pc:docChg chg="addSld modSld">
      <pc:chgData name="Danielle" userId="e2554c37-e717-43a0-ba79-1183ca921ccd" providerId="ADAL" clId="{AC23547F-3947-41F7-8C47-AA7DE7321CE3}" dt="2020-06-25T12:55:22.231" v="39" actId="1076"/>
      <pc:docMkLst>
        <pc:docMk/>
      </pc:docMkLst>
      <pc:sldChg chg="modSp">
        <pc:chgData name="Danielle" userId="e2554c37-e717-43a0-ba79-1183ca921ccd" providerId="ADAL" clId="{AC23547F-3947-41F7-8C47-AA7DE7321CE3}" dt="2020-06-25T12:53:43.295" v="18" actId="2711"/>
        <pc:sldMkLst>
          <pc:docMk/>
          <pc:sldMk cId="3998170415" sldId="258"/>
        </pc:sldMkLst>
        <pc:spChg chg="mod">
          <ac:chgData name="Danielle" userId="e2554c37-e717-43a0-ba79-1183ca921ccd" providerId="ADAL" clId="{AC23547F-3947-41F7-8C47-AA7DE7321CE3}" dt="2020-06-25T12:53:43.295" v="18" actId="2711"/>
          <ac:spMkLst>
            <pc:docMk/>
            <pc:sldMk cId="3998170415" sldId="258"/>
            <ac:spMk id="4" creationId="{00000000-0000-0000-0000-000000000000}"/>
          </ac:spMkLst>
        </pc:spChg>
        <pc:spChg chg="mod">
          <ac:chgData name="Danielle" userId="e2554c37-e717-43a0-ba79-1183ca921ccd" providerId="ADAL" clId="{AC23547F-3947-41F7-8C47-AA7DE7321CE3}" dt="2020-06-25T12:53:43.295" v="18" actId="2711"/>
          <ac:spMkLst>
            <pc:docMk/>
            <pc:sldMk cId="3998170415" sldId="258"/>
            <ac:spMk id="5" creationId="{00000000-0000-0000-0000-000000000000}"/>
          </ac:spMkLst>
        </pc:spChg>
        <pc:spChg chg="mod">
          <ac:chgData name="Danielle" userId="e2554c37-e717-43a0-ba79-1183ca921ccd" providerId="ADAL" clId="{AC23547F-3947-41F7-8C47-AA7DE7321CE3}" dt="2020-06-25T12:53:43.295" v="18" actId="2711"/>
          <ac:spMkLst>
            <pc:docMk/>
            <pc:sldMk cId="3998170415" sldId="258"/>
            <ac:spMk id="7" creationId="{00000000-0000-0000-0000-000000000000}"/>
          </ac:spMkLst>
        </pc:spChg>
        <pc:spChg chg="mod">
          <ac:chgData name="Danielle" userId="e2554c37-e717-43a0-ba79-1183ca921ccd" providerId="ADAL" clId="{AC23547F-3947-41F7-8C47-AA7DE7321CE3}" dt="2020-06-25T12:53:43.295" v="18" actId="2711"/>
          <ac:spMkLst>
            <pc:docMk/>
            <pc:sldMk cId="3998170415" sldId="258"/>
            <ac:spMk id="8" creationId="{00000000-0000-0000-0000-000000000000}"/>
          </ac:spMkLst>
        </pc:spChg>
        <pc:spChg chg="mod">
          <ac:chgData name="Danielle" userId="e2554c37-e717-43a0-ba79-1183ca921ccd" providerId="ADAL" clId="{AC23547F-3947-41F7-8C47-AA7DE7321CE3}" dt="2020-06-25T12:53:43.295" v="18" actId="2711"/>
          <ac:spMkLst>
            <pc:docMk/>
            <pc:sldMk cId="3998170415" sldId="258"/>
            <ac:spMk id="9" creationId="{00000000-0000-0000-0000-000000000000}"/>
          </ac:spMkLst>
        </pc:spChg>
        <pc:spChg chg="mod">
          <ac:chgData name="Danielle" userId="e2554c37-e717-43a0-ba79-1183ca921ccd" providerId="ADAL" clId="{AC23547F-3947-41F7-8C47-AA7DE7321CE3}" dt="2020-06-25T12:53:43.295" v="18" actId="2711"/>
          <ac:spMkLst>
            <pc:docMk/>
            <pc:sldMk cId="3998170415" sldId="258"/>
            <ac:spMk id="10" creationId="{00000000-0000-0000-0000-000000000000}"/>
          </ac:spMkLst>
        </pc:spChg>
        <pc:spChg chg="mod">
          <ac:chgData name="Danielle" userId="e2554c37-e717-43a0-ba79-1183ca921ccd" providerId="ADAL" clId="{AC23547F-3947-41F7-8C47-AA7DE7321CE3}" dt="2020-06-25T12:53:43.295" v="18" actId="2711"/>
          <ac:spMkLst>
            <pc:docMk/>
            <pc:sldMk cId="3998170415" sldId="258"/>
            <ac:spMk id="11" creationId="{00000000-0000-0000-0000-000000000000}"/>
          </ac:spMkLst>
        </pc:spChg>
        <pc:spChg chg="mod">
          <ac:chgData name="Danielle" userId="e2554c37-e717-43a0-ba79-1183ca921ccd" providerId="ADAL" clId="{AC23547F-3947-41F7-8C47-AA7DE7321CE3}" dt="2020-06-25T12:53:43.295" v="18" actId="2711"/>
          <ac:spMkLst>
            <pc:docMk/>
            <pc:sldMk cId="3998170415" sldId="258"/>
            <ac:spMk id="12" creationId="{00000000-0000-0000-0000-000000000000}"/>
          </ac:spMkLst>
        </pc:spChg>
        <pc:grpChg chg="mod">
          <ac:chgData name="Danielle" userId="e2554c37-e717-43a0-ba79-1183ca921ccd" providerId="ADAL" clId="{AC23547F-3947-41F7-8C47-AA7DE7321CE3}" dt="2020-06-25T12:53:43.295" v="18" actId="2711"/>
          <ac:grpSpMkLst>
            <pc:docMk/>
            <pc:sldMk cId="3998170415" sldId="258"/>
            <ac:grpSpMk id="6" creationId="{00000000-0000-0000-0000-000000000000}"/>
          </ac:grpSpMkLst>
        </pc:grpChg>
      </pc:sldChg>
      <pc:sldChg chg="addSp modSp mod modAnim">
        <pc:chgData name="Danielle" userId="e2554c37-e717-43a0-ba79-1183ca921ccd" providerId="ADAL" clId="{AC23547F-3947-41F7-8C47-AA7DE7321CE3}" dt="2020-06-25T12:55:22.231" v="39" actId="1076"/>
        <pc:sldMkLst>
          <pc:docMk/>
          <pc:sldMk cId="2510256197" sldId="272"/>
        </pc:sldMkLst>
        <pc:spChg chg="mod">
          <ac:chgData name="Danielle" userId="e2554c37-e717-43a0-ba79-1183ca921ccd" providerId="ADAL" clId="{AC23547F-3947-41F7-8C47-AA7DE7321CE3}" dt="2020-06-25T12:54:28.909" v="19" actId="2711"/>
          <ac:spMkLst>
            <pc:docMk/>
            <pc:sldMk cId="2510256197" sldId="272"/>
            <ac:spMk id="2" creationId="{00000000-0000-0000-0000-000000000000}"/>
          </ac:spMkLst>
        </pc:spChg>
        <pc:spChg chg="mod">
          <ac:chgData name="Danielle" userId="e2554c37-e717-43a0-ba79-1183ca921ccd" providerId="ADAL" clId="{AC23547F-3947-41F7-8C47-AA7DE7321CE3}" dt="2020-06-25T12:54:28.909" v="19" actId="2711"/>
          <ac:spMkLst>
            <pc:docMk/>
            <pc:sldMk cId="2510256197" sldId="272"/>
            <ac:spMk id="3" creationId="{00000000-0000-0000-0000-000000000000}"/>
          </ac:spMkLst>
        </pc:spChg>
        <pc:spChg chg="mod">
          <ac:chgData name="Danielle" userId="e2554c37-e717-43a0-ba79-1183ca921ccd" providerId="ADAL" clId="{AC23547F-3947-41F7-8C47-AA7DE7321CE3}" dt="2020-06-25T12:54:28.909" v="19" actId="2711"/>
          <ac:spMkLst>
            <pc:docMk/>
            <pc:sldMk cId="2510256197" sldId="272"/>
            <ac:spMk id="7" creationId="{00000000-0000-0000-0000-000000000000}"/>
          </ac:spMkLst>
        </pc:spChg>
        <pc:spChg chg="mod">
          <ac:chgData name="Danielle" userId="e2554c37-e717-43a0-ba79-1183ca921ccd" providerId="ADAL" clId="{AC23547F-3947-41F7-8C47-AA7DE7321CE3}" dt="2020-06-25T12:54:28.909" v="19" actId="2711"/>
          <ac:spMkLst>
            <pc:docMk/>
            <pc:sldMk cId="2510256197" sldId="272"/>
            <ac:spMk id="8" creationId="{00000000-0000-0000-0000-000000000000}"/>
          </ac:spMkLst>
        </pc:spChg>
        <pc:spChg chg="mod">
          <ac:chgData name="Danielle" userId="e2554c37-e717-43a0-ba79-1183ca921ccd" providerId="ADAL" clId="{AC23547F-3947-41F7-8C47-AA7DE7321CE3}" dt="2020-06-25T12:54:28.909" v="19" actId="2711"/>
          <ac:spMkLst>
            <pc:docMk/>
            <pc:sldMk cId="2510256197" sldId="272"/>
            <ac:spMk id="9" creationId="{00000000-0000-0000-0000-000000000000}"/>
          </ac:spMkLst>
        </pc:spChg>
        <pc:spChg chg="mod">
          <ac:chgData name="Danielle" userId="e2554c37-e717-43a0-ba79-1183ca921ccd" providerId="ADAL" clId="{AC23547F-3947-41F7-8C47-AA7DE7321CE3}" dt="2020-06-25T12:54:28.909" v="19" actId="2711"/>
          <ac:spMkLst>
            <pc:docMk/>
            <pc:sldMk cId="2510256197" sldId="272"/>
            <ac:spMk id="10" creationId="{00000000-0000-0000-0000-000000000000}"/>
          </ac:spMkLst>
        </pc:spChg>
        <pc:spChg chg="mod">
          <ac:chgData name="Danielle" userId="e2554c37-e717-43a0-ba79-1183ca921ccd" providerId="ADAL" clId="{AC23547F-3947-41F7-8C47-AA7DE7321CE3}" dt="2020-06-25T12:54:28.909" v="19" actId="2711"/>
          <ac:spMkLst>
            <pc:docMk/>
            <pc:sldMk cId="2510256197" sldId="272"/>
            <ac:spMk id="11" creationId="{00000000-0000-0000-0000-000000000000}"/>
          </ac:spMkLst>
        </pc:spChg>
        <pc:spChg chg="mod">
          <ac:chgData name="Danielle" userId="e2554c37-e717-43a0-ba79-1183ca921ccd" providerId="ADAL" clId="{AC23547F-3947-41F7-8C47-AA7DE7321CE3}" dt="2020-06-25T12:54:28.909" v="19" actId="2711"/>
          <ac:spMkLst>
            <pc:docMk/>
            <pc:sldMk cId="2510256197" sldId="272"/>
            <ac:spMk id="12" creationId="{00000000-0000-0000-0000-000000000000}"/>
          </ac:spMkLst>
        </pc:spChg>
        <pc:spChg chg="mod">
          <ac:chgData name="Danielle" userId="e2554c37-e717-43a0-ba79-1183ca921ccd" providerId="ADAL" clId="{AC23547F-3947-41F7-8C47-AA7DE7321CE3}" dt="2020-06-25T12:54:28.909" v="19" actId="2711"/>
          <ac:spMkLst>
            <pc:docMk/>
            <pc:sldMk cId="2510256197" sldId="272"/>
            <ac:spMk id="13" creationId="{00000000-0000-0000-0000-000000000000}"/>
          </ac:spMkLst>
        </pc:spChg>
        <pc:spChg chg="mod">
          <ac:chgData name="Danielle" userId="e2554c37-e717-43a0-ba79-1183ca921ccd" providerId="ADAL" clId="{AC23547F-3947-41F7-8C47-AA7DE7321CE3}" dt="2020-06-25T12:54:28.909" v="19" actId="2711"/>
          <ac:spMkLst>
            <pc:docMk/>
            <pc:sldMk cId="2510256197" sldId="272"/>
            <ac:spMk id="14" creationId="{00000000-0000-0000-0000-000000000000}"/>
          </ac:spMkLst>
        </pc:spChg>
        <pc:spChg chg="mod">
          <ac:chgData name="Danielle" userId="e2554c37-e717-43a0-ba79-1183ca921ccd" providerId="ADAL" clId="{AC23547F-3947-41F7-8C47-AA7DE7321CE3}" dt="2020-06-25T12:55:22.231" v="39" actId="1076"/>
          <ac:spMkLst>
            <pc:docMk/>
            <pc:sldMk cId="2510256197" sldId="272"/>
            <ac:spMk id="15" creationId="{00000000-0000-0000-0000-000000000000}"/>
          </ac:spMkLst>
        </pc:spChg>
        <pc:cxnChg chg="add mod">
          <ac:chgData name="Danielle" userId="e2554c37-e717-43a0-ba79-1183ca921ccd" providerId="ADAL" clId="{AC23547F-3947-41F7-8C47-AA7DE7321CE3}" dt="2020-06-25T12:54:58.012" v="25" actId="693"/>
          <ac:cxnSpMkLst>
            <pc:docMk/>
            <pc:sldMk cId="2510256197" sldId="272"/>
            <ac:cxnSpMk id="5" creationId="{23D52661-6F9F-4D15-AB3C-E0742F16F0E3}"/>
          </ac:cxnSpMkLst>
        </pc:cxnChg>
      </pc:sldChg>
      <pc:sldChg chg="addSp modSp new mod">
        <pc:chgData name="Danielle" userId="e2554c37-e717-43a0-ba79-1183ca921ccd" providerId="ADAL" clId="{AC23547F-3947-41F7-8C47-AA7DE7321CE3}" dt="2020-06-25T12:52:33.296" v="17" actId="255"/>
        <pc:sldMkLst>
          <pc:docMk/>
          <pc:sldMk cId="3413020200" sldId="283"/>
        </pc:sldMkLst>
        <pc:graphicFrameChg chg="add mod modGraphic">
          <ac:chgData name="Danielle" userId="e2554c37-e717-43a0-ba79-1183ca921ccd" providerId="ADAL" clId="{AC23547F-3947-41F7-8C47-AA7DE7321CE3}" dt="2020-06-25T12:52:33.296" v="17" actId="255"/>
          <ac:graphicFrameMkLst>
            <pc:docMk/>
            <pc:sldMk cId="3413020200" sldId="283"/>
            <ac:graphicFrameMk id="2" creationId="{E32D7840-0AC8-4345-981C-E9FCF8FBDCF5}"/>
          </ac:graphicFrameMkLst>
        </pc:graphicFrameChg>
      </pc:sldChg>
    </pc:docChg>
  </pc:docChgLst>
  <pc:docChgLst>
    <pc:chgData name="Danielle" userId="e2554c37-e717-43a0-ba79-1183ca921ccd" providerId="ADAL" clId="{FC9CA128-BE2D-4489-B8C7-1684C06FD467}"/>
    <pc:docChg chg="undo custSel delSld modSld modMainMaster">
      <pc:chgData name="Danielle" userId="e2554c37-e717-43a0-ba79-1183ca921ccd" providerId="ADAL" clId="{FC9CA128-BE2D-4489-B8C7-1684C06FD467}" dt="2020-08-06T09:34:42.468" v="111" actId="1076"/>
      <pc:docMkLst>
        <pc:docMk/>
      </pc:docMkLst>
      <pc:sldChg chg="modSp mod">
        <pc:chgData name="Danielle" userId="e2554c37-e717-43a0-ba79-1183ca921ccd" providerId="ADAL" clId="{FC9CA128-BE2D-4489-B8C7-1684C06FD467}" dt="2020-08-06T09:30:44.337" v="84" actId="20577"/>
        <pc:sldMkLst>
          <pc:docMk/>
          <pc:sldMk cId="1373520525" sldId="256"/>
        </pc:sldMkLst>
        <pc:spChg chg="mod">
          <ac:chgData name="Danielle" userId="e2554c37-e717-43a0-ba79-1183ca921ccd" providerId="ADAL" clId="{FC9CA128-BE2D-4489-B8C7-1684C06FD467}" dt="2020-08-06T09:30:39.594" v="83" actId="2711"/>
          <ac:spMkLst>
            <pc:docMk/>
            <pc:sldMk cId="1373520525" sldId="256"/>
            <ac:spMk id="2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44.337" v="84" actId="20577"/>
          <ac:spMkLst>
            <pc:docMk/>
            <pc:sldMk cId="1373520525" sldId="256"/>
            <ac:spMk id="3" creationId="{00000000-0000-0000-0000-000000000000}"/>
          </ac:spMkLst>
        </pc:spChg>
      </pc:sldChg>
      <pc:sldChg chg="modSp mod">
        <pc:chgData name="Danielle" userId="e2554c37-e717-43a0-ba79-1183ca921ccd" providerId="ADAL" clId="{FC9CA128-BE2D-4489-B8C7-1684C06FD467}" dt="2020-08-06T09:27:06.606" v="11" actId="2711"/>
        <pc:sldMkLst>
          <pc:docMk/>
          <pc:sldMk cId="4249547070" sldId="257"/>
        </pc:sldMkLst>
        <pc:spChg chg="mod">
          <ac:chgData name="Danielle" userId="e2554c37-e717-43a0-ba79-1183ca921ccd" providerId="ADAL" clId="{FC9CA128-BE2D-4489-B8C7-1684C06FD467}" dt="2020-08-06T09:27:06.606" v="11" actId="2711"/>
          <ac:spMkLst>
            <pc:docMk/>
            <pc:sldMk cId="4249547070" sldId="257"/>
            <ac:spMk id="2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7:06.606" v="11" actId="2711"/>
          <ac:spMkLst>
            <pc:docMk/>
            <pc:sldMk cId="4249547070" sldId="257"/>
            <ac:spMk id="3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7:06.606" v="11" actId="2711"/>
          <ac:spMkLst>
            <pc:docMk/>
            <pc:sldMk cId="4249547070" sldId="257"/>
            <ac:spMk id="4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7:06.606" v="11" actId="2711"/>
          <ac:spMkLst>
            <pc:docMk/>
            <pc:sldMk cId="4249547070" sldId="257"/>
            <ac:spMk id="5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7:06.606" v="11" actId="2711"/>
          <ac:spMkLst>
            <pc:docMk/>
            <pc:sldMk cId="4249547070" sldId="257"/>
            <ac:spMk id="6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7:06.606" v="11" actId="2711"/>
          <ac:spMkLst>
            <pc:docMk/>
            <pc:sldMk cId="4249547070" sldId="257"/>
            <ac:spMk id="7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7:06.606" v="11" actId="2711"/>
          <ac:spMkLst>
            <pc:docMk/>
            <pc:sldMk cId="4249547070" sldId="257"/>
            <ac:spMk id="8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7:06.606" v="11" actId="2711"/>
          <ac:spMkLst>
            <pc:docMk/>
            <pc:sldMk cId="4249547070" sldId="257"/>
            <ac:spMk id="9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7:06.606" v="11" actId="2711"/>
          <ac:spMkLst>
            <pc:docMk/>
            <pc:sldMk cId="4249547070" sldId="257"/>
            <ac:spMk id="10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7:06.606" v="11" actId="2711"/>
          <ac:spMkLst>
            <pc:docMk/>
            <pc:sldMk cId="4249547070" sldId="257"/>
            <ac:spMk id="16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7:06.606" v="11" actId="2711"/>
          <ac:spMkLst>
            <pc:docMk/>
            <pc:sldMk cId="4249547070" sldId="257"/>
            <ac:spMk id="17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7:06.606" v="11" actId="2711"/>
          <ac:spMkLst>
            <pc:docMk/>
            <pc:sldMk cId="4249547070" sldId="257"/>
            <ac:spMk id="18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7:06.606" v="11" actId="2711"/>
          <ac:spMkLst>
            <pc:docMk/>
            <pc:sldMk cId="4249547070" sldId="257"/>
            <ac:spMk id="19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7:06.606" v="11" actId="2711"/>
          <ac:spMkLst>
            <pc:docMk/>
            <pc:sldMk cId="4249547070" sldId="257"/>
            <ac:spMk id="22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7:06.606" v="11" actId="2711"/>
          <ac:spMkLst>
            <pc:docMk/>
            <pc:sldMk cId="4249547070" sldId="257"/>
            <ac:spMk id="23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7:06.606" v="11" actId="2711"/>
          <ac:spMkLst>
            <pc:docMk/>
            <pc:sldMk cId="4249547070" sldId="257"/>
            <ac:spMk id="24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7:06.606" v="11" actId="2711"/>
          <ac:spMkLst>
            <pc:docMk/>
            <pc:sldMk cId="4249547070" sldId="257"/>
            <ac:spMk id="25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7:06.606" v="11" actId="2711"/>
          <ac:spMkLst>
            <pc:docMk/>
            <pc:sldMk cId="4249547070" sldId="257"/>
            <ac:spMk id="26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7:06.606" v="11" actId="2711"/>
          <ac:spMkLst>
            <pc:docMk/>
            <pc:sldMk cId="4249547070" sldId="257"/>
            <ac:spMk id="27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7:06.606" v="11" actId="2711"/>
          <ac:spMkLst>
            <pc:docMk/>
            <pc:sldMk cId="4249547070" sldId="257"/>
            <ac:spMk id="28" creationId="{00000000-0000-0000-0000-000000000000}"/>
          </ac:spMkLst>
        </pc:spChg>
      </pc:sldChg>
      <pc:sldChg chg="modSp">
        <pc:chgData name="Danielle" userId="e2554c37-e717-43a0-ba79-1183ca921ccd" providerId="ADAL" clId="{FC9CA128-BE2D-4489-B8C7-1684C06FD467}" dt="2020-08-06T09:28:59.409" v="66" actId="2711"/>
        <pc:sldMkLst>
          <pc:docMk/>
          <pc:sldMk cId="871035174" sldId="259"/>
        </pc:sldMkLst>
        <pc:spChg chg="mod">
          <ac:chgData name="Danielle" userId="e2554c37-e717-43a0-ba79-1183ca921ccd" providerId="ADAL" clId="{FC9CA128-BE2D-4489-B8C7-1684C06FD467}" dt="2020-08-06T09:28:59.409" v="66" actId="2711"/>
          <ac:spMkLst>
            <pc:docMk/>
            <pc:sldMk cId="871035174" sldId="259"/>
            <ac:spMk id="4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8:59.409" v="66" actId="2711"/>
          <ac:spMkLst>
            <pc:docMk/>
            <pc:sldMk cId="871035174" sldId="259"/>
            <ac:spMk id="5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8:59.409" v="66" actId="2711"/>
          <ac:spMkLst>
            <pc:docMk/>
            <pc:sldMk cId="871035174" sldId="259"/>
            <ac:spMk id="7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8:59.409" v="66" actId="2711"/>
          <ac:spMkLst>
            <pc:docMk/>
            <pc:sldMk cId="871035174" sldId="259"/>
            <ac:spMk id="8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8:59.409" v="66" actId="2711"/>
          <ac:spMkLst>
            <pc:docMk/>
            <pc:sldMk cId="871035174" sldId="259"/>
            <ac:spMk id="9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8:59.409" v="66" actId="2711"/>
          <ac:spMkLst>
            <pc:docMk/>
            <pc:sldMk cId="871035174" sldId="259"/>
            <ac:spMk id="10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8:59.409" v="66" actId="2711"/>
          <ac:spMkLst>
            <pc:docMk/>
            <pc:sldMk cId="871035174" sldId="259"/>
            <ac:spMk id="11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8:59.409" v="66" actId="2711"/>
          <ac:spMkLst>
            <pc:docMk/>
            <pc:sldMk cId="871035174" sldId="259"/>
            <ac:spMk id="12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8:59.409" v="66" actId="2711"/>
          <ac:spMkLst>
            <pc:docMk/>
            <pc:sldMk cId="871035174" sldId="259"/>
            <ac:spMk id="13" creationId="{00000000-0000-0000-0000-000000000000}"/>
          </ac:spMkLst>
        </pc:spChg>
        <pc:grpChg chg="mod">
          <ac:chgData name="Danielle" userId="e2554c37-e717-43a0-ba79-1183ca921ccd" providerId="ADAL" clId="{FC9CA128-BE2D-4489-B8C7-1684C06FD467}" dt="2020-08-06T09:28:59.409" v="66" actId="2711"/>
          <ac:grpSpMkLst>
            <pc:docMk/>
            <pc:sldMk cId="871035174" sldId="259"/>
            <ac:grpSpMk id="6" creationId="{00000000-0000-0000-0000-000000000000}"/>
          </ac:grpSpMkLst>
        </pc:grpChg>
      </pc:sldChg>
      <pc:sldChg chg="del">
        <pc:chgData name="Danielle" userId="e2554c37-e717-43a0-ba79-1183ca921ccd" providerId="ADAL" clId="{FC9CA128-BE2D-4489-B8C7-1684C06FD467}" dt="2020-08-06T09:27:40.945" v="17" actId="47"/>
        <pc:sldMkLst>
          <pc:docMk/>
          <pc:sldMk cId="4147935863" sldId="260"/>
        </pc:sldMkLst>
      </pc:sldChg>
      <pc:sldChg chg="addSp delSp modSp mod modAnim">
        <pc:chgData name="Danielle" userId="e2554c37-e717-43a0-ba79-1183ca921ccd" providerId="ADAL" clId="{FC9CA128-BE2D-4489-B8C7-1684C06FD467}" dt="2020-08-06T09:28:47.619" v="65" actId="1037"/>
        <pc:sldMkLst>
          <pc:docMk/>
          <pc:sldMk cId="2660808727" sldId="261"/>
        </pc:sldMkLst>
        <pc:spChg chg="add del mod">
          <ac:chgData name="Danielle" userId="e2554c37-e717-43a0-ba79-1183ca921ccd" providerId="ADAL" clId="{FC9CA128-BE2D-4489-B8C7-1684C06FD467}" dt="2020-08-06T09:28:32.556" v="30" actId="6549"/>
          <ac:spMkLst>
            <pc:docMk/>
            <pc:sldMk cId="2660808727" sldId="261"/>
            <ac:spMk id="2" creationId="{00000000-0000-0000-0000-000000000000}"/>
          </ac:spMkLst>
        </pc:spChg>
        <pc:spChg chg="add del">
          <ac:chgData name="Danielle" userId="e2554c37-e717-43a0-ba79-1183ca921ccd" providerId="ADAL" clId="{FC9CA128-BE2D-4489-B8C7-1684C06FD467}" dt="2020-08-06T09:28:34.774" v="31" actId="478"/>
          <ac:spMkLst>
            <pc:docMk/>
            <pc:sldMk cId="2660808727" sldId="261"/>
            <ac:spMk id="26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8:11.701" v="19"/>
          <ac:spMkLst>
            <pc:docMk/>
            <pc:sldMk cId="2660808727" sldId="261"/>
            <ac:spMk id="28" creationId="{83B7058B-F149-4EF1-BB6D-DF69BD8EBE85}"/>
          </ac:spMkLst>
        </pc:spChg>
        <pc:spChg chg="mod">
          <ac:chgData name="Danielle" userId="e2554c37-e717-43a0-ba79-1183ca921ccd" providerId="ADAL" clId="{FC9CA128-BE2D-4489-B8C7-1684C06FD467}" dt="2020-08-06T09:28:11.701" v="19"/>
          <ac:spMkLst>
            <pc:docMk/>
            <pc:sldMk cId="2660808727" sldId="261"/>
            <ac:spMk id="29" creationId="{81852112-D2BE-487E-9D1F-13DE8BEF640D}"/>
          </ac:spMkLst>
        </pc:spChg>
        <pc:spChg chg="mod">
          <ac:chgData name="Danielle" userId="e2554c37-e717-43a0-ba79-1183ca921ccd" providerId="ADAL" clId="{FC9CA128-BE2D-4489-B8C7-1684C06FD467}" dt="2020-08-06T09:28:11.701" v="19"/>
          <ac:spMkLst>
            <pc:docMk/>
            <pc:sldMk cId="2660808727" sldId="261"/>
            <ac:spMk id="30" creationId="{36232B5F-94AD-4AAF-A0F8-1FEE813E942E}"/>
          </ac:spMkLst>
        </pc:spChg>
        <pc:spChg chg="add del mod">
          <ac:chgData name="Danielle" userId="e2554c37-e717-43a0-ba79-1183ca921ccd" providerId="ADAL" clId="{FC9CA128-BE2D-4489-B8C7-1684C06FD467}" dt="2020-08-06T09:28:16.694" v="20"/>
          <ac:spMkLst>
            <pc:docMk/>
            <pc:sldMk cId="2660808727" sldId="261"/>
            <ac:spMk id="31" creationId="{4CB8EB37-50CA-4621-B01F-636B04C631BC}"/>
          </ac:spMkLst>
        </pc:spChg>
        <pc:spChg chg="add del">
          <ac:chgData name="Danielle" userId="e2554c37-e717-43a0-ba79-1183ca921ccd" providerId="ADAL" clId="{FC9CA128-BE2D-4489-B8C7-1684C06FD467}" dt="2020-08-06T09:28:34.774" v="31" actId="478"/>
          <ac:spMkLst>
            <pc:docMk/>
            <pc:sldMk cId="2660808727" sldId="261"/>
            <ac:spMk id="32" creationId="{00000000-0000-0000-0000-000000000000}"/>
          </ac:spMkLst>
        </pc:spChg>
        <pc:spChg chg="add del">
          <ac:chgData name="Danielle" userId="e2554c37-e717-43a0-ba79-1183ca921ccd" providerId="ADAL" clId="{FC9CA128-BE2D-4489-B8C7-1684C06FD467}" dt="2020-08-06T09:28:34.774" v="31" actId="478"/>
          <ac:spMkLst>
            <pc:docMk/>
            <pc:sldMk cId="2660808727" sldId="261"/>
            <ac:spMk id="33" creationId="{00000000-0000-0000-0000-000000000000}"/>
          </ac:spMkLst>
        </pc:spChg>
        <pc:spChg chg="add del">
          <ac:chgData name="Danielle" userId="e2554c37-e717-43a0-ba79-1183ca921ccd" providerId="ADAL" clId="{FC9CA128-BE2D-4489-B8C7-1684C06FD467}" dt="2020-08-06T09:28:34.774" v="31" actId="478"/>
          <ac:spMkLst>
            <pc:docMk/>
            <pc:sldMk cId="2660808727" sldId="261"/>
            <ac:spMk id="39" creationId="{00000000-0000-0000-0000-000000000000}"/>
          </ac:spMkLst>
        </pc:spChg>
        <pc:spChg chg="add del">
          <ac:chgData name="Danielle" userId="e2554c37-e717-43a0-ba79-1183ca921ccd" providerId="ADAL" clId="{FC9CA128-BE2D-4489-B8C7-1684C06FD467}" dt="2020-08-06T09:28:34.774" v="31" actId="478"/>
          <ac:spMkLst>
            <pc:docMk/>
            <pc:sldMk cId="2660808727" sldId="261"/>
            <ac:spMk id="40" creationId="{00000000-0000-0000-0000-000000000000}"/>
          </ac:spMkLst>
        </pc:spChg>
        <pc:spChg chg="add del">
          <ac:chgData name="Danielle" userId="e2554c37-e717-43a0-ba79-1183ca921ccd" providerId="ADAL" clId="{FC9CA128-BE2D-4489-B8C7-1684C06FD467}" dt="2020-08-06T09:28:34.774" v="31" actId="478"/>
          <ac:spMkLst>
            <pc:docMk/>
            <pc:sldMk cId="2660808727" sldId="261"/>
            <ac:spMk id="41" creationId="{00000000-0000-0000-0000-000000000000}"/>
          </ac:spMkLst>
        </pc:spChg>
        <pc:spChg chg="add del">
          <ac:chgData name="Danielle" userId="e2554c37-e717-43a0-ba79-1183ca921ccd" providerId="ADAL" clId="{FC9CA128-BE2D-4489-B8C7-1684C06FD467}" dt="2020-08-06T09:28:34.774" v="31" actId="478"/>
          <ac:spMkLst>
            <pc:docMk/>
            <pc:sldMk cId="2660808727" sldId="261"/>
            <ac:spMk id="47" creationId="{00000000-0000-0000-0000-000000000000}"/>
          </ac:spMkLst>
        </pc:spChg>
        <pc:spChg chg="add del">
          <ac:chgData name="Danielle" userId="e2554c37-e717-43a0-ba79-1183ca921ccd" providerId="ADAL" clId="{FC9CA128-BE2D-4489-B8C7-1684C06FD467}" dt="2020-08-06T09:28:34.774" v="31" actId="478"/>
          <ac:spMkLst>
            <pc:docMk/>
            <pc:sldMk cId="2660808727" sldId="261"/>
            <ac:spMk id="48" creationId="{00000000-0000-0000-0000-000000000000}"/>
          </ac:spMkLst>
        </pc:spChg>
        <pc:spChg chg="add del">
          <ac:chgData name="Danielle" userId="e2554c37-e717-43a0-ba79-1183ca921ccd" providerId="ADAL" clId="{FC9CA128-BE2D-4489-B8C7-1684C06FD467}" dt="2020-08-06T09:28:34.774" v="31" actId="478"/>
          <ac:spMkLst>
            <pc:docMk/>
            <pc:sldMk cId="2660808727" sldId="261"/>
            <ac:spMk id="49" creationId="{00000000-0000-0000-0000-000000000000}"/>
          </ac:spMkLst>
        </pc:spChg>
        <pc:spChg chg="add del mod">
          <ac:chgData name="Danielle" userId="e2554c37-e717-43a0-ba79-1183ca921ccd" providerId="ADAL" clId="{FC9CA128-BE2D-4489-B8C7-1684C06FD467}" dt="2020-08-06T09:28:16.694" v="20"/>
          <ac:spMkLst>
            <pc:docMk/>
            <pc:sldMk cId="2660808727" sldId="261"/>
            <ac:spMk id="50" creationId="{3BEA9EFA-FED5-46BA-ACAB-6445B27CFD29}"/>
          </ac:spMkLst>
        </pc:spChg>
        <pc:spChg chg="add del mod">
          <ac:chgData name="Danielle" userId="e2554c37-e717-43a0-ba79-1183ca921ccd" providerId="ADAL" clId="{FC9CA128-BE2D-4489-B8C7-1684C06FD467}" dt="2020-08-06T09:28:16.694" v="20"/>
          <ac:spMkLst>
            <pc:docMk/>
            <pc:sldMk cId="2660808727" sldId="261"/>
            <ac:spMk id="51" creationId="{0D8D67E7-EE00-4C83-9E70-2A5E33C5D074}"/>
          </ac:spMkLst>
        </pc:spChg>
        <pc:spChg chg="add del mod">
          <ac:chgData name="Danielle" userId="e2554c37-e717-43a0-ba79-1183ca921ccd" providerId="ADAL" clId="{FC9CA128-BE2D-4489-B8C7-1684C06FD467}" dt="2020-08-06T09:28:16.694" v="20"/>
          <ac:spMkLst>
            <pc:docMk/>
            <pc:sldMk cId="2660808727" sldId="261"/>
            <ac:spMk id="52" creationId="{0AC2F337-FB47-4137-8E89-ADFEF807B5EA}"/>
          </ac:spMkLst>
        </pc:spChg>
        <pc:spChg chg="add del mod">
          <ac:chgData name="Danielle" userId="e2554c37-e717-43a0-ba79-1183ca921ccd" providerId="ADAL" clId="{FC9CA128-BE2D-4489-B8C7-1684C06FD467}" dt="2020-08-06T09:28:16.694" v="20"/>
          <ac:spMkLst>
            <pc:docMk/>
            <pc:sldMk cId="2660808727" sldId="261"/>
            <ac:spMk id="53" creationId="{24F3F6A6-F82B-4B51-8479-1C3853CFD590}"/>
          </ac:spMkLst>
        </pc:spChg>
        <pc:spChg chg="add del mod">
          <ac:chgData name="Danielle" userId="e2554c37-e717-43a0-ba79-1183ca921ccd" providerId="ADAL" clId="{FC9CA128-BE2D-4489-B8C7-1684C06FD467}" dt="2020-08-06T09:28:16.694" v="20"/>
          <ac:spMkLst>
            <pc:docMk/>
            <pc:sldMk cId="2660808727" sldId="261"/>
            <ac:spMk id="54" creationId="{5E14633B-BC54-4F4E-A12E-16554B3B36D7}"/>
          </ac:spMkLst>
        </pc:spChg>
        <pc:spChg chg="add del mod">
          <ac:chgData name="Danielle" userId="e2554c37-e717-43a0-ba79-1183ca921ccd" providerId="ADAL" clId="{FC9CA128-BE2D-4489-B8C7-1684C06FD467}" dt="2020-08-06T09:28:16.694" v="20"/>
          <ac:spMkLst>
            <pc:docMk/>
            <pc:sldMk cId="2660808727" sldId="261"/>
            <ac:spMk id="55" creationId="{430FEAAE-6D17-497A-A84E-A3431907EDB4}"/>
          </ac:spMkLst>
        </pc:spChg>
        <pc:spChg chg="add del mod">
          <ac:chgData name="Danielle" userId="e2554c37-e717-43a0-ba79-1183ca921ccd" providerId="ADAL" clId="{FC9CA128-BE2D-4489-B8C7-1684C06FD467}" dt="2020-08-06T09:28:16.694" v="20"/>
          <ac:spMkLst>
            <pc:docMk/>
            <pc:sldMk cId="2660808727" sldId="261"/>
            <ac:spMk id="56" creationId="{3E1C54F6-81D4-4F42-AED0-3BE0DE1873AD}"/>
          </ac:spMkLst>
        </pc:spChg>
        <pc:spChg chg="mod">
          <ac:chgData name="Danielle" userId="e2554c37-e717-43a0-ba79-1183ca921ccd" providerId="ADAL" clId="{FC9CA128-BE2D-4489-B8C7-1684C06FD467}" dt="2020-08-06T09:28:35.264" v="32"/>
          <ac:spMkLst>
            <pc:docMk/>
            <pc:sldMk cId="2660808727" sldId="261"/>
            <ac:spMk id="58" creationId="{6690FA2A-C904-4BE8-8DCF-57CD3AF8048D}"/>
          </ac:spMkLst>
        </pc:spChg>
        <pc:spChg chg="mod">
          <ac:chgData name="Danielle" userId="e2554c37-e717-43a0-ba79-1183ca921ccd" providerId="ADAL" clId="{FC9CA128-BE2D-4489-B8C7-1684C06FD467}" dt="2020-08-06T09:28:35.264" v="32"/>
          <ac:spMkLst>
            <pc:docMk/>
            <pc:sldMk cId="2660808727" sldId="261"/>
            <ac:spMk id="59" creationId="{8312EC51-D296-469C-9C42-74697366B53E}"/>
          </ac:spMkLst>
        </pc:spChg>
        <pc:spChg chg="mod">
          <ac:chgData name="Danielle" userId="e2554c37-e717-43a0-ba79-1183ca921ccd" providerId="ADAL" clId="{FC9CA128-BE2D-4489-B8C7-1684C06FD467}" dt="2020-08-06T09:28:35.264" v="32"/>
          <ac:spMkLst>
            <pc:docMk/>
            <pc:sldMk cId="2660808727" sldId="261"/>
            <ac:spMk id="60" creationId="{F5D51FE4-F5A6-44E2-9FAF-ABB966EC0E10}"/>
          </ac:spMkLst>
        </pc:spChg>
        <pc:spChg chg="add mod">
          <ac:chgData name="Danielle" userId="e2554c37-e717-43a0-ba79-1183ca921ccd" providerId="ADAL" clId="{FC9CA128-BE2D-4489-B8C7-1684C06FD467}" dt="2020-08-06T09:28:39.477" v="33" actId="1076"/>
          <ac:spMkLst>
            <pc:docMk/>
            <pc:sldMk cId="2660808727" sldId="261"/>
            <ac:spMk id="61" creationId="{7007C59D-1CDF-4C5F-A607-4B6C709C8B51}"/>
          </ac:spMkLst>
        </pc:spChg>
        <pc:spChg chg="add mod">
          <ac:chgData name="Danielle" userId="e2554c37-e717-43a0-ba79-1183ca921ccd" providerId="ADAL" clId="{FC9CA128-BE2D-4489-B8C7-1684C06FD467}" dt="2020-08-06T09:28:39.477" v="33" actId="1076"/>
          <ac:spMkLst>
            <pc:docMk/>
            <pc:sldMk cId="2660808727" sldId="261"/>
            <ac:spMk id="62" creationId="{8FD83941-9F5C-4161-8777-B42B785B4B67}"/>
          </ac:spMkLst>
        </pc:spChg>
        <pc:spChg chg="add mod">
          <ac:chgData name="Danielle" userId="e2554c37-e717-43a0-ba79-1183ca921ccd" providerId="ADAL" clId="{FC9CA128-BE2D-4489-B8C7-1684C06FD467}" dt="2020-08-06T09:28:39.477" v="33" actId="1076"/>
          <ac:spMkLst>
            <pc:docMk/>
            <pc:sldMk cId="2660808727" sldId="261"/>
            <ac:spMk id="63" creationId="{AF8B9437-F4F2-4B24-A7E9-A3ECF5AEA995}"/>
          </ac:spMkLst>
        </pc:spChg>
        <pc:spChg chg="add mod">
          <ac:chgData name="Danielle" userId="e2554c37-e717-43a0-ba79-1183ca921ccd" providerId="ADAL" clId="{FC9CA128-BE2D-4489-B8C7-1684C06FD467}" dt="2020-08-06T09:28:39.477" v="33" actId="1076"/>
          <ac:spMkLst>
            <pc:docMk/>
            <pc:sldMk cId="2660808727" sldId="261"/>
            <ac:spMk id="64" creationId="{CE918222-D918-4AFE-B528-28ABBE5E5224}"/>
          </ac:spMkLst>
        </pc:spChg>
        <pc:spChg chg="add mod">
          <ac:chgData name="Danielle" userId="e2554c37-e717-43a0-ba79-1183ca921ccd" providerId="ADAL" clId="{FC9CA128-BE2D-4489-B8C7-1684C06FD467}" dt="2020-08-06T09:28:39.477" v="33" actId="1076"/>
          <ac:spMkLst>
            <pc:docMk/>
            <pc:sldMk cId="2660808727" sldId="261"/>
            <ac:spMk id="65" creationId="{F9A655B6-5FA8-461A-9480-5ADE6B1A603B}"/>
          </ac:spMkLst>
        </pc:spChg>
        <pc:spChg chg="add mod">
          <ac:chgData name="Danielle" userId="e2554c37-e717-43a0-ba79-1183ca921ccd" providerId="ADAL" clId="{FC9CA128-BE2D-4489-B8C7-1684C06FD467}" dt="2020-08-06T09:28:47.619" v="65" actId="1037"/>
          <ac:spMkLst>
            <pc:docMk/>
            <pc:sldMk cId="2660808727" sldId="261"/>
            <ac:spMk id="66" creationId="{E56264B1-1B9B-49E3-B3DC-5FA7B1E7EDA2}"/>
          </ac:spMkLst>
        </pc:spChg>
        <pc:spChg chg="add mod">
          <ac:chgData name="Danielle" userId="e2554c37-e717-43a0-ba79-1183ca921ccd" providerId="ADAL" clId="{FC9CA128-BE2D-4489-B8C7-1684C06FD467}" dt="2020-08-06T09:28:47.619" v="65" actId="1037"/>
          <ac:spMkLst>
            <pc:docMk/>
            <pc:sldMk cId="2660808727" sldId="261"/>
            <ac:spMk id="67" creationId="{83C0F4D1-72F3-4901-901D-E8EB81B58696}"/>
          </ac:spMkLst>
        </pc:spChg>
        <pc:spChg chg="add mod">
          <ac:chgData name="Danielle" userId="e2554c37-e717-43a0-ba79-1183ca921ccd" providerId="ADAL" clId="{FC9CA128-BE2D-4489-B8C7-1684C06FD467}" dt="2020-08-06T09:28:47.619" v="65" actId="1037"/>
          <ac:spMkLst>
            <pc:docMk/>
            <pc:sldMk cId="2660808727" sldId="261"/>
            <ac:spMk id="68" creationId="{3713E145-180E-49D6-B646-3E3057BDC572}"/>
          </ac:spMkLst>
        </pc:spChg>
        <pc:grpChg chg="add del">
          <ac:chgData name="Danielle" userId="e2554c37-e717-43a0-ba79-1183ca921ccd" providerId="ADAL" clId="{FC9CA128-BE2D-4489-B8C7-1684C06FD467}" dt="2020-08-06T09:28:34.774" v="31" actId="478"/>
          <ac:grpSpMkLst>
            <pc:docMk/>
            <pc:sldMk cId="2660808727" sldId="261"/>
            <ac:grpSpMk id="15" creationId="{00000000-0000-0000-0000-000000000000}"/>
          </ac:grpSpMkLst>
        </pc:grpChg>
        <pc:grpChg chg="add del mod">
          <ac:chgData name="Danielle" userId="e2554c37-e717-43a0-ba79-1183ca921ccd" providerId="ADAL" clId="{FC9CA128-BE2D-4489-B8C7-1684C06FD467}" dt="2020-08-06T09:28:16.694" v="20"/>
          <ac:grpSpMkLst>
            <pc:docMk/>
            <pc:sldMk cId="2660808727" sldId="261"/>
            <ac:grpSpMk id="27" creationId="{7AF6C408-3AA5-4BA2-8D76-3802684EBF9F}"/>
          </ac:grpSpMkLst>
        </pc:grpChg>
        <pc:grpChg chg="add del">
          <ac:chgData name="Danielle" userId="e2554c37-e717-43a0-ba79-1183ca921ccd" providerId="ADAL" clId="{FC9CA128-BE2D-4489-B8C7-1684C06FD467}" dt="2020-08-06T09:28:34.774" v="31" actId="478"/>
          <ac:grpSpMkLst>
            <pc:docMk/>
            <pc:sldMk cId="2660808727" sldId="261"/>
            <ac:grpSpMk id="34" creationId="{00000000-0000-0000-0000-000000000000}"/>
          </ac:grpSpMkLst>
        </pc:grpChg>
        <pc:grpChg chg="add del">
          <ac:chgData name="Danielle" userId="e2554c37-e717-43a0-ba79-1183ca921ccd" providerId="ADAL" clId="{FC9CA128-BE2D-4489-B8C7-1684C06FD467}" dt="2020-08-06T09:28:34.774" v="31" actId="478"/>
          <ac:grpSpMkLst>
            <pc:docMk/>
            <pc:sldMk cId="2660808727" sldId="261"/>
            <ac:grpSpMk id="42" creationId="{00000000-0000-0000-0000-000000000000}"/>
          </ac:grpSpMkLst>
        </pc:grpChg>
        <pc:grpChg chg="add mod">
          <ac:chgData name="Danielle" userId="e2554c37-e717-43a0-ba79-1183ca921ccd" providerId="ADAL" clId="{FC9CA128-BE2D-4489-B8C7-1684C06FD467}" dt="2020-08-06T09:28:39.477" v="33" actId="1076"/>
          <ac:grpSpMkLst>
            <pc:docMk/>
            <pc:sldMk cId="2660808727" sldId="261"/>
            <ac:grpSpMk id="57" creationId="{603509AE-DFFB-43DD-B871-9AB51938D80D}"/>
          </ac:grpSpMkLst>
        </pc:grpChg>
        <pc:cxnChg chg="mod">
          <ac:chgData name="Danielle" userId="e2554c37-e717-43a0-ba79-1183ca921ccd" providerId="ADAL" clId="{FC9CA128-BE2D-4489-B8C7-1684C06FD467}" dt="2020-08-06T09:28:34.774" v="31" actId="478"/>
          <ac:cxnSpMkLst>
            <pc:docMk/>
            <pc:sldMk cId="2660808727" sldId="261"/>
            <ac:cxnSpMk id="6" creationId="{00000000-0000-0000-0000-000000000000}"/>
          </ac:cxnSpMkLst>
        </pc:cxnChg>
        <pc:cxnChg chg="mod">
          <ac:chgData name="Danielle" userId="e2554c37-e717-43a0-ba79-1183ca921ccd" providerId="ADAL" clId="{FC9CA128-BE2D-4489-B8C7-1684C06FD467}" dt="2020-08-06T09:28:34.774" v="31" actId="478"/>
          <ac:cxnSpMkLst>
            <pc:docMk/>
            <pc:sldMk cId="2660808727" sldId="261"/>
            <ac:cxnSpMk id="13" creationId="{00000000-0000-0000-0000-000000000000}"/>
          </ac:cxnSpMkLst>
        </pc:cxnChg>
        <pc:cxnChg chg="mod">
          <ac:chgData name="Danielle" userId="e2554c37-e717-43a0-ba79-1183ca921ccd" providerId="ADAL" clId="{FC9CA128-BE2D-4489-B8C7-1684C06FD467}" dt="2020-08-06T09:28:34.774" v="31" actId="478"/>
          <ac:cxnSpMkLst>
            <pc:docMk/>
            <pc:sldMk cId="2660808727" sldId="261"/>
            <ac:cxnSpMk id="36" creationId="{00000000-0000-0000-0000-000000000000}"/>
          </ac:cxnSpMkLst>
        </pc:cxnChg>
        <pc:cxnChg chg="mod">
          <ac:chgData name="Danielle" userId="e2554c37-e717-43a0-ba79-1183ca921ccd" providerId="ADAL" clId="{FC9CA128-BE2D-4489-B8C7-1684C06FD467}" dt="2020-08-06T09:28:34.774" v="31" actId="478"/>
          <ac:cxnSpMkLst>
            <pc:docMk/>
            <pc:sldMk cId="2660808727" sldId="261"/>
            <ac:cxnSpMk id="37" creationId="{00000000-0000-0000-0000-000000000000}"/>
          </ac:cxnSpMkLst>
        </pc:cxnChg>
        <pc:cxnChg chg="mod">
          <ac:chgData name="Danielle" userId="e2554c37-e717-43a0-ba79-1183ca921ccd" providerId="ADAL" clId="{FC9CA128-BE2D-4489-B8C7-1684C06FD467}" dt="2020-08-06T09:28:34.774" v="31" actId="478"/>
          <ac:cxnSpMkLst>
            <pc:docMk/>
            <pc:sldMk cId="2660808727" sldId="261"/>
            <ac:cxnSpMk id="44" creationId="{00000000-0000-0000-0000-000000000000}"/>
          </ac:cxnSpMkLst>
        </pc:cxnChg>
        <pc:cxnChg chg="mod">
          <ac:chgData name="Danielle" userId="e2554c37-e717-43a0-ba79-1183ca921ccd" providerId="ADAL" clId="{FC9CA128-BE2D-4489-B8C7-1684C06FD467}" dt="2020-08-06T09:28:34.774" v="31" actId="478"/>
          <ac:cxnSpMkLst>
            <pc:docMk/>
            <pc:sldMk cId="2660808727" sldId="261"/>
            <ac:cxnSpMk id="45" creationId="{00000000-0000-0000-0000-000000000000}"/>
          </ac:cxnSpMkLst>
        </pc:cxnChg>
      </pc:sldChg>
      <pc:sldChg chg="modSp">
        <pc:chgData name="Danielle" userId="e2554c37-e717-43a0-ba79-1183ca921ccd" providerId="ADAL" clId="{FC9CA128-BE2D-4489-B8C7-1684C06FD467}" dt="2020-08-06T09:29:07.187" v="67" actId="2711"/>
        <pc:sldMkLst>
          <pc:docMk/>
          <pc:sldMk cId="3429813484" sldId="262"/>
        </pc:sldMkLst>
        <pc:spChg chg="mod">
          <ac:chgData name="Danielle" userId="e2554c37-e717-43a0-ba79-1183ca921ccd" providerId="ADAL" clId="{FC9CA128-BE2D-4489-B8C7-1684C06FD467}" dt="2020-08-06T09:29:07.187" v="67" actId="2711"/>
          <ac:spMkLst>
            <pc:docMk/>
            <pc:sldMk cId="3429813484" sldId="262"/>
            <ac:spMk id="4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07.187" v="67" actId="2711"/>
          <ac:spMkLst>
            <pc:docMk/>
            <pc:sldMk cId="3429813484" sldId="262"/>
            <ac:spMk id="7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07.187" v="67" actId="2711"/>
          <ac:spMkLst>
            <pc:docMk/>
            <pc:sldMk cId="3429813484" sldId="262"/>
            <ac:spMk id="8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07.187" v="67" actId="2711"/>
          <ac:spMkLst>
            <pc:docMk/>
            <pc:sldMk cId="3429813484" sldId="262"/>
            <ac:spMk id="9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07.187" v="67" actId="2711"/>
          <ac:spMkLst>
            <pc:docMk/>
            <pc:sldMk cId="3429813484" sldId="262"/>
            <ac:spMk id="10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07.187" v="67" actId="2711"/>
          <ac:spMkLst>
            <pc:docMk/>
            <pc:sldMk cId="3429813484" sldId="262"/>
            <ac:spMk id="11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07.187" v="67" actId="2711"/>
          <ac:spMkLst>
            <pc:docMk/>
            <pc:sldMk cId="3429813484" sldId="262"/>
            <ac:spMk id="13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07.187" v="67" actId="2711"/>
          <ac:spMkLst>
            <pc:docMk/>
            <pc:sldMk cId="3429813484" sldId="262"/>
            <ac:spMk id="14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07.187" v="67" actId="2711"/>
          <ac:spMkLst>
            <pc:docMk/>
            <pc:sldMk cId="3429813484" sldId="262"/>
            <ac:spMk id="15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07.187" v="67" actId="2711"/>
          <ac:spMkLst>
            <pc:docMk/>
            <pc:sldMk cId="3429813484" sldId="262"/>
            <ac:spMk id="16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07.187" v="67" actId="2711"/>
          <ac:spMkLst>
            <pc:docMk/>
            <pc:sldMk cId="3429813484" sldId="262"/>
            <ac:spMk id="17" creationId="{00000000-0000-0000-0000-000000000000}"/>
          </ac:spMkLst>
        </pc:spChg>
        <pc:grpChg chg="mod">
          <ac:chgData name="Danielle" userId="e2554c37-e717-43a0-ba79-1183ca921ccd" providerId="ADAL" clId="{FC9CA128-BE2D-4489-B8C7-1684C06FD467}" dt="2020-08-06T09:29:07.187" v="67" actId="2711"/>
          <ac:grpSpMkLst>
            <pc:docMk/>
            <pc:sldMk cId="3429813484" sldId="262"/>
            <ac:grpSpMk id="6" creationId="{00000000-0000-0000-0000-000000000000}"/>
          </ac:grpSpMkLst>
        </pc:grpChg>
      </pc:sldChg>
      <pc:sldChg chg="modSp">
        <pc:chgData name="Danielle" userId="e2554c37-e717-43a0-ba79-1183ca921ccd" providerId="ADAL" clId="{FC9CA128-BE2D-4489-B8C7-1684C06FD467}" dt="2020-08-06T09:29:12.321" v="68" actId="2711"/>
        <pc:sldMkLst>
          <pc:docMk/>
          <pc:sldMk cId="1819923884" sldId="263"/>
        </pc:sldMkLst>
        <pc:spChg chg="mod">
          <ac:chgData name="Danielle" userId="e2554c37-e717-43a0-ba79-1183ca921ccd" providerId="ADAL" clId="{FC9CA128-BE2D-4489-B8C7-1684C06FD467}" dt="2020-08-06T09:29:12.321" v="68" actId="2711"/>
          <ac:spMkLst>
            <pc:docMk/>
            <pc:sldMk cId="1819923884" sldId="263"/>
            <ac:spMk id="8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12.321" v="68" actId="2711"/>
          <ac:spMkLst>
            <pc:docMk/>
            <pc:sldMk cId="1819923884" sldId="263"/>
            <ac:spMk id="9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12.321" v="68" actId="2711"/>
          <ac:spMkLst>
            <pc:docMk/>
            <pc:sldMk cId="1819923884" sldId="263"/>
            <ac:spMk id="15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12.321" v="68" actId="2711"/>
          <ac:spMkLst>
            <pc:docMk/>
            <pc:sldMk cId="1819923884" sldId="263"/>
            <ac:spMk id="16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12.321" v="68" actId="2711"/>
          <ac:spMkLst>
            <pc:docMk/>
            <pc:sldMk cId="1819923884" sldId="263"/>
            <ac:spMk id="17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12.321" v="68" actId="2711"/>
          <ac:spMkLst>
            <pc:docMk/>
            <pc:sldMk cId="1819923884" sldId="263"/>
            <ac:spMk id="18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12.321" v="68" actId="2711"/>
          <ac:spMkLst>
            <pc:docMk/>
            <pc:sldMk cId="1819923884" sldId="263"/>
            <ac:spMk id="19" creationId="{56E2E04B-E75B-41CF-94CA-2B396715AB84}"/>
          </ac:spMkLst>
        </pc:spChg>
        <pc:spChg chg="mod">
          <ac:chgData name="Danielle" userId="e2554c37-e717-43a0-ba79-1183ca921ccd" providerId="ADAL" clId="{FC9CA128-BE2D-4489-B8C7-1684C06FD467}" dt="2020-08-06T09:29:12.321" v="68" actId="2711"/>
          <ac:spMkLst>
            <pc:docMk/>
            <pc:sldMk cId="1819923884" sldId="263"/>
            <ac:spMk id="20" creationId="{E149FB2F-E28C-4404-9A71-74AA4E140D21}"/>
          </ac:spMkLst>
        </pc:spChg>
        <pc:spChg chg="mod">
          <ac:chgData name="Danielle" userId="e2554c37-e717-43a0-ba79-1183ca921ccd" providerId="ADAL" clId="{FC9CA128-BE2D-4489-B8C7-1684C06FD467}" dt="2020-08-06T09:29:12.321" v="68" actId="2711"/>
          <ac:spMkLst>
            <pc:docMk/>
            <pc:sldMk cId="1819923884" sldId="263"/>
            <ac:spMk id="21" creationId="{6BA7343D-D3B1-4A6C-B377-80E00E96AF40}"/>
          </ac:spMkLst>
        </pc:spChg>
        <pc:spChg chg="mod">
          <ac:chgData name="Danielle" userId="e2554c37-e717-43a0-ba79-1183ca921ccd" providerId="ADAL" clId="{FC9CA128-BE2D-4489-B8C7-1684C06FD467}" dt="2020-08-06T09:29:12.321" v="68" actId="2711"/>
          <ac:spMkLst>
            <pc:docMk/>
            <pc:sldMk cId="1819923884" sldId="263"/>
            <ac:spMk id="22" creationId="{89F931A6-E4B3-4C8B-8DD0-64BB0FE54D47}"/>
          </ac:spMkLst>
        </pc:spChg>
        <pc:spChg chg="mod">
          <ac:chgData name="Danielle" userId="e2554c37-e717-43a0-ba79-1183ca921ccd" providerId="ADAL" clId="{FC9CA128-BE2D-4489-B8C7-1684C06FD467}" dt="2020-08-06T09:29:12.321" v="68" actId="2711"/>
          <ac:spMkLst>
            <pc:docMk/>
            <pc:sldMk cId="1819923884" sldId="263"/>
            <ac:spMk id="23" creationId="{0AC1841A-FCE4-49DC-9254-09C25D62D5BD}"/>
          </ac:spMkLst>
        </pc:spChg>
        <pc:spChg chg="mod">
          <ac:chgData name="Danielle" userId="e2554c37-e717-43a0-ba79-1183ca921ccd" providerId="ADAL" clId="{FC9CA128-BE2D-4489-B8C7-1684C06FD467}" dt="2020-08-06T09:29:12.321" v="68" actId="2711"/>
          <ac:spMkLst>
            <pc:docMk/>
            <pc:sldMk cId="1819923884" sldId="263"/>
            <ac:spMk id="24" creationId="{0A539DEF-9C45-42FA-8806-9E30E29458C0}"/>
          </ac:spMkLst>
        </pc:spChg>
        <pc:grpChg chg="mod">
          <ac:chgData name="Danielle" userId="e2554c37-e717-43a0-ba79-1183ca921ccd" providerId="ADAL" clId="{FC9CA128-BE2D-4489-B8C7-1684C06FD467}" dt="2020-08-06T09:29:12.321" v="68" actId="2711"/>
          <ac:grpSpMkLst>
            <pc:docMk/>
            <pc:sldMk cId="1819923884" sldId="263"/>
            <ac:grpSpMk id="6" creationId="{00000000-0000-0000-0000-000000000000}"/>
          </ac:grpSpMkLst>
        </pc:grpChg>
      </pc:sldChg>
      <pc:sldChg chg="modSp">
        <pc:chgData name="Danielle" userId="e2554c37-e717-43a0-ba79-1183ca921ccd" providerId="ADAL" clId="{FC9CA128-BE2D-4489-B8C7-1684C06FD467}" dt="2020-08-06T09:29:17.823" v="69" actId="2711"/>
        <pc:sldMkLst>
          <pc:docMk/>
          <pc:sldMk cId="2171636048" sldId="264"/>
        </pc:sldMkLst>
        <pc:spChg chg="mod">
          <ac:chgData name="Danielle" userId="e2554c37-e717-43a0-ba79-1183ca921ccd" providerId="ADAL" clId="{FC9CA128-BE2D-4489-B8C7-1684C06FD467}" dt="2020-08-06T09:29:17.823" v="69" actId="2711"/>
          <ac:spMkLst>
            <pc:docMk/>
            <pc:sldMk cId="2171636048" sldId="264"/>
            <ac:spMk id="8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17.823" v="69" actId="2711"/>
          <ac:spMkLst>
            <pc:docMk/>
            <pc:sldMk cId="2171636048" sldId="264"/>
            <ac:spMk id="9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17.823" v="69" actId="2711"/>
          <ac:spMkLst>
            <pc:docMk/>
            <pc:sldMk cId="2171636048" sldId="264"/>
            <ac:spMk id="15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17.823" v="69" actId="2711"/>
          <ac:spMkLst>
            <pc:docMk/>
            <pc:sldMk cId="2171636048" sldId="264"/>
            <ac:spMk id="16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17.823" v="69" actId="2711"/>
          <ac:spMkLst>
            <pc:docMk/>
            <pc:sldMk cId="2171636048" sldId="264"/>
            <ac:spMk id="17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17.823" v="69" actId="2711"/>
          <ac:spMkLst>
            <pc:docMk/>
            <pc:sldMk cId="2171636048" sldId="264"/>
            <ac:spMk id="19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17.823" v="69" actId="2711"/>
          <ac:spMkLst>
            <pc:docMk/>
            <pc:sldMk cId="2171636048" sldId="264"/>
            <ac:spMk id="20" creationId="{69AEF8E2-4B3C-475B-9254-F875891F40FB}"/>
          </ac:spMkLst>
        </pc:spChg>
        <pc:spChg chg="mod">
          <ac:chgData name="Danielle" userId="e2554c37-e717-43a0-ba79-1183ca921ccd" providerId="ADAL" clId="{FC9CA128-BE2D-4489-B8C7-1684C06FD467}" dt="2020-08-06T09:29:17.823" v="69" actId="2711"/>
          <ac:spMkLst>
            <pc:docMk/>
            <pc:sldMk cId="2171636048" sldId="264"/>
            <ac:spMk id="21" creationId="{3A0B762B-869C-4169-BB24-347E8F83F404}"/>
          </ac:spMkLst>
        </pc:spChg>
        <pc:spChg chg="mod">
          <ac:chgData name="Danielle" userId="e2554c37-e717-43a0-ba79-1183ca921ccd" providerId="ADAL" clId="{FC9CA128-BE2D-4489-B8C7-1684C06FD467}" dt="2020-08-06T09:29:17.823" v="69" actId="2711"/>
          <ac:spMkLst>
            <pc:docMk/>
            <pc:sldMk cId="2171636048" sldId="264"/>
            <ac:spMk id="22" creationId="{591866C6-D779-4152-AB65-900228EC8CE4}"/>
          </ac:spMkLst>
        </pc:spChg>
        <pc:spChg chg="mod">
          <ac:chgData name="Danielle" userId="e2554c37-e717-43a0-ba79-1183ca921ccd" providerId="ADAL" clId="{FC9CA128-BE2D-4489-B8C7-1684C06FD467}" dt="2020-08-06T09:29:17.823" v="69" actId="2711"/>
          <ac:spMkLst>
            <pc:docMk/>
            <pc:sldMk cId="2171636048" sldId="264"/>
            <ac:spMk id="23" creationId="{F1E1D680-A0EE-46DE-B8F9-FD9608E884B3}"/>
          </ac:spMkLst>
        </pc:spChg>
        <pc:spChg chg="mod">
          <ac:chgData name="Danielle" userId="e2554c37-e717-43a0-ba79-1183ca921ccd" providerId="ADAL" clId="{FC9CA128-BE2D-4489-B8C7-1684C06FD467}" dt="2020-08-06T09:29:17.823" v="69" actId="2711"/>
          <ac:spMkLst>
            <pc:docMk/>
            <pc:sldMk cId="2171636048" sldId="264"/>
            <ac:spMk id="24" creationId="{9078DD52-B57E-497B-9AFF-2655E74B10AF}"/>
          </ac:spMkLst>
        </pc:spChg>
        <pc:spChg chg="mod">
          <ac:chgData name="Danielle" userId="e2554c37-e717-43a0-ba79-1183ca921ccd" providerId="ADAL" clId="{FC9CA128-BE2D-4489-B8C7-1684C06FD467}" dt="2020-08-06T09:29:17.823" v="69" actId="2711"/>
          <ac:spMkLst>
            <pc:docMk/>
            <pc:sldMk cId="2171636048" sldId="264"/>
            <ac:spMk id="25" creationId="{F3F502C0-63A0-4FD5-B29B-231976B4B98C}"/>
          </ac:spMkLst>
        </pc:spChg>
        <pc:spChg chg="mod">
          <ac:chgData name="Danielle" userId="e2554c37-e717-43a0-ba79-1183ca921ccd" providerId="ADAL" clId="{FC9CA128-BE2D-4489-B8C7-1684C06FD467}" dt="2020-08-06T09:29:17.823" v="69" actId="2711"/>
          <ac:spMkLst>
            <pc:docMk/>
            <pc:sldMk cId="2171636048" sldId="264"/>
            <ac:spMk id="26" creationId="{F6E3113B-0F21-49D8-8CAA-9513A0842EF1}"/>
          </ac:spMkLst>
        </pc:spChg>
        <pc:grpChg chg="mod">
          <ac:chgData name="Danielle" userId="e2554c37-e717-43a0-ba79-1183ca921ccd" providerId="ADAL" clId="{FC9CA128-BE2D-4489-B8C7-1684C06FD467}" dt="2020-08-06T09:29:17.823" v="69" actId="2711"/>
          <ac:grpSpMkLst>
            <pc:docMk/>
            <pc:sldMk cId="2171636048" sldId="264"/>
            <ac:grpSpMk id="6" creationId="{00000000-0000-0000-0000-000000000000}"/>
          </ac:grpSpMkLst>
        </pc:grpChg>
      </pc:sldChg>
      <pc:sldChg chg="modSp">
        <pc:chgData name="Danielle" userId="e2554c37-e717-43a0-ba79-1183ca921ccd" providerId="ADAL" clId="{FC9CA128-BE2D-4489-B8C7-1684C06FD467}" dt="2020-08-06T09:29:23.341" v="70" actId="2711"/>
        <pc:sldMkLst>
          <pc:docMk/>
          <pc:sldMk cId="420227483" sldId="265"/>
        </pc:sldMkLst>
        <pc:spChg chg="mod">
          <ac:chgData name="Danielle" userId="e2554c37-e717-43a0-ba79-1183ca921ccd" providerId="ADAL" clId="{FC9CA128-BE2D-4489-B8C7-1684C06FD467}" dt="2020-08-06T09:29:23.341" v="70" actId="2711"/>
          <ac:spMkLst>
            <pc:docMk/>
            <pc:sldMk cId="420227483" sldId="265"/>
            <ac:spMk id="5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23.341" v="70" actId="2711"/>
          <ac:spMkLst>
            <pc:docMk/>
            <pc:sldMk cId="420227483" sldId="265"/>
            <ac:spMk id="8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23.341" v="70" actId="2711"/>
          <ac:spMkLst>
            <pc:docMk/>
            <pc:sldMk cId="420227483" sldId="265"/>
            <ac:spMk id="9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23.341" v="70" actId="2711"/>
          <ac:spMkLst>
            <pc:docMk/>
            <pc:sldMk cId="420227483" sldId="265"/>
            <ac:spMk id="22" creationId="{85AAE56E-F1E2-464C-9FC0-CACA3426FC09}"/>
          </ac:spMkLst>
        </pc:spChg>
        <pc:spChg chg="mod">
          <ac:chgData name="Danielle" userId="e2554c37-e717-43a0-ba79-1183ca921ccd" providerId="ADAL" clId="{FC9CA128-BE2D-4489-B8C7-1684C06FD467}" dt="2020-08-06T09:29:23.341" v="70" actId="2711"/>
          <ac:spMkLst>
            <pc:docMk/>
            <pc:sldMk cId="420227483" sldId="265"/>
            <ac:spMk id="23" creationId="{E4317A41-4EAD-4B0F-BD43-C4C655E28F0F}"/>
          </ac:spMkLst>
        </pc:spChg>
        <pc:spChg chg="mod">
          <ac:chgData name="Danielle" userId="e2554c37-e717-43a0-ba79-1183ca921ccd" providerId="ADAL" clId="{FC9CA128-BE2D-4489-B8C7-1684C06FD467}" dt="2020-08-06T09:29:23.341" v="70" actId="2711"/>
          <ac:spMkLst>
            <pc:docMk/>
            <pc:sldMk cId="420227483" sldId="265"/>
            <ac:spMk id="24" creationId="{32DACCEC-F227-4EBB-8B2D-BCB5C810C571}"/>
          </ac:spMkLst>
        </pc:spChg>
        <pc:spChg chg="mod">
          <ac:chgData name="Danielle" userId="e2554c37-e717-43a0-ba79-1183ca921ccd" providerId="ADAL" clId="{FC9CA128-BE2D-4489-B8C7-1684C06FD467}" dt="2020-08-06T09:29:23.341" v="70" actId="2711"/>
          <ac:spMkLst>
            <pc:docMk/>
            <pc:sldMk cId="420227483" sldId="265"/>
            <ac:spMk id="25" creationId="{F91D8E48-2075-4159-9192-154760C24588}"/>
          </ac:spMkLst>
        </pc:spChg>
        <pc:spChg chg="mod">
          <ac:chgData name="Danielle" userId="e2554c37-e717-43a0-ba79-1183ca921ccd" providerId="ADAL" clId="{FC9CA128-BE2D-4489-B8C7-1684C06FD467}" dt="2020-08-06T09:29:23.341" v="70" actId="2711"/>
          <ac:spMkLst>
            <pc:docMk/>
            <pc:sldMk cId="420227483" sldId="265"/>
            <ac:spMk id="26" creationId="{8A60155C-9ABF-4C2C-B1C1-64592BC74AAD}"/>
          </ac:spMkLst>
        </pc:spChg>
        <pc:spChg chg="mod">
          <ac:chgData name="Danielle" userId="e2554c37-e717-43a0-ba79-1183ca921ccd" providerId="ADAL" clId="{FC9CA128-BE2D-4489-B8C7-1684C06FD467}" dt="2020-08-06T09:29:23.341" v="70" actId="2711"/>
          <ac:spMkLst>
            <pc:docMk/>
            <pc:sldMk cId="420227483" sldId="265"/>
            <ac:spMk id="27" creationId="{282FAF36-A505-4E19-ABCC-6FE6D2D675F1}"/>
          </ac:spMkLst>
        </pc:spChg>
        <pc:spChg chg="mod">
          <ac:chgData name="Danielle" userId="e2554c37-e717-43a0-ba79-1183ca921ccd" providerId="ADAL" clId="{FC9CA128-BE2D-4489-B8C7-1684C06FD467}" dt="2020-08-06T09:29:23.341" v="70" actId="2711"/>
          <ac:spMkLst>
            <pc:docMk/>
            <pc:sldMk cId="420227483" sldId="265"/>
            <ac:spMk id="28" creationId="{86F5830C-2C8A-4B76-B13E-C213F3F9B2F5}"/>
          </ac:spMkLst>
        </pc:spChg>
        <pc:spChg chg="mod">
          <ac:chgData name="Danielle" userId="e2554c37-e717-43a0-ba79-1183ca921ccd" providerId="ADAL" clId="{FC9CA128-BE2D-4489-B8C7-1684C06FD467}" dt="2020-08-06T09:29:23.341" v="70" actId="2711"/>
          <ac:spMkLst>
            <pc:docMk/>
            <pc:sldMk cId="420227483" sldId="265"/>
            <ac:spMk id="29" creationId="{233AC443-CB5E-47B7-9769-6FFDBC12BF59}"/>
          </ac:spMkLst>
        </pc:spChg>
        <pc:grpChg chg="mod">
          <ac:chgData name="Danielle" userId="e2554c37-e717-43a0-ba79-1183ca921ccd" providerId="ADAL" clId="{FC9CA128-BE2D-4489-B8C7-1684C06FD467}" dt="2020-08-06T09:29:23.341" v="70" actId="2711"/>
          <ac:grpSpMkLst>
            <pc:docMk/>
            <pc:sldMk cId="420227483" sldId="265"/>
            <ac:grpSpMk id="6" creationId="{00000000-0000-0000-0000-000000000000}"/>
          </ac:grpSpMkLst>
        </pc:grpChg>
      </pc:sldChg>
      <pc:sldChg chg="addSp delSp modSp mod modClrScheme chgLayout">
        <pc:chgData name="Danielle" userId="e2554c37-e717-43a0-ba79-1183ca921ccd" providerId="ADAL" clId="{FC9CA128-BE2D-4489-B8C7-1684C06FD467}" dt="2020-08-06T09:34:06.063" v="102" actId="1076"/>
        <pc:sldMkLst>
          <pc:docMk/>
          <pc:sldMk cId="2041885592" sldId="267"/>
        </pc:sldMkLst>
        <pc:spChg chg="mod">
          <ac:chgData name="Danielle" userId="e2554c37-e717-43a0-ba79-1183ca921ccd" providerId="ADAL" clId="{FC9CA128-BE2D-4489-B8C7-1684C06FD467}" dt="2020-08-06T09:32:58.235" v="88" actId="1076"/>
          <ac:spMkLst>
            <pc:docMk/>
            <pc:sldMk cId="2041885592" sldId="267"/>
            <ac:spMk id="3" creationId="{05D9E827-0A14-4322-95BE-286E86724EFF}"/>
          </ac:spMkLst>
        </pc:spChg>
        <pc:spChg chg="mod">
          <ac:chgData name="Danielle" userId="e2554c37-e717-43a0-ba79-1183ca921ccd" providerId="ADAL" clId="{FC9CA128-BE2D-4489-B8C7-1684C06FD467}" dt="2020-08-06T09:33:20.572" v="93" actId="1076"/>
          <ac:spMkLst>
            <pc:docMk/>
            <pc:sldMk cId="2041885592" sldId="267"/>
            <ac:spMk id="5" creationId="{00000000-0000-0000-0000-000000000000}"/>
          </ac:spMkLst>
        </pc:spChg>
        <pc:picChg chg="del mod">
          <ac:chgData name="Danielle" userId="e2554c37-e717-43a0-ba79-1183ca921ccd" providerId="ADAL" clId="{FC9CA128-BE2D-4489-B8C7-1684C06FD467}" dt="2020-08-06T09:32:54.125" v="87" actId="478"/>
          <ac:picMkLst>
            <pc:docMk/>
            <pc:sldMk cId="2041885592" sldId="267"/>
            <ac:picMk id="2" creationId="{00000000-0000-0000-0000-000000000000}"/>
          </ac:picMkLst>
        </pc:picChg>
        <pc:picChg chg="add mod">
          <ac:chgData name="Danielle" userId="e2554c37-e717-43a0-ba79-1183ca921ccd" providerId="ADAL" clId="{FC9CA128-BE2D-4489-B8C7-1684C06FD467}" dt="2020-08-06T09:34:06.063" v="102" actId="1076"/>
          <ac:picMkLst>
            <pc:docMk/>
            <pc:sldMk cId="2041885592" sldId="267"/>
            <ac:picMk id="4" creationId="{AF2ED20A-D9A7-4BFA-B3C3-A53E1199622C}"/>
          </ac:picMkLst>
        </pc:picChg>
      </pc:sldChg>
      <pc:sldChg chg="addSp delSp modSp mod modClrScheme delAnim modAnim chgLayout">
        <pc:chgData name="Danielle" userId="e2554c37-e717-43a0-ba79-1183ca921ccd" providerId="ADAL" clId="{FC9CA128-BE2D-4489-B8C7-1684C06FD467}" dt="2020-08-06T09:34:24.756" v="107" actId="1076"/>
        <pc:sldMkLst>
          <pc:docMk/>
          <pc:sldMk cId="4197158895" sldId="268"/>
        </pc:sldMkLst>
        <pc:spChg chg="del mod">
          <ac:chgData name="Danielle" userId="e2554c37-e717-43a0-ba79-1183ca921ccd" providerId="ADAL" clId="{FC9CA128-BE2D-4489-B8C7-1684C06FD467}" dt="2020-08-06T09:33:34.543" v="94" actId="478"/>
          <ac:spMkLst>
            <pc:docMk/>
            <pc:sldMk cId="4197158895" sldId="268"/>
            <ac:spMk id="3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3:03.686" v="89" actId="1076"/>
          <ac:spMkLst>
            <pc:docMk/>
            <pc:sldMk cId="4197158895" sldId="268"/>
            <ac:spMk id="4" creationId="{D451570A-7F4F-424C-9770-8E99C94CFFBE}"/>
          </ac:spMkLst>
        </pc:spChg>
        <pc:spChg chg="add mod">
          <ac:chgData name="Danielle" userId="e2554c37-e717-43a0-ba79-1183ca921ccd" providerId="ADAL" clId="{FC9CA128-BE2D-4489-B8C7-1684C06FD467}" dt="2020-08-06T09:33:35.318" v="95"/>
          <ac:spMkLst>
            <pc:docMk/>
            <pc:sldMk cId="4197158895" sldId="268"/>
            <ac:spMk id="5" creationId="{E4D7D7BC-18F7-4FEE-8DEE-BBD78B1CAC70}"/>
          </ac:spMkLst>
        </pc:spChg>
        <pc:picChg chg="del mod">
          <ac:chgData name="Danielle" userId="e2554c37-e717-43a0-ba79-1183ca921ccd" providerId="ADAL" clId="{FC9CA128-BE2D-4489-B8C7-1684C06FD467}" dt="2020-08-06T09:33:13.498" v="92" actId="478"/>
          <ac:picMkLst>
            <pc:docMk/>
            <pc:sldMk cId="4197158895" sldId="268"/>
            <ac:picMk id="2" creationId="{00000000-0000-0000-0000-000000000000}"/>
          </ac:picMkLst>
        </pc:picChg>
        <pc:picChg chg="add mod">
          <ac:chgData name="Danielle" userId="e2554c37-e717-43a0-ba79-1183ca921ccd" providerId="ADAL" clId="{FC9CA128-BE2D-4489-B8C7-1684C06FD467}" dt="2020-08-06T09:34:24.756" v="107" actId="1076"/>
          <ac:picMkLst>
            <pc:docMk/>
            <pc:sldMk cId="4197158895" sldId="268"/>
            <ac:picMk id="7" creationId="{C046C7AD-7D91-45EF-B1D3-A1D4B4369B37}"/>
          </ac:picMkLst>
        </pc:picChg>
      </pc:sldChg>
      <pc:sldChg chg="addSp delSp modSp mod modClrScheme delAnim modAnim chgLayout">
        <pc:chgData name="Danielle" userId="e2554c37-e717-43a0-ba79-1183ca921ccd" providerId="ADAL" clId="{FC9CA128-BE2D-4489-B8C7-1684C06FD467}" dt="2020-08-06T09:34:42.468" v="111" actId="1076"/>
        <pc:sldMkLst>
          <pc:docMk/>
          <pc:sldMk cId="80043662" sldId="269"/>
        </pc:sldMkLst>
        <pc:spChg chg="del mod">
          <ac:chgData name="Danielle" userId="e2554c37-e717-43a0-ba79-1183ca921ccd" providerId="ADAL" clId="{FC9CA128-BE2D-4489-B8C7-1684C06FD467}" dt="2020-08-06T09:33:38.983" v="96" actId="478"/>
          <ac:spMkLst>
            <pc:docMk/>
            <pc:sldMk cId="80043662" sldId="269"/>
            <ac:spMk id="3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3:10.353" v="90" actId="1076"/>
          <ac:spMkLst>
            <pc:docMk/>
            <pc:sldMk cId="80043662" sldId="269"/>
            <ac:spMk id="4" creationId="{C3336A2B-5CBE-46EE-B858-E5C86A74C986}"/>
          </ac:spMkLst>
        </pc:spChg>
        <pc:spChg chg="add mod">
          <ac:chgData name="Danielle" userId="e2554c37-e717-43a0-ba79-1183ca921ccd" providerId="ADAL" clId="{FC9CA128-BE2D-4489-B8C7-1684C06FD467}" dt="2020-08-06T09:33:43.038" v="98" actId="6549"/>
          <ac:spMkLst>
            <pc:docMk/>
            <pc:sldMk cId="80043662" sldId="269"/>
            <ac:spMk id="5" creationId="{17E211FF-2E22-457D-BF25-72F3232A81D6}"/>
          </ac:spMkLst>
        </pc:spChg>
        <pc:picChg chg="del mod">
          <ac:chgData name="Danielle" userId="e2554c37-e717-43a0-ba79-1183ca921ccd" providerId="ADAL" clId="{FC9CA128-BE2D-4489-B8C7-1684C06FD467}" dt="2020-08-06T09:33:11.296" v="91" actId="478"/>
          <ac:picMkLst>
            <pc:docMk/>
            <pc:sldMk cId="80043662" sldId="269"/>
            <ac:picMk id="2" creationId="{00000000-0000-0000-0000-000000000000}"/>
          </ac:picMkLst>
        </pc:picChg>
        <pc:picChg chg="add mod">
          <ac:chgData name="Danielle" userId="e2554c37-e717-43a0-ba79-1183ca921ccd" providerId="ADAL" clId="{FC9CA128-BE2D-4489-B8C7-1684C06FD467}" dt="2020-08-06T09:34:42.468" v="111" actId="1076"/>
          <ac:picMkLst>
            <pc:docMk/>
            <pc:sldMk cId="80043662" sldId="269"/>
            <ac:picMk id="7" creationId="{308F8AC3-2EC9-4F6F-9F17-DD232FC4DCCA}"/>
          </ac:picMkLst>
        </pc:picChg>
      </pc:sldChg>
      <pc:sldChg chg="modSp mod">
        <pc:chgData name="Danielle" userId="e2554c37-e717-43a0-ba79-1183ca921ccd" providerId="ADAL" clId="{FC9CA128-BE2D-4489-B8C7-1684C06FD467}" dt="2020-08-06T09:27:18.189" v="13" actId="2711"/>
        <pc:sldMkLst>
          <pc:docMk/>
          <pc:sldMk cId="1026318211" sldId="270"/>
        </pc:sldMkLst>
        <pc:spChg chg="mod">
          <ac:chgData name="Danielle" userId="e2554c37-e717-43a0-ba79-1183ca921ccd" providerId="ADAL" clId="{FC9CA128-BE2D-4489-B8C7-1684C06FD467}" dt="2020-08-06T09:27:12.069" v="12" actId="2711"/>
          <ac:spMkLst>
            <pc:docMk/>
            <pc:sldMk cId="1026318211" sldId="270"/>
            <ac:spMk id="2" creationId="{00000000-0000-0000-0000-000000000000}"/>
          </ac:spMkLst>
        </pc:spChg>
        <pc:graphicFrameChg chg="modGraphic">
          <ac:chgData name="Danielle" userId="e2554c37-e717-43a0-ba79-1183ca921ccd" providerId="ADAL" clId="{FC9CA128-BE2D-4489-B8C7-1684C06FD467}" dt="2020-08-06T09:27:18.189" v="13" actId="2711"/>
          <ac:graphicFrameMkLst>
            <pc:docMk/>
            <pc:sldMk cId="1026318211" sldId="270"/>
            <ac:graphicFrameMk id="3" creationId="{00000000-0000-0000-0000-000000000000}"/>
          </ac:graphicFrameMkLst>
        </pc:graphicFrameChg>
      </pc:sldChg>
      <pc:sldChg chg="modSp">
        <pc:chgData name="Danielle" userId="e2554c37-e717-43a0-ba79-1183ca921ccd" providerId="ADAL" clId="{FC9CA128-BE2D-4489-B8C7-1684C06FD467}" dt="2020-08-06T09:29:28.941" v="71" actId="2711"/>
        <pc:sldMkLst>
          <pc:docMk/>
          <pc:sldMk cId="2510256197" sldId="272"/>
        </pc:sldMkLst>
        <pc:spChg chg="mod">
          <ac:chgData name="Danielle" userId="e2554c37-e717-43a0-ba79-1183ca921ccd" providerId="ADAL" clId="{FC9CA128-BE2D-4489-B8C7-1684C06FD467}" dt="2020-08-06T09:29:28.941" v="71" actId="2711"/>
          <ac:spMkLst>
            <pc:docMk/>
            <pc:sldMk cId="2510256197" sldId="272"/>
            <ac:spMk id="2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28.941" v="71" actId="2711"/>
          <ac:spMkLst>
            <pc:docMk/>
            <pc:sldMk cId="2510256197" sldId="272"/>
            <ac:spMk id="3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28.941" v="71" actId="2711"/>
          <ac:spMkLst>
            <pc:docMk/>
            <pc:sldMk cId="2510256197" sldId="272"/>
            <ac:spMk id="7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28.941" v="71" actId="2711"/>
          <ac:spMkLst>
            <pc:docMk/>
            <pc:sldMk cId="2510256197" sldId="272"/>
            <ac:spMk id="8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28.941" v="71" actId="2711"/>
          <ac:spMkLst>
            <pc:docMk/>
            <pc:sldMk cId="2510256197" sldId="272"/>
            <ac:spMk id="9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28.941" v="71" actId="2711"/>
          <ac:spMkLst>
            <pc:docMk/>
            <pc:sldMk cId="2510256197" sldId="272"/>
            <ac:spMk id="10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28.941" v="71" actId="2711"/>
          <ac:spMkLst>
            <pc:docMk/>
            <pc:sldMk cId="2510256197" sldId="272"/>
            <ac:spMk id="11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28.941" v="71" actId="2711"/>
          <ac:spMkLst>
            <pc:docMk/>
            <pc:sldMk cId="2510256197" sldId="272"/>
            <ac:spMk id="12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28.941" v="71" actId="2711"/>
          <ac:spMkLst>
            <pc:docMk/>
            <pc:sldMk cId="2510256197" sldId="272"/>
            <ac:spMk id="13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28.941" v="71" actId="2711"/>
          <ac:spMkLst>
            <pc:docMk/>
            <pc:sldMk cId="2510256197" sldId="272"/>
            <ac:spMk id="14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28.941" v="71" actId="2711"/>
          <ac:spMkLst>
            <pc:docMk/>
            <pc:sldMk cId="2510256197" sldId="272"/>
            <ac:spMk id="15" creationId="{00000000-0000-0000-0000-000000000000}"/>
          </ac:spMkLst>
        </pc:spChg>
        <pc:cxnChg chg="mod">
          <ac:chgData name="Danielle" userId="e2554c37-e717-43a0-ba79-1183ca921ccd" providerId="ADAL" clId="{FC9CA128-BE2D-4489-B8C7-1684C06FD467}" dt="2020-08-06T09:29:28.941" v="71" actId="2711"/>
          <ac:cxnSpMkLst>
            <pc:docMk/>
            <pc:sldMk cId="2510256197" sldId="272"/>
            <ac:cxnSpMk id="5" creationId="{23D52661-6F9F-4D15-AB3C-E0742F16F0E3}"/>
          </ac:cxnSpMkLst>
        </pc:cxnChg>
      </pc:sldChg>
      <pc:sldChg chg="modSp mod">
        <pc:chgData name="Danielle" userId="e2554c37-e717-43a0-ba79-1183ca921ccd" providerId="ADAL" clId="{FC9CA128-BE2D-4489-B8C7-1684C06FD467}" dt="2020-08-06T09:29:38.959" v="73" actId="208"/>
        <pc:sldMkLst>
          <pc:docMk/>
          <pc:sldMk cId="388236516" sldId="273"/>
        </pc:sldMkLst>
        <pc:spChg chg="mod">
          <ac:chgData name="Danielle" userId="e2554c37-e717-43a0-ba79-1183ca921ccd" providerId="ADAL" clId="{FC9CA128-BE2D-4489-B8C7-1684C06FD467}" dt="2020-08-06T09:29:34.726" v="72" actId="2711"/>
          <ac:spMkLst>
            <pc:docMk/>
            <pc:sldMk cId="388236516" sldId="273"/>
            <ac:spMk id="2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34.726" v="72" actId="2711"/>
          <ac:spMkLst>
            <pc:docMk/>
            <pc:sldMk cId="388236516" sldId="273"/>
            <ac:spMk id="3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34.726" v="72" actId="2711"/>
          <ac:spMkLst>
            <pc:docMk/>
            <pc:sldMk cId="388236516" sldId="273"/>
            <ac:spMk id="4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34.726" v="72" actId="2711"/>
          <ac:spMkLst>
            <pc:docMk/>
            <pc:sldMk cId="388236516" sldId="273"/>
            <ac:spMk id="6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34.726" v="72" actId="2711"/>
          <ac:spMkLst>
            <pc:docMk/>
            <pc:sldMk cId="388236516" sldId="273"/>
            <ac:spMk id="8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34.726" v="72" actId="2711"/>
          <ac:spMkLst>
            <pc:docMk/>
            <pc:sldMk cId="388236516" sldId="273"/>
            <ac:spMk id="9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34.726" v="72" actId="2711"/>
          <ac:spMkLst>
            <pc:docMk/>
            <pc:sldMk cId="388236516" sldId="273"/>
            <ac:spMk id="11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34.726" v="72" actId="2711"/>
          <ac:spMkLst>
            <pc:docMk/>
            <pc:sldMk cId="388236516" sldId="273"/>
            <ac:spMk id="12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34.726" v="72" actId="2711"/>
          <ac:spMkLst>
            <pc:docMk/>
            <pc:sldMk cId="388236516" sldId="273"/>
            <ac:spMk id="14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34.726" v="72" actId="2711"/>
          <ac:spMkLst>
            <pc:docMk/>
            <pc:sldMk cId="388236516" sldId="273"/>
            <ac:spMk id="15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38.959" v="73" actId="208"/>
          <ac:spMkLst>
            <pc:docMk/>
            <pc:sldMk cId="388236516" sldId="273"/>
            <ac:spMk id="22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34.726" v="72" actId="2711"/>
          <ac:spMkLst>
            <pc:docMk/>
            <pc:sldMk cId="388236516" sldId="273"/>
            <ac:spMk id="23" creationId="{00000000-0000-0000-0000-000000000000}"/>
          </ac:spMkLst>
        </pc:spChg>
        <pc:cxnChg chg="mod">
          <ac:chgData name="Danielle" userId="e2554c37-e717-43a0-ba79-1183ca921ccd" providerId="ADAL" clId="{FC9CA128-BE2D-4489-B8C7-1684C06FD467}" dt="2020-08-06T09:29:34.726" v="72" actId="2711"/>
          <ac:cxnSpMkLst>
            <pc:docMk/>
            <pc:sldMk cId="388236516" sldId="273"/>
            <ac:cxnSpMk id="5" creationId="{00000000-0000-0000-0000-000000000000}"/>
          </ac:cxnSpMkLst>
        </pc:cxnChg>
        <pc:cxnChg chg="mod">
          <ac:chgData name="Danielle" userId="e2554c37-e717-43a0-ba79-1183ca921ccd" providerId="ADAL" clId="{FC9CA128-BE2D-4489-B8C7-1684C06FD467}" dt="2020-08-06T09:29:34.726" v="72" actId="2711"/>
          <ac:cxnSpMkLst>
            <pc:docMk/>
            <pc:sldMk cId="388236516" sldId="273"/>
            <ac:cxnSpMk id="17" creationId="{00000000-0000-0000-0000-000000000000}"/>
          </ac:cxnSpMkLst>
        </pc:cxnChg>
      </pc:sldChg>
      <pc:sldChg chg="modSp">
        <pc:chgData name="Danielle" userId="e2554c37-e717-43a0-ba79-1183ca921ccd" providerId="ADAL" clId="{FC9CA128-BE2D-4489-B8C7-1684C06FD467}" dt="2020-08-06T09:29:49.889" v="74" actId="2711"/>
        <pc:sldMkLst>
          <pc:docMk/>
          <pc:sldMk cId="1391091501" sldId="274"/>
        </pc:sldMkLst>
        <pc:spChg chg="mod">
          <ac:chgData name="Danielle" userId="e2554c37-e717-43a0-ba79-1183ca921ccd" providerId="ADAL" clId="{FC9CA128-BE2D-4489-B8C7-1684C06FD467}" dt="2020-08-06T09:29:49.889" v="74" actId="2711"/>
          <ac:spMkLst>
            <pc:docMk/>
            <pc:sldMk cId="1391091501" sldId="274"/>
            <ac:spMk id="3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49.889" v="74" actId="2711"/>
          <ac:spMkLst>
            <pc:docMk/>
            <pc:sldMk cId="1391091501" sldId="274"/>
            <ac:spMk id="4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49.889" v="74" actId="2711"/>
          <ac:spMkLst>
            <pc:docMk/>
            <pc:sldMk cId="1391091501" sldId="274"/>
            <ac:spMk id="6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49.889" v="74" actId="2711"/>
          <ac:spMkLst>
            <pc:docMk/>
            <pc:sldMk cId="1391091501" sldId="274"/>
            <ac:spMk id="11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49.889" v="74" actId="2711"/>
          <ac:spMkLst>
            <pc:docMk/>
            <pc:sldMk cId="1391091501" sldId="274"/>
            <ac:spMk id="12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49.889" v="74" actId="2711"/>
          <ac:spMkLst>
            <pc:docMk/>
            <pc:sldMk cId="1391091501" sldId="274"/>
            <ac:spMk id="18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49.889" v="74" actId="2711"/>
          <ac:spMkLst>
            <pc:docMk/>
            <pc:sldMk cId="1391091501" sldId="274"/>
            <ac:spMk id="19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49.889" v="74" actId="2711"/>
          <ac:spMkLst>
            <pc:docMk/>
            <pc:sldMk cId="1391091501" sldId="274"/>
            <ac:spMk id="20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49.889" v="74" actId="2711"/>
          <ac:spMkLst>
            <pc:docMk/>
            <pc:sldMk cId="1391091501" sldId="274"/>
            <ac:spMk id="21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49.889" v="74" actId="2711"/>
          <ac:spMkLst>
            <pc:docMk/>
            <pc:sldMk cId="1391091501" sldId="274"/>
            <ac:spMk id="22" creationId="{D9ED2177-CE41-439B-BEAA-8DE5EC675DBF}"/>
          </ac:spMkLst>
        </pc:spChg>
        <pc:spChg chg="mod">
          <ac:chgData name="Danielle" userId="e2554c37-e717-43a0-ba79-1183ca921ccd" providerId="ADAL" clId="{FC9CA128-BE2D-4489-B8C7-1684C06FD467}" dt="2020-08-06T09:29:49.889" v="74" actId="2711"/>
          <ac:spMkLst>
            <pc:docMk/>
            <pc:sldMk cId="1391091501" sldId="274"/>
            <ac:spMk id="24" creationId="{E2A2EB31-DF65-4983-8F16-6B0B5790BE3F}"/>
          </ac:spMkLst>
        </pc:spChg>
        <pc:spChg chg="mod">
          <ac:chgData name="Danielle" userId="e2554c37-e717-43a0-ba79-1183ca921ccd" providerId="ADAL" clId="{FC9CA128-BE2D-4489-B8C7-1684C06FD467}" dt="2020-08-06T09:29:49.889" v="74" actId="2711"/>
          <ac:spMkLst>
            <pc:docMk/>
            <pc:sldMk cId="1391091501" sldId="274"/>
            <ac:spMk id="25" creationId="{E4239A6E-3C33-4C23-AE74-F2A73AC3F401}"/>
          </ac:spMkLst>
        </pc:spChg>
        <pc:spChg chg="mod">
          <ac:chgData name="Danielle" userId="e2554c37-e717-43a0-ba79-1183ca921ccd" providerId="ADAL" clId="{FC9CA128-BE2D-4489-B8C7-1684C06FD467}" dt="2020-08-06T09:29:49.889" v="74" actId="2711"/>
          <ac:spMkLst>
            <pc:docMk/>
            <pc:sldMk cId="1391091501" sldId="274"/>
            <ac:spMk id="26" creationId="{9B6B555D-7295-4041-8428-68A6E37E13EE}"/>
          </ac:spMkLst>
        </pc:spChg>
        <pc:spChg chg="mod">
          <ac:chgData name="Danielle" userId="e2554c37-e717-43a0-ba79-1183ca921ccd" providerId="ADAL" clId="{FC9CA128-BE2D-4489-B8C7-1684C06FD467}" dt="2020-08-06T09:29:49.889" v="74" actId="2711"/>
          <ac:spMkLst>
            <pc:docMk/>
            <pc:sldMk cId="1391091501" sldId="274"/>
            <ac:spMk id="27" creationId="{E32BAEB2-FDB3-4D50-9AB2-AC3C0FE87403}"/>
          </ac:spMkLst>
        </pc:spChg>
        <pc:cxnChg chg="mod">
          <ac:chgData name="Danielle" userId="e2554c37-e717-43a0-ba79-1183ca921ccd" providerId="ADAL" clId="{FC9CA128-BE2D-4489-B8C7-1684C06FD467}" dt="2020-08-06T09:29:49.889" v="74" actId="2711"/>
          <ac:cxnSpMkLst>
            <pc:docMk/>
            <pc:sldMk cId="1391091501" sldId="274"/>
            <ac:cxnSpMk id="5" creationId="{00000000-0000-0000-0000-000000000000}"/>
          </ac:cxnSpMkLst>
        </pc:cxnChg>
        <pc:cxnChg chg="mod">
          <ac:chgData name="Danielle" userId="e2554c37-e717-43a0-ba79-1183ca921ccd" providerId="ADAL" clId="{FC9CA128-BE2D-4489-B8C7-1684C06FD467}" dt="2020-08-06T09:29:49.889" v="74" actId="2711"/>
          <ac:cxnSpMkLst>
            <pc:docMk/>
            <pc:sldMk cId="1391091501" sldId="274"/>
            <ac:cxnSpMk id="17" creationId="{00000000-0000-0000-0000-000000000000}"/>
          </ac:cxnSpMkLst>
        </pc:cxnChg>
      </pc:sldChg>
      <pc:sldChg chg="modSp">
        <pc:chgData name="Danielle" userId="e2554c37-e717-43a0-ba79-1183ca921ccd" providerId="ADAL" clId="{FC9CA128-BE2D-4489-B8C7-1684C06FD467}" dt="2020-08-06T09:29:55.248" v="75" actId="2711"/>
        <pc:sldMkLst>
          <pc:docMk/>
          <pc:sldMk cId="1276827329" sldId="275"/>
        </pc:sldMkLst>
        <pc:spChg chg="mod">
          <ac:chgData name="Danielle" userId="e2554c37-e717-43a0-ba79-1183ca921ccd" providerId="ADAL" clId="{FC9CA128-BE2D-4489-B8C7-1684C06FD467}" dt="2020-08-06T09:29:55.248" v="75" actId="2711"/>
          <ac:spMkLst>
            <pc:docMk/>
            <pc:sldMk cId="1276827329" sldId="275"/>
            <ac:spMk id="3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55.248" v="75" actId="2711"/>
          <ac:spMkLst>
            <pc:docMk/>
            <pc:sldMk cId="1276827329" sldId="275"/>
            <ac:spMk id="4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55.248" v="75" actId="2711"/>
          <ac:spMkLst>
            <pc:docMk/>
            <pc:sldMk cId="1276827329" sldId="275"/>
            <ac:spMk id="6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55.248" v="75" actId="2711"/>
          <ac:spMkLst>
            <pc:docMk/>
            <pc:sldMk cId="1276827329" sldId="275"/>
            <ac:spMk id="11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55.248" v="75" actId="2711"/>
          <ac:spMkLst>
            <pc:docMk/>
            <pc:sldMk cId="1276827329" sldId="275"/>
            <ac:spMk id="12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55.248" v="75" actId="2711"/>
          <ac:spMkLst>
            <pc:docMk/>
            <pc:sldMk cId="1276827329" sldId="275"/>
            <ac:spMk id="18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55.248" v="75" actId="2711"/>
          <ac:spMkLst>
            <pc:docMk/>
            <pc:sldMk cId="1276827329" sldId="275"/>
            <ac:spMk id="19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55.248" v="75" actId="2711"/>
          <ac:spMkLst>
            <pc:docMk/>
            <pc:sldMk cId="1276827329" sldId="275"/>
            <ac:spMk id="20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55.248" v="75" actId="2711"/>
          <ac:spMkLst>
            <pc:docMk/>
            <pc:sldMk cId="1276827329" sldId="275"/>
            <ac:spMk id="21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55.248" v="75" actId="2711"/>
          <ac:spMkLst>
            <pc:docMk/>
            <pc:sldMk cId="1276827329" sldId="275"/>
            <ac:spMk id="22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9:55.248" v="75" actId="2711"/>
          <ac:spMkLst>
            <pc:docMk/>
            <pc:sldMk cId="1276827329" sldId="275"/>
            <ac:spMk id="24" creationId="{E370E21D-ADA4-4DB2-9C44-1CD8F6E481E4}"/>
          </ac:spMkLst>
        </pc:spChg>
        <pc:spChg chg="mod">
          <ac:chgData name="Danielle" userId="e2554c37-e717-43a0-ba79-1183ca921ccd" providerId="ADAL" clId="{FC9CA128-BE2D-4489-B8C7-1684C06FD467}" dt="2020-08-06T09:29:55.248" v="75" actId="2711"/>
          <ac:spMkLst>
            <pc:docMk/>
            <pc:sldMk cId="1276827329" sldId="275"/>
            <ac:spMk id="25" creationId="{52A1EF82-5EEC-466E-A46B-70C920AA55CF}"/>
          </ac:spMkLst>
        </pc:spChg>
        <pc:spChg chg="mod">
          <ac:chgData name="Danielle" userId="e2554c37-e717-43a0-ba79-1183ca921ccd" providerId="ADAL" clId="{FC9CA128-BE2D-4489-B8C7-1684C06FD467}" dt="2020-08-06T09:29:55.248" v="75" actId="2711"/>
          <ac:spMkLst>
            <pc:docMk/>
            <pc:sldMk cId="1276827329" sldId="275"/>
            <ac:spMk id="26" creationId="{3495BC1B-9649-4E02-8E8B-136CCF6D95E3}"/>
          </ac:spMkLst>
        </pc:spChg>
        <pc:spChg chg="mod">
          <ac:chgData name="Danielle" userId="e2554c37-e717-43a0-ba79-1183ca921ccd" providerId="ADAL" clId="{FC9CA128-BE2D-4489-B8C7-1684C06FD467}" dt="2020-08-06T09:29:55.248" v="75" actId="2711"/>
          <ac:spMkLst>
            <pc:docMk/>
            <pc:sldMk cId="1276827329" sldId="275"/>
            <ac:spMk id="27" creationId="{DB2510E2-3E0A-4F4E-AF02-11F735C1C13B}"/>
          </ac:spMkLst>
        </pc:spChg>
        <pc:spChg chg="mod">
          <ac:chgData name="Danielle" userId="e2554c37-e717-43a0-ba79-1183ca921ccd" providerId="ADAL" clId="{FC9CA128-BE2D-4489-B8C7-1684C06FD467}" dt="2020-08-06T09:29:55.248" v="75" actId="2711"/>
          <ac:spMkLst>
            <pc:docMk/>
            <pc:sldMk cId="1276827329" sldId="275"/>
            <ac:spMk id="28" creationId="{ECB0CEEC-21BF-48B7-8AC4-2283A3922F5F}"/>
          </ac:spMkLst>
        </pc:spChg>
        <pc:cxnChg chg="mod">
          <ac:chgData name="Danielle" userId="e2554c37-e717-43a0-ba79-1183ca921ccd" providerId="ADAL" clId="{FC9CA128-BE2D-4489-B8C7-1684C06FD467}" dt="2020-08-06T09:29:55.248" v="75" actId="2711"/>
          <ac:cxnSpMkLst>
            <pc:docMk/>
            <pc:sldMk cId="1276827329" sldId="275"/>
            <ac:cxnSpMk id="5" creationId="{00000000-0000-0000-0000-000000000000}"/>
          </ac:cxnSpMkLst>
        </pc:cxnChg>
        <pc:cxnChg chg="mod">
          <ac:chgData name="Danielle" userId="e2554c37-e717-43a0-ba79-1183ca921ccd" providerId="ADAL" clId="{FC9CA128-BE2D-4489-B8C7-1684C06FD467}" dt="2020-08-06T09:29:55.248" v="75" actId="2711"/>
          <ac:cxnSpMkLst>
            <pc:docMk/>
            <pc:sldMk cId="1276827329" sldId="275"/>
            <ac:cxnSpMk id="17" creationId="{00000000-0000-0000-0000-000000000000}"/>
          </ac:cxnSpMkLst>
        </pc:cxnChg>
      </pc:sldChg>
      <pc:sldChg chg="modSp">
        <pc:chgData name="Danielle" userId="e2554c37-e717-43a0-ba79-1183ca921ccd" providerId="ADAL" clId="{FC9CA128-BE2D-4489-B8C7-1684C06FD467}" dt="2020-08-06T09:30:00.172" v="76" actId="2711"/>
        <pc:sldMkLst>
          <pc:docMk/>
          <pc:sldMk cId="2658934690" sldId="276"/>
        </pc:sldMkLst>
        <pc:spChg chg="mod">
          <ac:chgData name="Danielle" userId="e2554c37-e717-43a0-ba79-1183ca921ccd" providerId="ADAL" clId="{FC9CA128-BE2D-4489-B8C7-1684C06FD467}" dt="2020-08-06T09:30:00.172" v="76" actId="2711"/>
          <ac:spMkLst>
            <pc:docMk/>
            <pc:sldMk cId="2658934690" sldId="276"/>
            <ac:spMk id="3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00.172" v="76" actId="2711"/>
          <ac:spMkLst>
            <pc:docMk/>
            <pc:sldMk cId="2658934690" sldId="276"/>
            <ac:spMk id="4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00.172" v="76" actId="2711"/>
          <ac:spMkLst>
            <pc:docMk/>
            <pc:sldMk cId="2658934690" sldId="276"/>
            <ac:spMk id="6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00.172" v="76" actId="2711"/>
          <ac:spMkLst>
            <pc:docMk/>
            <pc:sldMk cId="2658934690" sldId="276"/>
            <ac:spMk id="11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00.172" v="76" actId="2711"/>
          <ac:spMkLst>
            <pc:docMk/>
            <pc:sldMk cId="2658934690" sldId="276"/>
            <ac:spMk id="12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00.172" v="76" actId="2711"/>
          <ac:spMkLst>
            <pc:docMk/>
            <pc:sldMk cId="2658934690" sldId="276"/>
            <ac:spMk id="18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00.172" v="76" actId="2711"/>
          <ac:spMkLst>
            <pc:docMk/>
            <pc:sldMk cId="2658934690" sldId="276"/>
            <ac:spMk id="19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00.172" v="76" actId="2711"/>
          <ac:spMkLst>
            <pc:docMk/>
            <pc:sldMk cId="2658934690" sldId="276"/>
            <ac:spMk id="20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00.172" v="76" actId="2711"/>
          <ac:spMkLst>
            <pc:docMk/>
            <pc:sldMk cId="2658934690" sldId="276"/>
            <ac:spMk id="21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00.172" v="76" actId="2711"/>
          <ac:spMkLst>
            <pc:docMk/>
            <pc:sldMk cId="2658934690" sldId="276"/>
            <ac:spMk id="22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00.172" v="76" actId="2711"/>
          <ac:spMkLst>
            <pc:docMk/>
            <pc:sldMk cId="2658934690" sldId="276"/>
            <ac:spMk id="24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00.172" v="76" actId="2711"/>
          <ac:spMkLst>
            <pc:docMk/>
            <pc:sldMk cId="2658934690" sldId="276"/>
            <ac:spMk id="25" creationId="{CCCB1B64-7BD9-44BD-B382-25DC22B5471F}"/>
          </ac:spMkLst>
        </pc:spChg>
        <pc:spChg chg="mod">
          <ac:chgData name="Danielle" userId="e2554c37-e717-43a0-ba79-1183ca921ccd" providerId="ADAL" clId="{FC9CA128-BE2D-4489-B8C7-1684C06FD467}" dt="2020-08-06T09:30:00.172" v="76" actId="2711"/>
          <ac:spMkLst>
            <pc:docMk/>
            <pc:sldMk cId="2658934690" sldId="276"/>
            <ac:spMk id="26" creationId="{2B67BFE3-6B06-4542-8507-95215DD674E3}"/>
          </ac:spMkLst>
        </pc:spChg>
        <pc:spChg chg="mod">
          <ac:chgData name="Danielle" userId="e2554c37-e717-43a0-ba79-1183ca921ccd" providerId="ADAL" clId="{FC9CA128-BE2D-4489-B8C7-1684C06FD467}" dt="2020-08-06T09:30:00.172" v="76" actId="2711"/>
          <ac:spMkLst>
            <pc:docMk/>
            <pc:sldMk cId="2658934690" sldId="276"/>
            <ac:spMk id="27" creationId="{1D00FB4E-CD31-4585-B98B-3ED6471B9154}"/>
          </ac:spMkLst>
        </pc:spChg>
        <pc:spChg chg="mod">
          <ac:chgData name="Danielle" userId="e2554c37-e717-43a0-ba79-1183ca921ccd" providerId="ADAL" clId="{FC9CA128-BE2D-4489-B8C7-1684C06FD467}" dt="2020-08-06T09:30:00.172" v="76" actId="2711"/>
          <ac:spMkLst>
            <pc:docMk/>
            <pc:sldMk cId="2658934690" sldId="276"/>
            <ac:spMk id="28" creationId="{0C969C38-FDE7-4019-8FBF-3B397C632B66}"/>
          </ac:spMkLst>
        </pc:spChg>
        <pc:spChg chg="mod">
          <ac:chgData name="Danielle" userId="e2554c37-e717-43a0-ba79-1183ca921ccd" providerId="ADAL" clId="{FC9CA128-BE2D-4489-B8C7-1684C06FD467}" dt="2020-08-06T09:30:00.172" v="76" actId="2711"/>
          <ac:spMkLst>
            <pc:docMk/>
            <pc:sldMk cId="2658934690" sldId="276"/>
            <ac:spMk id="29" creationId="{8C52663A-29FD-41CF-A5C2-D69EEC60CEE5}"/>
          </ac:spMkLst>
        </pc:spChg>
        <pc:cxnChg chg="mod">
          <ac:chgData name="Danielle" userId="e2554c37-e717-43a0-ba79-1183ca921ccd" providerId="ADAL" clId="{FC9CA128-BE2D-4489-B8C7-1684C06FD467}" dt="2020-08-06T09:30:00.172" v="76" actId="2711"/>
          <ac:cxnSpMkLst>
            <pc:docMk/>
            <pc:sldMk cId="2658934690" sldId="276"/>
            <ac:cxnSpMk id="5" creationId="{00000000-0000-0000-0000-000000000000}"/>
          </ac:cxnSpMkLst>
        </pc:cxnChg>
        <pc:cxnChg chg="mod">
          <ac:chgData name="Danielle" userId="e2554c37-e717-43a0-ba79-1183ca921ccd" providerId="ADAL" clId="{FC9CA128-BE2D-4489-B8C7-1684C06FD467}" dt="2020-08-06T09:30:00.172" v="76" actId="2711"/>
          <ac:cxnSpMkLst>
            <pc:docMk/>
            <pc:sldMk cId="2658934690" sldId="276"/>
            <ac:cxnSpMk id="17" creationId="{00000000-0000-0000-0000-000000000000}"/>
          </ac:cxnSpMkLst>
        </pc:cxnChg>
      </pc:sldChg>
      <pc:sldChg chg="modSp">
        <pc:chgData name="Danielle" userId="e2554c37-e717-43a0-ba79-1183ca921ccd" providerId="ADAL" clId="{FC9CA128-BE2D-4489-B8C7-1684C06FD467}" dt="2020-08-06T09:30:05.692" v="77" actId="2711"/>
        <pc:sldMkLst>
          <pc:docMk/>
          <pc:sldMk cId="2989524120" sldId="277"/>
        </pc:sldMkLst>
        <pc:spChg chg="mod">
          <ac:chgData name="Danielle" userId="e2554c37-e717-43a0-ba79-1183ca921ccd" providerId="ADAL" clId="{FC9CA128-BE2D-4489-B8C7-1684C06FD467}" dt="2020-08-06T09:30:05.692" v="77" actId="2711"/>
          <ac:spMkLst>
            <pc:docMk/>
            <pc:sldMk cId="2989524120" sldId="277"/>
            <ac:spMk id="3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05.692" v="77" actId="2711"/>
          <ac:spMkLst>
            <pc:docMk/>
            <pc:sldMk cId="2989524120" sldId="277"/>
            <ac:spMk id="4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05.692" v="77" actId="2711"/>
          <ac:spMkLst>
            <pc:docMk/>
            <pc:sldMk cId="2989524120" sldId="277"/>
            <ac:spMk id="6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05.692" v="77" actId="2711"/>
          <ac:spMkLst>
            <pc:docMk/>
            <pc:sldMk cId="2989524120" sldId="277"/>
            <ac:spMk id="11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05.692" v="77" actId="2711"/>
          <ac:spMkLst>
            <pc:docMk/>
            <pc:sldMk cId="2989524120" sldId="277"/>
            <ac:spMk id="12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05.692" v="77" actId="2711"/>
          <ac:spMkLst>
            <pc:docMk/>
            <pc:sldMk cId="2989524120" sldId="277"/>
            <ac:spMk id="19" creationId="{B0F12426-8BA3-4993-9570-921E525ABC61}"/>
          </ac:spMkLst>
        </pc:spChg>
        <pc:spChg chg="mod">
          <ac:chgData name="Danielle" userId="e2554c37-e717-43a0-ba79-1183ca921ccd" providerId="ADAL" clId="{FC9CA128-BE2D-4489-B8C7-1684C06FD467}" dt="2020-08-06T09:30:05.692" v="77" actId="2711"/>
          <ac:spMkLst>
            <pc:docMk/>
            <pc:sldMk cId="2989524120" sldId="277"/>
            <ac:spMk id="20" creationId="{17D986B8-11E0-4C1F-A9A9-1466F54305E6}"/>
          </ac:spMkLst>
        </pc:spChg>
        <pc:spChg chg="mod">
          <ac:chgData name="Danielle" userId="e2554c37-e717-43a0-ba79-1183ca921ccd" providerId="ADAL" clId="{FC9CA128-BE2D-4489-B8C7-1684C06FD467}" dt="2020-08-06T09:30:05.692" v="77" actId="2711"/>
          <ac:spMkLst>
            <pc:docMk/>
            <pc:sldMk cId="2989524120" sldId="277"/>
            <ac:spMk id="21" creationId="{A3BAA8B9-1F80-4CAB-8BF4-6FE07E45FA5F}"/>
          </ac:spMkLst>
        </pc:spChg>
        <pc:spChg chg="mod">
          <ac:chgData name="Danielle" userId="e2554c37-e717-43a0-ba79-1183ca921ccd" providerId="ADAL" clId="{FC9CA128-BE2D-4489-B8C7-1684C06FD467}" dt="2020-08-06T09:30:05.692" v="77" actId="2711"/>
          <ac:spMkLst>
            <pc:docMk/>
            <pc:sldMk cId="2989524120" sldId="277"/>
            <ac:spMk id="25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05.692" v="77" actId="2711"/>
          <ac:spMkLst>
            <pc:docMk/>
            <pc:sldMk cId="2989524120" sldId="277"/>
            <ac:spMk id="27" creationId="{E4627582-E711-4AF1-8231-8EF71E2FD9A6}"/>
          </ac:spMkLst>
        </pc:spChg>
        <pc:spChg chg="mod">
          <ac:chgData name="Danielle" userId="e2554c37-e717-43a0-ba79-1183ca921ccd" providerId="ADAL" clId="{FC9CA128-BE2D-4489-B8C7-1684C06FD467}" dt="2020-08-06T09:30:05.692" v="77" actId="2711"/>
          <ac:spMkLst>
            <pc:docMk/>
            <pc:sldMk cId="2989524120" sldId="277"/>
            <ac:spMk id="28" creationId="{22C57624-B400-48AE-9F28-A5F7E0B83451}"/>
          </ac:spMkLst>
        </pc:spChg>
        <pc:spChg chg="mod">
          <ac:chgData name="Danielle" userId="e2554c37-e717-43a0-ba79-1183ca921ccd" providerId="ADAL" clId="{FC9CA128-BE2D-4489-B8C7-1684C06FD467}" dt="2020-08-06T09:30:05.692" v="77" actId="2711"/>
          <ac:spMkLst>
            <pc:docMk/>
            <pc:sldMk cId="2989524120" sldId="277"/>
            <ac:spMk id="29" creationId="{403F4C5E-AE89-4ADA-A3B2-599184BD854B}"/>
          </ac:spMkLst>
        </pc:spChg>
        <pc:spChg chg="mod">
          <ac:chgData name="Danielle" userId="e2554c37-e717-43a0-ba79-1183ca921ccd" providerId="ADAL" clId="{FC9CA128-BE2D-4489-B8C7-1684C06FD467}" dt="2020-08-06T09:30:05.692" v="77" actId="2711"/>
          <ac:spMkLst>
            <pc:docMk/>
            <pc:sldMk cId="2989524120" sldId="277"/>
            <ac:spMk id="30" creationId="{2BCA59CB-9B38-422A-849D-C05E9FFE3E94}"/>
          </ac:spMkLst>
        </pc:spChg>
        <pc:spChg chg="mod">
          <ac:chgData name="Danielle" userId="e2554c37-e717-43a0-ba79-1183ca921ccd" providerId="ADAL" clId="{FC9CA128-BE2D-4489-B8C7-1684C06FD467}" dt="2020-08-06T09:30:05.692" v="77" actId="2711"/>
          <ac:spMkLst>
            <pc:docMk/>
            <pc:sldMk cId="2989524120" sldId="277"/>
            <ac:spMk id="31" creationId="{C72FA852-5732-47F5-91CD-6377E1FAD810}"/>
          </ac:spMkLst>
        </pc:spChg>
        <pc:cxnChg chg="mod">
          <ac:chgData name="Danielle" userId="e2554c37-e717-43a0-ba79-1183ca921ccd" providerId="ADAL" clId="{FC9CA128-BE2D-4489-B8C7-1684C06FD467}" dt="2020-08-06T09:30:05.692" v="77" actId="2711"/>
          <ac:cxnSpMkLst>
            <pc:docMk/>
            <pc:sldMk cId="2989524120" sldId="277"/>
            <ac:cxnSpMk id="5" creationId="{00000000-0000-0000-0000-000000000000}"/>
          </ac:cxnSpMkLst>
        </pc:cxnChg>
        <pc:cxnChg chg="mod">
          <ac:chgData name="Danielle" userId="e2554c37-e717-43a0-ba79-1183ca921ccd" providerId="ADAL" clId="{FC9CA128-BE2D-4489-B8C7-1684C06FD467}" dt="2020-08-06T09:30:05.692" v="77" actId="2711"/>
          <ac:cxnSpMkLst>
            <pc:docMk/>
            <pc:sldMk cId="2989524120" sldId="277"/>
            <ac:cxnSpMk id="17" creationId="{00000000-0000-0000-0000-000000000000}"/>
          </ac:cxnSpMkLst>
        </pc:cxnChg>
      </pc:sldChg>
      <pc:sldChg chg="modSp">
        <pc:chgData name="Danielle" userId="e2554c37-e717-43a0-ba79-1183ca921ccd" providerId="ADAL" clId="{FC9CA128-BE2D-4489-B8C7-1684C06FD467}" dt="2020-08-06T09:30:10.412" v="78" actId="2711"/>
        <pc:sldMkLst>
          <pc:docMk/>
          <pc:sldMk cId="2925848104" sldId="278"/>
        </pc:sldMkLst>
        <pc:spChg chg="mod">
          <ac:chgData name="Danielle" userId="e2554c37-e717-43a0-ba79-1183ca921ccd" providerId="ADAL" clId="{FC9CA128-BE2D-4489-B8C7-1684C06FD467}" dt="2020-08-06T09:30:10.412" v="78" actId="2711"/>
          <ac:spMkLst>
            <pc:docMk/>
            <pc:sldMk cId="2925848104" sldId="278"/>
            <ac:spMk id="3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10.412" v="78" actId="2711"/>
          <ac:spMkLst>
            <pc:docMk/>
            <pc:sldMk cId="2925848104" sldId="278"/>
            <ac:spMk id="4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10.412" v="78" actId="2711"/>
          <ac:spMkLst>
            <pc:docMk/>
            <pc:sldMk cId="2925848104" sldId="278"/>
            <ac:spMk id="6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10.412" v="78" actId="2711"/>
          <ac:spMkLst>
            <pc:docMk/>
            <pc:sldMk cId="2925848104" sldId="278"/>
            <ac:spMk id="11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10.412" v="78" actId="2711"/>
          <ac:spMkLst>
            <pc:docMk/>
            <pc:sldMk cId="2925848104" sldId="278"/>
            <ac:spMk id="12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10.412" v="78" actId="2711"/>
          <ac:spMkLst>
            <pc:docMk/>
            <pc:sldMk cId="2925848104" sldId="278"/>
            <ac:spMk id="18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10.412" v="78" actId="2711"/>
          <ac:spMkLst>
            <pc:docMk/>
            <pc:sldMk cId="2925848104" sldId="278"/>
            <ac:spMk id="19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10.412" v="78" actId="2711"/>
          <ac:spMkLst>
            <pc:docMk/>
            <pc:sldMk cId="2925848104" sldId="278"/>
            <ac:spMk id="20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10.412" v="78" actId="2711"/>
          <ac:spMkLst>
            <pc:docMk/>
            <pc:sldMk cId="2925848104" sldId="278"/>
            <ac:spMk id="21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10.412" v="78" actId="2711"/>
          <ac:spMkLst>
            <pc:docMk/>
            <pc:sldMk cId="2925848104" sldId="278"/>
            <ac:spMk id="22" creationId="{926277F3-E319-4956-8B49-3698A4979DA5}"/>
          </ac:spMkLst>
        </pc:spChg>
        <pc:spChg chg="mod">
          <ac:chgData name="Danielle" userId="e2554c37-e717-43a0-ba79-1183ca921ccd" providerId="ADAL" clId="{FC9CA128-BE2D-4489-B8C7-1684C06FD467}" dt="2020-08-06T09:30:10.412" v="78" actId="2711"/>
          <ac:spMkLst>
            <pc:docMk/>
            <pc:sldMk cId="2925848104" sldId="278"/>
            <ac:spMk id="24" creationId="{586A608D-CE20-4181-9927-98AC216DB1AE}"/>
          </ac:spMkLst>
        </pc:spChg>
        <pc:spChg chg="mod">
          <ac:chgData name="Danielle" userId="e2554c37-e717-43a0-ba79-1183ca921ccd" providerId="ADAL" clId="{FC9CA128-BE2D-4489-B8C7-1684C06FD467}" dt="2020-08-06T09:30:10.412" v="78" actId="2711"/>
          <ac:spMkLst>
            <pc:docMk/>
            <pc:sldMk cId="2925848104" sldId="278"/>
            <ac:spMk id="25" creationId="{EBB61ECF-5A7F-4547-9CAB-F5E53766967B}"/>
          </ac:spMkLst>
        </pc:spChg>
        <pc:spChg chg="mod">
          <ac:chgData name="Danielle" userId="e2554c37-e717-43a0-ba79-1183ca921ccd" providerId="ADAL" clId="{FC9CA128-BE2D-4489-B8C7-1684C06FD467}" dt="2020-08-06T09:30:10.412" v="78" actId="2711"/>
          <ac:spMkLst>
            <pc:docMk/>
            <pc:sldMk cId="2925848104" sldId="278"/>
            <ac:spMk id="26" creationId="{A545813F-F364-42A0-815E-CD69120C2203}"/>
          </ac:spMkLst>
        </pc:spChg>
        <pc:spChg chg="mod">
          <ac:chgData name="Danielle" userId="e2554c37-e717-43a0-ba79-1183ca921ccd" providerId="ADAL" clId="{FC9CA128-BE2D-4489-B8C7-1684C06FD467}" dt="2020-08-06T09:30:10.412" v="78" actId="2711"/>
          <ac:spMkLst>
            <pc:docMk/>
            <pc:sldMk cId="2925848104" sldId="278"/>
            <ac:spMk id="27" creationId="{4B9779ED-D442-4C4F-B0DF-7CB1D6523F16}"/>
          </ac:spMkLst>
        </pc:spChg>
        <pc:cxnChg chg="mod">
          <ac:chgData name="Danielle" userId="e2554c37-e717-43a0-ba79-1183ca921ccd" providerId="ADAL" clId="{FC9CA128-BE2D-4489-B8C7-1684C06FD467}" dt="2020-08-06T09:30:10.412" v="78" actId="2711"/>
          <ac:cxnSpMkLst>
            <pc:docMk/>
            <pc:sldMk cId="2925848104" sldId="278"/>
            <ac:cxnSpMk id="5" creationId="{00000000-0000-0000-0000-000000000000}"/>
          </ac:cxnSpMkLst>
        </pc:cxnChg>
        <pc:cxnChg chg="mod">
          <ac:chgData name="Danielle" userId="e2554c37-e717-43a0-ba79-1183ca921ccd" providerId="ADAL" clId="{FC9CA128-BE2D-4489-B8C7-1684C06FD467}" dt="2020-08-06T09:30:10.412" v="78" actId="2711"/>
          <ac:cxnSpMkLst>
            <pc:docMk/>
            <pc:sldMk cId="2925848104" sldId="278"/>
            <ac:cxnSpMk id="17" creationId="{00000000-0000-0000-0000-000000000000}"/>
          </ac:cxnSpMkLst>
        </pc:cxnChg>
      </pc:sldChg>
      <pc:sldChg chg="modSp">
        <pc:chgData name="Danielle" userId="e2554c37-e717-43a0-ba79-1183ca921ccd" providerId="ADAL" clId="{FC9CA128-BE2D-4489-B8C7-1684C06FD467}" dt="2020-08-06T09:30:15.724" v="79" actId="2711"/>
        <pc:sldMkLst>
          <pc:docMk/>
          <pc:sldMk cId="2453281056" sldId="279"/>
        </pc:sldMkLst>
        <pc:spChg chg="mod">
          <ac:chgData name="Danielle" userId="e2554c37-e717-43a0-ba79-1183ca921ccd" providerId="ADAL" clId="{FC9CA128-BE2D-4489-B8C7-1684C06FD467}" dt="2020-08-06T09:30:15.724" v="79" actId="2711"/>
          <ac:spMkLst>
            <pc:docMk/>
            <pc:sldMk cId="2453281056" sldId="279"/>
            <ac:spMk id="3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15.724" v="79" actId="2711"/>
          <ac:spMkLst>
            <pc:docMk/>
            <pc:sldMk cId="2453281056" sldId="279"/>
            <ac:spMk id="4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15.724" v="79" actId="2711"/>
          <ac:spMkLst>
            <pc:docMk/>
            <pc:sldMk cId="2453281056" sldId="279"/>
            <ac:spMk id="6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15.724" v="79" actId="2711"/>
          <ac:spMkLst>
            <pc:docMk/>
            <pc:sldMk cId="2453281056" sldId="279"/>
            <ac:spMk id="11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15.724" v="79" actId="2711"/>
          <ac:spMkLst>
            <pc:docMk/>
            <pc:sldMk cId="2453281056" sldId="279"/>
            <ac:spMk id="12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15.724" v="79" actId="2711"/>
          <ac:spMkLst>
            <pc:docMk/>
            <pc:sldMk cId="2453281056" sldId="279"/>
            <ac:spMk id="19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15.724" v="79" actId="2711"/>
          <ac:spMkLst>
            <pc:docMk/>
            <pc:sldMk cId="2453281056" sldId="279"/>
            <ac:spMk id="20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15.724" v="79" actId="2711"/>
          <ac:spMkLst>
            <pc:docMk/>
            <pc:sldMk cId="2453281056" sldId="279"/>
            <ac:spMk id="21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15.724" v="79" actId="2711"/>
          <ac:spMkLst>
            <pc:docMk/>
            <pc:sldMk cId="2453281056" sldId="279"/>
            <ac:spMk id="22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15.724" v="79" actId="2711"/>
          <ac:spMkLst>
            <pc:docMk/>
            <pc:sldMk cId="2453281056" sldId="279"/>
            <ac:spMk id="24" creationId="{65963D41-4D07-48A0-A0F8-10A0D633A7AC}"/>
          </ac:spMkLst>
        </pc:spChg>
        <pc:spChg chg="mod">
          <ac:chgData name="Danielle" userId="e2554c37-e717-43a0-ba79-1183ca921ccd" providerId="ADAL" clId="{FC9CA128-BE2D-4489-B8C7-1684C06FD467}" dt="2020-08-06T09:30:15.724" v="79" actId="2711"/>
          <ac:spMkLst>
            <pc:docMk/>
            <pc:sldMk cId="2453281056" sldId="279"/>
            <ac:spMk id="25" creationId="{EB3370B7-092C-48F9-9CB7-16A9BEB698EB}"/>
          </ac:spMkLst>
        </pc:spChg>
        <pc:spChg chg="mod">
          <ac:chgData name="Danielle" userId="e2554c37-e717-43a0-ba79-1183ca921ccd" providerId="ADAL" clId="{FC9CA128-BE2D-4489-B8C7-1684C06FD467}" dt="2020-08-06T09:30:15.724" v="79" actId="2711"/>
          <ac:spMkLst>
            <pc:docMk/>
            <pc:sldMk cId="2453281056" sldId="279"/>
            <ac:spMk id="26" creationId="{934C2490-C4C6-4933-9259-BB5FF456F810}"/>
          </ac:spMkLst>
        </pc:spChg>
        <pc:spChg chg="mod">
          <ac:chgData name="Danielle" userId="e2554c37-e717-43a0-ba79-1183ca921ccd" providerId="ADAL" clId="{FC9CA128-BE2D-4489-B8C7-1684C06FD467}" dt="2020-08-06T09:30:15.724" v="79" actId="2711"/>
          <ac:spMkLst>
            <pc:docMk/>
            <pc:sldMk cId="2453281056" sldId="279"/>
            <ac:spMk id="27" creationId="{BFE7A5D1-1557-4E6C-BA06-43BA6398DFCB}"/>
          </ac:spMkLst>
        </pc:spChg>
        <pc:spChg chg="mod">
          <ac:chgData name="Danielle" userId="e2554c37-e717-43a0-ba79-1183ca921ccd" providerId="ADAL" clId="{FC9CA128-BE2D-4489-B8C7-1684C06FD467}" dt="2020-08-06T09:30:15.724" v="79" actId="2711"/>
          <ac:spMkLst>
            <pc:docMk/>
            <pc:sldMk cId="2453281056" sldId="279"/>
            <ac:spMk id="28" creationId="{7CF42612-C826-4D12-A58F-7E74115E6090}"/>
          </ac:spMkLst>
        </pc:spChg>
        <pc:spChg chg="mod">
          <ac:chgData name="Danielle" userId="e2554c37-e717-43a0-ba79-1183ca921ccd" providerId="ADAL" clId="{FC9CA128-BE2D-4489-B8C7-1684C06FD467}" dt="2020-08-06T09:30:15.724" v="79" actId="2711"/>
          <ac:spMkLst>
            <pc:docMk/>
            <pc:sldMk cId="2453281056" sldId="279"/>
            <ac:spMk id="29" creationId="{3BA033AF-51AF-4B11-A78C-BDBF0A0E1688}"/>
          </ac:spMkLst>
        </pc:spChg>
        <pc:cxnChg chg="mod">
          <ac:chgData name="Danielle" userId="e2554c37-e717-43a0-ba79-1183ca921ccd" providerId="ADAL" clId="{FC9CA128-BE2D-4489-B8C7-1684C06FD467}" dt="2020-08-06T09:30:15.724" v="79" actId="2711"/>
          <ac:cxnSpMkLst>
            <pc:docMk/>
            <pc:sldMk cId="2453281056" sldId="279"/>
            <ac:cxnSpMk id="5" creationId="{00000000-0000-0000-0000-000000000000}"/>
          </ac:cxnSpMkLst>
        </pc:cxnChg>
        <pc:cxnChg chg="mod">
          <ac:chgData name="Danielle" userId="e2554c37-e717-43a0-ba79-1183ca921ccd" providerId="ADAL" clId="{FC9CA128-BE2D-4489-B8C7-1684C06FD467}" dt="2020-08-06T09:30:15.724" v="79" actId="2711"/>
          <ac:cxnSpMkLst>
            <pc:docMk/>
            <pc:sldMk cId="2453281056" sldId="279"/>
            <ac:cxnSpMk id="17" creationId="{00000000-0000-0000-0000-000000000000}"/>
          </ac:cxnSpMkLst>
        </pc:cxnChg>
      </pc:sldChg>
      <pc:sldChg chg="modSp">
        <pc:chgData name="Danielle" userId="e2554c37-e717-43a0-ba79-1183ca921ccd" providerId="ADAL" clId="{FC9CA128-BE2D-4489-B8C7-1684C06FD467}" dt="2020-08-06T09:30:20.641" v="80" actId="2711"/>
        <pc:sldMkLst>
          <pc:docMk/>
          <pc:sldMk cId="850058248" sldId="280"/>
        </pc:sldMkLst>
        <pc:spChg chg="mod">
          <ac:chgData name="Danielle" userId="e2554c37-e717-43a0-ba79-1183ca921ccd" providerId="ADAL" clId="{FC9CA128-BE2D-4489-B8C7-1684C06FD467}" dt="2020-08-06T09:30:20.641" v="80" actId="2711"/>
          <ac:spMkLst>
            <pc:docMk/>
            <pc:sldMk cId="850058248" sldId="280"/>
            <ac:spMk id="3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20.641" v="80" actId="2711"/>
          <ac:spMkLst>
            <pc:docMk/>
            <pc:sldMk cId="850058248" sldId="280"/>
            <ac:spMk id="4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20.641" v="80" actId="2711"/>
          <ac:spMkLst>
            <pc:docMk/>
            <pc:sldMk cId="850058248" sldId="280"/>
            <ac:spMk id="6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20.641" v="80" actId="2711"/>
          <ac:spMkLst>
            <pc:docMk/>
            <pc:sldMk cId="850058248" sldId="280"/>
            <ac:spMk id="11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20.641" v="80" actId="2711"/>
          <ac:spMkLst>
            <pc:docMk/>
            <pc:sldMk cId="850058248" sldId="280"/>
            <ac:spMk id="12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20.641" v="80" actId="2711"/>
          <ac:spMkLst>
            <pc:docMk/>
            <pc:sldMk cId="850058248" sldId="280"/>
            <ac:spMk id="19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20.641" v="80" actId="2711"/>
          <ac:spMkLst>
            <pc:docMk/>
            <pc:sldMk cId="850058248" sldId="280"/>
            <ac:spMk id="20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20.641" v="80" actId="2711"/>
          <ac:spMkLst>
            <pc:docMk/>
            <pc:sldMk cId="850058248" sldId="280"/>
            <ac:spMk id="21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20.641" v="80" actId="2711"/>
          <ac:spMkLst>
            <pc:docMk/>
            <pc:sldMk cId="850058248" sldId="280"/>
            <ac:spMk id="24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20.641" v="80" actId="2711"/>
          <ac:spMkLst>
            <pc:docMk/>
            <pc:sldMk cId="850058248" sldId="280"/>
            <ac:spMk id="25" creationId="{5A3BFA83-C629-4CBB-B750-43159754578F}"/>
          </ac:spMkLst>
        </pc:spChg>
        <pc:spChg chg="mod">
          <ac:chgData name="Danielle" userId="e2554c37-e717-43a0-ba79-1183ca921ccd" providerId="ADAL" clId="{FC9CA128-BE2D-4489-B8C7-1684C06FD467}" dt="2020-08-06T09:30:20.641" v="80" actId="2711"/>
          <ac:spMkLst>
            <pc:docMk/>
            <pc:sldMk cId="850058248" sldId="280"/>
            <ac:spMk id="26" creationId="{569BAA52-9D97-4C0A-AAD1-C70EA68751FB}"/>
          </ac:spMkLst>
        </pc:spChg>
        <pc:spChg chg="mod">
          <ac:chgData name="Danielle" userId="e2554c37-e717-43a0-ba79-1183ca921ccd" providerId="ADAL" clId="{FC9CA128-BE2D-4489-B8C7-1684C06FD467}" dt="2020-08-06T09:30:20.641" v="80" actId="2711"/>
          <ac:spMkLst>
            <pc:docMk/>
            <pc:sldMk cId="850058248" sldId="280"/>
            <ac:spMk id="27" creationId="{3A4AC56D-F109-490E-AF72-5103BC983092}"/>
          </ac:spMkLst>
        </pc:spChg>
        <pc:spChg chg="mod">
          <ac:chgData name="Danielle" userId="e2554c37-e717-43a0-ba79-1183ca921ccd" providerId="ADAL" clId="{FC9CA128-BE2D-4489-B8C7-1684C06FD467}" dt="2020-08-06T09:30:20.641" v="80" actId="2711"/>
          <ac:spMkLst>
            <pc:docMk/>
            <pc:sldMk cId="850058248" sldId="280"/>
            <ac:spMk id="28" creationId="{13DF9093-58CB-4A75-A7F5-0E756E6EE908}"/>
          </ac:spMkLst>
        </pc:spChg>
        <pc:spChg chg="mod">
          <ac:chgData name="Danielle" userId="e2554c37-e717-43a0-ba79-1183ca921ccd" providerId="ADAL" clId="{FC9CA128-BE2D-4489-B8C7-1684C06FD467}" dt="2020-08-06T09:30:20.641" v="80" actId="2711"/>
          <ac:spMkLst>
            <pc:docMk/>
            <pc:sldMk cId="850058248" sldId="280"/>
            <ac:spMk id="29" creationId="{072C2B0C-BD8A-4584-8BE1-728F230C1391}"/>
          </ac:spMkLst>
        </pc:spChg>
        <pc:spChg chg="mod">
          <ac:chgData name="Danielle" userId="e2554c37-e717-43a0-ba79-1183ca921ccd" providerId="ADAL" clId="{FC9CA128-BE2D-4489-B8C7-1684C06FD467}" dt="2020-08-06T09:30:20.641" v="80" actId="2711"/>
          <ac:spMkLst>
            <pc:docMk/>
            <pc:sldMk cId="850058248" sldId="280"/>
            <ac:spMk id="30" creationId="{4406A7D8-A7B3-46C1-9164-080FF4093355}"/>
          </ac:spMkLst>
        </pc:spChg>
        <pc:spChg chg="mod">
          <ac:chgData name="Danielle" userId="e2554c37-e717-43a0-ba79-1183ca921ccd" providerId="ADAL" clId="{FC9CA128-BE2D-4489-B8C7-1684C06FD467}" dt="2020-08-06T09:30:20.641" v="80" actId="2711"/>
          <ac:spMkLst>
            <pc:docMk/>
            <pc:sldMk cId="850058248" sldId="280"/>
            <ac:spMk id="31" creationId="{16175377-AFEF-430C-B7DF-FB52388B8904}"/>
          </ac:spMkLst>
        </pc:spChg>
        <pc:cxnChg chg="mod">
          <ac:chgData name="Danielle" userId="e2554c37-e717-43a0-ba79-1183ca921ccd" providerId="ADAL" clId="{FC9CA128-BE2D-4489-B8C7-1684C06FD467}" dt="2020-08-06T09:30:20.641" v="80" actId="2711"/>
          <ac:cxnSpMkLst>
            <pc:docMk/>
            <pc:sldMk cId="850058248" sldId="280"/>
            <ac:cxnSpMk id="5" creationId="{00000000-0000-0000-0000-000000000000}"/>
          </ac:cxnSpMkLst>
        </pc:cxnChg>
        <pc:cxnChg chg="mod">
          <ac:chgData name="Danielle" userId="e2554c37-e717-43a0-ba79-1183ca921ccd" providerId="ADAL" clId="{FC9CA128-BE2D-4489-B8C7-1684C06FD467}" dt="2020-08-06T09:30:20.641" v="80" actId="2711"/>
          <ac:cxnSpMkLst>
            <pc:docMk/>
            <pc:sldMk cId="850058248" sldId="280"/>
            <ac:cxnSpMk id="17" creationId="{00000000-0000-0000-0000-000000000000}"/>
          </ac:cxnSpMkLst>
        </pc:cxnChg>
      </pc:sldChg>
      <pc:sldChg chg="modSp">
        <pc:chgData name="Danielle" userId="e2554c37-e717-43a0-ba79-1183ca921ccd" providerId="ADAL" clId="{FC9CA128-BE2D-4489-B8C7-1684C06FD467}" dt="2020-08-06T09:30:25.695" v="81" actId="2711"/>
        <pc:sldMkLst>
          <pc:docMk/>
          <pc:sldMk cId="2638352499" sldId="281"/>
        </pc:sldMkLst>
        <pc:spChg chg="mod">
          <ac:chgData name="Danielle" userId="e2554c37-e717-43a0-ba79-1183ca921ccd" providerId="ADAL" clId="{FC9CA128-BE2D-4489-B8C7-1684C06FD467}" dt="2020-08-06T09:30:25.695" v="81" actId="2711"/>
          <ac:spMkLst>
            <pc:docMk/>
            <pc:sldMk cId="2638352499" sldId="281"/>
            <ac:spMk id="3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25.695" v="81" actId="2711"/>
          <ac:spMkLst>
            <pc:docMk/>
            <pc:sldMk cId="2638352499" sldId="281"/>
            <ac:spMk id="4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25.695" v="81" actId="2711"/>
          <ac:spMkLst>
            <pc:docMk/>
            <pc:sldMk cId="2638352499" sldId="281"/>
            <ac:spMk id="6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25.695" v="81" actId="2711"/>
          <ac:spMkLst>
            <pc:docMk/>
            <pc:sldMk cId="2638352499" sldId="281"/>
            <ac:spMk id="11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25.695" v="81" actId="2711"/>
          <ac:spMkLst>
            <pc:docMk/>
            <pc:sldMk cId="2638352499" sldId="281"/>
            <ac:spMk id="12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30:25.695" v="81" actId="2711"/>
          <ac:spMkLst>
            <pc:docMk/>
            <pc:sldMk cId="2638352499" sldId="281"/>
            <ac:spMk id="20" creationId="{7C9BCB71-E966-4939-9FF9-4361380134A0}"/>
          </ac:spMkLst>
        </pc:spChg>
        <pc:spChg chg="mod">
          <ac:chgData name="Danielle" userId="e2554c37-e717-43a0-ba79-1183ca921ccd" providerId="ADAL" clId="{FC9CA128-BE2D-4489-B8C7-1684C06FD467}" dt="2020-08-06T09:30:25.695" v="81" actId="2711"/>
          <ac:spMkLst>
            <pc:docMk/>
            <pc:sldMk cId="2638352499" sldId="281"/>
            <ac:spMk id="21" creationId="{D4E42E70-CD35-436E-9110-7AAAC5F3C15E}"/>
          </ac:spMkLst>
        </pc:spChg>
        <pc:spChg chg="mod">
          <ac:chgData name="Danielle" userId="e2554c37-e717-43a0-ba79-1183ca921ccd" providerId="ADAL" clId="{FC9CA128-BE2D-4489-B8C7-1684C06FD467}" dt="2020-08-06T09:30:25.695" v="81" actId="2711"/>
          <ac:spMkLst>
            <pc:docMk/>
            <pc:sldMk cId="2638352499" sldId="281"/>
            <ac:spMk id="25" creationId="{6B7A229F-A7B9-4673-8E46-30A825596889}"/>
          </ac:spMkLst>
        </pc:spChg>
        <pc:spChg chg="mod">
          <ac:chgData name="Danielle" userId="e2554c37-e717-43a0-ba79-1183ca921ccd" providerId="ADAL" clId="{FC9CA128-BE2D-4489-B8C7-1684C06FD467}" dt="2020-08-06T09:30:25.695" v="81" actId="2711"/>
          <ac:spMkLst>
            <pc:docMk/>
            <pc:sldMk cId="2638352499" sldId="281"/>
            <ac:spMk id="26" creationId="{E0D9A077-69E2-4ECD-8892-7069D5AF4B96}"/>
          </ac:spMkLst>
        </pc:spChg>
        <pc:spChg chg="mod">
          <ac:chgData name="Danielle" userId="e2554c37-e717-43a0-ba79-1183ca921ccd" providerId="ADAL" clId="{FC9CA128-BE2D-4489-B8C7-1684C06FD467}" dt="2020-08-06T09:30:25.695" v="81" actId="2711"/>
          <ac:spMkLst>
            <pc:docMk/>
            <pc:sldMk cId="2638352499" sldId="281"/>
            <ac:spMk id="27" creationId="{D3F90088-1DD5-436E-97B4-8D949CABD905}"/>
          </ac:spMkLst>
        </pc:spChg>
        <pc:spChg chg="mod">
          <ac:chgData name="Danielle" userId="e2554c37-e717-43a0-ba79-1183ca921ccd" providerId="ADAL" clId="{FC9CA128-BE2D-4489-B8C7-1684C06FD467}" dt="2020-08-06T09:30:25.695" v="81" actId="2711"/>
          <ac:spMkLst>
            <pc:docMk/>
            <pc:sldMk cId="2638352499" sldId="281"/>
            <ac:spMk id="28" creationId="{B86081B8-5B42-4E1C-AF14-4C2CC3A6FE01}"/>
          </ac:spMkLst>
        </pc:spChg>
        <pc:spChg chg="mod">
          <ac:chgData name="Danielle" userId="e2554c37-e717-43a0-ba79-1183ca921ccd" providerId="ADAL" clId="{FC9CA128-BE2D-4489-B8C7-1684C06FD467}" dt="2020-08-06T09:30:25.695" v="81" actId="2711"/>
          <ac:spMkLst>
            <pc:docMk/>
            <pc:sldMk cId="2638352499" sldId="281"/>
            <ac:spMk id="29" creationId="{75623C1F-D451-422E-B121-2D6511B25C8E}"/>
          </ac:spMkLst>
        </pc:spChg>
        <pc:spChg chg="mod">
          <ac:chgData name="Danielle" userId="e2554c37-e717-43a0-ba79-1183ca921ccd" providerId="ADAL" clId="{FC9CA128-BE2D-4489-B8C7-1684C06FD467}" dt="2020-08-06T09:30:25.695" v="81" actId="2711"/>
          <ac:spMkLst>
            <pc:docMk/>
            <pc:sldMk cId="2638352499" sldId="281"/>
            <ac:spMk id="30" creationId="{5CD2C257-FE44-45DB-AB28-D7DDBF3790BB}"/>
          </ac:spMkLst>
        </pc:spChg>
        <pc:cxnChg chg="mod">
          <ac:chgData name="Danielle" userId="e2554c37-e717-43a0-ba79-1183ca921ccd" providerId="ADAL" clId="{FC9CA128-BE2D-4489-B8C7-1684C06FD467}" dt="2020-08-06T09:30:25.695" v="81" actId="2711"/>
          <ac:cxnSpMkLst>
            <pc:docMk/>
            <pc:sldMk cId="2638352499" sldId="281"/>
            <ac:cxnSpMk id="5" creationId="{00000000-0000-0000-0000-000000000000}"/>
          </ac:cxnSpMkLst>
        </pc:cxnChg>
        <pc:cxnChg chg="mod">
          <ac:chgData name="Danielle" userId="e2554c37-e717-43a0-ba79-1183ca921ccd" providerId="ADAL" clId="{FC9CA128-BE2D-4489-B8C7-1684C06FD467}" dt="2020-08-06T09:30:25.695" v="81" actId="2711"/>
          <ac:cxnSpMkLst>
            <pc:docMk/>
            <pc:sldMk cId="2638352499" sldId="281"/>
            <ac:cxnSpMk id="17" creationId="{00000000-0000-0000-0000-000000000000}"/>
          </ac:cxnSpMkLst>
        </pc:cxnChg>
      </pc:sldChg>
      <pc:sldChg chg="mod modClrScheme chgLayout">
        <pc:chgData name="Danielle" userId="e2554c37-e717-43a0-ba79-1183ca921ccd" providerId="ADAL" clId="{FC9CA128-BE2D-4489-B8C7-1684C06FD467}" dt="2020-08-06T09:30:55.177" v="85" actId="700"/>
        <pc:sldMkLst>
          <pc:docMk/>
          <pc:sldMk cId="78609208" sldId="282"/>
        </pc:sldMkLst>
      </pc:sldChg>
      <pc:sldChg chg="modSp">
        <pc:chgData name="Danielle" userId="e2554c37-e717-43a0-ba79-1183ca921ccd" providerId="ADAL" clId="{FC9CA128-BE2D-4489-B8C7-1684C06FD467}" dt="2020-08-06T09:30:31.467" v="82" actId="2711"/>
        <pc:sldMkLst>
          <pc:docMk/>
          <pc:sldMk cId="3413020200" sldId="283"/>
        </pc:sldMkLst>
        <pc:graphicFrameChg chg="mod">
          <ac:chgData name="Danielle" userId="e2554c37-e717-43a0-ba79-1183ca921ccd" providerId="ADAL" clId="{FC9CA128-BE2D-4489-B8C7-1684C06FD467}" dt="2020-08-06T09:30:31.467" v="82" actId="2711"/>
          <ac:graphicFrameMkLst>
            <pc:docMk/>
            <pc:sldMk cId="3413020200" sldId="283"/>
            <ac:graphicFrameMk id="2" creationId="{E32D7840-0AC8-4345-981C-E9FCF8FBDCF5}"/>
          </ac:graphicFrameMkLst>
        </pc:graphicFrameChg>
      </pc:sldChg>
      <pc:sldMasterChg chg="modSp modSldLayout">
        <pc:chgData name="Danielle" userId="e2554c37-e717-43a0-ba79-1183ca921ccd" providerId="ADAL" clId="{FC9CA128-BE2D-4489-B8C7-1684C06FD467}" dt="2020-08-06T09:26:34.388" v="1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FC9CA128-BE2D-4489-B8C7-1684C06FD467}" dt="2020-08-06T09:26:28.965" v="0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6:28.965" v="0" actId="2711"/>
          <ac:spMkLst>
            <pc:docMk/>
            <pc:sldMasterMk cId="3484405657" sldId="2147483648"/>
            <ac:spMk id="19" creationId="{00000000-0000-0000-0000-000000000000}"/>
          </ac:spMkLst>
        </pc:spChg>
        <pc:picChg chg="mod">
          <ac:chgData name="Danielle" userId="e2554c37-e717-43a0-ba79-1183ca921ccd" providerId="ADAL" clId="{FC9CA128-BE2D-4489-B8C7-1684C06FD467}" dt="2020-08-06T09:26:28.965" v="0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FC9CA128-BE2D-4489-B8C7-1684C06FD467}" dt="2020-08-06T09:26:28.965" v="0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FC9CA128-BE2D-4489-B8C7-1684C06FD467}" dt="2020-08-06T09:26:28.965" v="0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FC9CA128-BE2D-4489-B8C7-1684C06FD467}" dt="2020-08-06T09:26:28.965" v="0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FC9CA128-BE2D-4489-B8C7-1684C06FD467}" dt="2020-08-06T09:26:28.965" v="0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FC9CA128-BE2D-4489-B8C7-1684C06FD467}" dt="2020-08-06T09:26:34.388" v="1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FC9CA128-BE2D-4489-B8C7-1684C06FD467}" dt="2020-08-06T09:26:34.388" v="1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FC9CA128-BE2D-4489-B8C7-1684C06FD467}" dt="2020-08-06T09:26:57.952" v="10" actId="1035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FC9CA128-BE2D-4489-B8C7-1684C06FD467}" dt="2020-08-06T09:26:39.357" v="2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6:39.357" v="2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6:39.357" v="2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6:39.357" v="2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FC9CA128-BE2D-4489-B8C7-1684C06FD467}" dt="2020-08-06T09:26:39.357" v="2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FC9CA128-BE2D-4489-B8C7-1684C06FD467}" dt="2020-08-06T09:26:39.357" v="2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FC9CA128-BE2D-4489-B8C7-1684C06FD467}" dt="2020-08-06T09:26:39.357" v="2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FC9CA128-BE2D-4489-B8C7-1684C06FD467}" dt="2020-08-06T09:26:39.357" v="2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FC9CA128-BE2D-4489-B8C7-1684C06FD467}" dt="2020-08-06T09:26:39.357" v="2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FC9CA128-BE2D-4489-B8C7-1684C06FD467}" dt="2020-08-06T09:26:39.357" v="2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FC9CA128-BE2D-4489-B8C7-1684C06FD467}" dt="2020-08-06T09:26:39.357" v="2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FC9CA128-BE2D-4489-B8C7-1684C06FD467}" dt="2020-08-06T09:26:39.357" v="2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FC9CA128-BE2D-4489-B8C7-1684C06FD467}" dt="2020-08-06T09:26:57.952" v="10" actId="1035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FC9CA128-BE2D-4489-B8C7-1684C06FD467}" dt="2020-08-06T09:26:53.946" v="5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FC9CA128-BE2D-4489-B8C7-1684C06FD467}" dt="2020-08-06T09:26:53.946" v="5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FC9CA128-BE2D-4489-B8C7-1684C06FD467}" dt="2020-08-06T09:26:57.952" v="10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FC9CA128-BE2D-4489-B8C7-1684C06FD467}" dt="2020-08-06T09:26:56.367" v="8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FC9CA128-BE2D-4489-B8C7-1684C06FD467}" dt="2020-08-06T09:26:53.946" v="5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FC9CA128-BE2D-4489-B8C7-1684C06FD467}" dt="2020-08-06T09:26:53.946" v="5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FC9CA128-BE2D-4489-B8C7-1684C06FD467}" dt="2020-08-06T09:26:53.946" v="5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FC9CA128-BE2D-4489-B8C7-1684C06FD467}" dt="2020-08-06T09:26:53.946" v="5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FC9CA128-BE2D-4489-B8C7-1684C06FD467}" dt="2020-08-06T09:26:53.946" v="5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">
          <pc:chgData name="Danielle" userId="e2554c37-e717-43a0-ba79-1183ca921ccd" providerId="ADAL" clId="{FC9CA128-BE2D-4489-B8C7-1684C06FD467}" dt="2020-08-06T09:26:46.208" v="3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FC9CA128-BE2D-4489-B8C7-1684C06FD467}" dt="2020-08-06T09:26:46.208" v="3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06/08/2020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4475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Discuss periods and symmetry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9278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Discuss periods and symmetry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0275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Discuss periods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19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339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3719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8184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02057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0953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06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Sine, Cosine and Tangent</a:t>
            </a: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06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Sine, Cosine and Tangent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65829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Sine,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cosine, tangent, trigonometry, graph, periodic, function, degrees, asymptote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kno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w the exact values of sin, cos and tan at 0°, 90°, 180°, 270° and 360°.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kno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w the exact values of sin, cos and tan at 30°, 45° and 60°.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sketch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graphs of trigonometric functions.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9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40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41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10" Type="http://schemas.openxmlformats.org/officeDocument/2006/relationships/image" Target="../media/image43.png"/><Relationship Id="rId4" Type="http://schemas.openxmlformats.org/officeDocument/2006/relationships/image" Target="../media/image33.png"/><Relationship Id="rId9" Type="http://schemas.openxmlformats.org/officeDocument/2006/relationships/image" Target="../media/image4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7" Type="http://schemas.openxmlformats.org/officeDocument/2006/relationships/image" Target="../media/image54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4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54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2.png"/><Relationship Id="rId5" Type="http://schemas.openxmlformats.org/officeDocument/2006/relationships/image" Target="../media/image49.png"/><Relationship Id="rId4" Type="http://schemas.openxmlformats.org/officeDocument/2006/relationships/image" Target="../media/image5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56.png"/><Relationship Id="rId7" Type="http://schemas.openxmlformats.org/officeDocument/2006/relationships/image" Target="../media/image52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9.png"/><Relationship Id="rId5" Type="http://schemas.openxmlformats.org/officeDocument/2006/relationships/image" Target="../media/image51.png"/><Relationship Id="rId4" Type="http://schemas.openxmlformats.org/officeDocument/2006/relationships/image" Target="../media/image4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56.png"/><Relationship Id="rId7" Type="http://schemas.openxmlformats.org/officeDocument/2006/relationships/image" Target="../media/image49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1.png"/><Relationship Id="rId5" Type="http://schemas.openxmlformats.org/officeDocument/2006/relationships/image" Target="../media/image46.png"/><Relationship Id="rId4" Type="http://schemas.openxmlformats.org/officeDocument/2006/relationships/image" Target="../media/image58.png"/><Relationship Id="rId9" Type="http://schemas.openxmlformats.org/officeDocument/2006/relationships/image" Target="../media/image5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4.png"/><Relationship Id="rId5" Type="http://schemas.openxmlformats.org/officeDocument/2006/relationships/image" Target="../media/image52.png"/><Relationship Id="rId4" Type="http://schemas.openxmlformats.org/officeDocument/2006/relationships/image" Target="../media/image49.png"/><Relationship Id="rId9" Type="http://schemas.openxmlformats.org/officeDocument/2006/relationships/image" Target="../media/image5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54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2.png"/><Relationship Id="rId5" Type="http://schemas.openxmlformats.org/officeDocument/2006/relationships/image" Target="../media/image49.png"/><Relationship Id="rId4" Type="http://schemas.openxmlformats.org/officeDocument/2006/relationships/image" Target="../media/image5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46.png"/><Relationship Id="rId7" Type="http://schemas.openxmlformats.org/officeDocument/2006/relationships/image" Target="../media/image54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2.png"/><Relationship Id="rId5" Type="http://schemas.openxmlformats.org/officeDocument/2006/relationships/image" Target="../media/image49.png"/><Relationship Id="rId4" Type="http://schemas.openxmlformats.org/officeDocument/2006/relationships/image" Target="../media/image51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46.png"/><Relationship Id="rId7" Type="http://schemas.openxmlformats.org/officeDocument/2006/relationships/image" Target="../media/image54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2.png"/><Relationship Id="rId5" Type="http://schemas.openxmlformats.org/officeDocument/2006/relationships/image" Target="../media/image49.png"/><Relationship Id="rId4" Type="http://schemas.openxmlformats.org/officeDocument/2006/relationships/image" Target="../media/image51.png"/><Relationship Id="rId9" Type="http://schemas.openxmlformats.org/officeDocument/2006/relationships/image" Target="../media/image6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1.png"/><Relationship Id="rId7" Type="http://schemas.openxmlformats.org/officeDocument/2006/relationships/image" Target="../media/image63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4.png"/><Relationship Id="rId5" Type="http://schemas.openxmlformats.org/officeDocument/2006/relationships/image" Target="../media/image52.png"/><Relationship Id="rId4" Type="http://schemas.openxmlformats.org/officeDocument/2006/relationships/image" Target="../media/image49.png"/><Relationship Id="rId9" Type="http://schemas.openxmlformats.org/officeDocument/2006/relationships/image" Target="../media/image60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1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3.png"/><Relationship Id="rId5" Type="http://schemas.openxmlformats.org/officeDocument/2006/relationships/image" Target="../media/image220.png"/><Relationship Id="rId4" Type="http://schemas.openxmlformats.org/officeDocument/2006/relationships/image" Target="../media/image2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37791" y="1124744"/>
            <a:ext cx="1178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  <a:endParaRPr lang="en-GB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ight Triangle 2"/>
          <p:cNvSpPr/>
          <p:nvPr/>
        </p:nvSpPr>
        <p:spPr>
          <a:xfrm>
            <a:off x="1158835" y="2736000"/>
            <a:ext cx="2232248" cy="1440160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58835" y="3888128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5724128" y="2294636"/>
            <a:ext cx="2016224" cy="1872208"/>
          </a:xfrm>
          <a:prstGeom prst="triangle">
            <a:avLst>
              <a:gd name="adj" fmla="val 10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2627784" y="4581128"/>
            <a:ext cx="3744416" cy="129614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52320" y="3878812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806907" y="4215466"/>
                <a:ext cx="6928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6907" y="4215466"/>
                <a:ext cx="692818" cy="369332"/>
              </a:xfrm>
              <a:prstGeom prst="rect">
                <a:avLst/>
              </a:prstGeom>
              <a:blipFill>
                <a:blip r:embed="rId3"/>
                <a:stretch>
                  <a:fillRect t="-10000" r="-7018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66017" y="3127398"/>
                <a:ext cx="6928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017" y="3127398"/>
                <a:ext cx="692818" cy="369332"/>
              </a:xfrm>
              <a:prstGeom prst="rect">
                <a:avLst/>
              </a:prstGeom>
              <a:blipFill>
                <a:blip r:embed="rId4"/>
                <a:stretch>
                  <a:fillRect t="-8197" r="-7018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>
            <a:off x="3455876" y="5075868"/>
            <a:ext cx="224766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292080" y="5075868"/>
            <a:ext cx="216024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87342" y="3185052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___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972096" y="2802666"/>
                <a:ext cx="8082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14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2096" y="2802666"/>
                <a:ext cx="808235" cy="369332"/>
              </a:xfrm>
              <a:prstGeom prst="rect">
                <a:avLst/>
              </a:prstGeom>
              <a:blipFill>
                <a:blip r:embed="rId5"/>
                <a:stretch>
                  <a:fillRect t="-10000" r="-7576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545663" y="4176160"/>
                <a:ext cx="6928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5663" y="4176160"/>
                <a:ext cx="692818" cy="369332"/>
              </a:xfrm>
              <a:prstGeom prst="rect">
                <a:avLst/>
              </a:prstGeom>
              <a:blipFill>
                <a:blip r:embed="rId6"/>
                <a:stretch>
                  <a:fillRect t="-8197" r="-7080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7644350" y="300287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_____ cm</a:t>
            </a:r>
          </a:p>
        </p:txBody>
      </p:sp>
      <p:cxnSp>
        <p:nvCxnSpPr>
          <p:cNvPr id="21" name="Straight Connector 20"/>
          <p:cNvCxnSpPr>
            <a:stCxn id="7" idx="0"/>
            <a:endCxn id="7" idx="3"/>
          </p:cNvCxnSpPr>
          <p:nvPr/>
        </p:nvCxnSpPr>
        <p:spPr>
          <a:xfrm>
            <a:off x="4499992" y="4581128"/>
            <a:ext cx="0" cy="129614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499992" y="5593786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459047" y="5168382"/>
                <a:ext cx="6928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9047" y="5168382"/>
                <a:ext cx="692818" cy="369332"/>
              </a:xfrm>
              <a:prstGeom prst="rect">
                <a:avLst/>
              </a:prstGeom>
              <a:blipFill>
                <a:blip r:embed="rId7"/>
                <a:stretch>
                  <a:fillRect t="-10000" r="-7018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060541" y="5958335"/>
                <a:ext cx="8082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16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541" y="5958335"/>
                <a:ext cx="808235" cy="369332"/>
              </a:xfrm>
              <a:prstGeom prst="rect">
                <a:avLst/>
              </a:prstGeom>
              <a:blipFill>
                <a:blip r:embed="rId8"/>
                <a:stretch>
                  <a:fillRect t="-8197" r="-7519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5879917" y="5112698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____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53894" y="3147791"/>
                <a:ext cx="386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3894" y="3147791"/>
                <a:ext cx="386644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740352" y="2951567"/>
                <a:ext cx="813941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𝟑𝟑</m:t>
                          </m:r>
                        </m:e>
                      </m:rad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0352" y="2951567"/>
                <a:ext cx="813941" cy="40197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997063" y="5044534"/>
                <a:ext cx="676083" cy="4075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ad>
                        <m:radPr>
                          <m:degHide m:val="on"/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rad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7063" y="5044534"/>
                <a:ext cx="676083" cy="40754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23528" y="1722996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Find the lengths of the missing sides. Give your answer in surd form where appropriate.</a:t>
            </a:r>
          </a:p>
        </p:txBody>
      </p:sp>
    </p:spTree>
    <p:extLst>
      <p:ext uri="{BB962C8B-B14F-4D97-AF65-F5344CB8AC3E}">
        <p14:creationId xmlns:p14="http://schemas.microsoft.com/office/powerpoint/2010/main" val="424954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987824" y="2132856"/>
            <a:ext cx="2304256" cy="2304256"/>
            <a:chOff x="3779912" y="1988840"/>
            <a:chExt cx="2736304" cy="2736304"/>
          </a:xfrm>
        </p:grpSpPr>
        <p:sp>
          <p:nvSpPr>
            <p:cNvPr id="2" name="Right Triangle 1"/>
            <p:cNvSpPr/>
            <p:nvPr/>
          </p:nvSpPr>
          <p:spPr>
            <a:xfrm>
              <a:off x="3779912" y="1988840"/>
              <a:ext cx="2736304" cy="2736304"/>
            </a:xfrm>
            <a:prstGeom prst="rt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3779912" y="4437112"/>
              <a:ext cx="288032" cy="2880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Arc 7"/>
          <p:cNvSpPr/>
          <p:nvPr/>
        </p:nvSpPr>
        <p:spPr>
          <a:xfrm>
            <a:off x="2591780" y="1736551"/>
            <a:ext cx="792088" cy="792088"/>
          </a:xfrm>
          <a:prstGeom prst="arc">
            <a:avLst>
              <a:gd name="adj1" fmla="val 2622135"/>
              <a:gd name="adj2" fmla="val 5398409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Arc 8"/>
          <p:cNvSpPr/>
          <p:nvPr/>
        </p:nvSpPr>
        <p:spPr>
          <a:xfrm>
            <a:off x="4896035" y="4080629"/>
            <a:ext cx="792088" cy="792088"/>
          </a:xfrm>
          <a:prstGeom prst="arc">
            <a:avLst>
              <a:gd name="adj1" fmla="val 11173899"/>
              <a:gd name="adj2" fmla="val 13816674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826726" y="2387024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081902" y="3025541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219219" y="2810086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228184" y="2869485"/>
                <a:ext cx="1987595" cy="855299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i="1" dirty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⁡45°=</m:t>
                      </m:r>
                      <m:f>
                        <m:f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400" i="1" dirty="0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2869485"/>
                <a:ext cx="1987595" cy="8552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6E2E04B-E75B-41CF-94CA-2B396715AB84}"/>
                  </a:ext>
                </a:extLst>
              </p:cNvPr>
              <p:cNvSpPr txBox="1"/>
              <p:nvPr/>
            </p:nvSpPr>
            <p:spPr>
              <a:xfrm>
                <a:off x="2195736" y="3084929"/>
                <a:ext cx="73449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6E2E04B-E75B-41CF-94CA-2B396715AB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3084929"/>
                <a:ext cx="734496" cy="400110"/>
              </a:xfrm>
              <a:prstGeom prst="rect">
                <a:avLst/>
              </a:prstGeom>
              <a:blipFill>
                <a:blip r:embed="rId4"/>
                <a:stretch>
                  <a:fillRect t="-6061" r="-909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149FB2F-E28C-4404-9A71-74AA4E140D21}"/>
                  </a:ext>
                </a:extLst>
              </p:cNvPr>
              <p:cNvSpPr txBox="1"/>
              <p:nvPr/>
            </p:nvSpPr>
            <p:spPr>
              <a:xfrm>
                <a:off x="3786329" y="4437112"/>
                <a:ext cx="73449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149FB2F-E28C-4404-9A71-74AA4E140D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6329" y="4437112"/>
                <a:ext cx="734496" cy="400110"/>
              </a:xfrm>
              <a:prstGeom prst="rect">
                <a:avLst/>
              </a:prstGeom>
              <a:blipFill>
                <a:blip r:embed="rId5"/>
                <a:stretch>
                  <a:fillRect t="-7576" r="-909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BA7343D-D3B1-4A6C-B377-80E00E96AF40}"/>
                  </a:ext>
                </a:extLst>
              </p:cNvPr>
              <p:cNvSpPr txBox="1"/>
              <p:nvPr/>
            </p:nvSpPr>
            <p:spPr>
              <a:xfrm>
                <a:off x="2928852" y="2548950"/>
                <a:ext cx="6431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45°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BA7343D-D3B1-4A6C-B377-80E00E96AF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8852" y="2548950"/>
                <a:ext cx="643125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9F931A6-E4B3-4C8B-8DD0-64BB0FE54D47}"/>
                  </a:ext>
                </a:extLst>
              </p:cNvPr>
              <p:cNvSpPr txBox="1"/>
              <p:nvPr/>
            </p:nvSpPr>
            <p:spPr>
              <a:xfrm>
                <a:off x="4393280" y="4037584"/>
                <a:ext cx="6431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45°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9F931A6-E4B3-4C8B-8DD0-64BB0FE54D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280" y="4037584"/>
                <a:ext cx="643125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AC1841A-FCE4-49DC-9254-09C25D62D5BD}"/>
                  </a:ext>
                </a:extLst>
              </p:cNvPr>
              <p:cNvSpPr txBox="1"/>
              <p:nvPr/>
            </p:nvSpPr>
            <p:spPr>
              <a:xfrm>
                <a:off x="4175956" y="2923226"/>
                <a:ext cx="902939" cy="430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AC1841A-FCE4-49DC-9254-09C25D62D5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956" y="2923226"/>
                <a:ext cx="902939" cy="430118"/>
              </a:xfrm>
              <a:prstGeom prst="rect">
                <a:avLst/>
              </a:prstGeom>
              <a:blipFill>
                <a:blip r:embed="rId8"/>
                <a:stretch>
                  <a:fillRect t="-1429" r="-8108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A539DEF-9C45-42FA-8806-9E30E29458C0}"/>
                  </a:ext>
                </a:extLst>
              </p:cNvPr>
              <p:cNvSpPr txBox="1"/>
              <p:nvPr/>
            </p:nvSpPr>
            <p:spPr>
              <a:xfrm>
                <a:off x="6228184" y="1769804"/>
                <a:ext cx="1944314" cy="855299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i="1" dirty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⁡45°=</m:t>
                      </m:r>
                      <m:f>
                        <m:f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400" i="1" dirty="0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A539DEF-9C45-42FA-8806-9E30E29458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1769804"/>
                <a:ext cx="1944314" cy="8552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992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987824" y="2132856"/>
            <a:ext cx="2304256" cy="2304256"/>
            <a:chOff x="3779912" y="1988840"/>
            <a:chExt cx="2736304" cy="2736304"/>
          </a:xfrm>
        </p:grpSpPr>
        <p:sp>
          <p:nvSpPr>
            <p:cNvPr id="2" name="Right Triangle 1"/>
            <p:cNvSpPr/>
            <p:nvPr/>
          </p:nvSpPr>
          <p:spPr>
            <a:xfrm>
              <a:off x="3779912" y="1988840"/>
              <a:ext cx="2736304" cy="2736304"/>
            </a:xfrm>
            <a:prstGeom prst="rt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3779912" y="4437112"/>
              <a:ext cx="288032" cy="2880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Arc 7"/>
          <p:cNvSpPr/>
          <p:nvPr/>
        </p:nvSpPr>
        <p:spPr>
          <a:xfrm>
            <a:off x="2591780" y="1736551"/>
            <a:ext cx="792088" cy="792088"/>
          </a:xfrm>
          <a:prstGeom prst="arc">
            <a:avLst>
              <a:gd name="adj1" fmla="val 2622135"/>
              <a:gd name="adj2" fmla="val 5398409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Arc 8"/>
          <p:cNvSpPr/>
          <p:nvPr/>
        </p:nvSpPr>
        <p:spPr>
          <a:xfrm>
            <a:off x="4896035" y="4080629"/>
            <a:ext cx="792088" cy="792088"/>
          </a:xfrm>
          <a:prstGeom prst="arc">
            <a:avLst>
              <a:gd name="adj1" fmla="val 11173899"/>
              <a:gd name="adj2" fmla="val 13816674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826726" y="2387024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081902" y="3025541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3728464" y="4360112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228184" y="3969166"/>
                <a:ext cx="2400465" cy="783804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i="0" dirty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2400" i="1" dirty="0" smtClean="0">
                              <a:latin typeface="Cambria Math" panose="02040503050406030204" pitchFamily="18" charset="0"/>
                            </a:rPr>
                            <m:t>45</m:t>
                          </m:r>
                        </m:e>
                      </m:func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°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3969166"/>
                <a:ext cx="2400465" cy="7838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9AEF8E2-4B3C-475B-9254-F875891F40FB}"/>
                  </a:ext>
                </a:extLst>
              </p:cNvPr>
              <p:cNvSpPr txBox="1"/>
              <p:nvPr/>
            </p:nvSpPr>
            <p:spPr>
              <a:xfrm>
                <a:off x="2195736" y="3084929"/>
                <a:ext cx="73449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9AEF8E2-4B3C-475B-9254-F875891F40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3084929"/>
                <a:ext cx="734496" cy="400110"/>
              </a:xfrm>
              <a:prstGeom prst="rect">
                <a:avLst/>
              </a:prstGeom>
              <a:blipFill>
                <a:blip r:embed="rId4"/>
                <a:stretch>
                  <a:fillRect t="-6061" r="-909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A0B762B-869C-4169-BB24-347E8F83F404}"/>
                  </a:ext>
                </a:extLst>
              </p:cNvPr>
              <p:cNvSpPr txBox="1"/>
              <p:nvPr/>
            </p:nvSpPr>
            <p:spPr>
              <a:xfrm>
                <a:off x="3786329" y="4437112"/>
                <a:ext cx="73449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A0B762B-869C-4169-BB24-347E8F83F4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6329" y="4437112"/>
                <a:ext cx="734496" cy="400110"/>
              </a:xfrm>
              <a:prstGeom prst="rect">
                <a:avLst/>
              </a:prstGeom>
              <a:blipFill>
                <a:blip r:embed="rId5"/>
                <a:stretch>
                  <a:fillRect t="-7576" r="-909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91866C6-D779-4152-AB65-900228EC8CE4}"/>
                  </a:ext>
                </a:extLst>
              </p:cNvPr>
              <p:cNvSpPr txBox="1"/>
              <p:nvPr/>
            </p:nvSpPr>
            <p:spPr>
              <a:xfrm>
                <a:off x="2928852" y="2548950"/>
                <a:ext cx="6431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45°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91866C6-D779-4152-AB65-900228EC8C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8852" y="2548950"/>
                <a:ext cx="643125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1E1D680-A0EE-46DE-B8F9-FD9608E884B3}"/>
                  </a:ext>
                </a:extLst>
              </p:cNvPr>
              <p:cNvSpPr txBox="1"/>
              <p:nvPr/>
            </p:nvSpPr>
            <p:spPr>
              <a:xfrm>
                <a:off x="4393280" y="4037584"/>
                <a:ext cx="6431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45°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1E1D680-A0EE-46DE-B8F9-FD9608E884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280" y="4037584"/>
                <a:ext cx="643125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078DD52-B57E-497B-9AFF-2655E74B10AF}"/>
                  </a:ext>
                </a:extLst>
              </p:cNvPr>
              <p:cNvSpPr txBox="1"/>
              <p:nvPr/>
            </p:nvSpPr>
            <p:spPr>
              <a:xfrm>
                <a:off x="4175956" y="2923226"/>
                <a:ext cx="902939" cy="430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078DD52-B57E-497B-9AFF-2655E74B10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956" y="2923226"/>
                <a:ext cx="902939" cy="430118"/>
              </a:xfrm>
              <a:prstGeom prst="rect">
                <a:avLst/>
              </a:prstGeom>
              <a:blipFill>
                <a:blip r:embed="rId8"/>
                <a:stretch>
                  <a:fillRect t="-1429" r="-8108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3F502C0-63A0-4FD5-B29B-231976B4B98C}"/>
                  </a:ext>
                </a:extLst>
              </p:cNvPr>
              <p:cNvSpPr txBox="1"/>
              <p:nvPr/>
            </p:nvSpPr>
            <p:spPr>
              <a:xfrm>
                <a:off x="6228184" y="1769804"/>
                <a:ext cx="1944314" cy="855299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i="1" dirty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⁡45°=</m:t>
                      </m:r>
                      <m:f>
                        <m:f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400" i="1" dirty="0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3F502C0-63A0-4FD5-B29B-231976B4B9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1769804"/>
                <a:ext cx="1944314" cy="8552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6E3113B-0F21-49D8-8CAA-9513A0842EF1}"/>
                  </a:ext>
                </a:extLst>
              </p:cNvPr>
              <p:cNvSpPr txBox="1"/>
              <p:nvPr/>
            </p:nvSpPr>
            <p:spPr>
              <a:xfrm>
                <a:off x="6228184" y="2869485"/>
                <a:ext cx="1987595" cy="855299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i="1" dirty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⁡45°=</m:t>
                      </m:r>
                      <m:f>
                        <m:f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400" i="1" dirty="0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6E3113B-0F21-49D8-8CAA-9513A0842E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2869485"/>
                <a:ext cx="1987595" cy="8552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163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987824" y="2132856"/>
            <a:ext cx="2304256" cy="2304256"/>
            <a:chOff x="3779912" y="1988840"/>
            <a:chExt cx="2736304" cy="2736304"/>
          </a:xfrm>
        </p:grpSpPr>
        <p:sp>
          <p:nvSpPr>
            <p:cNvPr id="2" name="Right Triangle 1"/>
            <p:cNvSpPr/>
            <p:nvPr/>
          </p:nvSpPr>
          <p:spPr>
            <a:xfrm>
              <a:off x="3779912" y="1988840"/>
              <a:ext cx="2736304" cy="2736304"/>
            </a:xfrm>
            <a:prstGeom prst="rt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3779912" y="4437112"/>
              <a:ext cx="288032" cy="2880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Arc 7"/>
          <p:cNvSpPr/>
          <p:nvPr/>
        </p:nvSpPr>
        <p:spPr>
          <a:xfrm>
            <a:off x="2591780" y="1736551"/>
            <a:ext cx="792088" cy="792088"/>
          </a:xfrm>
          <a:prstGeom prst="arc">
            <a:avLst>
              <a:gd name="adj1" fmla="val 2622135"/>
              <a:gd name="adj2" fmla="val 5398409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Arc 8"/>
          <p:cNvSpPr/>
          <p:nvPr/>
        </p:nvSpPr>
        <p:spPr>
          <a:xfrm>
            <a:off x="4896035" y="4080629"/>
            <a:ext cx="792088" cy="792088"/>
          </a:xfrm>
          <a:prstGeom prst="arc">
            <a:avLst>
              <a:gd name="adj1" fmla="val 11173899"/>
              <a:gd name="adj2" fmla="val 13816674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752" y="5085184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Rationalising the denominators gives…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5AAE56E-F1E2-464C-9FC0-CACA3426FC09}"/>
                  </a:ext>
                </a:extLst>
              </p:cNvPr>
              <p:cNvSpPr txBox="1"/>
              <p:nvPr/>
            </p:nvSpPr>
            <p:spPr>
              <a:xfrm>
                <a:off x="6228184" y="3969166"/>
                <a:ext cx="1830373" cy="461665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i="0" dirty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2400" i="1" dirty="0" smtClean="0">
                              <a:latin typeface="Cambria Math" panose="02040503050406030204" pitchFamily="18" charset="0"/>
                            </a:rPr>
                            <m:t>45</m:t>
                          </m:r>
                        </m:e>
                      </m:func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°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5AAE56E-F1E2-464C-9FC0-CACA3426FC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3969166"/>
                <a:ext cx="1830373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4317A41-4EAD-4B0F-BD43-C4C655E28F0F}"/>
                  </a:ext>
                </a:extLst>
              </p:cNvPr>
              <p:cNvSpPr txBox="1"/>
              <p:nvPr/>
            </p:nvSpPr>
            <p:spPr>
              <a:xfrm>
                <a:off x="2195736" y="3084929"/>
                <a:ext cx="73449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4317A41-4EAD-4B0F-BD43-C4C655E28F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3084929"/>
                <a:ext cx="734496" cy="400110"/>
              </a:xfrm>
              <a:prstGeom prst="rect">
                <a:avLst/>
              </a:prstGeom>
              <a:blipFill>
                <a:blip r:embed="rId4"/>
                <a:stretch>
                  <a:fillRect t="-6061" r="-909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2DACCEC-F227-4EBB-8B2D-BCB5C810C571}"/>
                  </a:ext>
                </a:extLst>
              </p:cNvPr>
              <p:cNvSpPr txBox="1"/>
              <p:nvPr/>
            </p:nvSpPr>
            <p:spPr>
              <a:xfrm>
                <a:off x="3786329" y="4437112"/>
                <a:ext cx="73449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2DACCEC-F227-4EBB-8B2D-BCB5C810C5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6329" y="4437112"/>
                <a:ext cx="734496" cy="400110"/>
              </a:xfrm>
              <a:prstGeom prst="rect">
                <a:avLst/>
              </a:prstGeom>
              <a:blipFill>
                <a:blip r:embed="rId5"/>
                <a:stretch>
                  <a:fillRect t="-7576" r="-909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91D8E48-2075-4159-9192-154760C24588}"/>
                  </a:ext>
                </a:extLst>
              </p:cNvPr>
              <p:cNvSpPr txBox="1"/>
              <p:nvPr/>
            </p:nvSpPr>
            <p:spPr>
              <a:xfrm>
                <a:off x="2928852" y="2548950"/>
                <a:ext cx="6431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45°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91D8E48-2075-4159-9192-154760C245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8852" y="2548950"/>
                <a:ext cx="643125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A60155C-9ABF-4C2C-B1C1-64592BC74AAD}"/>
                  </a:ext>
                </a:extLst>
              </p:cNvPr>
              <p:cNvSpPr txBox="1"/>
              <p:nvPr/>
            </p:nvSpPr>
            <p:spPr>
              <a:xfrm>
                <a:off x="4393280" y="4037584"/>
                <a:ext cx="6431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45°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A60155C-9ABF-4C2C-B1C1-64592BC74A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280" y="4037584"/>
                <a:ext cx="643125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82FAF36-A505-4E19-ABCC-6FE6D2D675F1}"/>
                  </a:ext>
                </a:extLst>
              </p:cNvPr>
              <p:cNvSpPr txBox="1"/>
              <p:nvPr/>
            </p:nvSpPr>
            <p:spPr>
              <a:xfrm>
                <a:off x="4175956" y="2923226"/>
                <a:ext cx="902939" cy="430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82FAF36-A505-4E19-ABCC-6FE6D2D675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956" y="2923226"/>
                <a:ext cx="902939" cy="430118"/>
              </a:xfrm>
              <a:prstGeom prst="rect">
                <a:avLst/>
              </a:prstGeom>
              <a:blipFill>
                <a:blip r:embed="rId8"/>
                <a:stretch>
                  <a:fillRect t="-1429" r="-8108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6F5830C-2C8A-4B76-B13E-C213F3F9B2F5}"/>
                  </a:ext>
                </a:extLst>
              </p:cNvPr>
              <p:cNvSpPr txBox="1"/>
              <p:nvPr/>
            </p:nvSpPr>
            <p:spPr>
              <a:xfrm>
                <a:off x="6228184" y="1769804"/>
                <a:ext cx="1944314" cy="86812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i="1" dirty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⁡45°=</m:t>
                      </m:r>
                      <m:f>
                        <m:f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400" i="1" dirty="0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6F5830C-2C8A-4B76-B13E-C213F3F9B2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1769804"/>
                <a:ext cx="1944314" cy="86812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33AC443-CB5E-47B7-9769-6FFDBC12BF59}"/>
                  </a:ext>
                </a:extLst>
              </p:cNvPr>
              <p:cNvSpPr txBox="1"/>
              <p:nvPr/>
            </p:nvSpPr>
            <p:spPr>
              <a:xfrm>
                <a:off x="6228184" y="2869485"/>
                <a:ext cx="1987595" cy="86812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i="1" dirty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⁡45°=</m:t>
                      </m:r>
                      <m:f>
                        <m:f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400" i="1" dirty="0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33AC443-CB5E-47B7-9769-6FFDBC12BF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2869485"/>
                <a:ext cx="1987595" cy="86812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22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 animBg="1"/>
      <p:bldP spid="28" grpId="0" animBg="1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195736" y="1196752"/>
                <a:ext cx="655272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Now let’s look at an equilateral triangle with sides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1196752"/>
                <a:ext cx="6552728" cy="707886"/>
              </a:xfrm>
              <a:prstGeom prst="rect">
                <a:avLst/>
              </a:prstGeom>
              <a:blipFill>
                <a:blip r:embed="rId2"/>
                <a:stretch>
                  <a:fillRect l="-930" t="-3448" b="-15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Isosceles Triangle 2"/>
          <p:cNvSpPr/>
          <p:nvPr/>
        </p:nvSpPr>
        <p:spPr>
          <a:xfrm>
            <a:off x="3851920" y="2348880"/>
            <a:ext cx="2756466" cy="23762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635896" y="3336957"/>
                <a:ext cx="7489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3336957"/>
                <a:ext cx="748923" cy="400110"/>
              </a:xfrm>
              <a:prstGeom prst="rect">
                <a:avLst/>
              </a:prstGeom>
              <a:blipFill>
                <a:blip r:embed="rId3"/>
                <a:stretch>
                  <a:fillRect t="-6061" r="-7317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032460" y="3336957"/>
                <a:ext cx="7489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2460" y="3336957"/>
                <a:ext cx="748923" cy="400110"/>
              </a:xfrm>
              <a:prstGeom prst="rect">
                <a:avLst/>
              </a:prstGeom>
              <a:blipFill>
                <a:blip r:embed="rId4"/>
                <a:stretch>
                  <a:fillRect t="-6061" r="-7377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855085" y="4754569"/>
                <a:ext cx="7489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5085" y="4754569"/>
                <a:ext cx="748923" cy="400110"/>
              </a:xfrm>
              <a:prstGeom prst="rect">
                <a:avLst/>
              </a:prstGeom>
              <a:blipFill>
                <a:blip r:embed="rId5"/>
                <a:stretch>
                  <a:fillRect t="-7576" r="-7317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rc 9"/>
          <p:cNvSpPr/>
          <p:nvPr/>
        </p:nvSpPr>
        <p:spPr>
          <a:xfrm>
            <a:off x="3476853" y="4313402"/>
            <a:ext cx="792088" cy="792088"/>
          </a:xfrm>
          <a:prstGeom prst="arc">
            <a:avLst>
              <a:gd name="adj1" fmla="val 17773776"/>
              <a:gd name="adj2" fmla="val 2415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rc 10"/>
          <p:cNvSpPr/>
          <p:nvPr/>
        </p:nvSpPr>
        <p:spPr>
          <a:xfrm>
            <a:off x="6190152" y="4313402"/>
            <a:ext cx="792088" cy="792088"/>
          </a:xfrm>
          <a:prstGeom prst="arc">
            <a:avLst>
              <a:gd name="adj1" fmla="val 10679657"/>
              <a:gd name="adj2" fmla="val 14547812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rc 11"/>
          <p:cNvSpPr/>
          <p:nvPr/>
        </p:nvSpPr>
        <p:spPr>
          <a:xfrm>
            <a:off x="4833502" y="1968534"/>
            <a:ext cx="792088" cy="792088"/>
          </a:xfrm>
          <a:prstGeom prst="arc">
            <a:avLst>
              <a:gd name="adj1" fmla="val 3436734"/>
              <a:gd name="adj2" fmla="val 7382442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252035" y="4216850"/>
                <a:ext cx="6431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60°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035" y="4216850"/>
                <a:ext cx="643125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714384" y="4216850"/>
                <a:ext cx="6431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60°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384" y="4216850"/>
                <a:ext cx="643125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961505" y="2760622"/>
                <a:ext cx="6431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60°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1505" y="2760622"/>
                <a:ext cx="643125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D52661-6F9F-4D15-AB3C-E0742F16F0E3}"/>
              </a:ext>
            </a:extLst>
          </p:cNvPr>
          <p:cNvCxnSpPr>
            <a:cxnSpLocks/>
            <a:stCxn id="3" idx="3"/>
            <a:endCxn id="3" idx="0"/>
          </p:cNvCxnSpPr>
          <p:nvPr/>
        </p:nvCxnSpPr>
        <p:spPr>
          <a:xfrm flipV="1">
            <a:off x="5230153" y="2348880"/>
            <a:ext cx="0" cy="2376264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25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196752"/>
            <a:ext cx="6552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Now let’s look at an equilateral triangle with sides of 2 cm.</a:t>
            </a:r>
          </a:p>
        </p:txBody>
      </p:sp>
      <p:sp>
        <p:nvSpPr>
          <p:cNvPr id="3" name="Isosceles Triangle 2"/>
          <p:cNvSpPr/>
          <p:nvPr/>
        </p:nvSpPr>
        <p:spPr>
          <a:xfrm>
            <a:off x="3851920" y="2348880"/>
            <a:ext cx="2756466" cy="23762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>
            <a:stCxn id="3" idx="0"/>
            <a:endCxn id="3" idx="3"/>
          </p:cNvCxnSpPr>
          <p:nvPr/>
        </p:nvCxnSpPr>
        <p:spPr>
          <a:xfrm>
            <a:off x="5230153" y="2348880"/>
            <a:ext cx="0" cy="2376264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" name="Rectangle 5"/>
          <p:cNvSpPr/>
          <p:nvPr/>
        </p:nvSpPr>
        <p:spPr>
          <a:xfrm>
            <a:off x="5229547" y="4482591"/>
            <a:ext cx="242553" cy="242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032460" y="3336957"/>
                <a:ext cx="7489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2460" y="3336957"/>
                <a:ext cx="748923" cy="400110"/>
              </a:xfrm>
              <a:prstGeom prst="rect">
                <a:avLst/>
              </a:prstGeom>
              <a:blipFill>
                <a:blip r:embed="rId2"/>
                <a:stretch>
                  <a:fillRect t="-6061" r="-7377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441229" y="4685529"/>
                <a:ext cx="73449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229" y="4685529"/>
                <a:ext cx="734496" cy="400110"/>
              </a:xfrm>
              <a:prstGeom prst="rect">
                <a:avLst/>
              </a:prstGeom>
              <a:blipFill>
                <a:blip r:embed="rId3"/>
                <a:stretch>
                  <a:fillRect t="-7692" r="-9167" b="-2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 10"/>
          <p:cNvSpPr/>
          <p:nvPr/>
        </p:nvSpPr>
        <p:spPr>
          <a:xfrm>
            <a:off x="6190152" y="4313402"/>
            <a:ext cx="792088" cy="792088"/>
          </a:xfrm>
          <a:prstGeom prst="arc">
            <a:avLst>
              <a:gd name="adj1" fmla="val 10679657"/>
              <a:gd name="adj2" fmla="val 14547812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rc 11"/>
          <p:cNvSpPr/>
          <p:nvPr/>
        </p:nvSpPr>
        <p:spPr>
          <a:xfrm>
            <a:off x="4833502" y="1968534"/>
            <a:ext cx="792088" cy="792088"/>
          </a:xfrm>
          <a:prstGeom prst="arc">
            <a:avLst>
              <a:gd name="adj1" fmla="val 3436734"/>
              <a:gd name="adj2" fmla="val 7382442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714384" y="4216850"/>
                <a:ext cx="6431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60°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384" y="4216850"/>
                <a:ext cx="643125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170575" y="3053155"/>
                <a:ext cx="6431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30°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0575" y="3053155"/>
                <a:ext cx="643125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987824" y="2276872"/>
            <a:ext cx="2241723" cy="2808767"/>
          </a:xfrm>
          <a:prstGeom prst="rect">
            <a:avLst/>
          </a:prstGeom>
          <a:solidFill>
            <a:srgbClr val="ECDAF1"/>
          </a:solidFill>
          <a:ln>
            <a:solidFill>
              <a:srgbClr val="ECDA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5229547" y="2348880"/>
            <a:ext cx="0" cy="23762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Explosion 2 21"/>
              <p:cNvSpPr/>
              <p:nvPr/>
            </p:nvSpPr>
            <p:spPr>
              <a:xfrm>
                <a:off x="-308278" y="1151446"/>
                <a:ext cx="5400600" cy="2175142"/>
              </a:xfrm>
              <a:prstGeom prst="irregularSeal2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By Pythagoras’ Theorem, the height is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2" name="Explosion 2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08278" y="1151446"/>
                <a:ext cx="5400600" cy="2175142"/>
              </a:xfrm>
              <a:prstGeom prst="irregularSeal2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255015" y="3706934"/>
                <a:ext cx="902939" cy="4290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015" y="3706934"/>
                <a:ext cx="902939" cy="429092"/>
              </a:xfrm>
              <a:prstGeom prst="rect">
                <a:avLst/>
              </a:prstGeom>
              <a:blipFill>
                <a:blip r:embed="rId7"/>
                <a:stretch>
                  <a:fillRect r="-8108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23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22" grpId="0" animBg="1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3851920" y="2348880"/>
            <a:ext cx="2756466" cy="23762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>
            <a:stCxn id="3" idx="0"/>
            <a:endCxn id="3" idx="3"/>
          </p:cNvCxnSpPr>
          <p:nvPr/>
        </p:nvCxnSpPr>
        <p:spPr>
          <a:xfrm>
            <a:off x="5230153" y="2348880"/>
            <a:ext cx="0" cy="2376264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" name="Rectangle 5"/>
          <p:cNvSpPr/>
          <p:nvPr/>
        </p:nvSpPr>
        <p:spPr>
          <a:xfrm>
            <a:off x="5229547" y="4482591"/>
            <a:ext cx="242553" cy="242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rc 10"/>
          <p:cNvSpPr/>
          <p:nvPr/>
        </p:nvSpPr>
        <p:spPr>
          <a:xfrm>
            <a:off x="6190152" y="4313402"/>
            <a:ext cx="792088" cy="792088"/>
          </a:xfrm>
          <a:prstGeom prst="arc">
            <a:avLst>
              <a:gd name="adj1" fmla="val 10679657"/>
              <a:gd name="adj2" fmla="val 14547812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rc 11"/>
          <p:cNvSpPr/>
          <p:nvPr/>
        </p:nvSpPr>
        <p:spPr>
          <a:xfrm>
            <a:off x="4833502" y="1968534"/>
            <a:ext cx="792088" cy="792088"/>
          </a:xfrm>
          <a:prstGeom prst="arc">
            <a:avLst>
              <a:gd name="adj1" fmla="val 3436734"/>
              <a:gd name="adj2" fmla="val 7382442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87824" y="2276872"/>
            <a:ext cx="2241723" cy="2808767"/>
          </a:xfrm>
          <a:prstGeom prst="rect">
            <a:avLst/>
          </a:prstGeom>
          <a:solidFill>
            <a:srgbClr val="ECDAF1"/>
          </a:solidFill>
          <a:ln>
            <a:solidFill>
              <a:srgbClr val="ECDA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5229547" y="2348880"/>
            <a:ext cx="0" cy="23762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339747" y="2122064"/>
                <a:ext cx="1742207" cy="783804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i="1" dirty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⁡30°=</m:t>
                      </m:r>
                      <m:f>
                        <m:f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47" y="2122064"/>
                <a:ext cx="1742207" cy="7838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val 18"/>
          <p:cNvSpPr/>
          <p:nvPr/>
        </p:nvSpPr>
        <p:spPr>
          <a:xfrm>
            <a:off x="4995521" y="2942610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5326056" y="4609337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974873" y="3249388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9ED2177-CE41-439B-BEAA-8DE5EC675DBF}"/>
                  </a:ext>
                </a:extLst>
              </p:cNvPr>
              <p:cNvSpPr txBox="1"/>
              <p:nvPr/>
            </p:nvSpPr>
            <p:spPr>
              <a:xfrm>
                <a:off x="6032460" y="3336957"/>
                <a:ext cx="7489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9ED2177-CE41-439B-BEAA-8DE5EC675D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2460" y="3336957"/>
                <a:ext cx="748923" cy="400110"/>
              </a:xfrm>
              <a:prstGeom prst="rect">
                <a:avLst/>
              </a:prstGeom>
              <a:blipFill>
                <a:blip r:embed="rId3"/>
                <a:stretch>
                  <a:fillRect t="-6061" r="-7377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2A2EB31-DF65-4983-8F16-6B0B5790BE3F}"/>
                  </a:ext>
                </a:extLst>
              </p:cNvPr>
              <p:cNvSpPr txBox="1"/>
              <p:nvPr/>
            </p:nvSpPr>
            <p:spPr>
              <a:xfrm>
                <a:off x="5441229" y="4685529"/>
                <a:ext cx="73449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2A2EB31-DF65-4983-8F16-6B0B5790BE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229" y="4685529"/>
                <a:ext cx="734496" cy="400110"/>
              </a:xfrm>
              <a:prstGeom prst="rect">
                <a:avLst/>
              </a:prstGeom>
              <a:blipFill>
                <a:blip r:embed="rId4"/>
                <a:stretch>
                  <a:fillRect t="-7692" r="-9167" b="-2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4239A6E-3C33-4C23-AE74-F2A73AC3F401}"/>
                  </a:ext>
                </a:extLst>
              </p:cNvPr>
              <p:cNvSpPr txBox="1"/>
              <p:nvPr/>
            </p:nvSpPr>
            <p:spPr>
              <a:xfrm>
                <a:off x="5714384" y="4216850"/>
                <a:ext cx="6431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60°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4239A6E-3C33-4C23-AE74-F2A73AC3F4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384" y="4216850"/>
                <a:ext cx="643125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B6B555D-7295-4041-8428-68A6E37E13EE}"/>
                  </a:ext>
                </a:extLst>
              </p:cNvPr>
              <p:cNvSpPr txBox="1"/>
              <p:nvPr/>
            </p:nvSpPr>
            <p:spPr>
              <a:xfrm>
                <a:off x="5170575" y="3053155"/>
                <a:ext cx="6431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30°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B6B555D-7295-4041-8428-68A6E37E13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0575" y="3053155"/>
                <a:ext cx="643125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32BAEB2-FDB3-4D50-9AB2-AC3C0FE87403}"/>
                  </a:ext>
                </a:extLst>
              </p:cNvPr>
              <p:cNvSpPr txBox="1"/>
              <p:nvPr/>
            </p:nvSpPr>
            <p:spPr>
              <a:xfrm>
                <a:off x="4255015" y="3706934"/>
                <a:ext cx="902939" cy="4290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32BAEB2-FDB3-4D50-9AB2-AC3C0FE874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015" y="3706934"/>
                <a:ext cx="902939" cy="429092"/>
              </a:xfrm>
              <a:prstGeom prst="rect">
                <a:avLst/>
              </a:prstGeom>
              <a:blipFill>
                <a:blip r:embed="rId7"/>
                <a:stretch>
                  <a:fillRect r="-8108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109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3851920" y="2348880"/>
            <a:ext cx="2756466" cy="23762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>
            <a:stCxn id="3" idx="0"/>
            <a:endCxn id="3" idx="3"/>
          </p:cNvCxnSpPr>
          <p:nvPr/>
        </p:nvCxnSpPr>
        <p:spPr>
          <a:xfrm>
            <a:off x="5230153" y="2348880"/>
            <a:ext cx="0" cy="2376264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" name="Rectangle 5"/>
          <p:cNvSpPr/>
          <p:nvPr/>
        </p:nvSpPr>
        <p:spPr>
          <a:xfrm>
            <a:off x="5229547" y="4482591"/>
            <a:ext cx="242553" cy="242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rc 10"/>
          <p:cNvSpPr/>
          <p:nvPr/>
        </p:nvSpPr>
        <p:spPr>
          <a:xfrm>
            <a:off x="6190152" y="4313402"/>
            <a:ext cx="792088" cy="792088"/>
          </a:xfrm>
          <a:prstGeom prst="arc">
            <a:avLst>
              <a:gd name="adj1" fmla="val 10679657"/>
              <a:gd name="adj2" fmla="val 14547812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rc 11"/>
          <p:cNvSpPr/>
          <p:nvPr/>
        </p:nvSpPr>
        <p:spPr>
          <a:xfrm>
            <a:off x="4833502" y="1968534"/>
            <a:ext cx="792088" cy="792088"/>
          </a:xfrm>
          <a:prstGeom prst="arc">
            <a:avLst>
              <a:gd name="adj1" fmla="val 3436734"/>
              <a:gd name="adj2" fmla="val 7382442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87824" y="2276872"/>
            <a:ext cx="2241723" cy="2808767"/>
          </a:xfrm>
          <a:prstGeom prst="rect">
            <a:avLst/>
          </a:prstGeom>
          <a:solidFill>
            <a:srgbClr val="ECDAF1"/>
          </a:solidFill>
          <a:ln>
            <a:solidFill>
              <a:srgbClr val="ECDA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5229547" y="2348880"/>
            <a:ext cx="0" cy="23762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339747" y="2122064"/>
                <a:ext cx="1742207" cy="783804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i="1" dirty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⁡30°=</m:t>
                      </m:r>
                      <m:f>
                        <m:f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47" y="2122064"/>
                <a:ext cx="1742207" cy="7838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val 18"/>
          <p:cNvSpPr/>
          <p:nvPr/>
        </p:nvSpPr>
        <p:spPr>
          <a:xfrm>
            <a:off x="4995521" y="2942610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4275174" y="3609194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974873" y="3249388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339747" y="3170487"/>
                <a:ext cx="2038891" cy="866969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</m:func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47" y="3170487"/>
                <a:ext cx="2038891" cy="8669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370E21D-ADA4-4DB2-9C44-1CD8F6E481E4}"/>
                  </a:ext>
                </a:extLst>
              </p:cNvPr>
              <p:cNvSpPr txBox="1"/>
              <p:nvPr/>
            </p:nvSpPr>
            <p:spPr>
              <a:xfrm>
                <a:off x="6032460" y="3336957"/>
                <a:ext cx="7489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370E21D-ADA4-4DB2-9C44-1CD8F6E481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2460" y="3336957"/>
                <a:ext cx="748923" cy="400110"/>
              </a:xfrm>
              <a:prstGeom prst="rect">
                <a:avLst/>
              </a:prstGeom>
              <a:blipFill>
                <a:blip r:embed="rId4"/>
                <a:stretch>
                  <a:fillRect t="-6061" r="-7377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2A1EF82-5EEC-466E-A46B-70C920AA55CF}"/>
                  </a:ext>
                </a:extLst>
              </p:cNvPr>
              <p:cNvSpPr txBox="1"/>
              <p:nvPr/>
            </p:nvSpPr>
            <p:spPr>
              <a:xfrm>
                <a:off x="5441229" y="4685529"/>
                <a:ext cx="73449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2A1EF82-5EEC-466E-A46B-70C920AA55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229" y="4685529"/>
                <a:ext cx="734496" cy="400110"/>
              </a:xfrm>
              <a:prstGeom prst="rect">
                <a:avLst/>
              </a:prstGeom>
              <a:blipFill>
                <a:blip r:embed="rId5"/>
                <a:stretch>
                  <a:fillRect t="-7692" r="-9167" b="-2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495BC1B-9649-4E02-8E8B-136CCF6D95E3}"/>
                  </a:ext>
                </a:extLst>
              </p:cNvPr>
              <p:cNvSpPr txBox="1"/>
              <p:nvPr/>
            </p:nvSpPr>
            <p:spPr>
              <a:xfrm>
                <a:off x="5714384" y="4216850"/>
                <a:ext cx="6431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60°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495BC1B-9649-4E02-8E8B-136CCF6D95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384" y="4216850"/>
                <a:ext cx="643125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B2510E2-3E0A-4F4E-AF02-11F735C1C13B}"/>
                  </a:ext>
                </a:extLst>
              </p:cNvPr>
              <p:cNvSpPr txBox="1"/>
              <p:nvPr/>
            </p:nvSpPr>
            <p:spPr>
              <a:xfrm>
                <a:off x="5170575" y="3053155"/>
                <a:ext cx="6431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30°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B2510E2-3E0A-4F4E-AF02-11F735C1C1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0575" y="3053155"/>
                <a:ext cx="643125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CB0CEEC-21BF-48B7-8AC4-2283A3922F5F}"/>
                  </a:ext>
                </a:extLst>
              </p:cNvPr>
              <p:cNvSpPr txBox="1"/>
              <p:nvPr/>
            </p:nvSpPr>
            <p:spPr>
              <a:xfrm>
                <a:off x="4255015" y="3706934"/>
                <a:ext cx="902939" cy="4290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CB0CEEC-21BF-48B7-8AC4-2283A3922F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015" y="3706934"/>
                <a:ext cx="902939" cy="429092"/>
              </a:xfrm>
              <a:prstGeom prst="rect">
                <a:avLst/>
              </a:prstGeom>
              <a:blipFill>
                <a:blip r:embed="rId8"/>
                <a:stretch>
                  <a:fillRect r="-8108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682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3851920" y="2348880"/>
            <a:ext cx="2756466" cy="23762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>
            <a:stCxn id="3" idx="0"/>
            <a:endCxn id="3" idx="3"/>
          </p:cNvCxnSpPr>
          <p:nvPr/>
        </p:nvCxnSpPr>
        <p:spPr>
          <a:xfrm>
            <a:off x="5230153" y="2348880"/>
            <a:ext cx="0" cy="2376264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" name="Rectangle 5"/>
          <p:cNvSpPr/>
          <p:nvPr/>
        </p:nvSpPr>
        <p:spPr>
          <a:xfrm>
            <a:off x="5229547" y="4482591"/>
            <a:ext cx="242553" cy="242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rc 10"/>
          <p:cNvSpPr/>
          <p:nvPr/>
        </p:nvSpPr>
        <p:spPr>
          <a:xfrm>
            <a:off x="6190152" y="4313402"/>
            <a:ext cx="792088" cy="792088"/>
          </a:xfrm>
          <a:prstGeom prst="arc">
            <a:avLst>
              <a:gd name="adj1" fmla="val 10679657"/>
              <a:gd name="adj2" fmla="val 14547812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rc 11"/>
          <p:cNvSpPr/>
          <p:nvPr/>
        </p:nvSpPr>
        <p:spPr>
          <a:xfrm>
            <a:off x="4833502" y="1968534"/>
            <a:ext cx="792088" cy="792088"/>
          </a:xfrm>
          <a:prstGeom prst="arc">
            <a:avLst>
              <a:gd name="adj1" fmla="val 3436734"/>
              <a:gd name="adj2" fmla="val 7382442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87824" y="2276872"/>
            <a:ext cx="2241723" cy="2808767"/>
          </a:xfrm>
          <a:prstGeom prst="rect">
            <a:avLst/>
          </a:prstGeom>
          <a:solidFill>
            <a:srgbClr val="ECDAF1"/>
          </a:solidFill>
          <a:ln>
            <a:solidFill>
              <a:srgbClr val="ECDA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5229547" y="2348880"/>
            <a:ext cx="0" cy="23762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339747" y="2122064"/>
                <a:ext cx="1793503" cy="783804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i="0" dirty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400" i="1" dirty="0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</m:func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°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47" y="2122064"/>
                <a:ext cx="1793503" cy="7838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val 18"/>
          <p:cNvSpPr/>
          <p:nvPr/>
        </p:nvSpPr>
        <p:spPr>
          <a:xfrm>
            <a:off x="4995521" y="2942610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4275174" y="3609194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341577" y="4619018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339747" y="3170487"/>
                <a:ext cx="2038891" cy="866969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i="0" dirty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400" i="1" dirty="0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</m:func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°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47" y="3170487"/>
                <a:ext cx="2038891" cy="8669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334044" y="4213375"/>
                <a:ext cx="2032479" cy="855299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i="0" dirty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2400" i="1" dirty="0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</m:func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°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4044" y="4213375"/>
                <a:ext cx="2032479" cy="8552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CCB1B64-7BD9-44BD-B382-25DC22B5471F}"/>
                  </a:ext>
                </a:extLst>
              </p:cNvPr>
              <p:cNvSpPr txBox="1"/>
              <p:nvPr/>
            </p:nvSpPr>
            <p:spPr>
              <a:xfrm>
                <a:off x="6032460" y="3336957"/>
                <a:ext cx="7489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CCB1B64-7BD9-44BD-B382-25DC22B547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2460" y="3336957"/>
                <a:ext cx="748923" cy="400110"/>
              </a:xfrm>
              <a:prstGeom prst="rect">
                <a:avLst/>
              </a:prstGeom>
              <a:blipFill>
                <a:blip r:embed="rId5"/>
                <a:stretch>
                  <a:fillRect t="-6061" r="-7377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B67BFE3-6B06-4542-8507-95215DD674E3}"/>
                  </a:ext>
                </a:extLst>
              </p:cNvPr>
              <p:cNvSpPr txBox="1"/>
              <p:nvPr/>
            </p:nvSpPr>
            <p:spPr>
              <a:xfrm>
                <a:off x="5441229" y="4685529"/>
                <a:ext cx="73449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B67BFE3-6B06-4542-8507-95215DD674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229" y="4685529"/>
                <a:ext cx="734496" cy="400110"/>
              </a:xfrm>
              <a:prstGeom prst="rect">
                <a:avLst/>
              </a:prstGeom>
              <a:blipFill>
                <a:blip r:embed="rId6"/>
                <a:stretch>
                  <a:fillRect t="-7692" r="-9167" b="-2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D00FB4E-CD31-4585-B98B-3ED6471B9154}"/>
                  </a:ext>
                </a:extLst>
              </p:cNvPr>
              <p:cNvSpPr txBox="1"/>
              <p:nvPr/>
            </p:nvSpPr>
            <p:spPr>
              <a:xfrm>
                <a:off x="5714384" y="4216850"/>
                <a:ext cx="6431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60°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D00FB4E-CD31-4585-B98B-3ED6471B91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384" y="4216850"/>
                <a:ext cx="643125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C969C38-FDE7-4019-8FBF-3B397C632B66}"/>
                  </a:ext>
                </a:extLst>
              </p:cNvPr>
              <p:cNvSpPr txBox="1"/>
              <p:nvPr/>
            </p:nvSpPr>
            <p:spPr>
              <a:xfrm>
                <a:off x="5170575" y="3053155"/>
                <a:ext cx="6431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30°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C969C38-FDE7-4019-8FBF-3B397C632B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0575" y="3053155"/>
                <a:ext cx="643125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C52663A-29FD-41CF-A5C2-D69EEC60CEE5}"/>
                  </a:ext>
                </a:extLst>
              </p:cNvPr>
              <p:cNvSpPr txBox="1"/>
              <p:nvPr/>
            </p:nvSpPr>
            <p:spPr>
              <a:xfrm>
                <a:off x="4255015" y="3706934"/>
                <a:ext cx="902939" cy="4290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C52663A-29FD-41CF-A5C2-D69EEC60CE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015" y="3706934"/>
                <a:ext cx="902939" cy="429092"/>
              </a:xfrm>
              <a:prstGeom prst="rect">
                <a:avLst/>
              </a:prstGeom>
              <a:blipFill>
                <a:blip r:embed="rId9"/>
                <a:stretch>
                  <a:fillRect r="-8108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893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4" grpId="0" animBg="1"/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3851920" y="2348880"/>
            <a:ext cx="2756466" cy="23762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>
            <a:stCxn id="3" idx="0"/>
            <a:endCxn id="3" idx="3"/>
          </p:cNvCxnSpPr>
          <p:nvPr/>
        </p:nvCxnSpPr>
        <p:spPr>
          <a:xfrm>
            <a:off x="5230153" y="2348880"/>
            <a:ext cx="0" cy="2376264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" name="Rectangle 5"/>
          <p:cNvSpPr/>
          <p:nvPr/>
        </p:nvSpPr>
        <p:spPr>
          <a:xfrm>
            <a:off x="5229547" y="4482591"/>
            <a:ext cx="242553" cy="242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rc 10"/>
          <p:cNvSpPr/>
          <p:nvPr/>
        </p:nvSpPr>
        <p:spPr>
          <a:xfrm>
            <a:off x="6190152" y="4313402"/>
            <a:ext cx="792088" cy="792088"/>
          </a:xfrm>
          <a:prstGeom prst="arc">
            <a:avLst>
              <a:gd name="adj1" fmla="val 10679657"/>
              <a:gd name="adj2" fmla="val 14547812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rc 11"/>
          <p:cNvSpPr/>
          <p:nvPr/>
        </p:nvSpPr>
        <p:spPr>
          <a:xfrm>
            <a:off x="4833502" y="1968534"/>
            <a:ext cx="792088" cy="792088"/>
          </a:xfrm>
          <a:prstGeom prst="arc">
            <a:avLst>
              <a:gd name="adj1" fmla="val 3436734"/>
              <a:gd name="adj2" fmla="val 7382442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87824" y="2276872"/>
            <a:ext cx="2241723" cy="2808767"/>
          </a:xfrm>
          <a:prstGeom prst="rect">
            <a:avLst/>
          </a:prstGeom>
          <a:solidFill>
            <a:srgbClr val="ECDAF1"/>
          </a:solidFill>
          <a:ln>
            <a:solidFill>
              <a:srgbClr val="ECDA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5229547" y="2348880"/>
            <a:ext cx="0" cy="23762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775549" y="1442973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Rationalising the denominator gives…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0F12426-8BA3-4993-9570-921E525ABC61}"/>
                  </a:ext>
                </a:extLst>
              </p:cNvPr>
              <p:cNvSpPr txBox="1"/>
              <p:nvPr/>
            </p:nvSpPr>
            <p:spPr>
              <a:xfrm>
                <a:off x="6032460" y="3336957"/>
                <a:ext cx="7489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0F12426-8BA3-4993-9570-921E525ABC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2460" y="3336957"/>
                <a:ext cx="748923" cy="400110"/>
              </a:xfrm>
              <a:prstGeom prst="rect">
                <a:avLst/>
              </a:prstGeom>
              <a:blipFill>
                <a:blip r:embed="rId2"/>
                <a:stretch>
                  <a:fillRect t="-6061" r="-7377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7D986B8-11E0-4C1F-A9A9-1466F54305E6}"/>
                  </a:ext>
                </a:extLst>
              </p:cNvPr>
              <p:cNvSpPr txBox="1"/>
              <p:nvPr/>
            </p:nvSpPr>
            <p:spPr>
              <a:xfrm>
                <a:off x="5441229" y="4685529"/>
                <a:ext cx="73449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7D986B8-11E0-4C1F-A9A9-1466F54305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229" y="4685529"/>
                <a:ext cx="734496" cy="400110"/>
              </a:xfrm>
              <a:prstGeom prst="rect">
                <a:avLst/>
              </a:prstGeom>
              <a:blipFill>
                <a:blip r:embed="rId3"/>
                <a:stretch>
                  <a:fillRect t="-7692" r="-9167" b="-2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3BAA8B9-1F80-4CAB-8BF4-6FE07E45FA5F}"/>
                  </a:ext>
                </a:extLst>
              </p:cNvPr>
              <p:cNvSpPr txBox="1"/>
              <p:nvPr/>
            </p:nvSpPr>
            <p:spPr>
              <a:xfrm>
                <a:off x="5714384" y="4216850"/>
                <a:ext cx="6431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60°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3BAA8B9-1F80-4CAB-8BF4-6FE07E45FA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384" y="4216850"/>
                <a:ext cx="643125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4627582-E711-4AF1-8231-8EF71E2FD9A6}"/>
                  </a:ext>
                </a:extLst>
              </p:cNvPr>
              <p:cNvSpPr txBox="1"/>
              <p:nvPr/>
            </p:nvSpPr>
            <p:spPr>
              <a:xfrm>
                <a:off x="5170575" y="3053155"/>
                <a:ext cx="6431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30°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4627582-E711-4AF1-8231-8EF71E2FD9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0575" y="3053155"/>
                <a:ext cx="643125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2C57624-B400-48AE-9F28-A5F7E0B83451}"/>
                  </a:ext>
                </a:extLst>
              </p:cNvPr>
              <p:cNvSpPr txBox="1"/>
              <p:nvPr/>
            </p:nvSpPr>
            <p:spPr>
              <a:xfrm>
                <a:off x="4255015" y="3706934"/>
                <a:ext cx="902939" cy="4290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2C57624-B400-48AE-9F28-A5F7E0B834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015" y="3706934"/>
                <a:ext cx="902939" cy="429092"/>
              </a:xfrm>
              <a:prstGeom prst="rect">
                <a:avLst/>
              </a:prstGeom>
              <a:blipFill>
                <a:blip r:embed="rId6"/>
                <a:stretch>
                  <a:fillRect r="-8108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03F4C5E-AE89-4ADA-A3B2-599184BD854B}"/>
                  </a:ext>
                </a:extLst>
              </p:cNvPr>
              <p:cNvSpPr txBox="1"/>
              <p:nvPr/>
            </p:nvSpPr>
            <p:spPr>
              <a:xfrm>
                <a:off x="2339747" y="2122064"/>
                <a:ext cx="1793503" cy="783804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i="0" dirty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400" i="1" dirty="0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</m:func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°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03F4C5E-AE89-4ADA-A3B2-599184BD85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47" y="2122064"/>
                <a:ext cx="1793503" cy="7838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BCA59CB-9B38-422A-849D-C05E9FFE3E94}"/>
                  </a:ext>
                </a:extLst>
              </p:cNvPr>
              <p:cNvSpPr txBox="1"/>
              <p:nvPr/>
            </p:nvSpPr>
            <p:spPr>
              <a:xfrm>
                <a:off x="2339747" y="3170487"/>
                <a:ext cx="2038891" cy="866969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i="0" dirty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400" i="1" dirty="0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</m:func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°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BCA59CB-9B38-422A-849D-C05E9FFE3E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47" y="3170487"/>
                <a:ext cx="2038891" cy="86696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72FA852-5732-47F5-91CD-6377E1FAD810}"/>
                  </a:ext>
                </a:extLst>
              </p:cNvPr>
              <p:cNvSpPr txBox="1"/>
              <p:nvPr/>
            </p:nvSpPr>
            <p:spPr>
              <a:xfrm>
                <a:off x="2334044" y="4213375"/>
                <a:ext cx="2032479" cy="866969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i="0" dirty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2400" i="1" dirty="0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</m:func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°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72FA852-5732-47F5-91CD-6377E1FAD8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4044" y="4213375"/>
                <a:ext cx="2032479" cy="86696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952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3851920" y="2348880"/>
            <a:ext cx="2756466" cy="23762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>
            <a:stCxn id="3" idx="0"/>
            <a:endCxn id="3" idx="3"/>
          </p:cNvCxnSpPr>
          <p:nvPr/>
        </p:nvCxnSpPr>
        <p:spPr>
          <a:xfrm>
            <a:off x="5230153" y="2348880"/>
            <a:ext cx="0" cy="2376264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" name="Rectangle 5"/>
          <p:cNvSpPr/>
          <p:nvPr/>
        </p:nvSpPr>
        <p:spPr>
          <a:xfrm>
            <a:off x="5229547" y="4482591"/>
            <a:ext cx="242553" cy="242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rc 10"/>
          <p:cNvSpPr/>
          <p:nvPr/>
        </p:nvSpPr>
        <p:spPr>
          <a:xfrm>
            <a:off x="6190152" y="4313402"/>
            <a:ext cx="792088" cy="792088"/>
          </a:xfrm>
          <a:prstGeom prst="arc">
            <a:avLst>
              <a:gd name="adj1" fmla="val 10679657"/>
              <a:gd name="adj2" fmla="val 14547812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rc 11"/>
          <p:cNvSpPr/>
          <p:nvPr/>
        </p:nvSpPr>
        <p:spPr>
          <a:xfrm>
            <a:off x="4833502" y="1968534"/>
            <a:ext cx="792088" cy="792088"/>
          </a:xfrm>
          <a:prstGeom prst="arc">
            <a:avLst>
              <a:gd name="adj1" fmla="val 3436734"/>
              <a:gd name="adj2" fmla="val 7382442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87824" y="2276872"/>
            <a:ext cx="2241723" cy="2808767"/>
          </a:xfrm>
          <a:prstGeom prst="rect">
            <a:avLst/>
          </a:prstGeom>
          <a:solidFill>
            <a:srgbClr val="ECDAF1"/>
          </a:solidFill>
          <a:ln>
            <a:solidFill>
              <a:srgbClr val="ECDA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5229547" y="2348880"/>
            <a:ext cx="0" cy="23762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339747" y="2122064"/>
                <a:ext cx="1995610" cy="866969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i="0" dirty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400" i="1" dirty="0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</m:func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°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47" y="2122064"/>
                <a:ext cx="1995610" cy="8669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val 18"/>
          <p:cNvSpPr/>
          <p:nvPr/>
        </p:nvSpPr>
        <p:spPr>
          <a:xfrm>
            <a:off x="5643644" y="4154420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4275174" y="3609194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974873" y="3250359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26277F3-E319-4956-8B49-3698A4979DA5}"/>
                  </a:ext>
                </a:extLst>
              </p:cNvPr>
              <p:cNvSpPr txBox="1"/>
              <p:nvPr/>
            </p:nvSpPr>
            <p:spPr>
              <a:xfrm>
                <a:off x="6032460" y="3336957"/>
                <a:ext cx="7489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26277F3-E319-4956-8B49-3698A4979D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2460" y="3336957"/>
                <a:ext cx="748923" cy="400110"/>
              </a:xfrm>
              <a:prstGeom prst="rect">
                <a:avLst/>
              </a:prstGeom>
              <a:blipFill>
                <a:blip r:embed="rId3"/>
                <a:stretch>
                  <a:fillRect t="-6061" r="-7377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86A608D-CE20-4181-9927-98AC216DB1AE}"/>
                  </a:ext>
                </a:extLst>
              </p:cNvPr>
              <p:cNvSpPr txBox="1"/>
              <p:nvPr/>
            </p:nvSpPr>
            <p:spPr>
              <a:xfrm>
                <a:off x="5441229" y="4685529"/>
                <a:ext cx="73449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86A608D-CE20-4181-9927-98AC216DB1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229" y="4685529"/>
                <a:ext cx="734496" cy="400110"/>
              </a:xfrm>
              <a:prstGeom prst="rect">
                <a:avLst/>
              </a:prstGeom>
              <a:blipFill>
                <a:blip r:embed="rId4"/>
                <a:stretch>
                  <a:fillRect t="-7692" r="-9167" b="-2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BB61ECF-5A7F-4547-9CAB-F5E53766967B}"/>
                  </a:ext>
                </a:extLst>
              </p:cNvPr>
              <p:cNvSpPr txBox="1"/>
              <p:nvPr/>
            </p:nvSpPr>
            <p:spPr>
              <a:xfrm>
                <a:off x="5714384" y="4216850"/>
                <a:ext cx="6431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60°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BB61ECF-5A7F-4547-9CAB-F5E5376696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384" y="4216850"/>
                <a:ext cx="643125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545813F-F364-42A0-815E-CD69120C2203}"/>
                  </a:ext>
                </a:extLst>
              </p:cNvPr>
              <p:cNvSpPr txBox="1"/>
              <p:nvPr/>
            </p:nvSpPr>
            <p:spPr>
              <a:xfrm>
                <a:off x="5170575" y="3053155"/>
                <a:ext cx="6431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30°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545813F-F364-42A0-815E-CD69120C22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0575" y="3053155"/>
                <a:ext cx="643125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B9779ED-D442-4C4F-B0DF-7CB1D6523F16}"/>
                  </a:ext>
                </a:extLst>
              </p:cNvPr>
              <p:cNvSpPr txBox="1"/>
              <p:nvPr/>
            </p:nvSpPr>
            <p:spPr>
              <a:xfrm>
                <a:off x="4255015" y="3706934"/>
                <a:ext cx="902939" cy="4290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B9779ED-D442-4C4F-B0DF-7CB1D6523F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015" y="3706934"/>
                <a:ext cx="902939" cy="429092"/>
              </a:xfrm>
              <a:prstGeom prst="rect">
                <a:avLst/>
              </a:prstGeom>
              <a:blipFill>
                <a:blip r:embed="rId7"/>
                <a:stretch>
                  <a:fillRect r="-8108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584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7" y="1268760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Make sure you fill in your table as we go – you’ll need it later!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3535215"/>
                  </p:ext>
                </p:extLst>
              </p:nvPr>
            </p:nvGraphicFramePr>
            <p:xfrm>
              <a:off x="2174563" y="2204864"/>
              <a:ext cx="6645910" cy="329565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0439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8834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69786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69786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697865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697865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70739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707390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707390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b="1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Angle (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1" i="1" dirty="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𝜽</m:t>
                              </m:r>
                            </m:oMath>
                          </a14:m>
                          <a:r>
                            <a:rPr lang="en-GB" sz="1600" b="1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Degrees)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0°</m:t>
                                </m:r>
                              </m:oMath>
                            </m:oMathPara>
                          </a14:m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30°</m:t>
                                </m:r>
                              </m:oMath>
                            </m:oMathPara>
                          </a14:m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45°</m:t>
                                </m:r>
                              </m:oMath>
                            </m:oMathPara>
                          </a14:m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60°</m:t>
                                </m:r>
                              </m:oMath>
                            </m:oMathPara>
                          </a14:m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90°</m:t>
                                </m:r>
                              </m:oMath>
                            </m:oMathPara>
                          </a14:m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180°</m:t>
                                </m:r>
                              </m:oMath>
                            </m:oMathPara>
                          </a14:m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270°</m:t>
                                </m:r>
                              </m:oMath>
                            </m:oMathPara>
                          </a14:m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360°</m:t>
                                </m:r>
                              </m:oMath>
                            </m:oMathPara>
                          </a14:m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3599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sin</m:t>
                                </m:r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⁡</m:t>
                                </m:r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oMath>
                            </m:oMathPara>
                          </a14:m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3599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cos</m:t>
                                </m:r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⁡</m:t>
                                </m:r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oMath>
                            </m:oMathPara>
                          </a14:m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93599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tan</m:t>
                                </m:r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⁡</m:t>
                                </m:r>
                                <m:r>
                                  <a:rPr lang="en-GB" sz="16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oMath>
                            </m:oMathPara>
                          </a14:m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3535215"/>
                  </p:ext>
                </p:extLst>
              </p:nvPr>
            </p:nvGraphicFramePr>
            <p:xfrm>
              <a:off x="2174563" y="2204864"/>
              <a:ext cx="6645910" cy="329565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0439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8834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69786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69786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697865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697865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70739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707390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707390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</a:tblGrid>
                  <a:tr h="4876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85" t="-12500" r="-539766" b="-58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2212" t="-12500" r="-716814" b="-58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7826" t="-12500" r="-604348" b="-58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50877" t="-12500" r="-509649" b="-58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46957" t="-12500" r="-405217" b="-58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46957" t="-12500" r="-305217" b="-58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41379" t="-12500" r="-202586" b="-58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41379" t="-12500" r="-102586" b="-58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841379" t="-12500" r="-2586" b="-58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3599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85" t="-58442" r="-539766" b="-20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3599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85" t="-158442" r="-539766" b="-10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93599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85" t="-258442" r="-539766" b="-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263182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3851920" y="2348880"/>
            <a:ext cx="2756466" cy="23762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>
            <a:stCxn id="3" idx="0"/>
            <a:endCxn id="3" idx="3"/>
          </p:cNvCxnSpPr>
          <p:nvPr/>
        </p:nvCxnSpPr>
        <p:spPr>
          <a:xfrm>
            <a:off x="5230153" y="2348880"/>
            <a:ext cx="0" cy="2376264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" name="Rectangle 5"/>
          <p:cNvSpPr/>
          <p:nvPr/>
        </p:nvSpPr>
        <p:spPr>
          <a:xfrm>
            <a:off x="5229547" y="4482591"/>
            <a:ext cx="242553" cy="242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rc 10"/>
          <p:cNvSpPr/>
          <p:nvPr/>
        </p:nvSpPr>
        <p:spPr>
          <a:xfrm>
            <a:off x="6190152" y="4313402"/>
            <a:ext cx="792088" cy="792088"/>
          </a:xfrm>
          <a:prstGeom prst="arc">
            <a:avLst>
              <a:gd name="adj1" fmla="val 10679657"/>
              <a:gd name="adj2" fmla="val 14547812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rc 11"/>
          <p:cNvSpPr/>
          <p:nvPr/>
        </p:nvSpPr>
        <p:spPr>
          <a:xfrm>
            <a:off x="4833502" y="1968534"/>
            <a:ext cx="792088" cy="792088"/>
          </a:xfrm>
          <a:prstGeom prst="arc">
            <a:avLst>
              <a:gd name="adj1" fmla="val 3436734"/>
              <a:gd name="adj2" fmla="val 7382442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87824" y="2276872"/>
            <a:ext cx="2241723" cy="2808767"/>
          </a:xfrm>
          <a:prstGeom prst="rect">
            <a:avLst/>
          </a:prstGeom>
          <a:solidFill>
            <a:srgbClr val="ECDAF1"/>
          </a:solidFill>
          <a:ln>
            <a:solidFill>
              <a:srgbClr val="ECDA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5229547" y="2348880"/>
            <a:ext cx="0" cy="23762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643644" y="4154420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5398014" y="4659070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974873" y="3250359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340780" y="3156902"/>
                <a:ext cx="1836785" cy="783804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i="0" dirty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400" i="1" dirty="0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</m:func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°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0780" y="3156902"/>
                <a:ext cx="1836785" cy="7838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5963D41-4D07-48A0-A0F8-10A0D633A7AC}"/>
                  </a:ext>
                </a:extLst>
              </p:cNvPr>
              <p:cNvSpPr txBox="1"/>
              <p:nvPr/>
            </p:nvSpPr>
            <p:spPr>
              <a:xfrm>
                <a:off x="6032460" y="3336957"/>
                <a:ext cx="7489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5963D41-4D07-48A0-A0F8-10A0D633A7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2460" y="3336957"/>
                <a:ext cx="748923" cy="400110"/>
              </a:xfrm>
              <a:prstGeom prst="rect">
                <a:avLst/>
              </a:prstGeom>
              <a:blipFill>
                <a:blip r:embed="rId3"/>
                <a:stretch>
                  <a:fillRect t="-6061" r="-7377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B3370B7-092C-48F9-9CB7-16A9BEB698EB}"/>
                  </a:ext>
                </a:extLst>
              </p:cNvPr>
              <p:cNvSpPr txBox="1"/>
              <p:nvPr/>
            </p:nvSpPr>
            <p:spPr>
              <a:xfrm>
                <a:off x="5441229" y="4685529"/>
                <a:ext cx="73449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B3370B7-092C-48F9-9CB7-16A9BEB698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229" y="4685529"/>
                <a:ext cx="734496" cy="400110"/>
              </a:xfrm>
              <a:prstGeom prst="rect">
                <a:avLst/>
              </a:prstGeom>
              <a:blipFill>
                <a:blip r:embed="rId4"/>
                <a:stretch>
                  <a:fillRect t="-7692" r="-9167" b="-2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34C2490-C4C6-4933-9259-BB5FF456F810}"/>
                  </a:ext>
                </a:extLst>
              </p:cNvPr>
              <p:cNvSpPr txBox="1"/>
              <p:nvPr/>
            </p:nvSpPr>
            <p:spPr>
              <a:xfrm>
                <a:off x="5714384" y="4216850"/>
                <a:ext cx="6431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60°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34C2490-C4C6-4933-9259-BB5FF456F8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384" y="4216850"/>
                <a:ext cx="643125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FE7A5D1-1557-4E6C-BA06-43BA6398DFCB}"/>
                  </a:ext>
                </a:extLst>
              </p:cNvPr>
              <p:cNvSpPr txBox="1"/>
              <p:nvPr/>
            </p:nvSpPr>
            <p:spPr>
              <a:xfrm>
                <a:off x="5170575" y="3053155"/>
                <a:ext cx="6431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30°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FE7A5D1-1557-4E6C-BA06-43BA6398DF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0575" y="3053155"/>
                <a:ext cx="643125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CF42612-C826-4D12-A58F-7E74115E6090}"/>
                  </a:ext>
                </a:extLst>
              </p:cNvPr>
              <p:cNvSpPr txBox="1"/>
              <p:nvPr/>
            </p:nvSpPr>
            <p:spPr>
              <a:xfrm>
                <a:off x="4255015" y="3706934"/>
                <a:ext cx="902939" cy="4290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CF42612-C826-4D12-A58F-7E74115E60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015" y="3706934"/>
                <a:ext cx="902939" cy="429092"/>
              </a:xfrm>
              <a:prstGeom prst="rect">
                <a:avLst/>
              </a:prstGeom>
              <a:blipFill>
                <a:blip r:embed="rId7"/>
                <a:stretch>
                  <a:fillRect r="-8108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BA033AF-51AF-4B11-A78C-BDBF0A0E1688}"/>
                  </a:ext>
                </a:extLst>
              </p:cNvPr>
              <p:cNvSpPr txBox="1"/>
              <p:nvPr/>
            </p:nvSpPr>
            <p:spPr>
              <a:xfrm>
                <a:off x="2339747" y="2122064"/>
                <a:ext cx="1995610" cy="866969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i="0" dirty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400" i="1" dirty="0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</m:func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°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BA033AF-51AF-4B11-A78C-BDBF0A0E16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47" y="2122064"/>
                <a:ext cx="1995610" cy="86696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328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3851920" y="2348880"/>
            <a:ext cx="2756466" cy="23762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>
            <a:stCxn id="3" idx="0"/>
            <a:endCxn id="3" idx="3"/>
          </p:cNvCxnSpPr>
          <p:nvPr/>
        </p:nvCxnSpPr>
        <p:spPr>
          <a:xfrm>
            <a:off x="5230153" y="2348880"/>
            <a:ext cx="0" cy="2376264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" name="Rectangle 5"/>
          <p:cNvSpPr/>
          <p:nvPr/>
        </p:nvSpPr>
        <p:spPr>
          <a:xfrm>
            <a:off x="5229547" y="4482591"/>
            <a:ext cx="242553" cy="242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rc 10"/>
          <p:cNvSpPr/>
          <p:nvPr/>
        </p:nvSpPr>
        <p:spPr>
          <a:xfrm>
            <a:off x="6190152" y="4313402"/>
            <a:ext cx="792088" cy="792088"/>
          </a:xfrm>
          <a:prstGeom prst="arc">
            <a:avLst>
              <a:gd name="adj1" fmla="val 10679657"/>
              <a:gd name="adj2" fmla="val 14547812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rc 11"/>
          <p:cNvSpPr/>
          <p:nvPr/>
        </p:nvSpPr>
        <p:spPr>
          <a:xfrm>
            <a:off x="4833502" y="1968534"/>
            <a:ext cx="792088" cy="792088"/>
          </a:xfrm>
          <a:prstGeom prst="arc">
            <a:avLst>
              <a:gd name="adj1" fmla="val 3436734"/>
              <a:gd name="adj2" fmla="val 7382442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87824" y="2276872"/>
            <a:ext cx="2241723" cy="2808767"/>
          </a:xfrm>
          <a:prstGeom prst="rect">
            <a:avLst/>
          </a:prstGeom>
          <a:solidFill>
            <a:srgbClr val="ECDAF1"/>
          </a:solidFill>
          <a:ln>
            <a:solidFill>
              <a:srgbClr val="ECDA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5229547" y="2348880"/>
            <a:ext cx="0" cy="23762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643644" y="4154420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5398014" y="4659070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269033" y="3616665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340919" y="4188368"/>
                <a:ext cx="2032479" cy="866969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i="0" dirty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2400" i="1" dirty="0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</m:func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°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0919" y="4188368"/>
                <a:ext cx="2032479" cy="8669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A3BFA83-C629-4CBB-B750-43159754578F}"/>
                  </a:ext>
                </a:extLst>
              </p:cNvPr>
              <p:cNvSpPr txBox="1"/>
              <p:nvPr/>
            </p:nvSpPr>
            <p:spPr>
              <a:xfrm>
                <a:off x="6032460" y="3336957"/>
                <a:ext cx="7489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A3BFA83-C629-4CBB-B750-4315975457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2460" y="3336957"/>
                <a:ext cx="748923" cy="400110"/>
              </a:xfrm>
              <a:prstGeom prst="rect">
                <a:avLst/>
              </a:prstGeom>
              <a:blipFill>
                <a:blip r:embed="rId3"/>
                <a:stretch>
                  <a:fillRect t="-6061" r="-7377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69BAA52-9D97-4C0A-AAD1-C70EA68751FB}"/>
                  </a:ext>
                </a:extLst>
              </p:cNvPr>
              <p:cNvSpPr txBox="1"/>
              <p:nvPr/>
            </p:nvSpPr>
            <p:spPr>
              <a:xfrm>
                <a:off x="5441229" y="4685529"/>
                <a:ext cx="73449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69BAA52-9D97-4C0A-AAD1-C70EA68751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229" y="4685529"/>
                <a:ext cx="734496" cy="400110"/>
              </a:xfrm>
              <a:prstGeom prst="rect">
                <a:avLst/>
              </a:prstGeom>
              <a:blipFill>
                <a:blip r:embed="rId4"/>
                <a:stretch>
                  <a:fillRect t="-7692" r="-9167" b="-2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A4AC56D-F109-490E-AF72-5103BC983092}"/>
                  </a:ext>
                </a:extLst>
              </p:cNvPr>
              <p:cNvSpPr txBox="1"/>
              <p:nvPr/>
            </p:nvSpPr>
            <p:spPr>
              <a:xfrm>
                <a:off x="5714384" y="4216850"/>
                <a:ext cx="6431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60°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A4AC56D-F109-490E-AF72-5103BC9830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384" y="4216850"/>
                <a:ext cx="643125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3DF9093-58CB-4A75-A7F5-0E756E6EE908}"/>
                  </a:ext>
                </a:extLst>
              </p:cNvPr>
              <p:cNvSpPr txBox="1"/>
              <p:nvPr/>
            </p:nvSpPr>
            <p:spPr>
              <a:xfrm>
                <a:off x="5170575" y="3053155"/>
                <a:ext cx="6431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30°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3DF9093-58CB-4A75-A7F5-0E756E6EE9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0575" y="3053155"/>
                <a:ext cx="643125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72C2B0C-BD8A-4584-8BE1-728F230C1391}"/>
                  </a:ext>
                </a:extLst>
              </p:cNvPr>
              <p:cNvSpPr txBox="1"/>
              <p:nvPr/>
            </p:nvSpPr>
            <p:spPr>
              <a:xfrm>
                <a:off x="4255015" y="3706934"/>
                <a:ext cx="902939" cy="4290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72C2B0C-BD8A-4584-8BE1-728F230C13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015" y="3706934"/>
                <a:ext cx="902939" cy="429092"/>
              </a:xfrm>
              <a:prstGeom prst="rect">
                <a:avLst/>
              </a:prstGeom>
              <a:blipFill>
                <a:blip r:embed="rId7"/>
                <a:stretch>
                  <a:fillRect r="-8108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406A7D8-A7B3-46C1-9164-080FF4093355}"/>
                  </a:ext>
                </a:extLst>
              </p:cNvPr>
              <p:cNvSpPr txBox="1"/>
              <p:nvPr/>
            </p:nvSpPr>
            <p:spPr>
              <a:xfrm>
                <a:off x="2340780" y="3156902"/>
                <a:ext cx="1836785" cy="783804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i="0" dirty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400" i="1" dirty="0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</m:func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°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406A7D8-A7B3-46C1-9164-080FF40933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0780" y="3156902"/>
                <a:ext cx="1836785" cy="7838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6175377-AFEF-430C-B7DF-FB52388B8904}"/>
                  </a:ext>
                </a:extLst>
              </p:cNvPr>
              <p:cNvSpPr txBox="1"/>
              <p:nvPr/>
            </p:nvSpPr>
            <p:spPr>
              <a:xfrm>
                <a:off x="2339747" y="2122064"/>
                <a:ext cx="1995610" cy="866969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i="0" dirty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400" i="1" dirty="0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</m:func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°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6175377-AFEF-430C-B7DF-FB52388B89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47" y="2122064"/>
                <a:ext cx="1995610" cy="86696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005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3851920" y="2348880"/>
            <a:ext cx="2756466" cy="23762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>
            <a:stCxn id="3" idx="0"/>
            <a:endCxn id="3" idx="3"/>
          </p:cNvCxnSpPr>
          <p:nvPr/>
        </p:nvCxnSpPr>
        <p:spPr>
          <a:xfrm>
            <a:off x="5230153" y="2348880"/>
            <a:ext cx="0" cy="2376264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" name="Rectangle 5"/>
          <p:cNvSpPr/>
          <p:nvPr/>
        </p:nvSpPr>
        <p:spPr>
          <a:xfrm>
            <a:off x="5229547" y="4482591"/>
            <a:ext cx="242553" cy="242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rc 10"/>
          <p:cNvSpPr/>
          <p:nvPr/>
        </p:nvSpPr>
        <p:spPr>
          <a:xfrm>
            <a:off x="6190152" y="4313402"/>
            <a:ext cx="792088" cy="792088"/>
          </a:xfrm>
          <a:prstGeom prst="arc">
            <a:avLst>
              <a:gd name="adj1" fmla="val 10679657"/>
              <a:gd name="adj2" fmla="val 14547812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rc 11"/>
          <p:cNvSpPr/>
          <p:nvPr/>
        </p:nvSpPr>
        <p:spPr>
          <a:xfrm>
            <a:off x="4833502" y="1968534"/>
            <a:ext cx="792088" cy="792088"/>
          </a:xfrm>
          <a:prstGeom prst="arc">
            <a:avLst>
              <a:gd name="adj1" fmla="val 3436734"/>
              <a:gd name="adj2" fmla="val 7382442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87824" y="2276872"/>
            <a:ext cx="2241723" cy="2808767"/>
          </a:xfrm>
          <a:prstGeom prst="rect">
            <a:avLst/>
          </a:prstGeom>
          <a:solidFill>
            <a:srgbClr val="ECDAF1"/>
          </a:solidFill>
          <a:ln>
            <a:solidFill>
              <a:srgbClr val="ECDA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5229547" y="2348880"/>
            <a:ext cx="0" cy="23762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C9BCB71-E966-4939-9FF9-4361380134A0}"/>
                  </a:ext>
                </a:extLst>
              </p:cNvPr>
              <p:cNvSpPr txBox="1"/>
              <p:nvPr/>
            </p:nvSpPr>
            <p:spPr>
              <a:xfrm>
                <a:off x="6032460" y="3336957"/>
                <a:ext cx="7489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C9BCB71-E966-4939-9FF9-4361380134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2460" y="3336957"/>
                <a:ext cx="748923" cy="400110"/>
              </a:xfrm>
              <a:prstGeom prst="rect">
                <a:avLst/>
              </a:prstGeom>
              <a:blipFill>
                <a:blip r:embed="rId2"/>
                <a:stretch>
                  <a:fillRect t="-6061" r="-7377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4E42E70-CD35-436E-9110-7AAAC5F3C15E}"/>
                  </a:ext>
                </a:extLst>
              </p:cNvPr>
              <p:cNvSpPr txBox="1"/>
              <p:nvPr/>
            </p:nvSpPr>
            <p:spPr>
              <a:xfrm>
                <a:off x="5441229" y="4685529"/>
                <a:ext cx="73449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4E42E70-CD35-436E-9110-7AAAC5F3C1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229" y="4685529"/>
                <a:ext cx="734496" cy="400110"/>
              </a:xfrm>
              <a:prstGeom prst="rect">
                <a:avLst/>
              </a:prstGeom>
              <a:blipFill>
                <a:blip r:embed="rId3"/>
                <a:stretch>
                  <a:fillRect t="-7692" r="-9167" b="-2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B7A229F-A7B9-4673-8E46-30A825596889}"/>
                  </a:ext>
                </a:extLst>
              </p:cNvPr>
              <p:cNvSpPr txBox="1"/>
              <p:nvPr/>
            </p:nvSpPr>
            <p:spPr>
              <a:xfrm>
                <a:off x="5714384" y="4216850"/>
                <a:ext cx="6431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60°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B7A229F-A7B9-4673-8E46-30A8255968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384" y="4216850"/>
                <a:ext cx="643125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0D9A077-69E2-4ECD-8892-7069D5AF4B96}"/>
                  </a:ext>
                </a:extLst>
              </p:cNvPr>
              <p:cNvSpPr txBox="1"/>
              <p:nvPr/>
            </p:nvSpPr>
            <p:spPr>
              <a:xfrm>
                <a:off x="5170575" y="3053155"/>
                <a:ext cx="6431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30°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0D9A077-69E2-4ECD-8892-7069D5AF4B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0575" y="3053155"/>
                <a:ext cx="643125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3F90088-1DD5-436E-97B4-8D949CABD905}"/>
                  </a:ext>
                </a:extLst>
              </p:cNvPr>
              <p:cNvSpPr txBox="1"/>
              <p:nvPr/>
            </p:nvSpPr>
            <p:spPr>
              <a:xfrm>
                <a:off x="4255015" y="3706934"/>
                <a:ext cx="902939" cy="4290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3F90088-1DD5-436E-97B4-8D949CABD9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015" y="3706934"/>
                <a:ext cx="902939" cy="429092"/>
              </a:xfrm>
              <a:prstGeom prst="rect">
                <a:avLst/>
              </a:prstGeom>
              <a:blipFill>
                <a:blip r:embed="rId6"/>
                <a:stretch>
                  <a:fillRect r="-8108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86081B8-5B42-4E1C-AF14-4C2CC3A6FE01}"/>
                  </a:ext>
                </a:extLst>
              </p:cNvPr>
              <p:cNvSpPr txBox="1"/>
              <p:nvPr/>
            </p:nvSpPr>
            <p:spPr>
              <a:xfrm>
                <a:off x="2340919" y="4188368"/>
                <a:ext cx="2032479" cy="505203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i="0" dirty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2400" i="1" dirty="0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</m:func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°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86081B8-5B42-4E1C-AF14-4C2CC3A6FE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0919" y="4188368"/>
                <a:ext cx="2032479" cy="50520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5623C1F-D451-422E-B121-2D6511B25C8E}"/>
                  </a:ext>
                </a:extLst>
              </p:cNvPr>
              <p:cNvSpPr txBox="1"/>
              <p:nvPr/>
            </p:nvSpPr>
            <p:spPr>
              <a:xfrm>
                <a:off x="2340780" y="3156902"/>
                <a:ext cx="1836785" cy="783804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i="0" dirty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400" i="1" dirty="0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</m:func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°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5623C1F-D451-422E-B121-2D6511B25C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0780" y="3156902"/>
                <a:ext cx="1836785" cy="7838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CD2C257-FE44-45DB-AB28-D7DDBF3790BB}"/>
                  </a:ext>
                </a:extLst>
              </p:cNvPr>
              <p:cNvSpPr txBox="1"/>
              <p:nvPr/>
            </p:nvSpPr>
            <p:spPr>
              <a:xfrm>
                <a:off x="2339747" y="2122064"/>
                <a:ext cx="1995610" cy="866969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i="0" dirty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400" i="1" dirty="0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</m:func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°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CD2C257-FE44-45DB-AB28-D7DDBF3790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47" y="2122064"/>
                <a:ext cx="1995610" cy="86696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83524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E32D7840-0AC8-4345-981C-E9FCF8FBDCF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00268173"/>
                  </p:ext>
                </p:extLst>
              </p:nvPr>
            </p:nvGraphicFramePr>
            <p:xfrm>
              <a:off x="323528" y="1916832"/>
              <a:ext cx="8496942" cy="374441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341622">
                      <a:extLst>
                        <a:ext uri="{9D8B030D-6E8A-4147-A177-3AD203B41FA5}">
                          <a16:colId xmlns:a16="http://schemas.microsoft.com/office/drawing/2014/main" val="2687245427"/>
                        </a:ext>
                      </a:extLst>
                    </a:gridCol>
                    <a:gridCol w="894415">
                      <a:extLst>
                        <a:ext uri="{9D8B030D-6E8A-4147-A177-3AD203B41FA5}">
                          <a16:colId xmlns:a16="http://schemas.microsoft.com/office/drawing/2014/main" val="1948978239"/>
                        </a:ext>
                      </a:extLst>
                    </a:gridCol>
                    <a:gridCol w="894415">
                      <a:extLst>
                        <a:ext uri="{9D8B030D-6E8A-4147-A177-3AD203B41FA5}">
                          <a16:colId xmlns:a16="http://schemas.microsoft.com/office/drawing/2014/main" val="3217020998"/>
                        </a:ext>
                      </a:extLst>
                    </a:gridCol>
                    <a:gridCol w="894415">
                      <a:extLst>
                        <a:ext uri="{9D8B030D-6E8A-4147-A177-3AD203B41FA5}">
                          <a16:colId xmlns:a16="http://schemas.microsoft.com/office/drawing/2014/main" val="1126831893"/>
                        </a:ext>
                      </a:extLst>
                    </a:gridCol>
                    <a:gridCol w="894415">
                      <a:extLst>
                        <a:ext uri="{9D8B030D-6E8A-4147-A177-3AD203B41FA5}">
                          <a16:colId xmlns:a16="http://schemas.microsoft.com/office/drawing/2014/main" val="84441845"/>
                        </a:ext>
                      </a:extLst>
                    </a:gridCol>
                    <a:gridCol w="894415">
                      <a:extLst>
                        <a:ext uri="{9D8B030D-6E8A-4147-A177-3AD203B41FA5}">
                          <a16:colId xmlns:a16="http://schemas.microsoft.com/office/drawing/2014/main" val="2652254195"/>
                        </a:ext>
                      </a:extLst>
                    </a:gridCol>
                    <a:gridCol w="894415">
                      <a:extLst>
                        <a:ext uri="{9D8B030D-6E8A-4147-A177-3AD203B41FA5}">
                          <a16:colId xmlns:a16="http://schemas.microsoft.com/office/drawing/2014/main" val="3919387290"/>
                        </a:ext>
                      </a:extLst>
                    </a:gridCol>
                    <a:gridCol w="894415">
                      <a:extLst>
                        <a:ext uri="{9D8B030D-6E8A-4147-A177-3AD203B41FA5}">
                          <a16:colId xmlns:a16="http://schemas.microsoft.com/office/drawing/2014/main" val="4209613954"/>
                        </a:ext>
                      </a:extLst>
                    </a:gridCol>
                    <a:gridCol w="894415">
                      <a:extLst>
                        <a:ext uri="{9D8B030D-6E8A-4147-A177-3AD203B41FA5}">
                          <a16:colId xmlns:a16="http://schemas.microsoft.com/office/drawing/2014/main" val="3590165934"/>
                        </a:ext>
                      </a:extLst>
                    </a:gridCol>
                  </a:tblGrid>
                  <a:tr h="93610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b="1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Angle (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1" i="1" dirty="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𝜽</m:t>
                              </m:r>
                            </m:oMath>
                          </a14:m>
                          <a:r>
                            <a:rPr lang="en-GB" sz="1800" b="1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Degrees)</a:t>
                          </a:r>
                          <a:endParaRPr lang="en-GB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0°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30°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45°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60°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90°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180°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270°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360°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96355018"/>
                      </a:ext>
                    </a:extLst>
                  </a:tr>
                  <a:tr h="93610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8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sin</m:t>
                                </m:r>
                                <m:r>
                                  <a:rPr lang="en-GB" sz="18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⁡</m:t>
                                </m:r>
                                <m:r>
                                  <a:rPr lang="en-GB" sz="18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𝜃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80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800" b="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80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GB" sz="1800" i="1" smtClean="0">
                                            <a:effectLst/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1800" b="0" i="1" smtClean="0">
                                            <a:effectLst/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1800" b="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80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GB" sz="1800" i="1" smtClean="0">
                                            <a:effectLst/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1800" b="0" i="1" smtClean="0">
                                            <a:effectLst/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1800" b="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56970848"/>
                      </a:ext>
                    </a:extLst>
                  </a:tr>
                  <a:tr h="93610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8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cos</m:t>
                                </m:r>
                                <m:r>
                                  <a:rPr lang="en-GB" sz="18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⁡</m:t>
                                </m:r>
                                <m:r>
                                  <a:rPr lang="en-GB" sz="18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𝜃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80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GB" sz="1800" i="1" smtClean="0">
                                            <a:effectLst/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1800" b="0" i="1" smtClean="0">
                                            <a:effectLst/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1800" b="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80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GB" sz="1800" i="1" smtClean="0">
                                            <a:effectLst/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1800" b="0" i="1" smtClean="0">
                                            <a:effectLst/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1800" b="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80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800" b="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85853785"/>
                      </a:ext>
                    </a:extLst>
                  </a:tr>
                  <a:tr h="93610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8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tan</m:t>
                                </m:r>
                                <m:r>
                                  <a:rPr lang="en-GB" sz="18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⁡</m:t>
                                </m:r>
                                <m:r>
                                  <a:rPr lang="en-GB" sz="1800" i="1" dirty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𝜃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80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GB" sz="1800" i="1" smtClean="0">
                                            <a:effectLst/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1800" b="0" i="1" smtClean="0">
                                            <a:effectLst/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1800" b="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sz="180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1800" b="0" i="1" smtClean="0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3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046837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E32D7840-0AC8-4345-981C-E9FCF8FBDCF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00268173"/>
                  </p:ext>
                </p:extLst>
              </p:nvPr>
            </p:nvGraphicFramePr>
            <p:xfrm>
              <a:off x="323528" y="1916832"/>
              <a:ext cx="8496942" cy="374441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341622">
                      <a:extLst>
                        <a:ext uri="{9D8B030D-6E8A-4147-A177-3AD203B41FA5}">
                          <a16:colId xmlns:a16="http://schemas.microsoft.com/office/drawing/2014/main" val="2687245427"/>
                        </a:ext>
                      </a:extLst>
                    </a:gridCol>
                    <a:gridCol w="894415">
                      <a:extLst>
                        <a:ext uri="{9D8B030D-6E8A-4147-A177-3AD203B41FA5}">
                          <a16:colId xmlns:a16="http://schemas.microsoft.com/office/drawing/2014/main" val="1948978239"/>
                        </a:ext>
                      </a:extLst>
                    </a:gridCol>
                    <a:gridCol w="894415">
                      <a:extLst>
                        <a:ext uri="{9D8B030D-6E8A-4147-A177-3AD203B41FA5}">
                          <a16:colId xmlns:a16="http://schemas.microsoft.com/office/drawing/2014/main" val="3217020998"/>
                        </a:ext>
                      </a:extLst>
                    </a:gridCol>
                    <a:gridCol w="894415">
                      <a:extLst>
                        <a:ext uri="{9D8B030D-6E8A-4147-A177-3AD203B41FA5}">
                          <a16:colId xmlns:a16="http://schemas.microsoft.com/office/drawing/2014/main" val="1126831893"/>
                        </a:ext>
                      </a:extLst>
                    </a:gridCol>
                    <a:gridCol w="894415">
                      <a:extLst>
                        <a:ext uri="{9D8B030D-6E8A-4147-A177-3AD203B41FA5}">
                          <a16:colId xmlns:a16="http://schemas.microsoft.com/office/drawing/2014/main" val="84441845"/>
                        </a:ext>
                      </a:extLst>
                    </a:gridCol>
                    <a:gridCol w="894415">
                      <a:extLst>
                        <a:ext uri="{9D8B030D-6E8A-4147-A177-3AD203B41FA5}">
                          <a16:colId xmlns:a16="http://schemas.microsoft.com/office/drawing/2014/main" val="2652254195"/>
                        </a:ext>
                      </a:extLst>
                    </a:gridCol>
                    <a:gridCol w="894415">
                      <a:extLst>
                        <a:ext uri="{9D8B030D-6E8A-4147-A177-3AD203B41FA5}">
                          <a16:colId xmlns:a16="http://schemas.microsoft.com/office/drawing/2014/main" val="3919387290"/>
                        </a:ext>
                      </a:extLst>
                    </a:gridCol>
                    <a:gridCol w="894415">
                      <a:extLst>
                        <a:ext uri="{9D8B030D-6E8A-4147-A177-3AD203B41FA5}">
                          <a16:colId xmlns:a16="http://schemas.microsoft.com/office/drawing/2014/main" val="4209613954"/>
                        </a:ext>
                      </a:extLst>
                    </a:gridCol>
                    <a:gridCol w="894415">
                      <a:extLst>
                        <a:ext uri="{9D8B030D-6E8A-4147-A177-3AD203B41FA5}">
                          <a16:colId xmlns:a16="http://schemas.microsoft.com/office/drawing/2014/main" val="3590165934"/>
                        </a:ext>
                      </a:extLst>
                    </a:gridCol>
                  </a:tblGrid>
                  <a:tr h="93610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55" t="-649" r="-535000" b="-300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0340" t="-649" r="-700680" b="-300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50340" t="-649" r="-600680" b="-300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52740" t="-649" r="-504795" b="-300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49660" t="-649" r="-401361" b="-300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49660" t="-649" r="-301361" b="-300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49660" t="-649" r="-201361" b="-300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54795" t="-649" r="-102740" b="-300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848980" t="-649" r="-2041" b="-3006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6355018"/>
                      </a:ext>
                    </a:extLst>
                  </a:tr>
                  <a:tr h="93610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55" t="-100649" r="-535000" b="-200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0340" t="-100649" r="-700680" b="-200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50340" t="-100649" r="-600680" b="-200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52740" t="-100649" r="-504795" b="-200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49660" t="-100649" r="-401361" b="-200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49660" t="-100649" r="-301361" b="-200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49660" t="-100649" r="-201361" b="-200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54795" t="-100649" r="-102740" b="-200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848980" t="-100649" r="-2041" b="-2006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56970848"/>
                      </a:ext>
                    </a:extLst>
                  </a:tr>
                  <a:tr h="93610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55" t="-201961" r="-535000" b="-1019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0340" t="-201961" r="-700680" b="-1019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50340" t="-201961" r="-600680" b="-1019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52740" t="-201961" r="-504795" b="-1019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49660" t="-201961" r="-401361" b="-1019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49660" t="-201961" r="-301361" b="-1019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49660" t="-201961" r="-201361" b="-1019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54795" t="-201961" r="-102740" b="-1019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848980" t="-201961" r="-2041" b="-1019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85853785"/>
                      </a:ext>
                    </a:extLst>
                  </a:tr>
                  <a:tr h="93610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55" t="-300000" r="-535000" b="-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0340" t="-300000" r="-700680" b="-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50340" t="-300000" r="-600680" b="-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52740" t="-300000" r="-504795" b="-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49660" t="-300000" r="-401361" b="-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49660" t="-300000" r="-301361" b="-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49660" t="-300000" r="-201361" b="-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54795" t="-300000" r="-102740" b="-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1038" marR="610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848980" t="-300000" r="-2041" b="-12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0468379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130202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55084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6654" y="1052736"/>
            <a:ext cx="146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en-GB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7544" y="1495591"/>
                <a:ext cx="7776864" cy="51091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900" dirty="0">
                    <a:latin typeface="Arial" panose="020B0604020202020204" pitchFamily="34" charset="0"/>
                    <a:cs typeface="Arial" panose="020B0604020202020204" pitchFamily="34" charset="0"/>
                  </a:rPr>
                  <a:t>Question 1</a:t>
                </a:r>
              </a:p>
              <a:p>
                <a:r>
                  <a:rPr lang="en-GB" sz="1900" dirty="0">
                    <a:latin typeface="Arial" panose="020B0604020202020204" pitchFamily="34" charset="0"/>
                    <a:cs typeface="Arial" panose="020B0604020202020204" pitchFamily="34" charset="0"/>
                  </a:rPr>
                  <a:t>a)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9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9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900" dirty="0">
                    <a:latin typeface="Arial" panose="020B0604020202020204" pitchFamily="34" charset="0"/>
                    <a:cs typeface="Arial" panose="020B0604020202020204" pitchFamily="34" charset="0"/>
                  </a:rPr>
                  <a:t>		b)	</a:t>
                </a:r>
                <a14:m>
                  <m:oMath xmlns:m="http://schemas.openxmlformats.org/officeDocument/2006/math">
                    <m:r>
                      <a:rPr lang="en-GB" sz="190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1900" dirty="0">
                    <a:latin typeface="Arial" panose="020B0604020202020204" pitchFamily="34" charset="0"/>
                    <a:cs typeface="Arial" panose="020B0604020202020204" pitchFamily="34" charset="0"/>
                  </a:rPr>
                  <a:t>		c)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9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r>
                  <a:rPr lang="en-GB" sz="1900" dirty="0">
                    <a:latin typeface="Arial" panose="020B0604020202020204" pitchFamily="34" charset="0"/>
                    <a:cs typeface="Arial" panose="020B0604020202020204" pitchFamily="34" charset="0"/>
                  </a:rPr>
                  <a:t>d)	 </a:t>
                </a:r>
                <a14:m>
                  <m:oMath xmlns:m="http://schemas.openxmlformats.org/officeDocument/2006/math">
                    <m:r>
                      <a:rPr lang="en-GB" sz="1900" i="1" dirty="0">
                        <a:latin typeface="Cambria Math" panose="02040503050406030204" pitchFamily="18" charset="0"/>
                      </a:rPr>
                      <m:t>− </m:t>
                    </m:r>
                    <m:f>
                      <m:fPr>
                        <m:ctrlPr>
                          <a:rPr lang="en-GB" sz="19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900" i="1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900" dirty="0">
                    <a:latin typeface="Arial" panose="020B0604020202020204" pitchFamily="34" charset="0"/>
                    <a:cs typeface="Arial" panose="020B0604020202020204" pitchFamily="34" charset="0"/>
                  </a:rPr>
                  <a:t> 		e)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9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sz="19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9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GB" sz="19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900" dirty="0">
                    <a:latin typeface="Arial" panose="020B0604020202020204" pitchFamily="34" charset="0"/>
                    <a:cs typeface="Arial" panose="020B0604020202020204" pitchFamily="34" charset="0"/>
                  </a:rPr>
                  <a:t>		f)	</a:t>
                </a:r>
                <a14:m>
                  <m:oMath xmlns:m="http://schemas.openxmlformats.org/officeDocument/2006/math">
                    <m:r>
                      <a:rPr lang="en-GB" sz="1900" i="1" dirty="0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GB" sz="1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1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900" dirty="0">
                    <a:latin typeface="Arial" panose="020B0604020202020204" pitchFamily="34" charset="0"/>
                    <a:cs typeface="Arial" panose="020B0604020202020204" pitchFamily="34" charset="0"/>
                  </a:rPr>
                  <a:t>Question 2</a:t>
                </a:r>
              </a:p>
              <a:p>
                <a:r>
                  <a:rPr lang="en-GB" sz="1900" dirty="0">
                    <a:latin typeface="Arial" panose="020B0604020202020204" pitchFamily="34" charset="0"/>
                    <a:cs typeface="Arial" panose="020B0604020202020204" pitchFamily="34" charset="0"/>
                  </a:rPr>
                  <a:t>a)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9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sz="19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9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GB" sz="19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900" dirty="0">
                    <a:latin typeface="Arial" panose="020B0604020202020204" pitchFamily="34" charset="0"/>
                    <a:cs typeface="Arial" panose="020B0604020202020204" pitchFamily="34" charset="0"/>
                  </a:rPr>
                  <a:t>		b)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9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9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19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9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endParaRPr lang="en-GB" sz="1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1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900" dirty="0">
                    <a:latin typeface="Arial" panose="020B0604020202020204" pitchFamily="34" charset="0"/>
                    <a:cs typeface="Arial" panose="020B0604020202020204" pitchFamily="34" charset="0"/>
                  </a:rPr>
                  <a:t>Question 3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9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9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19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9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19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1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900" dirty="0">
                    <a:latin typeface="Arial" panose="020B0604020202020204" pitchFamily="34" charset="0"/>
                    <a:cs typeface="Arial" panose="020B0604020202020204" pitchFamily="34" charset="0"/>
                  </a:rPr>
                  <a:t>Question 4</a:t>
                </a:r>
              </a:p>
              <a:p>
                <a:r>
                  <a:rPr lang="en-GB" sz="1900" dirty="0">
                    <a:latin typeface="Arial" panose="020B0604020202020204" pitchFamily="34" charset="0"/>
                    <a:cs typeface="Arial" panose="020B0604020202020204" pitchFamily="34" charset="0"/>
                  </a:rPr>
                  <a:t>a)	</a:t>
                </a:r>
                <a14:m>
                  <m:oMath xmlns:m="http://schemas.openxmlformats.org/officeDocument/2006/math">
                    <m:r>
                      <a:rPr lang="en-GB" sz="1900" b="0" i="1" smtClean="0">
                        <a:latin typeface="Cambria Math" panose="02040503050406030204" pitchFamily="18" charset="0"/>
                      </a:rPr>
                      <m:t>12</m:t>
                    </m:r>
                    <m:rad>
                      <m:radPr>
                        <m:degHide m:val="on"/>
                        <m:ctrlPr>
                          <a:rPr lang="en-GB" sz="19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9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1900" dirty="0">
                    <a:latin typeface="Arial" panose="020B0604020202020204" pitchFamily="34" charset="0"/>
                    <a:cs typeface="Arial" panose="020B0604020202020204" pitchFamily="34" charset="0"/>
                  </a:rPr>
                  <a:t> m²		b)	</a:t>
                </a:r>
                <a14:m>
                  <m:oMath xmlns:m="http://schemas.openxmlformats.org/officeDocument/2006/math">
                    <m:r>
                      <a:rPr lang="en-GB" sz="1900" i="1" dirty="0" smtClean="0">
                        <a:latin typeface="Cambria Math" panose="02040503050406030204" pitchFamily="18" charset="0"/>
                      </a:rPr>
                      <m:t>28</m:t>
                    </m:r>
                  </m:oMath>
                </a14:m>
                <a:r>
                  <a:rPr lang="en-GB" sz="1900" dirty="0"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</a:p>
              <a:p>
                <a:endParaRPr lang="en-GB" sz="1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900" dirty="0">
                    <a:latin typeface="Arial" panose="020B0604020202020204" pitchFamily="34" charset="0"/>
                    <a:cs typeface="Arial" panose="020B0604020202020204" pitchFamily="34" charset="0"/>
                  </a:rPr>
                  <a:t>Question 5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900" i="1" dirty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GB" sz="1900" i="1" dirty="0" smtClean="0">
                        <a:latin typeface="Cambria Math" panose="02040503050406030204" pitchFamily="18" charset="0"/>
                      </a:rPr>
                      <m:t>⁡270°</m:t>
                    </m:r>
                  </m:oMath>
                </a14:m>
                <a:r>
                  <a:rPr lang="en-GB" sz="19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900" i="1" dirty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GB" sz="1900" i="1" dirty="0" smtClean="0">
                        <a:latin typeface="Cambria Math" panose="02040503050406030204" pitchFamily="18" charset="0"/>
                      </a:rPr>
                      <m:t>⁡10°</m:t>
                    </m:r>
                  </m:oMath>
                </a14:m>
                <a:r>
                  <a:rPr lang="en-GB" sz="19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900" i="1" dirty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GB" sz="1900" i="1" dirty="0" smtClean="0">
                        <a:latin typeface="Cambria Math" panose="02040503050406030204" pitchFamily="18" charset="0"/>
                      </a:rPr>
                      <m:t>⁡135°</m:t>
                    </m:r>
                  </m:oMath>
                </a14:m>
                <a:r>
                  <a:rPr lang="en-GB" sz="19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900" i="1" dirty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GB" sz="1900" i="1" dirty="0" smtClean="0">
                        <a:latin typeface="Cambria Math" panose="02040503050406030204" pitchFamily="18" charset="0"/>
                      </a:rPr>
                      <m:t>⁡90°</m:t>
                    </m:r>
                  </m:oMath>
                </a14:m>
                <a:endParaRPr lang="en-GB" sz="1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495591"/>
                <a:ext cx="7776864" cy="5109156"/>
              </a:xfrm>
              <a:prstGeom prst="rect">
                <a:avLst/>
              </a:prstGeom>
              <a:blipFill>
                <a:blip r:embed="rId2"/>
                <a:stretch>
                  <a:fillRect l="-784" t="-7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35205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609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5949280"/>
            <a:ext cx="18565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Periodic…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Symmetrical…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5D9E827-0A14-4322-95BE-286E86724EFF}"/>
                  </a:ext>
                </a:extLst>
              </p:cNvPr>
              <p:cNvSpPr txBox="1"/>
              <p:nvPr/>
            </p:nvSpPr>
            <p:spPr>
              <a:xfrm>
                <a:off x="251520" y="1124744"/>
                <a:ext cx="1584176" cy="461665"/>
              </a:xfrm>
              <a:prstGeom prst="rect">
                <a:avLst/>
              </a:prstGeom>
              <a:solidFill>
                <a:srgbClr val="ECDAF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sz="2400" i="0" dirty="0" err="1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sz="24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 dirty="0" err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5D9E827-0A14-4322-95BE-286E86724E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1584176" cy="461665"/>
              </a:xfrm>
              <a:prstGeom prst="rect">
                <a:avLst/>
              </a:prstGeom>
              <a:blipFill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AF2ED20A-D9A7-4BFA-B3C3-A53E119962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672" y="1700808"/>
            <a:ext cx="6226529" cy="363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88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451570A-7F4F-424C-9770-8E99C94CFFBE}"/>
                  </a:ext>
                </a:extLst>
              </p:cNvPr>
              <p:cNvSpPr txBox="1"/>
              <p:nvPr/>
            </p:nvSpPr>
            <p:spPr>
              <a:xfrm>
                <a:off x="179512" y="1124744"/>
                <a:ext cx="1584176" cy="461665"/>
              </a:xfrm>
              <a:prstGeom prst="rect">
                <a:avLst/>
              </a:prstGeom>
              <a:solidFill>
                <a:srgbClr val="ECDAF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sz="2400" b="0" i="0" dirty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sz="24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 dirty="0" err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451570A-7F4F-424C-9770-8E99C94CFF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124744"/>
                <a:ext cx="1584176" cy="461665"/>
              </a:xfrm>
              <a:prstGeom prst="rect">
                <a:avLst/>
              </a:prstGeom>
              <a:blipFill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E4D7D7BC-18F7-4FEE-8DEE-BBD78B1CAC70}"/>
              </a:ext>
            </a:extLst>
          </p:cNvPr>
          <p:cNvSpPr txBox="1"/>
          <p:nvPr/>
        </p:nvSpPr>
        <p:spPr>
          <a:xfrm>
            <a:off x="251520" y="5949280"/>
            <a:ext cx="18565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Periodic…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Symmetrical…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046C7AD-7D91-45EF-B1D3-A1D4B4369B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672" y="1610243"/>
            <a:ext cx="6408712" cy="3750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15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3336A2B-5CBE-46EE-B858-E5C86A74C986}"/>
                  </a:ext>
                </a:extLst>
              </p:cNvPr>
              <p:cNvSpPr txBox="1"/>
              <p:nvPr/>
            </p:nvSpPr>
            <p:spPr>
              <a:xfrm>
                <a:off x="251520" y="1124744"/>
                <a:ext cx="1584176" cy="461665"/>
              </a:xfrm>
              <a:prstGeom prst="rect">
                <a:avLst/>
              </a:prstGeom>
              <a:solidFill>
                <a:srgbClr val="ECDAF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sz="2400" b="0" i="0" dirty="0" smtClean="0">
                          <a:latin typeface="Cambria Math" panose="02040503050406030204" pitchFamily="18" charset="0"/>
                        </a:rPr>
                        <m:t>ta</m:t>
                      </m:r>
                      <m:r>
                        <m:rPr>
                          <m:sty m:val="p"/>
                        </m:rPr>
                        <a:rPr lang="en-GB" sz="2400" i="0" dirty="0" err="1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GB" sz="24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 dirty="0" err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3336A2B-5CBE-46EE-B858-E5C86A74C9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1584176" cy="461665"/>
              </a:xfrm>
              <a:prstGeom prst="rect">
                <a:avLst/>
              </a:prstGeom>
              <a:blipFill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17E211FF-2E22-457D-BF25-72F3232A81D6}"/>
              </a:ext>
            </a:extLst>
          </p:cNvPr>
          <p:cNvSpPr txBox="1"/>
          <p:nvPr/>
        </p:nvSpPr>
        <p:spPr>
          <a:xfrm>
            <a:off x="251520" y="5949280"/>
            <a:ext cx="13692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Periodic…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8F8AC3-2EC9-4F6F-9F17-DD232FC4DC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9752" y="1019557"/>
            <a:ext cx="5400600" cy="5336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4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7687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Remember:</a:t>
            </a:r>
          </a:p>
          <a:p>
            <a:pPr algn="ctr"/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(You may want to copy this down!)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03509AE-DFFB-43DD-B871-9AB51938D80D}"/>
              </a:ext>
            </a:extLst>
          </p:cNvPr>
          <p:cNvGrpSpPr/>
          <p:nvPr/>
        </p:nvGrpSpPr>
        <p:grpSpPr>
          <a:xfrm>
            <a:off x="1907704" y="2348880"/>
            <a:ext cx="2118723" cy="2250471"/>
            <a:chOff x="3811563" y="2294647"/>
            <a:chExt cx="2118723" cy="2250471"/>
          </a:xfrm>
        </p:grpSpPr>
        <p:sp>
          <p:nvSpPr>
            <p:cNvPr id="58" name="Isosceles Triangle 57">
              <a:extLst>
                <a:ext uri="{FF2B5EF4-FFF2-40B4-BE49-F238E27FC236}">
                  <a16:creationId xmlns:a16="http://schemas.microsoft.com/office/drawing/2014/main" id="{6690FA2A-C904-4BE8-8DCF-57CD3AF8048D}"/>
                </a:ext>
              </a:extLst>
            </p:cNvPr>
            <p:cNvSpPr/>
            <p:nvPr/>
          </p:nvSpPr>
          <p:spPr>
            <a:xfrm>
              <a:off x="4261313" y="2294647"/>
              <a:ext cx="1668973" cy="1782419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8312EC51-D296-469C-9C42-74697366B53E}"/>
                </a:ext>
              </a:extLst>
            </p:cNvPr>
            <p:cNvSpPr/>
            <p:nvPr/>
          </p:nvSpPr>
          <p:spPr>
            <a:xfrm>
              <a:off x="5714262" y="3861042"/>
              <a:ext cx="216024" cy="21602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Arc 59">
              <a:extLst>
                <a:ext uri="{FF2B5EF4-FFF2-40B4-BE49-F238E27FC236}">
                  <a16:creationId xmlns:a16="http://schemas.microsoft.com/office/drawing/2014/main" id="{F5D51FE4-F5A6-44E2-9FAF-ABB966EC0E10}"/>
                </a:ext>
              </a:extLst>
            </p:cNvPr>
            <p:cNvSpPr/>
            <p:nvPr/>
          </p:nvSpPr>
          <p:spPr>
            <a:xfrm>
              <a:off x="3811563" y="3609014"/>
              <a:ext cx="936104" cy="936104"/>
            </a:xfrm>
            <a:prstGeom prst="arc">
              <a:avLst>
                <a:gd name="adj1" fmla="val 18622048"/>
                <a:gd name="adj2" fmla="val 0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7007C59D-1CDF-4C5F-A607-4B6C709C8B51}"/>
              </a:ext>
            </a:extLst>
          </p:cNvPr>
          <p:cNvSpPr txBox="1"/>
          <p:nvPr/>
        </p:nvSpPr>
        <p:spPr>
          <a:xfrm>
            <a:off x="4023280" y="3140528"/>
            <a:ext cx="45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FD83941-9F5C-4161-8777-B42B785B4B67}"/>
              </a:ext>
            </a:extLst>
          </p:cNvPr>
          <p:cNvSpPr txBox="1"/>
          <p:nvPr/>
        </p:nvSpPr>
        <p:spPr>
          <a:xfrm>
            <a:off x="2843808" y="2924944"/>
            <a:ext cx="45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F8B9437-F4F2-4B24-A7E9-A3ECF5AEA995}"/>
              </a:ext>
            </a:extLst>
          </p:cNvPr>
          <p:cNvSpPr txBox="1"/>
          <p:nvPr/>
        </p:nvSpPr>
        <p:spPr>
          <a:xfrm>
            <a:off x="3089932" y="4151383"/>
            <a:ext cx="45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CE918222-D918-4AFE-B528-28ABBE5E5224}"/>
                  </a:ext>
                </a:extLst>
              </p:cNvPr>
              <p:cNvSpPr txBox="1"/>
              <p:nvPr/>
            </p:nvSpPr>
            <p:spPr>
              <a:xfrm>
                <a:off x="2730471" y="3697122"/>
                <a:ext cx="469764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CE918222-D918-4AFE-B528-28ABBE5E52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0471" y="3697122"/>
                <a:ext cx="469764" cy="369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>
            <a:extLst>
              <a:ext uri="{FF2B5EF4-FFF2-40B4-BE49-F238E27FC236}">
                <a16:creationId xmlns:a16="http://schemas.microsoft.com/office/drawing/2014/main" id="{F9A655B6-5FA8-461A-9480-5ADE6B1A603B}"/>
              </a:ext>
            </a:extLst>
          </p:cNvPr>
          <p:cNvSpPr txBox="1"/>
          <p:nvPr/>
        </p:nvSpPr>
        <p:spPr>
          <a:xfrm>
            <a:off x="4788024" y="2852936"/>
            <a:ext cx="3816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Trigonometric ratios can help us to find missing sides and angles in right-angled triangles.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56264B1-1B9B-49E3-B3DC-5FA7B1E7EDA2}"/>
                  </a:ext>
                </a:extLst>
              </p:cNvPr>
              <p:cNvSpPr txBox="1"/>
              <p:nvPr/>
            </p:nvSpPr>
            <p:spPr>
              <a:xfrm>
                <a:off x="2555776" y="4653136"/>
                <a:ext cx="1668973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𝐎</m:t>
                          </m:r>
                        </m:num>
                        <m:den>
                          <m:r>
                            <a:rPr lang="en-GB" sz="24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𝐇</m:t>
                          </m:r>
                        </m:den>
                      </m:f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56264B1-1B9B-49E3-B3DC-5FA7B1E7ED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4653136"/>
                <a:ext cx="1668973" cy="7838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83C0F4D1-72F3-4901-901D-E8EB81B58696}"/>
                  </a:ext>
                </a:extLst>
              </p:cNvPr>
              <p:cNvSpPr txBox="1"/>
              <p:nvPr/>
            </p:nvSpPr>
            <p:spPr>
              <a:xfrm>
                <a:off x="4648382" y="4653136"/>
                <a:ext cx="1668973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𝐀</m:t>
                          </m:r>
                        </m:num>
                        <m:den>
                          <m:r>
                            <a:rPr lang="en-GB" sz="24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𝐇</m:t>
                          </m:r>
                        </m:den>
                      </m:f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83C0F4D1-72F3-4901-901D-E8EB81B586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382" y="4653136"/>
                <a:ext cx="1668973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3713E145-180E-49D6-B646-3E3057BDC572}"/>
                  </a:ext>
                </a:extLst>
              </p:cNvPr>
              <p:cNvSpPr txBox="1"/>
              <p:nvPr/>
            </p:nvSpPr>
            <p:spPr>
              <a:xfrm>
                <a:off x="6740988" y="4653136"/>
                <a:ext cx="1668973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𝐎</m:t>
                          </m:r>
                        </m:num>
                        <m:den>
                          <m:r>
                            <a:rPr lang="en-GB" sz="24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𝐀</m:t>
                          </m:r>
                        </m:den>
                      </m:f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3713E145-180E-49D6-B646-3E3057BDC5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0988" y="4653136"/>
                <a:ext cx="1668973" cy="7838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080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  <p:bldP spid="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283968" y="2420888"/>
            <a:ext cx="2304256" cy="2304256"/>
            <a:chOff x="3779912" y="1988840"/>
            <a:chExt cx="2736304" cy="2736304"/>
          </a:xfrm>
        </p:grpSpPr>
        <p:sp>
          <p:nvSpPr>
            <p:cNvPr id="2" name="Right Triangle 1"/>
            <p:cNvSpPr/>
            <p:nvPr/>
          </p:nvSpPr>
          <p:spPr>
            <a:xfrm>
              <a:off x="3779912" y="1988840"/>
              <a:ext cx="2736304" cy="2736304"/>
            </a:xfrm>
            <a:prstGeom prst="rt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3779912" y="4437112"/>
              <a:ext cx="288032" cy="2880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491880" y="3372961"/>
                <a:ext cx="73449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3372961"/>
                <a:ext cx="734496" cy="400110"/>
              </a:xfrm>
              <a:prstGeom prst="rect">
                <a:avLst/>
              </a:prstGeom>
              <a:blipFill>
                <a:blip r:embed="rId3"/>
                <a:stretch>
                  <a:fillRect t="-6061" r="-9167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95736" y="1196752"/>
                <a:ext cx="655272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Let’s start with an isosceles right-angled triangle with equal sides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1196752"/>
                <a:ext cx="6552728" cy="707886"/>
              </a:xfrm>
              <a:prstGeom prst="rect">
                <a:avLst/>
              </a:prstGeom>
              <a:blipFill>
                <a:blip r:embed="rId4"/>
                <a:stretch>
                  <a:fillRect l="-930" t="-3448" b="-15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082473" y="4725144"/>
                <a:ext cx="73449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2473" y="4725144"/>
                <a:ext cx="734496" cy="400110"/>
              </a:xfrm>
              <a:prstGeom prst="rect">
                <a:avLst/>
              </a:prstGeom>
              <a:blipFill>
                <a:blip r:embed="rId5"/>
                <a:stretch>
                  <a:fillRect t="-6061" r="-9167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c 7"/>
          <p:cNvSpPr/>
          <p:nvPr/>
        </p:nvSpPr>
        <p:spPr>
          <a:xfrm>
            <a:off x="3887924" y="2024583"/>
            <a:ext cx="792088" cy="792088"/>
          </a:xfrm>
          <a:prstGeom prst="arc">
            <a:avLst>
              <a:gd name="adj1" fmla="val 2622135"/>
              <a:gd name="adj2" fmla="val 5398409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Arc 8"/>
          <p:cNvSpPr/>
          <p:nvPr/>
        </p:nvSpPr>
        <p:spPr>
          <a:xfrm>
            <a:off x="6192179" y="4368661"/>
            <a:ext cx="792088" cy="792088"/>
          </a:xfrm>
          <a:prstGeom prst="arc">
            <a:avLst>
              <a:gd name="adj1" fmla="val 11173899"/>
              <a:gd name="adj2" fmla="val 13816674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224996" y="2836982"/>
                <a:ext cx="6431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45°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4996" y="2836982"/>
                <a:ext cx="643125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689424" y="4325616"/>
                <a:ext cx="6431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45°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9424" y="4325616"/>
                <a:ext cx="643125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Explosion 2 11"/>
              <p:cNvSpPr/>
              <p:nvPr/>
            </p:nvSpPr>
            <p:spPr>
              <a:xfrm>
                <a:off x="5424105" y="1647540"/>
                <a:ext cx="5400600" cy="2175142"/>
              </a:xfrm>
              <a:prstGeom prst="irregularSeal2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These angles are equal and angles in a triangle sum to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180°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2" name="Explosion 2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4105" y="1647540"/>
                <a:ext cx="5400600" cy="2175142"/>
              </a:xfrm>
              <a:prstGeom prst="irregularSeal2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817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animBg="1"/>
      <p:bldP spid="9" grpId="0" animBg="1"/>
      <p:bldP spid="10" grpId="0"/>
      <p:bldP spid="11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283968" y="2420888"/>
            <a:ext cx="2304256" cy="2304256"/>
            <a:chOff x="3779912" y="1988840"/>
            <a:chExt cx="2736304" cy="2736304"/>
          </a:xfrm>
        </p:grpSpPr>
        <p:sp>
          <p:nvSpPr>
            <p:cNvPr id="2" name="Right Triangle 1"/>
            <p:cNvSpPr/>
            <p:nvPr/>
          </p:nvSpPr>
          <p:spPr>
            <a:xfrm>
              <a:off x="3779912" y="1988840"/>
              <a:ext cx="2736304" cy="2736304"/>
            </a:xfrm>
            <a:prstGeom prst="rt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3779912" y="4437112"/>
              <a:ext cx="288032" cy="2880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491880" y="3372961"/>
                <a:ext cx="73449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3372961"/>
                <a:ext cx="734496" cy="400110"/>
              </a:xfrm>
              <a:prstGeom prst="rect">
                <a:avLst/>
              </a:prstGeom>
              <a:blipFill>
                <a:blip r:embed="rId3"/>
                <a:stretch>
                  <a:fillRect t="-6061" r="-9167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95736" y="1196752"/>
                <a:ext cx="655272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Let’s start with an isosceles right-angled triangle with equal sides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1196752"/>
                <a:ext cx="6552728" cy="707886"/>
              </a:xfrm>
              <a:prstGeom prst="rect">
                <a:avLst/>
              </a:prstGeom>
              <a:blipFill>
                <a:blip r:embed="rId4"/>
                <a:stretch>
                  <a:fillRect l="-930" t="-3448" b="-15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082473" y="4725144"/>
                <a:ext cx="73449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2473" y="4725144"/>
                <a:ext cx="734496" cy="400110"/>
              </a:xfrm>
              <a:prstGeom prst="rect">
                <a:avLst/>
              </a:prstGeom>
              <a:blipFill>
                <a:blip r:embed="rId5"/>
                <a:stretch>
                  <a:fillRect t="-6061" r="-9167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c 7"/>
          <p:cNvSpPr/>
          <p:nvPr/>
        </p:nvSpPr>
        <p:spPr>
          <a:xfrm>
            <a:off x="3887924" y="2024583"/>
            <a:ext cx="792088" cy="792088"/>
          </a:xfrm>
          <a:prstGeom prst="arc">
            <a:avLst>
              <a:gd name="adj1" fmla="val 2622135"/>
              <a:gd name="adj2" fmla="val 5398409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Arc 8"/>
          <p:cNvSpPr/>
          <p:nvPr/>
        </p:nvSpPr>
        <p:spPr>
          <a:xfrm>
            <a:off x="6192179" y="4368661"/>
            <a:ext cx="792088" cy="792088"/>
          </a:xfrm>
          <a:prstGeom prst="arc">
            <a:avLst>
              <a:gd name="adj1" fmla="val 11173899"/>
              <a:gd name="adj2" fmla="val 13816674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224996" y="2836982"/>
                <a:ext cx="6431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45°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4996" y="2836982"/>
                <a:ext cx="643125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689424" y="4325616"/>
                <a:ext cx="6431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45°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9424" y="4325616"/>
                <a:ext cx="643125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Explosion 2 11"/>
              <p:cNvSpPr/>
              <p:nvPr/>
            </p:nvSpPr>
            <p:spPr>
              <a:xfrm>
                <a:off x="-805861" y="3507350"/>
                <a:ext cx="5400600" cy="2175142"/>
              </a:xfrm>
              <a:prstGeom prst="irregularSeal2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By Pythagoras’ Theorem, the hypotenuse is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2" name="Explosion 2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05861" y="3507350"/>
                <a:ext cx="5400600" cy="2175142"/>
              </a:xfrm>
              <a:prstGeom prst="irregularSeal2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472100" y="3211258"/>
                <a:ext cx="902939" cy="430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100" y="3211258"/>
                <a:ext cx="902939" cy="430118"/>
              </a:xfrm>
              <a:prstGeom prst="rect">
                <a:avLst/>
              </a:prstGeom>
              <a:blipFill>
                <a:blip r:embed="rId9"/>
                <a:stretch>
                  <a:fillRect t="-1429" r="-7432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103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987824" y="2132856"/>
            <a:ext cx="2304256" cy="2304256"/>
            <a:chOff x="3779912" y="1988840"/>
            <a:chExt cx="2736304" cy="2736304"/>
          </a:xfrm>
        </p:grpSpPr>
        <p:sp>
          <p:nvSpPr>
            <p:cNvPr id="2" name="Right Triangle 1"/>
            <p:cNvSpPr/>
            <p:nvPr/>
          </p:nvSpPr>
          <p:spPr>
            <a:xfrm>
              <a:off x="3779912" y="1988840"/>
              <a:ext cx="2736304" cy="2736304"/>
            </a:xfrm>
            <a:prstGeom prst="rt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3779912" y="4437112"/>
              <a:ext cx="288032" cy="2880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195736" y="3084929"/>
                <a:ext cx="73449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3084929"/>
                <a:ext cx="734496" cy="400110"/>
              </a:xfrm>
              <a:prstGeom prst="rect">
                <a:avLst/>
              </a:prstGeom>
              <a:blipFill>
                <a:blip r:embed="rId3"/>
                <a:stretch>
                  <a:fillRect t="-6061" r="-909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786329" y="4437112"/>
                <a:ext cx="73449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6329" y="4437112"/>
                <a:ext cx="734496" cy="400110"/>
              </a:xfrm>
              <a:prstGeom prst="rect">
                <a:avLst/>
              </a:prstGeom>
              <a:blipFill>
                <a:blip r:embed="rId4"/>
                <a:stretch>
                  <a:fillRect t="-7576" r="-909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c 7"/>
          <p:cNvSpPr/>
          <p:nvPr/>
        </p:nvSpPr>
        <p:spPr>
          <a:xfrm>
            <a:off x="2591780" y="1736551"/>
            <a:ext cx="792088" cy="792088"/>
          </a:xfrm>
          <a:prstGeom prst="arc">
            <a:avLst>
              <a:gd name="adj1" fmla="val 2622135"/>
              <a:gd name="adj2" fmla="val 5398409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Arc 8"/>
          <p:cNvSpPr/>
          <p:nvPr/>
        </p:nvSpPr>
        <p:spPr>
          <a:xfrm>
            <a:off x="4896035" y="4080629"/>
            <a:ext cx="792088" cy="792088"/>
          </a:xfrm>
          <a:prstGeom prst="arc">
            <a:avLst>
              <a:gd name="adj1" fmla="val 11173899"/>
              <a:gd name="adj2" fmla="val 13816674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928852" y="2548950"/>
                <a:ext cx="6431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45°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8852" y="2548950"/>
                <a:ext cx="643125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393280" y="4037584"/>
                <a:ext cx="6431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45°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280" y="4037584"/>
                <a:ext cx="643125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175956" y="2923226"/>
                <a:ext cx="902939" cy="430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956" y="2923226"/>
                <a:ext cx="902939" cy="430118"/>
              </a:xfrm>
              <a:prstGeom prst="rect">
                <a:avLst/>
              </a:prstGeom>
              <a:blipFill>
                <a:blip r:embed="rId7"/>
                <a:stretch>
                  <a:fillRect t="-1429" r="-8108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228184" y="1769804"/>
                <a:ext cx="1944314" cy="855299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i="1" dirty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⁡45°=</m:t>
                      </m:r>
                      <m:f>
                        <m:f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400" i="1" dirty="0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1769804"/>
                <a:ext cx="1944314" cy="8552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Oval 14"/>
          <p:cNvSpPr/>
          <p:nvPr/>
        </p:nvSpPr>
        <p:spPr>
          <a:xfrm>
            <a:off x="2826726" y="2387024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707903" y="4339616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219219" y="2810086"/>
            <a:ext cx="864096" cy="5955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81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697</Words>
  <Application>Microsoft Office PowerPoint</Application>
  <PresentationFormat>On-screen Show (4:3)</PresentationFormat>
  <Paragraphs>251</Paragraphs>
  <Slides>26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Cambria Math</vt:lpstr>
      <vt:lpstr>Comic Sans MS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35</cp:revision>
  <dcterms:created xsi:type="dcterms:W3CDTF">2015-07-01T12:05:39Z</dcterms:created>
  <dcterms:modified xsi:type="dcterms:W3CDTF">2020-08-06T09:34:54Z</dcterms:modified>
</cp:coreProperties>
</file>