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50" r:id="rId2"/>
  </p:sldMasterIdLst>
  <p:notesMasterIdLst>
    <p:notesMasterId r:id="rId13"/>
  </p:notesMasterIdLst>
  <p:sldIdLst>
    <p:sldId id="256" r:id="rId3"/>
    <p:sldId id="287" r:id="rId4"/>
    <p:sldId id="278" r:id="rId5"/>
    <p:sldId id="280" r:id="rId6"/>
    <p:sldId id="281" r:id="rId7"/>
    <p:sldId id="288" r:id="rId8"/>
    <p:sldId id="289" r:id="rId9"/>
    <p:sldId id="284" r:id="rId10"/>
    <p:sldId id="286" r:id="rId11"/>
    <p:sldId id="285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842B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8193FE1-FAE7-4FC4-A30C-AAE6BB0D9AD1}" v="473" dt="2024-03-06T11:04:28.65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4444" autoAdjust="0"/>
  </p:normalViewPr>
  <p:slideViewPr>
    <p:cSldViewPr>
      <p:cViewPr varScale="1">
        <p:scale>
          <a:sx n="93" d="100"/>
          <a:sy n="93" d="100"/>
        </p:scale>
        <p:origin x="735" y="33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notesMaster" Target="notesMasters/notesMaster1.xml"/><Relationship Id="rId18" Type="http://schemas.microsoft.com/office/2016/11/relationships/changesInfo" Target="changesInfos/changesInfo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microsoft.com/office/2015/10/relationships/revisionInfo" Target="revisionInfo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anielle Moosajee" userId="e2554c37-e717-43a0-ba79-1183ca921ccd" providerId="ADAL" clId="{A8193FE1-FAE7-4FC4-A30C-AAE6BB0D9AD1}"/>
    <pc:docChg chg="undo redo custSel addSld delSld modSld modMainMaster">
      <pc:chgData name="Danielle Moosajee" userId="e2554c37-e717-43a0-ba79-1183ca921ccd" providerId="ADAL" clId="{A8193FE1-FAE7-4FC4-A30C-AAE6BB0D9AD1}" dt="2024-03-06T11:05:14.510" v="617" actId="2711"/>
      <pc:docMkLst>
        <pc:docMk/>
      </pc:docMkLst>
      <pc:sldChg chg="modSp mod">
        <pc:chgData name="Danielle Moosajee" userId="e2554c37-e717-43a0-ba79-1183ca921ccd" providerId="ADAL" clId="{A8193FE1-FAE7-4FC4-A30C-AAE6BB0D9AD1}" dt="2024-03-06T10:45:45.532" v="76" actId="2711"/>
        <pc:sldMkLst>
          <pc:docMk/>
          <pc:sldMk cId="1373520525" sldId="256"/>
        </pc:sldMkLst>
        <pc:spChg chg="mod">
          <ac:chgData name="Danielle Moosajee" userId="e2554c37-e717-43a0-ba79-1183ca921ccd" providerId="ADAL" clId="{A8193FE1-FAE7-4FC4-A30C-AAE6BB0D9AD1}" dt="2024-03-06T10:43:48.085" v="8" actId="2711"/>
          <ac:spMkLst>
            <pc:docMk/>
            <pc:sldMk cId="1373520525" sldId="256"/>
            <ac:spMk id="2" creationId="{00000000-0000-0000-0000-000000000000}"/>
          </ac:spMkLst>
        </pc:spChg>
        <pc:spChg chg="mod">
          <ac:chgData name="Danielle Moosajee" userId="e2554c37-e717-43a0-ba79-1183ca921ccd" providerId="ADAL" clId="{A8193FE1-FAE7-4FC4-A30C-AAE6BB0D9AD1}" dt="2024-03-06T10:45:33.843" v="72" actId="114"/>
          <ac:spMkLst>
            <pc:docMk/>
            <pc:sldMk cId="1373520525" sldId="256"/>
            <ac:spMk id="4" creationId="{00000000-0000-0000-0000-000000000000}"/>
          </ac:spMkLst>
        </pc:spChg>
        <pc:spChg chg="mod">
          <ac:chgData name="Danielle Moosajee" userId="e2554c37-e717-43a0-ba79-1183ca921ccd" providerId="ADAL" clId="{A8193FE1-FAE7-4FC4-A30C-AAE6BB0D9AD1}" dt="2024-03-06T10:45:33.843" v="72" actId="114"/>
          <ac:spMkLst>
            <pc:docMk/>
            <pc:sldMk cId="1373520525" sldId="256"/>
            <ac:spMk id="5" creationId="{00000000-0000-0000-0000-000000000000}"/>
          </ac:spMkLst>
        </pc:spChg>
        <pc:spChg chg="mod">
          <ac:chgData name="Danielle Moosajee" userId="e2554c37-e717-43a0-ba79-1183ca921ccd" providerId="ADAL" clId="{A8193FE1-FAE7-4FC4-A30C-AAE6BB0D9AD1}" dt="2024-03-06T10:45:33.843" v="72" actId="114"/>
          <ac:spMkLst>
            <pc:docMk/>
            <pc:sldMk cId="1373520525" sldId="256"/>
            <ac:spMk id="6" creationId="{00000000-0000-0000-0000-000000000000}"/>
          </ac:spMkLst>
        </pc:spChg>
        <pc:spChg chg="mod">
          <ac:chgData name="Danielle Moosajee" userId="e2554c37-e717-43a0-ba79-1183ca921ccd" providerId="ADAL" clId="{A8193FE1-FAE7-4FC4-A30C-AAE6BB0D9AD1}" dt="2024-03-06T10:45:37.676" v="75" actId="1037"/>
          <ac:spMkLst>
            <pc:docMk/>
            <pc:sldMk cId="1373520525" sldId="256"/>
            <ac:spMk id="8" creationId="{00000000-0000-0000-0000-000000000000}"/>
          </ac:spMkLst>
        </pc:spChg>
        <pc:grpChg chg="mod">
          <ac:chgData name="Danielle Moosajee" userId="e2554c37-e717-43a0-ba79-1183ca921ccd" providerId="ADAL" clId="{A8193FE1-FAE7-4FC4-A30C-AAE6BB0D9AD1}" dt="2024-03-06T10:45:33.843" v="72" actId="114"/>
          <ac:grpSpMkLst>
            <pc:docMk/>
            <pc:sldMk cId="1373520525" sldId="256"/>
            <ac:grpSpMk id="9" creationId="{00000000-0000-0000-0000-000000000000}"/>
          </ac:grpSpMkLst>
        </pc:grpChg>
        <pc:graphicFrameChg chg="mod modGraphic">
          <ac:chgData name="Danielle Moosajee" userId="e2554c37-e717-43a0-ba79-1183ca921ccd" providerId="ADAL" clId="{A8193FE1-FAE7-4FC4-A30C-AAE6BB0D9AD1}" dt="2024-03-06T10:45:45.532" v="76" actId="2711"/>
          <ac:graphicFrameMkLst>
            <pc:docMk/>
            <pc:sldMk cId="1373520525" sldId="256"/>
            <ac:graphicFrameMk id="3" creationId="{00000000-0000-0000-0000-000000000000}"/>
          </ac:graphicFrameMkLst>
        </pc:graphicFrameChg>
      </pc:sldChg>
      <pc:sldChg chg="modSp mod modAnim">
        <pc:chgData name="Danielle Moosajee" userId="e2554c37-e717-43a0-ba79-1183ca921ccd" providerId="ADAL" clId="{A8193FE1-FAE7-4FC4-A30C-AAE6BB0D9AD1}" dt="2024-03-06T10:54:05.090" v="322" actId="208"/>
        <pc:sldMkLst>
          <pc:docMk/>
          <pc:sldMk cId="1294054418" sldId="278"/>
        </pc:sldMkLst>
        <pc:spChg chg="mod">
          <ac:chgData name="Danielle Moosajee" userId="e2554c37-e717-43a0-ba79-1183ca921ccd" providerId="ADAL" clId="{A8193FE1-FAE7-4FC4-A30C-AAE6BB0D9AD1}" dt="2024-03-06T10:54:05.090" v="322" actId="208"/>
          <ac:spMkLst>
            <pc:docMk/>
            <pc:sldMk cId="1294054418" sldId="278"/>
            <ac:spMk id="2" creationId="{00000000-0000-0000-0000-000000000000}"/>
          </ac:spMkLst>
        </pc:spChg>
        <pc:spChg chg="mod">
          <ac:chgData name="Danielle Moosajee" userId="e2554c37-e717-43a0-ba79-1183ca921ccd" providerId="ADAL" clId="{A8193FE1-FAE7-4FC4-A30C-AAE6BB0D9AD1}" dt="2024-03-06T10:52:24.162" v="266"/>
          <ac:spMkLst>
            <pc:docMk/>
            <pc:sldMk cId="1294054418" sldId="278"/>
            <ac:spMk id="6" creationId="{00000000-0000-0000-0000-000000000000}"/>
          </ac:spMkLst>
        </pc:spChg>
        <pc:spChg chg="mod">
          <ac:chgData name="Danielle Moosajee" userId="e2554c37-e717-43a0-ba79-1183ca921ccd" providerId="ADAL" clId="{A8193FE1-FAE7-4FC4-A30C-AAE6BB0D9AD1}" dt="2024-03-06T10:52:24.162" v="266"/>
          <ac:spMkLst>
            <pc:docMk/>
            <pc:sldMk cId="1294054418" sldId="278"/>
            <ac:spMk id="8" creationId="{00000000-0000-0000-0000-000000000000}"/>
          </ac:spMkLst>
        </pc:spChg>
        <pc:spChg chg="mod">
          <ac:chgData name="Danielle Moosajee" userId="e2554c37-e717-43a0-ba79-1183ca921ccd" providerId="ADAL" clId="{A8193FE1-FAE7-4FC4-A30C-AAE6BB0D9AD1}" dt="2024-03-06T10:52:24.162" v="266"/>
          <ac:spMkLst>
            <pc:docMk/>
            <pc:sldMk cId="1294054418" sldId="278"/>
            <ac:spMk id="9" creationId="{00000000-0000-0000-0000-000000000000}"/>
          </ac:spMkLst>
        </pc:spChg>
        <pc:spChg chg="mod">
          <ac:chgData name="Danielle Moosajee" userId="e2554c37-e717-43a0-ba79-1183ca921ccd" providerId="ADAL" clId="{A8193FE1-FAE7-4FC4-A30C-AAE6BB0D9AD1}" dt="2024-03-06T10:52:24.162" v="266"/>
          <ac:spMkLst>
            <pc:docMk/>
            <pc:sldMk cId="1294054418" sldId="278"/>
            <ac:spMk id="10" creationId="{00000000-0000-0000-0000-000000000000}"/>
          </ac:spMkLst>
        </pc:spChg>
        <pc:spChg chg="mod">
          <ac:chgData name="Danielle Moosajee" userId="e2554c37-e717-43a0-ba79-1183ca921ccd" providerId="ADAL" clId="{A8193FE1-FAE7-4FC4-A30C-AAE6BB0D9AD1}" dt="2024-03-06T10:52:24.162" v="266"/>
          <ac:spMkLst>
            <pc:docMk/>
            <pc:sldMk cId="1294054418" sldId="278"/>
            <ac:spMk id="13" creationId="{00000000-0000-0000-0000-000000000000}"/>
          </ac:spMkLst>
        </pc:spChg>
        <pc:spChg chg="mod">
          <ac:chgData name="Danielle Moosajee" userId="e2554c37-e717-43a0-ba79-1183ca921ccd" providerId="ADAL" clId="{A8193FE1-FAE7-4FC4-A30C-AAE6BB0D9AD1}" dt="2024-03-06T10:52:24.162" v="266"/>
          <ac:spMkLst>
            <pc:docMk/>
            <pc:sldMk cId="1294054418" sldId="278"/>
            <ac:spMk id="14" creationId="{00000000-0000-0000-0000-000000000000}"/>
          </ac:spMkLst>
        </pc:spChg>
        <pc:spChg chg="mod">
          <ac:chgData name="Danielle Moosajee" userId="e2554c37-e717-43a0-ba79-1183ca921ccd" providerId="ADAL" clId="{A8193FE1-FAE7-4FC4-A30C-AAE6BB0D9AD1}" dt="2024-03-06T10:52:24.162" v="266"/>
          <ac:spMkLst>
            <pc:docMk/>
            <pc:sldMk cId="1294054418" sldId="278"/>
            <ac:spMk id="16" creationId="{00000000-0000-0000-0000-000000000000}"/>
          </ac:spMkLst>
        </pc:spChg>
        <pc:spChg chg="mod">
          <ac:chgData name="Danielle Moosajee" userId="e2554c37-e717-43a0-ba79-1183ca921ccd" providerId="ADAL" clId="{A8193FE1-FAE7-4FC4-A30C-AAE6BB0D9AD1}" dt="2024-03-06T10:48:03.450" v="144" actId="2711"/>
          <ac:spMkLst>
            <pc:docMk/>
            <pc:sldMk cId="1294054418" sldId="278"/>
            <ac:spMk id="18" creationId="{00000000-0000-0000-0000-000000000000}"/>
          </ac:spMkLst>
        </pc:spChg>
        <pc:spChg chg="mod">
          <ac:chgData name="Danielle Moosajee" userId="e2554c37-e717-43a0-ba79-1183ca921ccd" providerId="ADAL" clId="{A8193FE1-FAE7-4FC4-A30C-AAE6BB0D9AD1}" dt="2024-03-06T10:50:08.438" v="209" actId="20577"/>
          <ac:spMkLst>
            <pc:docMk/>
            <pc:sldMk cId="1294054418" sldId="278"/>
            <ac:spMk id="19" creationId="{00000000-0000-0000-0000-000000000000}"/>
          </ac:spMkLst>
        </pc:spChg>
        <pc:spChg chg="mod">
          <ac:chgData name="Danielle Moosajee" userId="e2554c37-e717-43a0-ba79-1183ca921ccd" providerId="ADAL" clId="{A8193FE1-FAE7-4FC4-A30C-AAE6BB0D9AD1}" dt="2024-03-06T10:54:05.090" v="322" actId="208"/>
          <ac:spMkLst>
            <pc:docMk/>
            <pc:sldMk cId="1294054418" sldId="278"/>
            <ac:spMk id="20" creationId="{00000000-0000-0000-0000-000000000000}"/>
          </ac:spMkLst>
        </pc:spChg>
        <pc:grpChg chg="mod">
          <ac:chgData name="Danielle Moosajee" userId="e2554c37-e717-43a0-ba79-1183ca921ccd" providerId="ADAL" clId="{A8193FE1-FAE7-4FC4-A30C-AAE6BB0D9AD1}" dt="2024-03-06T10:52:24.162" v="266"/>
          <ac:grpSpMkLst>
            <pc:docMk/>
            <pc:sldMk cId="1294054418" sldId="278"/>
            <ac:grpSpMk id="17" creationId="{00000000-0000-0000-0000-000000000000}"/>
          </ac:grpSpMkLst>
        </pc:grpChg>
        <pc:cxnChg chg="mod">
          <ac:chgData name="Danielle Moosajee" userId="e2554c37-e717-43a0-ba79-1183ca921ccd" providerId="ADAL" clId="{A8193FE1-FAE7-4FC4-A30C-AAE6BB0D9AD1}" dt="2024-03-06T10:52:24.162" v="266"/>
          <ac:cxnSpMkLst>
            <pc:docMk/>
            <pc:sldMk cId="1294054418" sldId="278"/>
            <ac:cxnSpMk id="3" creationId="{00000000-0000-0000-0000-000000000000}"/>
          </ac:cxnSpMkLst>
        </pc:cxnChg>
        <pc:cxnChg chg="mod">
          <ac:chgData name="Danielle Moosajee" userId="e2554c37-e717-43a0-ba79-1183ca921ccd" providerId="ADAL" clId="{A8193FE1-FAE7-4FC4-A30C-AAE6BB0D9AD1}" dt="2024-03-06T10:52:24.162" v="266"/>
          <ac:cxnSpMkLst>
            <pc:docMk/>
            <pc:sldMk cId="1294054418" sldId="278"/>
            <ac:cxnSpMk id="4" creationId="{00000000-0000-0000-0000-000000000000}"/>
          </ac:cxnSpMkLst>
        </pc:cxnChg>
        <pc:cxnChg chg="mod">
          <ac:chgData name="Danielle Moosajee" userId="e2554c37-e717-43a0-ba79-1183ca921ccd" providerId="ADAL" clId="{A8193FE1-FAE7-4FC4-A30C-AAE6BB0D9AD1}" dt="2024-03-06T10:52:24.162" v="266"/>
          <ac:cxnSpMkLst>
            <pc:docMk/>
            <pc:sldMk cId="1294054418" sldId="278"/>
            <ac:cxnSpMk id="12" creationId="{00000000-0000-0000-0000-000000000000}"/>
          </ac:cxnSpMkLst>
        </pc:cxnChg>
      </pc:sldChg>
      <pc:sldChg chg="del">
        <pc:chgData name="Danielle Moosajee" userId="e2554c37-e717-43a0-ba79-1183ca921ccd" providerId="ADAL" clId="{A8193FE1-FAE7-4FC4-A30C-AAE6BB0D9AD1}" dt="2024-03-06T10:47:58.972" v="143" actId="47"/>
        <pc:sldMkLst>
          <pc:docMk/>
          <pc:sldMk cId="3705018105" sldId="279"/>
        </pc:sldMkLst>
      </pc:sldChg>
      <pc:sldChg chg="modSp mod modAnim">
        <pc:chgData name="Danielle Moosajee" userId="e2554c37-e717-43a0-ba79-1183ca921ccd" providerId="ADAL" clId="{A8193FE1-FAE7-4FC4-A30C-AAE6BB0D9AD1}" dt="2024-03-06T10:54:10.635" v="323" actId="208"/>
        <pc:sldMkLst>
          <pc:docMk/>
          <pc:sldMk cId="2279446918" sldId="280"/>
        </pc:sldMkLst>
        <pc:spChg chg="mod">
          <ac:chgData name="Danielle Moosajee" userId="e2554c37-e717-43a0-ba79-1183ca921ccd" providerId="ADAL" clId="{A8193FE1-FAE7-4FC4-A30C-AAE6BB0D9AD1}" dt="2024-03-06T10:54:10.635" v="323" actId="208"/>
          <ac:spMkLst>
            <pc:docMk/>
            <pc:sldMk cId="2279446918" sldId="280"/>
            <ac:spMk id="2" creationId="{00000000-0000-0000-0000-000000000000}"/>
          </ac:spMkLst>
        </pc:spChg>
        <pc:spChg chg="mod">
          <ac:chgData name="Danielle Moosajee" userId="e2554c37-e717-43a0-ba79-1183ca921ccd" providerId="ADAL" clId="{A8193FE1-FAE7-4FC4-A30C-AAE6BB0D9AD1}" dt="2024-03-06T10:52:19.299" v="265"/>
          <ac:spMkLst>
            <pc:docMk/>
            <pc:sldMk cId="2279446918" sldId="280"/>
            <ac:spMk id="6" creationId="{00000000-0000-0000-0000-000000000000}"/>
          </ac:spMkLst>
        </pc:spChg>
        <pc:spChg chg="mod">
          <ac:chgData name="Danielle Moosajee" userId="e2554c37-e717-43a0-ba79-1183ca921ccd" providerId="ADAL" clId="{A8193FE1-FAE7-4FC4-A30C-AAE6BB0D9AD1}" dt="2024-03-06T10:52:19.299" v="265"/>
          <ac:spMkLst>
            <pc:docMk/>
            <pc:sldMk cId="2279446918" sldId="280"/>
            <ac:spMk id="8" creationId="{00000000-0000-0000-0000-000000000000}"/>
          </ac:spMkLst>
        </pc:spChg>
        <pc:spChg chg="mod">
          <ac:chgData name="Danielle Moosajee" userId="e2554c37-e717-43a0-ba79-1183ca921ccd" providerId="ADAL" clId="{A8193FE1-FAE7-4FC4-A30C-AAE6BB0D9AD1}" dt="2024-03-06T10:52:19.299" v="265"/>
          <ac:spMkLst>
            <pc:docMk/>
            <pc:sldMk cId="2279446918" sldId="280"/>
            <ac:spMk id="9" creationId="{00000000-0000-0000-0000-000000000000}"/>
          </ac:spMkLst>
        </pc:spChg>
        <pc:spChg chg="mod">
          <ac:chgData name="Danielle Moosajee" userId="e2554c37-e717-43a0-ba79-1183ca921ccd" providerId="ADAL" clId="{A8193FE1-FAE7-4FC4-A30C-AAE6BB0D9AD1}" dt="2024-03-06T10:52:19.299" v="265"/>
          <ac:spMkLst>
            <pc:docMk/>
            <pc:sldMk cId="2279446918" sldId="280"/>
            <ac:spMk id="10" creationId="{00000000-0000-0000-0000-000000000000}"/>
          </ac:spMkLst>
        </pc:spChg>
        <pc:spChg chg="mod">
          <ac:chgData name="Danielle Moosajee" userId="e2554c37-e717-43a0-ba79-1183ca921ccd" providerId="ADAL" clId="{A8193FE1-FAE7-4FC4-A30C-AAE6BB0D9AD1}" dt="2024-03-06T10:52:19.299" v="265"/>
          <ac:spMkLst>
            <pc:docMk/>
            <pc:sldMk cId="2279446918" sldId="280"/>
            <ac:spMk id="13" creationId="{00000000-0000-0000-0000-000000000000}"/>
          </ac:spMkLst>
        </pc:spChg>
        <pc:spChg chg="mod">
          <ac:chgData name="Danielle Moosajee" userId="e2554c37-e717-43a0-ba79-1183ca921ccd" providerId="ADAL" clId="{A8193FE1-FAE7-4FC4-A30C-AAE6BB0D9AD1}" dt="2024-03-06T10:52:19.299" v="265"/>
          <ac:spMkLst>
            <pc:docMk/>
            <pc:sldMk cId="2279446918" sldId="280"/>
            <ac:spMk id="14" creationId="{00000000-0000-0000-0000-000000000000}"/>
          </ac:spMkLst>
        </pc:spChg>
        <pc:spChg chg="mod">
          <ac:chgData name="Danielle Moosajee" userId="e2554c37-e717-43a0-ba79-1183ca921ccd" providerId="ADAL" clId="{A8193FE1-FAE7-4FC4-A30C-AAE6BB0D9AD1}" dt="2024-03-06T10:52:19.299" v="265"/>
          <ac:spMkLst>
            <pc:docMk/>
            <pc:sldMk cId="2279446918" sldId="280"/>
            <ac:spMk id="16" creationId="{00000000-0000-0000-0000-000000000000}"/>
          </ac:spMkLst>
        </pc:spChg>
        <pc:spChg chg="mod">
          <ac:chgData name="Danielle Moosajee" userId="e2554c37-e717-43a0-ba79-1183ca921ccd" providerId="ADAL" clId="{A8193FE1-FAE7-4FC4-A30C-AAE6BB0D9AD1}" dt="2024-03-06T10:50:54.028" v="216" actId="2711"/>
          <ac:spMkLst>
            <pc:docMk/>
            <pc:sldMk cId="2279446918" sldId="280"/>
            <ac:spMk id="18" creationId="{00000000-0000-0000-0000-000000000000}"/>
          </ac:spMkLst>
        </pc:spChg>
        <pc:spChg chg="mod">
          <ac:chgData name="Danielle Moosajee" userId="e2554c37-e717-43a0-ba79-1183ca921ccd" providerId="ADAL" clId="{A8193FE1-FAE7-4FC4-A30C-AAE6BB0D9AD1}" dt="2024-03-06T10:51:45.366" v="252" actId="16959"/>
          <ac:spMkLst>
            <pc:docMk/>
            <pc:sldMk cId="2279446918" sldId="280"/>
            <ac:spMk id="19" creationId="{00000000-0000-0000-0000-000000000000}"/>
          </ac:spMkLst>
        </pc:spChg>
        <pc:spChg chg="mod">
          <ac:chgData name="Danielle Moosajee" userId="e2554c37-e717-43a0-ba79-1183ca921ccd" providerId="ADAL" clId="{A8193FE1-FAE7-4FC4-A30C-AAE6BB0D9AD1}" dt="2024-03-06T10:54:10.635" v="323" actId="208"/>
          <ac:spMkLst>
            <pc:docMk/>
            <pc:sldMk cId="2279446918" sldId="280"/>
            <ac:spMk id="20" creationId="{00000000-0000-0000-0000-000000000000}"/>
          </ac:spMkLst>
        </pc:spChg>
        <pc:spChg chg="mod">
          <ac:chgData name="Danielle Moosajee" userId="e2554c37-e717-43a0-ba79-1183ca921ccd" providerId="ADAL" clId="{A8193FE1-FAE7-4FC4-A30C-AAE6BB0D9AD1}" dt="2024-03-06T10:54:10.635" v="323" actId="208"/>
          <ac:spMkLst>
            <pc:docMk/>
            <pc:sldMk cId="2279446918" sldId="280"/>
            <ac:spMk id="21" creationId="{00000000-0000-0000-0000-000000000000}"/>
          </ac:spMkLst>
        </pc:spChg>
        <pc:grpChg chg="mod">
          <ac:chgData name="Danielle Moosajee" userId="e2554c37-e717-43a0-ba79-1183ca921ccd" providerId="ADAL" clId="{A8193FE1-FAE7-4FC4-A30C-AAE6BB0D9AD1}" dt="2024-03-06T10:52:19.299" v="265"/>
          <ac:grpSpMkLst>
            <pc:docMk/>
            <pc:sldMk cId="2279446918" sldId="280"/>
            <ac:grpSpMk id="17" creationId="{00000000-0000-0000-0000-000000000000}"/>
          </ac:grpSpMkLst>
        </pc:grpChg>
        <pc:cxnChg chg="mod">
          <ac:chgData name="Danielle Moosajee" userId="e2554c37-e717-43a0-ba79-1183ca921ccd" providerId="ADAL" clId="{A8193FE1-FAE7-4FC4-A30C-AAE6BB0D9AD1}" dt="2024-03-06T10:52:19.299" v="265"/>
          <ac:cxnSpMkLst>
            <pc:docMk/>
            <pc:sldMk cId="2279446918" sldId="280"/>
            <ac:cxnSpMk id="3" creationId="{00000000-0000-0000-0000-000000000000}"/>
          </ac:cxnSpMkLst>
        </pc:cxnChg>
        <pc:cxnChg chg="mod">
          <ac:chgData name="Danielle Moosajee" userId="e2554c37-e717-43a0-ba79-1183ca921ccd" providerId="ADAL" clId="{A8193FE1-FAE7-4FC4-A30C-AAE6BB0D9AD1}" dt="2024-03-06T10:52:19.299" v="265"/>
          <ac:cxnSpMkLst>
            <pc:docMk/>
            <pc:sldMk cId="2279446918" sldId="280"/>
            <ac:cxnSpMk id="4" creationId="{00000000-0000-0000-0000-000000000000}"/>
          </ac:cxnSpMkLst>
        </pc:cxnChg>
        <pc:cxnChg chg="mod">
          <ac:chgData name="Danielle Moosajee" userId="e2554c37-e717-43a0-ba79-1183ca921ccd" providerId="ADAL" clId="{A8193FE1-FAE7-4FC4-A30C-AAE6BB0D9AD1}" dt="2024-03-06T10:52:19.299" v="265"/>
          <ac:cxnSpMkLst>
            <pc:docMk/>
            <pc:sldMk cId="2279446918" sldId="280"/>
            <ac:cxnSpMk id="12" creationId="{00000000-0000-0000-0000-000000000000}"/>
          </ac:cxnSpMkLst>
        </pc:cxnChg>
      </pc:sldChg>
      <pc:sldChg chg="addSp delSp modSp mod modClrScheme addAnim delAnim chgLayout">
        <pc:chgData name="Danielle Moosajee" userId="e2554c37-e717-43a0-ba79-1183ca921ccd" providerId="ADAL" clId="{A8193FE1-FAE7-4FC4-A30C-AAE6BB0D9AD1}" dt="2024-03-06T11:01:06.563" v="462" actId="20577"/>
        <pc:sldMkLst>
          <pc:docMk/>
          <pc:sldMk cId="1927607014" sldId="281"/>
        </pc:sldMkLst>
        <pc:spChg chg="add del mod">
          <ac:chgData name="Danielle Moosajee" userId="e2554c37-e717-43a0-ba79-1183ca921ccd" providerId="ADAL" clId="{A8193FE1-FAE7-4FC4-A30C-AAE6BB0D9AD1}" dt="2024-03-06T11:01:06.257" v="460" actId="478"/>
          <ac:spMkLst>
            <pc:docMk/>
            <pc:sldMk cId="1927607014" sldId="281"/>
            <ac:spMk id="2" creationId="{00000000-0000-0000-0000-000000000000}"/>
          </ac:spMkLst>
        </pc:spChg>
        <pc:spChg chg="add del mod">
          <ac:chgData name="Danielle Moosajee" userId="e2554c37-e717-43a0-ba79-1183ca921ccd" providerId="ADAL" clId="{A8193FE1-FAE7-4FC4-A30C-AAE6BB0D9AD1}" dt="2024-03-06T11:01:06.257" v="460" actId="478"/>
          <ac:spMkLst>
            <pc:docMk/>
            <pc:sldMk cId="1927607014" sldId="281"/>
            <ac:spMk id="3" creationId="{00000000-0000-0000-0000-000000000000}"/>
          </ac:spMkLst>
        </pc:spChg>
        <pc:spChg chg="add del mod">
          <ac:chgData name="Danielle Moosajee" userId="e2554c37-e717-43a0-ba79-1183ca921ccd" providerId="ADAL" clId="{A8193FE1-FAE7-4FC4-A30C-AAE6BB0D9AD1}" dt="2024-03-06T11:01:06.257" v="460" actId="478"/>
          <ac:spMkLst>
            <pc:docMk/>
            <pc:sldMk cId="1927607014" sldId="281"/>
            <ac:spMk id="4" creationId="{00000000-0000-0000-0000-000000000000}"/>
          </ac:spMkLst>
        </pc:spChg>
        <pc:spChg chg="add del mod">
          <ac:chgData name="Danielle Moosajee" userId="e2554c37-e717-43a0-ba79-1183ca921ccd" providerId="ADAL" clId="{A8193FE1-FAE7-4FC4-A30C-AAE6BB0D9AD1}" dt="2024-03-06T11:01:06.257" v="460" actId="478"/>
          <ac:spMkLst>
            <pc:docMk/>
            <pc:sldMk cId="1927607014" sldId="281"/>
            <ac:spMk id="5" creationId="{00000000-0000-0000-0000-000000000000}"/>
          </ac:spMkLst>
        </pc:spChg>
        <pc:spChg chg="add del mod">
          <ac:chgData name="Danielle Moosajee" userId="e2554c37-e717-43a0-ba79-1183ca921ccd" providerId="ADAL" clId="{A8193FE1-FAE7-4FC4-A30C-AAE6BB0D9AD1}" dt="2024-03-06T11:01:06.257" v="460" actId="478"/>
          <ac:spMkLst>
            <pc:docMk/>
            <pc:sldMk cId="1927607014" sldId="281"/>
            <ac:spMk id="6" creationId="{00000000-0000-0000-0000-000000000000}"/>
          </ac:spMkLst>
        </pc:spChg>
        <pc:spChg chg="add del mod">
          <ac:chgData name="Danielle Moosajee" userId="e2554c37-e717-43a0-ba79-1183ca921ccd" providerId="ADAL" clId="{A8193FE1-FAE7-4FC4-A30C-AAE6BB0D9AD1}" dt="2024-03-06T11:01:06.257" v="460" actId="478"/>
          <ac:spMkLst>
            <pc:docMk/>
            <pc:sldMk cId="1927607014" sldId="281"/>
            <ac:spMk id="7" creationId="{00000000-0000-0000-0000-000000000000}"/>
          </ac:spMkLst>
        </pc:spChg>
        <pc:spChg chg="add del mod">
          <ac:chgData name="Danielle Moosajee" userId="e2554c37-e717-43a0-ba79-1183ca921ccd" providerId="ADAL" clId="{A8193FE1-FAE7-4FC4-A30C-AAE6BB0D9AD1}" dt="2024-03-06T11:01:06.257" v="460" actId="478"/>
          <ac:spMkLst>
            <pc:docMk/>
            <pc:sldMk cId="1927607014" sldId="281"/>
            <ac:spMk id="8" creationId="{00000000-0000-0000-0000-000000000000}"/>
          </ac:spMkLst>
        </pc:spChg>
        <pc:spChg chg="add del mod">
          <ac:chgData name="Danielle Moosajee" userId="e2554c37-e717-43a0-ba79-1183ca921ccd" providerId="ADAL" clId="{A8193FE1-FAE7-4FC4-A30C-AAE6BB0D9AD1}" dt="2024-03-06T11:01:06.257" v="460" actId="478"/>
          <ac:spMkLst>
            <pc:docMk/>
            <pc:sldMk cId="1927607014" sldId="281"/>
            <ac:spMk id="9" creationId="{00000000-0000-0000-0000-000000000000}"/>
          </ac:spMkLst>
        </pc:spChg>
        <pc:spChg chg="add del mod">
          <ac:chgData name="Danielle Moosajee" userId="e2554c37-e717-43a0-ba79-1183ca921ccd" providerId="ADAL" clId="{A8193FE1-FAE7-4FC4-A30C-AAE6BB0D9AD1}" dt="2024-03-06T11:01:06.257" v="460" actId="478"/>
          <ac:spMkLst>
            <pc:docMk/>
            <pc:sldMk cId="1927607014" sldId="281"/>
            <ac:spMk id="10" creationId="{00000000-0000-0000-0000-000000000000}"/>
          </ac:spMkLst>
        </pc:spChg>
        <pc:spChg chg="add del mod">
          <ac:chgData name="Danielle Moosajee" userId="e2554c37-e717-43a0-ba79-1183ca921ccd" providerId="ADAL" clId="{A8193FE1-FAE7-4FC4-A30C-AAE6BB0D9AD1}" dt="2024-03-06T11:01:06.257" v="460" actId="478"/>
          <ac:spMkLst>
            <pc:docMk/>
            <pc:sldMk cId="1927607014" sldId="281"/>
            <ac:spMk id="11" creationId="{00000000-0000-0000-0000-000000000000}"/>
          </ac:spMkLst>
        </pc:spChg>
        <pc:spChg chg="add del mod">
          <ac:chgData name="Danielle Moosajee" userId="e2554c37-e717-43a0-ba79-1183ca921ccd" providerId="ADAL" clId="{A8193FE1-FAE7-4FC4-A30C-AAE6BB0D9AD1}" dt="2024-03-06T11:01:06.257" v="460" actId="478"/>
          <ac:spMkLst>
            <pc:docMk/>
            <pc:sldMk cId="1927607014" sldId="281"/>
            <ac:spMk id="12" creationId="{00000000-0000-0000-0000-000000000000}"/>
          </ac:spMkLst>
        </pc:spChg>
        <pc:spChg chg="add del mod">
          <ac:chgData name="Danielle Moosajee" userId="e2554c37-e717-43a0-ba79-1183ca921ccd" providerId="ADAL" clId="{A8193FE1-FAE7-4FC4-A30C-AAE6BB0D9AD1}" dt="2024-03-06T11:01:06.257" v="460" actId="478"/>
          <ac:spMkLst>
            <pc:docMk/>
            <pc:sldMk cId="1927607014" sldId="281"/>
            <ac:spMk id="13" creationId="{00000000-0000-0000-0000-000000000000}"/>
          </ac:spMkLst>
        </pc:spChg>
        <pc:spChg chg="add del mod">
          <ac:chgData name="Danielle Moosajee" userId="e2554c37-e717-43a0-ba79-1183ca921ccd" providerId="ADAL" clId="{A8193FE1-FAE7-4FC4-A30C-AAE6BB0D9AD1}" dt="2024-03-06T11:01:06.257" v="460" actId="478"/>
          <ac:spMkLst>
            <pc:docMk/>
            <pc:sldMk cId="1927607014" sldId="281"/>
            <ac:spMk id="14" creationId="{00000000-0000-0000-0000-000000000000}"/>
          </ac:spMkLst>
        </pc:spChg>
        <pc:spChg chg="add mod">
          <ac:chgData name="Danielle Moosajee" userId="e2554c37-e717-43a0-ba79-1183ca921ccd" providerId="ADAL" clId="{A8193FE1-FAE7-4FC4-A30C-AAE6BB0D9AD1}" dt="2024-03-06T11:01:06.563" v="462" actId="20577"/>
          <ac:spMkLst>
            <pc:docMk/>
            <pc:sldMk cId="1927607014" sldId="281"/>
            <ac:spMk id="15" creationId="{C48E7A8B-C82D-E09D-BE62-B8C3E9ACEBF1}"/>
          </ac:spMkLst>
        </pc:spChg>
      </pc:sldChg>
      <pc:sldChg chg="delSp del mod delAnim">
        <pc:chgData name="Danielle Moosajee" userId="e2554c37-e717-43a0-ba79-1183ca921ccd" providerId="ADAL" clId="{A8193FE1-FAE7-4FC4-A30C-AAE6BB0D9AD1}" dt="2024-03-06T11:03:24.965" v="528" actId="47"/>
        <pc:sldMkLst>
          <pc:docMk/>
          <pc:sldMk cId="1362009202" sldId="282"/>
        </pc:sldMkLst>
        <pc:spChg chg="del">
          <ac:chgData name="Danielle Moosajee" userId="e2554c37-e717-43a0-ba79-1183ca921ccd" providerId="ADAL" clId="{A8193FE1-FAE7-4FC4-A30C-AAE6BB0D9AD1}" dt="2024-03-06T11:01:25.455" v="463" actId="478"/>
          <ac:spMkLst>
            <pc:docMk/>
            <pc:sldMk cId="1362009202" sldId="282"/>
            <ac:spMk id="3" creationId="{00000000-0000-0000-0000-000000000000}"/>
          </ac:spMkLst>
        </pc:spChg>
        <pc:spChg chg="del">
          <ac:chgData name="Danielle Moosajee" userId="e2554c37-e717-43a0-ba79-1183ca921ccd" providerId="ADAL" clId="{A8193FE1-FAE7-4FC4-A30C-AAE6BB0D9AD1}" dt="2024-03-06T11:01:25.455" v="463" actId="478"/>
          <ac:spMkLst>
            <pc:docMk/>
            <pc:sldMk cId="1362009202" sldId="282"/>
            <ac:spMk id="5" creationId="{00000000-0000-0000-0000-000000000000}"/>
          </ac:spMkLst>
        </pc:spChg>
        <pc:spChg chg="del">
          <ac:chgData name="Danielle Moosajee" userId="e2554c37-e717-43a0-ba79-1183ca921ccd" providerId="ADAL" clId="{A8193FE1-FAE7-4FC4-A30C-AAE6BB0D9AD1}" dt="2024-03-06T11:01:25.455" v="463" actId="478"/>
          <ac:spMkLst>
            <pc:docMk/>
            <pc:sldMk cId="1362009202" sldId="282"/>
            <ac:spMk id="6" creationId="{00000000-0000-0000-0000-000000000000}"/>
          </ac:spMkLst>
        </pc:spChg>
        <pc:spChg chg="del">
          <ac:chgData name="Danielle Moosajee" userId="e2554c37-e717-43a0-ba79-1183ca921ccd" providerId="ADAL" clId="{A8193FE1-FAE7-4FC4-A30C-AAE6BB0D9AD1}" dt="2024-03-06T11:01:25.455" v="463" actId="478"/>
          <ac:spMkLst>
            <pc:docMk/>
            <pc:sldMk cId="1362009202" sldId="282"/>
            <ac:spMk id="7" creationId="{00000000-0000-0000-0000-000000000000}"/>
          </ac:spMkLst>
        </pc:spChg>
        <pc:spChg chg="del">
          <ac:chgData name="Danielle Moosajee" userId="e2554c37-e717-43a0-ba79-1183ca921ccd" providerId="ADAL" clId="{A8193FE1-FAE7-4FC4-A30C-AAE6BB0D9AD1}" dt="2024-03-06T11:01:25.455" v="463" actId="478"/>
          <ac:spMkLst>
            <pc:docMk/>
            <pc:sldMk cId="1362009202" sldId="282"/>
            <ac:spMk id="8" creationId="{00000000-0000-0000-0000-000000000000}"/>
          </ac:spMkLst>
        </pc:spChg>
        <pc:spChg chg="del">
          <ac:chgData name="Danielle Moosajee" userId="e2554c37-e717-43a0-ba79-1183ca921ccd" providerId="ADAL" clId="{A8193FE1-FAE7-4FC4-A30C-AAE6BB0D9AD1}" dt="2024-03-06T11:01:25.455" v="463" actId="478"/>
          <ac:spMkLst>
            <pc:docMk/>
            <pc:sldMk cId="1362009202" sldId="282"/>
            <ac:spMk id="9" creationId="{00000000-0000-0000-0000-000000000000}"/>
          </ac:spMkLst>
        </pc:spChg>
        <pc:spChg chg="del">
          <ac:chgData name="Danielle Moosajee" userId="e2554c37-e717-43a0-ba79-1183ca921ccd" providerId="ADAL" clId="{A8193FE1-FAE7-4FC4-A30C-AAE6BB0D9AD1}" dt="2024-03-06T11:01:25.455" v="463" actId="478"/>
          <ac:spMkLst>
            <pc:docMk/>
            <pc:sldMk cId="1362009202" sldId="282"/>
            <ac:spMk id="10" creationId="{00000000-0000-0000-0000-000000000000}"/>
          </ac:spMkLst>
        </pc:spChg>
        <pc:spChg chg="del">
          <ac:chgData name="Danielle Moosajee" userId="e2554c37-e717-43a0-ba79-1183ca921ccd" providerId="ADAL" clId="{A8193FE1-FAE7-4FC4-A30C-AAE6BB0D9AD1}" dt="2024-03-06T11:01:25.455" v="463" actId="478"/>
          <ac:spMkLst>
            <pc:docMk/>
            <pc:sldMk cId="1362009202" sldId="282"/>
            <ac:spMk id="11" creationId="{00000000-0000-0000-0000-000000000000}"/>
          </ac:spMkLst>
        </pc:spChg>
        <pc:spChg chg="del">
          <ac:chgData name="Danielle Moosajee" userId="e2554c37-e717-43a0-ba79-1183ca921ccd" providerId="ADAL" clId="{A8193FE1-FAE7-4FC4-A30C-AAE6BB0D9AD1}" dt="2024-03-06T11:01:25.455" v="463" actId="478"/>
          <ac:spMkLst>
            <pc:docMk/>
            <pc:sldMk cId="1362009202" sldId="282"/>
            <ac:spMk id="12" creationId="{00000000-0000-0000-0000-000000000000}"/>
          </ac:spMkLst>
        </pc:spChg>
      </pc:sldChg>
      <pc:sldChg chg="del">
        <pc:chgData name="Danielle Moosajee" userId="e2554c37-e717-43a0-ba79-1183ca921ccd" providerId="ADAL" clId="{A8193FE1-FAE7-4FC4-A30C-AAE6BB0D9AD1}" dt="2024-03-06T11:05:08.363" v="616" actId="47"/>
        <pc:sldMkLst>
          <pc:docMk/>
          <pc:sldMk cId="719108240" sldId="283"/>
        </pc:sldMkLst>
      </pc:sldChg>
      <pc:sldChg chg="modSp mod">
        <pc:chgData name="Danielle Moosajee" userId="e2554c37-e717-43a0-ba79-1183ca921ccd" providerId="ADAL" clId="{A8193FE1-FAE7-4FC4-A30C-AAE6BB0D9AD1}" dt="2024-03-06T11:05:14.510" v="617" actId="2711"/>
        <pc:sldMkLst>
          <pc:docMk/>
          <pc:sldMk cId="4139813400" sldId="286"/>
        </pc:sldMkLst>
        <pc:spChg chg="mod">
          <ac:chgData name="Danielle Moosajee" userId="e2554c37-e717-43a0-ba79-1183ca921ccd" providerId="ADAL" clId="{A8193FE1-FAE7-4FC4-A30C-AAE6BB0D9AD1}" dt="2024-03-06T11:05:14.510" v="617" actId="2711"/>
          <ac:spMkLst>
            <pc:docMk/>
            <pc:sldMk cId="4139813400" sldId="286"/>
            <ac:spMk id="2" creationId="{00000000-0000-0000-0000-000000000000}"/>
          </ac:spMkLst>
        </pc:spChg>
        <pc:spChg chg="mod">
          <ac:chgData name="Danielle Moosajee" userId="e2554c37-e717-43a0-ba79-1183ca921ccd" providerId="ADAL" clId="{A8193FE1-FAE7-4FC4-A30C-AAE6BB0D9AD1}" dt="2024-03-06T11:05:14.510" v="617" actId="2711"/>
          <ac:spMkLst>
            <pc:docMk/>
            <pc:sldMk cId="4139813400" sldId="286"/>
            <ac:spMk id="3" creationId="{00000000-0000-0000-0000-000000000000}"/>
          </ac:spMkLst>
        </pc:spChg>
      </pc:sldChg>
      <pc:sldChg chg="addSp delSp modSp add mod">
        <pc:chgData name="Danielle Moosajee" userId="e2554c37-e717-43a0-ba79-1183ca921ccd" providerId="ADAL" clId="{A8193FE1-FAE7-4FC4-A30C-AAE6BB0D9AD1}" dt="2024-03-06T10:47:51.363" v="142" actId="114"/>
        <pc:sldMkLst>
          <pc:docMk/>
          <pc:sldMk cId="854085854" sldId="287"/>
        </pc:sldMkLst>
        <pc:spChg chg="mod">
          <ac:chgData name="Danielle Moosajee" userId="e2554c37-e717-43a0-ba79-1183ca921ccd" providerId="ADAL" clId="{A8193FE1-FAE7-4FC4-A30C-AAE6BB0D9AD1}" dt="2024-03-06T10:46:08.415" v="86" actId="20577"/>
          <ac:spMkLst>
            <pc:docMk/>
            <pc:sldMk cId="854085854" sldId="287"/>
            <ac:spMk id="2" creationId="{4ACFB142-F257-A7CB-CD8C-F823264AC10E}"/>
          </ac:spMkLst>
        </pc:spChg>
        <pc:grpChg chg="del">
          <ac:chgData name="Danielle Moosajee" userId="e2554c37-e717-43a0-ba79-1183ca921ccd" providerId="ADAL" clId="{A8193FE1-FAE7-4FC4-A30C-AAE6BB0D9AD1}" dt="2024-03-06T10:46:49.776" v="99" actId="478"/>
          <ac:grpSpMkLst>
            <pc:docMk/>
            <pc:sldMk cId="854085854" sldId="287"/>
            <ac:grpSpMk id="14" creationId="{78933CAA-A66B-37A5-65E2-649AE4AE4535}"/>
          </ac:grpSpMkLst>
        </pc:grpChg>
        <pc:grpChg chg="del">
          <ac:chgData name="Danielle Moosajee" userId="e2554c37-e717-43a0-ba79-1183ca921ccd" providerId="ADAL" clId="{A8193FE1-FAE7-4FC4-A30C-AAE6BB0D9AD1}" dt="2024-03-06T10:46:49.776" v="99" actId="478"/>
          <ac:grpSpMkLst>
            <pc:docMk/>
            <pc:sldMk cId="854085854" sldId="287"/>
            <ac:grpSpMk id="15" creationId="{9EB69639-C965-E965-E5A2-459E9A0F4014}"/>
          </ac:grpSpMkLst>
        </pc:grpChg>
        <pc:grpChg chg="del">
          <ac:chgData name="Danielle Moosajee" userId="e2554c37-e717-43a0-ba79-1183ca921ccd" providerId="ADAL" clId="{A8193FE1-FAE7-4FC4-A30C-AAE6BB0D9AD1}" dt="2024-03-06T10:46:49.776" v="99" actId="478"/>
          <ac:grpSpMkLst>
            <pc:docMk/>
            <pc:sldMk cId="854085854" sldId="287"/>
            <ac:grpSpMk id="18" creationId="{007DC06F-56F4-1E31-6985-8EB2942DF309}"/>
          </ac:grpSpMkLst>
        </pc:grpChg>
        <pc:graphicFrameChg chg="mod modGraphic">
          <ac:chgData name="Danielle Moosajee" userId="e2554c37-e717-43a0-ba79-1183ca921ccd" providerId="ADAL" clId="{A8193FE1-FAE7-4FC4-A30C-AAE6BB0D9AD1}" dt="2024-03-06T10:47:51.363" v="142" actId="114"/>
          <ac:graphicFrameMkLst>
            <pc:docMk/>
            <pc:sldMk cId="854085854" sldId="287"/>
            <ac:graphicFrameMk id="3" creationId="{F55BFA59-5A9D-E947-9590-823C2C7BCDB2}"/>
          </ac:graphicFrameMkLst>
        </pc:graphicFrameChg>
        <pc:picChg chg="add mod">
          <ac:chgData name="Danielle Moosajee" userId="e2554c37-e717-43a0-ba79-1183ca921ccd" providerId="ADAL" clId="{A8193FE1-FAE7-4FC4-A30C-AAE6BB0D9AD1}" dt="2024-03-06T10:46:44.790" v="98"/>
          <ac:picMkLst>
            <pc:docMk/>
            <pc:sldMk cId="854085854" sldId="287"/>
            <ac:picMk id="7" creationId="{3C60E0B0-8794-498E-F6C3-1E941A50E1DB}"/>
          </ac:picMkLst>
        </pc:picChg>
        <pc:picChg chg="add mod">
          <ac:chgData name="Danielle Moosajee" userId="e2554c37-e717-43a0-ba79-1183ca921ccd" providerId="ADAL" clId="{A8193FE1-FAE7-4FC4-A30C-AAE6BB0D9AD1}" dt="2024-03-06T10:46:44.790" v="98"/>
          <ac:picMkLst>
            <pc:docMk/>
            <pc:sldMk cId="854085854" sldId="287"/>
            <ac:picMk id="10" creationId="{9663D90D-436D-BA5B-4CA4-E74E47AD6190}"/>
          </ac:picMkLst>
        </pc:picChg>
        <pc:picChg chg="add mod">
          <ac:chgData name="Danielle Moosajee" userId="e2554c37-e717-43a0-ba79-1183ca921ccd" providerId="ADAL" clId="{A8193FE1-FAE7-4FC4-A30C-AAE6BB0D9AD1}" dt="2024-03-06T10:46:44.790" v="98"/>
          <ac:picMkLst>
            <pc:docMk/>
            <pc:sldMk cId="854085854" sldId="287"/>
            <ac:picMk id="12" creationId="{69FCE6C1-2E30-BAF0-43A6-5C77A363AA78}"/>
          </ac:picMkLst>
        </pc:picChg>
        <pc:picChg chg="add mod">
          <ac:chgData name="Danielle Moosajee" userId="e2554c37-e717-43a0-ba79-1183ca921ccd" providerId="ADAL" clId="{A8193FE1-FAE7-4FC4-A30C-AAE6BB0D9AD1}" dt="2024-03-06T10:46:50.405" v="100"/>
          <ac:picMkLst>
            <pc:docMk/>
            <pc:sldMk cId="854085854" sldId="287"/>
            <ac:picMk id="21" creationId="{D3B493D4-4094-84CB-8DF0-FBA131548817}"/>
          </ac:picMkLst>
        </pc:picChg>
        <pc:picChg chg="add mod">
          <ac:chgData name="Danielle Moosajee" userId="e2554c37-e717-43a0-ba79-1183ca921ccd" providerId="ADAL" clId="{A8193FE1-FAE7-4FC4-A30C-AAE6BB0D9AD1}" dt="2024-03-06T10:46:50.405" v="100"/>
          <ac:picMkLst>
            <pc:docMk/>
            <pc:sldMk cId="854085854" sldId="287"/>
            <ac:picMk id="22" creationId="{DC1CD676-B831-D86F-909E-CB196E6C5395}"/>
          </ac:picMkLst>
        </pc:picChg>
        <pc:picChg chg="add mod">
          <ac:chgData name="Danielle Moosajee" userId="e2554c37-e717-43a0-ba79-1183ca921ccd" providerId="ADAL" clId="{A8193FE1-FAE7-4FC4-A30C-AAE6BB0D9AD1}" dt="2024-03-06T10:46:50.405" v="100"/>
          <ac:picMkLst>
            <pc:docMk/>
            <pc:sldMk cId="854085854" sldId="287"/>
            <ac:picMk id="23" creationId="{8C4E6D23-BB7B-EC49-2BD4-E4D3FA19AE21}"/>
          </ac:picMkLst>
        </pc:picChg>
      </pc:sldChg>
      <pc:sldChg chg="addSp delSp modSp add mod">
        <pc:chgData name="Danielle Moosajee" userId="e2554c37-e717-43a0-ba79-1183ca921ccd" providerId="ADAL" clId="{A8193FE1-FAE7-4FC4-A30C-AAE6BB0D9AD1}" dt="2024-03-06T11:03:18.757" v="527" actId="6549"/>
        <pc:sldMkLst>
          <pc:docMk/>
          <pc:sldMk cId="2596059950" sldId="288"/>
        </pc:sldMkLst>
        <pc:spChg chg="add del mod">
          <ac:chgData name="Danielle Moosajee" userId="e2554c37-e717-43a0-ba79-1183ca921ccd" providerId="ADAL" clId="{A8193FE1-FAE7-4FC4-A30C-AAE6BB0D9AD1}" dt="2024-03-06T11:03:16.904" v="526" actId="478"/>
          <ac:spMkLst>
            <pc:docMk/>
            <pc:sldMk cId="2596059950" sldId="288"/>
            <ac:spMk id="2" creationId="{0A2AC070-23B0-6594-30C4-3E33EFD46EDE}"/>
          </ac:spMkLst>
        </pc:spChg>
        <pc:spChg chg="mod">
          <ac:chgData name="Danielle Moosajee" userId="e2554c37-e717-43a0-ba79-1183ca921ccd" providerId="ADAL" clId="{A8193FE1-FAE7-4FC4-A30C-AAE6BB0D9AD1}" dt="2024-03-06T11:03:18.757" v="527" actId="6549"/>
          <ac:spMkLst>
            <pc:docMk/>
            <pc:sldMk cId="2596059950" sldId="288"/>
            <ac:spMk id="15" creationId="{481FD67C-E25A-944F-8079-1A8A6CD67148}"/>
          </ac:spMkLst>
        </pc:spChg>
      </pc:sldChg>
      <pc:sldChg chg="addSp delSp modSp add mod">
        <pc:chgData name="Danielle Moosajee" userId="e2554c37-e717-43a0-ba79-1183ca921ccd" providerId="ADAL" clId="{A8193FE1-FAE7-4FC4-A30C-AAE6BB0D9AD1}" dt="2024-03-06T11:04:31.197" v="615" actId="478"/>
        <pc:sldMkLst>
          <pc:docMk/>
          <pc:sldMk cId="617847780" sldId="289"/>
        </pc:sldMkLst>
        <pc:spChg chg="add del mod">
          <ac:chgData name="Danielle Moosajee" userId="e2554c37-e717-43a0-ba79-1183ca921ccd" providerId="ADAL" clId="{A8193FE1-FAE7-4FC4-A30C-AAE6BB0D9AD1}" dt="2024-03-06T11:04:31.197" v="615" actId="478"/>
          <ac:spMkLst>
            <pc:docMk/>
            <pc:sldMk cId="617847780" sldId="289"/>
            <ac:spMk id="2" creationId="{D24F17CA-E18A-CA0F-136B-8C2FBC02CD98}"/>
          </ac:spMkLst>
        </pc:spChg>
        <pc:spChg chg="mod">
          <ac:chgData name="Danielle Moosajee" userId="e2554c37-e717-43a0-ba79-1183ca921ccd" providerId="ADAL" clId="{A8193FE1-FAE7-4FC4-A30C-AAE6BB0D9AD1}" dt="2024-03-06T11:04:28.651" v="614" actId="16959"/>
          <ac:spMkLst>
            <pc:docMk/>
            <pc:sldMk cId="617847780" sldId="289"/>
            <ac:spMk id="15" creationId="{7ABF2477-34DA-91DA-2E22-0CC52BFAB14A}"/>
          </ac:spMkLst>
        </pc:spChg>
      </pc:sldChg>
      <pc:sldMasterChg chg="modSp modSldLayout">
        <pc:chgData name="Danielle Moosajee" userId="e2554c37-e717-43a0-ba79-1183ca921ccd" providerId="ADAL" clId="{A8193FE1-FAE7-4FC4-A30C-AAE6BB0D9AD1}" dt="2024-03-06T10:43:05.772" v="1" actId="2711"/>
        <pc:sldMasterMkLst>
          <pc:docMk/>
          <pc:sldMasterMk cId="3484405657" sldId="2147483648"/>
        </pc:sldMasterMkLst>
        <pc:spChg chg="mod">
          <ac:chgData name="Danielle Moosajee" userId="e2554c37-e717-43a0-ba79-1183ca921ccd" providerId="ADAL" clId="{A8193FE1-FAE7-4FC4-A30C-AAE6BB0D9AD1}" dt="2024-03-06T10:42:59.349" v="0" actId="2711"/>
          <ac:spMkLst>
            <pc:docMk/>
            <pc:sldMasterMk cId="3484405657" sldId="2147483648"/>
            <ac:spMk id="18" creationId="{00000000-0000-0000-0000-000000000000}"/>
          </ac:spMkLst>
        </pc:spChg>
        <pc:spChg chg="mod">
          <ac:chgData name="Danielle Moosajee" userId="e2554c37-e717-43a0-ba79-1183ca921ccd" providerId="ADAL" clId="{A8193FE1-FAE7-4FC4-A30C-AAE6BB0D9AD1}" dt="2024-03-06T10:42:59.349" v="0" actId="2711"/>
          <ac:spMkLst>
            <pc:docMk/>
            <pc:sldMasterMk cId="3484405657" sldId="2147483648"/>
            <ac:spMk id="19" creationId="{00000000-0000-0000-0000-000000000000}"/>
          </ac:spMkLst>
        </pc:spChg>
        <pc:picChg chg="mod">
          <ac:chgData name="Danielle Moosajee" userId="e2554c37-e717-43a0-ba79-1183ca921ccd" providerId="ADAL" clId="{A8193FE1-FAE7-4FC4-A30C-AAE6BB0D9AD1}" dt="2024-03-06T10:42:59.349" v="0" actId="2711"/>
          <ac:picMkLst>
            <pc:docMk/>
            <pc:sldMasterMk cId="3484405657" sldId="2147483648"/>
            <ac:picMk id="14" creationId="{00000000-0000-0000-0000-000000000000}"/>
          </ac:picMkLst>
        </pc:picChg>
        <pc:picChg chg="mod">
          <ac:chgData name="Danielle Moosajee" userId="e2554c37-e717-43a0-ba79-1183ca921ccd" providerId="ADAL" clId="{A8193FE1-FAE7-4FC4-A30C-AAE6BB0D9AD1}" dt="2024-03-06T10:42:59.349" v="0" actId="2711"/>
          <ac:picMkLst>
            <pc:docMk/>
            <pc:sldMasterMk cId="3484405657" sldId="2147483648"/>
            <ac:picMk id="15" creationId="{00000000-0000-0000-0000-000000000000}"/>
          </ac:picMkLst>
        </pc:picChg>
        <pc:picChg chg="mod">
          <ac:chgData name="Danielle Moosajee" userId="e2554c37-e717-43a0-ba79-1183ca921ccd" providerId="ADAL" clId="{A8193FE1-FAE7-4FC4-A30C-AAE6BB0D9AD1}" dt="2024-03-06T10:42:59.349" v="0" actId="2711"/>
          <ac:picMkLst>
            <pc:docMk/>
            <pc:sldMasterMk cId="3484405657" sldId="2147483648"/>
            <ac:picMk id="16" creationId="{00000000-0000-0000-0000-000000000000}"/>
          </ac:picMkLst>
        </pc:picChg>
        <pc:picChg chg="mod">
          <ac:chgData name="Danielle Moosajee" userId="e2554c37-e717-43a0-ba79-1183ca921ccd" providerId="ADAL" clId="{A8193FE1-FAE7-4FC4-A30C-AAE6BB0D9AD1}" dt="2024-03-06T10:42:59.349" v="0" actId="2711"/>
          <ac:picMkLst>
            <pc:docMk/>
            <pc:sldMasterMk cId="3484405657" sldId="2147483648"/>
            <ac:picMk id="17" creationId="{00000000-0000-0000-0000-000000000000}"/>
          </ac:picMkLst>
        </pc:picChg>
        <pc:picChg chg="mod">
          <ac:chgData name="Danielle Moosajee" userId="e2554c37-e717-43a0-ba79-1183ca921ccd" providerId="ADAL" clId="{A8193FE1-FAE7-4FC4-A30C-AAE6BB0D9AD1}" dt="2024-03-06T10:42:59.349" v="0" actId="2711"/>
          <ac:picMkLst>
            <pc:docMk/>
            <pc:sldMasterMk cId="3484405657" sldId="2147483648"/>
            <ac:picMk id="21" creationId="{00000000-0000-0000-0000-000000000000}"/>
          </ac:picMkLst>
        </pc:picChg>
        <pc:sldLayoutChg chg="modSp mod">
          <pc:chgData name="Danielle Moosajee" userId="e2554c37-e717-43a0-ba79-1183ca921ccd" providerId="ADAL" clId="{A8193FE1-FAE7-4FC4-A30C-AAE6BB0D9AD1}" dt="2024-03-06T10:43:05.772" v="1" actId="2711"/>
          <pc:sldLayoutMkLst>
            <pc:docMk/>
            <pc:sldMasterMk cId="3484405657" sldId="2147483648"/>
            <pc:sldLayoutMk cId="694204445" sldId="2147483662"/>
          </pc:sldLayoutMkLst>
          <pc:spChg chg="mod">
            <ac:chgData name="Danielle Moosajee" userId="e2554c37-e717-43a0-ba79-1183ca921ccd" providerId="ADAL" clId="{A8193FE1-FAE7-4FC4-A30C-AAE6BB0D9AD1}" dt="2024-03-06T10:43:05.772" v="1" actId="2711"/>
            <ac:spMkLst>
              <pc:docMk/>
              <pc:sldMasterMk cId="3484405657" sldId="2147483648"/>
              <pc:sldLayoutMk cId="694204445" sldId="2147483662"/>
              <ac:spMk id="2" creationId="{00000000-0000-0000-0000-000000000000}"/>
            </ac:spMkLst>
          </pc:spChg>
        </pc:sldLayoutChg>
      </pc:sldMasterChg>
      <pc:sldMasterChg chg="modSp modSldLayout">
        <pc:chgData name="Danielle Moosajee" userId="e2554c37-e717-43a0-ba79-1183ca921ccd" providerId="ADAL" clId="{A8193FE1-FAE7-4FC4-A30C-AAE6BB0D9AD1}" dt="2024-03-06T10:43:40.234" v="7" actId="2711"/>
        <pc:sldMasterMkLst>
          <pc:docMk/>
          <pc:sldMasterMk cId="2492940549" sldId="2147483650"/>
        </pc:sldMasterMkLst>
        <pc:spChg chg="mod">
          <ac:chgData name="Danielle Moosajee" userId="e2554c37-e717-43a0-ba79-1183ca921ccd" providerId="ADAL" clId="{A8193FE1-FAE7-4FC4-A30C-AAE6BB0D9AD1}" dt="2024-03-06T10:43:10.788" v="2" actId="2711"/>
          <ac:spMkLst>
            <pc:docMk/>
            <pc:sldMasterMk cId="2492940549" sldId="2147483650"/>
            <ac:spMk id="14" creationId="{00000000-0000-0000-0000-000000000000}"/>
          </ac:spMkLst>
        </pc:spChg>
        <pc:spChg chg="mod">
          <ac:chgData name="Danielle Moosajee" userId="e2554c37-e717-43a0-ba79-1183ca921ccd" providerId="ADAL" clId="{A8193FE1-FAE7-4FC4-A30C-AAE6BB0D9AD1}" dt="2024-03-06T10:43:10.788" v="2" actId="2711"/>
          <ac:spMkLst>
            <pc:docMk/>
            <pc:sldMasterMk cId="2492940549" sldId="2147483650"/>
            <ac:spMk id="16" creationId="{00000000-0000-0000-0000-000000000000}"/>
          </ac:spMkLst>
        </pc:spChg>
        <pc:spChg chg="mod">
          <ac:chgData name="Danielle Moosajee" userId="e2554c37-e717-43a0-ba79-1183ca921ccd" providerId="ADAL" clId="{A8193FE1-FAE7-4FC4-A30C-AAE6BB0D9AD1}" dt="2024-03-06T10:43:10.788" v="2" actId="2711"/>
          <ac:spMkLst>
            <pc:docMk/>
            <pc:sldMasterMk cId="2492940549" sldId="2147483650"/>
            <ac:spMk id="17" creationId="{00000000-0000-0000-0000-000000000000}"/>
          </ac:spMkLst>
        </pc:spChg>
        <pc:spChg chg="mod">
          <ac:chgData name="Danielle Moosajee" userId="e2554c37-e717-43a0-ba79-1183ca921ccd" providerId="ADAL" clId="{A8193FE1-FAE7-4FC4-A30C-AAE6BB0D9AD1}" dt="2024-03-06T10:43:10.788" v="2" actId="2711"/>
          <ac:spMkLst>
            <pc:docMk/>
            <pc:sldMasterMk cId="2492940549" sldId="2147483650"/>
            <ac:spMk id="18" creationId="{00000000-0000-0000-0000-000000000000}"/>
          </ac:spMkLst>
        </pc:spChg>
        <pc:spChg chg="mod">
          <ac:chgData name="Danielle Moosajee" userId="e2554c37-e717-43a0-ba79-1183ca921ccd" providerId="ADAL" clId="{A8193FE1-FAE7-4FC4-A30C-AAE6BB0D9AD1}" dt="2024-03-06T10:43:10.788" v="2" actId="2711"/>
          <ac:spMkLst>
            <pc:docMk/>
            <pc:sldMasterMk cId="2492940549" sldId="2147483650"/>
            <ac:spMk id="19" creationId="{00000000-0000-0000-0000-000000000000}"/>
          </ac:spMkLst>
        </pc:spChg>
        <pc:picChg chg="mod">
          <ac:chgData name="Danielle Moosajee" userId="e2554c37-e717-43a0-ba79-1183ca921ccd" providerId="ADAL" clId="{A8193FE1-FAE7-4FC4-A30C-AAE6BB0D9AD1}" dt="2024-03-06T10:43:10.788" v="2" actId="2711"/>
          <ac:picMkLst>
            <pc:docMk/>
            <pc:sldMasterMk cId="2492940549" sldId="2147483650"/>
            <ac:picMk id="13" creationId="{00000000-0000-0000-0000-000000000000}"/>
          </ac:picMkLst>
        </pc:picChg>
        <pc:picChg chg="mod">
          <ac:chgData name="Danielle Moosajee" userId="e2554c37-e717-43a0-ba79-1183ca921ccd" providerId="ADAL" clId="{A8193FE1-FAE7-4FC4-A30C-AAE6BB0D9AD1}" dt="2024-03-06T10:43:10.788" v="2" actId="2711"/>
          <ac:picMkLst>
            <pc:docMk/>
            <pc:sldMasterMk cId="2492940549" sldId="2147483650"/>
            <ac:picMk id="29" creationId="{00000000-0000-0000-0000-000000000000}"/>
          </ac:picMkLst>
        </pc:picChg>
        <pc:picChg chg="mod">
          <ac:chgData name="Danielle Moosajee" userId="e2554c37-e717-43a0-ba79-1183ca921ccd" providerId="ADAL" clId="{A8193FE1-FAE7-4FC4-A30C-AAE6BB0D9AD1}" dt="2024-03-06T10:43:10.788" v="2" actId="2711"/>
          <ac:picMkLst>
            <pc:docMk/>
            <pc:sldMasterMk cId="2492940549" sldId="2147483650"/>
            <ac:picMk id="31" creationId="{00000000-0000-0000-0000-000000000000}"/>
          </ac:picMkLst>
        </pc:picChg>
        <pc:picChg chg="mod">
          <ac:chgData name="Danielle Moosajee" userId="e2554c37-e717-43a0-ba79-1183ca921ccd" providerId="ADAL" clId="{A8193FE1-FAE7-4FC4-A30C-AAE6BB0D9AD1}" dt="2024-03-06T10:43:10.788" v="2" actId="2711"/>
          <ac:picMkLst>
            <pc:docMk/>
            <pc:sldMasterMk cId="2492940549" sldId="2147483650"/>
            <ac:picMk id="32" creationId="{00000000-0000-0000-0000-000000000000}"/>
          </ac:picMkLst>
        </pc:picChg>
        <pc:picChg chg="mod">
          <ac:chgData name="Danielle Moosajee" userId="e2554c37-e717-43a0-ba79-1183ca921ccd" providerId="ADAL" clId="{A8193FE1-FAE7-4FC4-A30C-AAE6BB0D9AD1}" dt="2024-03-06T10:43:10.788" v="2" actId="2711"/>
          <ac:picMkLst>
            <pc:docMk/>
            <pc:sldMasterMk cId="2492940549" sldId="2147483650"/>
            <ac:picMk id="33" creationId="{00000000-0000-0000-0000-000000000000}"/>
          </ac:picMkLst>
        </pc:picChg>
        <pc:picChg chg="mod">
          <ac:chgData name="Danielle Moosajee" userId="e2554c37-e717-43a0-ba79-1183ca921ccd" providerId="ADAL" clId="{A8193FE1-FAE7-4FC4-A30C-AAE6BB0D9AD1}" dt="2024-03-06T10:43:10.788" v="2" actId="2711"/>
          <ac:picMkLst>
            <pc:docMk/>
            <pc:sldMasterMk cId="2492940549" sldId="2147483650"/>
            <ac:picMk id="34" creationId="{00000000-0000-0000-0000-000000000000}"/>
          </ac:picMkLst>
        </pc:picChg>
        <pc:picChg chg="mod">
          <ac:chgData name="Danielle Moosajee" userId="e2554c37-e717-43a0-ba79-1183ca921ccd" providerId="ADAL" clId="{A8193FE1-FAE7-4FC4-A30C-AAE6BB0D9AD1}" dt="2024-03-06T10:43:10.788" v="2" actId="2711"/>
          <ac:picMkLst>
            <pc:docMk/>
            <pc:sldMasterMk cId="2492940549" sldId="2147483650"/>
            <ac:picMk id="35" creationId="{00000000-0000-0000-0000-000000000000}"/>
          </ac:picMkLst>
        </pc:picChg>
        <pc:sldLayoutChg chg="modSp mod">
          <pc:chgData name="Danielle Moosajee" userId="e2554c37-e717-43a0-ba79-1183ca921ccd" providerId="ADAL" clId="{A8193FE1-FAE7-4FC4-A30C-AAE6BB0D9AD1}" dt="2024-03-06T10:43:22.487" v="4" actId="2711"/>
          <pc:sldLayoutMkLst>
            <pc:docMk/>
            <pc:sldMasterMk cId="2492940549" sldId="2147483650"/>
            <pc:sldLayoutMk cId="1144820073" sldId="2147483663"/>
          </pc:sldLayoutMkLst>
          <pc:spChg chg="mod">
            <ac:chgData name="Danielle Moosajee" userId="e2554c37-e717-43a0-ba79-1183ca921ccd" providerId="ADAL" clId="{A8193FE1-FAE7-4FC4-A30C-AAE6BB0D9AD1}" dt="2024-03-06T10:43:22.487" v="4" actId="2711"/>
            <ac:spMkLst>
              <pc:docMk/>
              <pc:sldMasterMk cId="2492940549" sldId="2147483650"/>
              <pc:sldLayoutMk cId="1144820073" sldId="2147483663"/>
              <ac:spMk id="2" creationId="{00000000-0000-0000-0000-000000000000}"/>
            </ac:spMkLst>
          </pc:spChg>
          <pc:spChg chg="mod">
            <ac:chgData name="Danielle Moosajee" userId="e2554c37-e717-43a0-ba79-1183ca921ccd" providerId="ADAL" clId="{A8193FE1-FAE7-4FC4-A30C-AAE6BB0D9AD1}" dt="2024-03-06T10:43:22.487" v="4" actId="2711"/>
            <ac:spMkLst>
              <pc:docMk/>
              <pc:sldMasterMk cId="2492940549" sldId="2147483650"/>
              <pc:sldLayoutMk cId="1144820073" sldId="2147483663"/>
              <ac:spMk id="8" creationId="{00000000-0000-0000-0000-000000000000}"/>
            </ac:spMkLst>
          </pc:spChg>
          <pc:spChg chg="mod">
            <ac:chgData name="Danielle Moosajee" userId="e2554c37-e717-43a0-ba79-1183ca921ccd" providerId="ADAL" clId="{A8193FE1-FAE7-4FC4-A30C-AAE6BB0D9AD1}" dt="2024-03-06T10:43:22.487" v="4" actId="2711"/>
            <ac:spMkLst>
              <pc:docMk/>
              <pc:sldMasterMk cId="2492940549" sldId="2147483650"/>
              <pc:sldLayoutMk cId="1144820073" sldId="2147483663"/>
              <ac:spMk id="9" creationId="{00000000-0000-0000-0000-000000000000}"/>
            </ac:spMkLst>
          </pc:spChg>
          <pc:spChg chg="mod">
            <ac:chgData name="Danielle Moosajee" userId="e2554c37-e717-43a0-ba79-1183ca921ccd" providerId="ADAL" clId="{A8193FE1-FAE7-4FC4-A30C-AAE6BB0D9AD1}" dt="2024-03-06T10:43:22.487" v="4" actId="2711"/>
            <ac:spMkLst>
              <pc:docMk/>
              <pc:sldMasterMk cId="2492940549" sldId="2147483650"/>
              <pc:sldLayoutMk cId="1144820073" sldId="2147483663"/>
              <ac:spMk id="10" creationId="{00000000-0000-0000-0000-000000000000}"/>
            </ac:spMkLst>
          </pc:spChg>
        </pc:sldLayoutChg>
        <pc:sldLayoutChg chg="modSp mod">
          <pc:chgData name="Danielle Moosajee" userId="e2554c37-e717-43a0-ba79-1183ca921ccd" providerId="ADAL" clId="{A8193FE1-FAE7-4FC4-A30C-AAE6BB0D9AD1}" dt="2024-03-06T10:43:29.005" v="5" actId="2711"/>
          <pc:sldLayoutMkLst>
            <pc:docMk/>
            <pc:sldMasterMk cId="2492940549" sldId="2147483650"/>
            <pc:sldLayoutMk cId="1144820073" sldId="2147483664"/>
          </pc:sldLayoutMkLst>
          <pc:spChg chg="mod">
            <ac:chgData name="Danielle Moosajee" userId="e2554c37-e717-43a0-ba79-1183ca921ccd" providerId="ADAL" clId="{A8193FE1-FAE7-4FC4-A30C-AAE6BB0D9AD1}" dt="2024-03-06T10:43:29.005" v="5" actId="2711"/>
            <ac:spMkLst>
              <pc:docMk/>
              <pc:sldMasterMk cId="2492940549" sldId="2147483650"/>
              <pc:sldLayoutMk cId="1144820073" sldId="2147483664"/>
              <ac:spMk id="2" creationId="{00000000-0000-0000-0000-000000000000}"/>
            </ac:spMkLst>
          </pc:spChg>
          <pc:spChg chg="mod">
            <ac:chgData name="Danielle Moosajee" userId="e2554c37-e717-43a0-ba79-1183ca921ccd" providerId="ADAL" clId="{A8193FE1-FAE7-4FC4-A30C-AAE6BB0D9AD1}" dt="2024-03-06T10:43:29.005" v="5" actId="2711"/>
            <ac:spMkLst>
              <pc:docMk/>
              <pc:sldMasterMk cId="2492940549" sldId="2147483650"/>
              <pc:sldLayoutMk cId="1144820073" sldId="2147483664"/>
              <ac:spMk id="3" creationId="{00000000-0000-0000-0000-000000000000}"/>
            </ac:spMkLst>
          </pc:spChg>
        </pc:sldLayoutChg>
        <pc:sldLayoutChg chg="modSp">
          <pc:chgData name="Danielle Moosajee" userId="e2554c37-e717-43a0-ba79-1183ca921ccd" providerId="ADAL" clId="{A8193FE1-FAE7-4FC4-A30C-AAE6BB0D9AD1}" dt="2024-03-06T10:43:15.921" v="3" actId="2711"/>
          <pc:sldLayoutMkLst>
            <pc:docMk/>
            <pc:sldMasterMk cId="2492940549" sldId="2147483650"/>
            <pc:sldLayoutMk cId="1633643332" sldId="2147483665"/>
          </pc:sldLayoutMkLst>
          <pc:spChg chg="mod">
            <ac:chgData name="Danielle Moosajee" userId="e2554c37-e717-43a0-ba79-1183ca921ccd" providerId="ADAL" clId="{A8193FE1-FAE7-4FC4-A30C-AAE6BB0D9AD1}" dt="2024-03-06T10:43:15.921" v="3" actId="2711"/>
            <ac:spMkLst>
              <pc:docMk/>
              <pc:sldMasterMk cId="2492940549" sldId="2147483650"/>
              <pc:sldLayoutMk cId="1633643332" sldId="2147483665"/>
              <ac:spMk id="7" creationId="{00000000-0000-0000-0000-000000000000}"/>
            </ac:spMkLst>
          </pc:spChg>
        </pc:sldLayoutChg>
        <pc:sldLayoutChg chg="modSp mod">
          <pc:chgData name="Danielle Moosajee" userId="e2554c37-e717-43a0-ba79-1183ca921ccd" providerId="ADAL" clId="{A8193FE1-FAE7-4FC4-A30C-AAE6BB0D9AD1}" dt="2024-03-06T10:43:34.369" v="6" actId="2711"/>
          <pc:sldLayoutMkLst>
            <pc:docMk/>
            <pc:sldMasterMk cId="2492940549" sldId="2147483650"/>
            <pc:sldLayoutMk cId="2999082406" sldId="2147483666"/>
          </pc:sldLayoutMkLst>
          <pc:spChg chg="mod">
            <ac:chgData name="Danielle Moosajee" userId="e2554c37-e717-43a0-ba79-1183ca921ccd" providerId="ADAL" clId="{A8193FE1-FAE7-4FC4-A30C-AAE6BB0D9AD1}" dt="2024-03-06T10:43:34.369" v="6" actId="2711"/>
            <ac:spMkLst>
              <pc:docMk/>
              <pc:sldMasterMk cId="2492940549" sldId="2147483650"/>
              <pc:sldLayoutMk cId="2999082406" sldId="2147483666"/>
              <ac:spMk id="3" creationId="{00000000-0000-0000-0000-000000000000}"/>
            </ac:spMkLst>
          </pc:spChg>
          <pc:spChg chg="mod">
            <ac:chgData name="Danielle Moosajee" userId="e2554c37-e717-43a0-ba79-1183ca921ccd" providerId="ADAL" clId="{A8193FE1-FAE7-4FC4-A30C-AAE6BB0D9AD1}" dt="2024-03-06T10:43:34.369" v="6" actId="2711"/>
            <ac:spMkLst>
              <pc:docMk/>
              <pc:sldMasterMk cId="2492940549" sldId="2147483650"/>
              <pc:sldLayoutMk cId="2999082406" sldId="2147483666"/>
              <ac:spMk id="4" creationId="{00000000-0000-0000-0000-000000000000}"/>
            </ac:spMkLst>
          </pc:spChg>
        </pc:sldLayoutChg>
        <pc:sldLayoutChg chg="modSp mod">
          <pc:chgData name="Danielle Moosajee" userId="e2554c37-e717-43a0-ba79-1183ca921ccd" providerId="ADAL" clId="{A8193FE1-FAE7-4FC4-A30C-AAE6BB0D9AD1}" dt="2024-03-06T10:43:40.234" v="7" actId="2711"/>
          <pc:sldLayoutMkLst>
            <pc:docMk/>
            <pc:sldMasterMk cId="2492940549" sldId="2147483650"/>
            <pc:sldLayoutMk cId="3123579352" sldId="2147483667"/>
          </pc:sldLayoutMkLst>
          <pc:spChg chg="mod">
            <ac:chgData name="Danielle Moosajee" userId="e2554c37-e717-43a0-ba79-1183ca921ccd" providerId="ADAL" clId="{A8193FE1-FAE7-4FC4-A30C-AAE6BB0D9AD1}" dt="2024-03-06T10:43:40.234" v="7" actId="2711"/>
            <ac:spMkLst>
              <pc:docMk/>
              <pc:sldMasterMk cId="2492940549" sldId="2147483650"/>
              <pc:sldLayoutMk cId="3123579352" sldId="2147483667"/>
              <ac:spMk id="3" creationId="{00000000-0000-0000-0000-000000000000}"/>
            </ac:spMkLst>
          </pc:spChg>
          <pc:spChg chg="mod">
            <ac:chgData name="Danielle Moosajee" userId="e2554c37-e717-43a0-ba79-1183ca921ccd" providerId="ADAL" clId="{A8193FE1-FAE7-4FC4-A30C-AAE6BB0D9AD1}" dt="2024-03-06T10:43:40.234" v="7" actId="2711"/>
            <ac:spMkLst>
              <pc:docMk/>
              <pc:sldMasterMk cId="2492940549" sldId="2147483650"/>
              <pc:sldLayoutMk cId="3123579352" sldId="2147483667"/>
              <ac:spMk id="4" creationId="{00000000-0000-0000-0000-000000000000}"/>
            </ac:spMkLst>
          </pc:spChg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AE6F85B-3A73-419E-8473-96D639676AD5}" type="datetimeFigureOut">
              <a:rPr lang="en-GB" smtClean="0"/>
              <a:t>06/03/2024</a:t>
            </a:fld>
            <a:endParaRPr lang="en-GB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4F22B3F-CFD1-4D08-88A2-9C0473CAC2BE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806337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821615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 userDrawn="1"/>
        </p:nvSpPr>
        <p:spPr>
          <a:xfrm>
            <a:off x="323528" y="2132856"/>
            <a:ext cx="42484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u="sng" dirty="0">
                <a:latin typeface="Arial" panose="020B0604020202020204" pitchFamily="34" charset="0"/>
                <a:cs typeface="Arial" panose="020B0604020202020204" pitchFamily="34" charset="0"/>
              </a:rPr>
              <a:t>Probing questions to check understanding:</a:t>
            </a:r>
          </a:p>
          <a:p>
            <a:endParaRPr lang="en-GB" sz="2000" u="none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sz="2000" u="non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2" descr="bloom_taxonomy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4788024" y="2115056"/>
            <a:ext cx="4024820" cy="3495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42044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006012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>
            <a:spLocks noChangeArrowheads="1"/>
          </p:cNvSpPr>
          <p:nvPr userDrawn="1"/>
        </p:nvSpPr>
        <p:spPr bwMode="auto">
          <a:xfrm>
            <a:off x="2051720" y="2150894"/>
            <a:ext cx="6912768" cy="2308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9pPr>
          </a:lstStyle>
          <a:p>
            <a:pPr algn="ctr" eaLnBrk="1" hangingPunct="1"/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How </a:t>
            </a:r>
            <a:r>
              <a:rPr lang="en-GB" b="1" u="sng" dirty="0">
                <a:latin typeface="Arial" panose="020B0604020202020204" pitchFamily="34" charset="0"/>
                <a:cs typeface="Arial" panose="020B0604020202020204" pitchFamily="34" charset="0"/>
              </a:rPr>
              <a:t>confident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 do you feel with this topic?</a:t>
            </a:r>
          </a:p>
          <a:p>
            <a:pPr algn="ctr" eaLnBrk="1" hangingPunct="1"/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eaLnBrk="1" hangingPunct="1"/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Write </a:t>
            </a:r>
            <a:r>
              <a:rPr lang="en-GB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red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GB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amber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 or </a:t>
            </a:r>
            <a:r>
              <a:rPr lang="en-GB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green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 in your book!</a:t>
            </a:r>
          </a:p>
          <a:p>
            <a:pPr algn="ctr" eaLnBrk="1" hangingPunct="1"/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eaLnBrk="1" hangingPunct="1"/>
            <a:r>
              <a:rPr lang="en-GB" b="1" dirty="0">
                <a:latin typeface="Arial" panose="020B0604020202020204" pitchFamily="34" charset="0"/>
                <a:cs typeface="Arial" panose="020B0604020202020204" pitchFamily="34" charset="0"/>
              </a:rPr>
              <a:t>Complete the corresponding activity </a:t>
            </a:r>
            <a:r>
              <a:rPr lang="en-GB" b="1" dirty="0"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</a:t>
            </a:r>
          </a:p>
          <a:p>
            <a:pPr algn="ctr" eaLnBrk="1" hangingPunct="1"/>
            <a:endParaRPr lang="en-GB" b="1" dirty="0">
              <a:latin typeface="Arial" panose="020B0604020202020204" pitchFamily="34" charset="0"/>
              <a:cs typeface="Arial" panose="020B0604020202020204" pitchFamily="34" charset="0"/>
              <a:sym typeface="Wingdings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16336433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/>
          <p:cNvGrpSpPr/>
          <p:nvPr userDrawn="1"/>
        </p:nvGrpSpPr>
        <p:grpSpPr>
          <a:xfrm>
            <a:off x="2751927" y="1376432"/>
            <a:ext cx="5430768" cy="4032451"/>
            <a:chOff x="4469824" y="1124744"/>
            <a:chExt cx="6236041" cy="4032451"/>
          </a:xfrm>
        </p:grpSpPr>
        <p:sp>
          <p:nvSpPr>
            <p:cNvPr id="2" name="Isosceles Triangle 1"/>
            <p:cNvSpPr/>
            <p:nvPr userDrawn="1"/>
          </p:nvSpPr>
          <p:spPr bwMode="auto">
            <a:xfrm>
              <a:off x="4469824" y="1124744"/>
              <a:ext cx="6236041" cy="4032448"/>
            </a:xfrm>
            <a:prstGeom prst="triangle">
              <a:avLst/>
            </a:prstGeom>
            <a:ln>
              <a:headEnd type="none" w="med" len="med"/>
              <a:tailEnd type="none" w="med" len="med"/>
            </a:ln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449263" rtl="0" eaLnBrk="1" fontAlgn="base" latinLnBrk="0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buNone/>
                <a:tabLst/>
              </a:pPr>
              <a:endParaRPr kumimoji="0" lang="en-GB" sz="18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  <a:ea typeface="Microsoft YaHei" charset="-122"/>
                <a:cs typeface="Arial" panose="020B0604020202020204" pitchFamily="34" charset="0"/>
              </a:endParaRPr>
            </a:p>
          </p:txBody>
        </p:sp>
        <p:cxnSp>
          <p:nvCxnSpPr>
            <p:cNvPr id="3" name="Straight Connector 2"/>
            <p:cNvCxnSpPr/>
            <p:nvPr userDrawn="1"/>
          </p:nvCxnSpPr>
          <p:spPr bwMode="auto">
            <a:xfrm>
              <a:off x="5423219" y="3933056"/>
              <a:ext cx="4319918" cy="0"/>
            </a:xfrm>
            <a:prstGeom prst="line">
              <a:avLst/>
            </a:prstGeom>
            <a:ln>
              <a:headEnd type="none" w="med" len="med"/>
              <a:tailEnd type="none" w="med" len="med"/>
            </a:ln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4" name="Straight Connector 3"/>
            <p:cNvCxnSpPr/>
            <p:nvPr userDrawn="1"/>
          </p:nvCxnSpPr>
          <p:spPr bwMode="auto">
            <a:xfrm>
              <a:off x="6479199" y="2564904"/>
              <a:ext cx="2207958" cy="0"/>
            </a:xfrm>
            <a:prstGeom prst="line">
              <a:avLst/>
            </a:prstGeom>
            <a:ln>
              <a:headEnd type="none" w="med" len="med"/>
              <a:tailEnd type="none" w="med" len="med"/>
            </a:ln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5" name="Straight Connector 4"/>
            <p:cNvCxnSpPr/>
            <p:nvPr userDrawn="1"/>
          </p:nvCxnSpPr>
          <p:spPr bwMode="auto">
            <a:xfrm>
              <a:off x="7535179" y="2564907"/>
              <a:ext cx="0" cy="1368152"/>
            </a:xfrm>
            <a:prstGeom prst="line">
              <a:avLst/>
            </a:prstGeom>
            <a:ln>
              <a:headEnd type="none" w="med" len="med"/>
              <a:tailEnd type="none" w="med" len="med"/>
            </a:ln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6" name="Straight Connector 5"/>
            <p:cNvCxnSpPr/>
            <p:nvPr userDrawn="1"/>
          </p:nvCxnSpPr>
          <p:spPr bwMode="auto">
            <a:xfrm>
              <a:off x="6671196" y="3933059"/>
              <a:ext cx="0" cy="1224136"/>
            </a:xfrm>
            <a:prstGeom prst="line">
              <a:avLst/>
            </a:prstGeom>
            <a:ln>
              <a:headEnd type="none" w="med" len="med"/>
              <a:tailEnd type="none" w="med" len="med"/>
            </a:ln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7" name="Straight Connector 6"/>
            <p:cNvCxnSpPr/>
            <p:nvPr userDrawn="1"/>
          </p:nvCxnSpPr>
          <p:spPr bwMode="auto">
            <a:xfrm>
              <a:off x="8399163" y="3933059"/>
              <a:ext cx="0" cy="1224136"/>
            </a:xfrm>
            <a:prstGeom prst="line">
              <a:avLst/>
            </a:prstGeom>
            <a:ln>
              <a:headEnd type="none" w="med" len="med"/>
              <a:tailEnd type="none" w="med" len="med"/>
            </a:ln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8" name="TextBox 7"/>
            <p:cNvSpPr txBox="1"/>
            <p:nvPr userDrawn="1"/>
          </p:nvSpPr>
          <p:spPr>
            <a:xfrm>
              <a:off x="5615217" y="4365104"/>
              <a:ext cx="4127921" cy="369332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en-GB" dirty="0">
                  <a:latin typeface="Arial" panose="020B0604020202020204" pitchFamily="34" charset="0"/>
                  <a:cs typeface="Arial" panose="020B0604020202020204" pitchFamily="34" charset="0"/>
                </a:rPr>
                <a:t>3 things you knew already</a:t>
              </a:r>
            </a:p>
          </p:txBody>
        </p:sp>
        <p:sp>
          <p:nvSpPr>
            <p:cNvPr id="9" name="TextBox 8"/>
            <p:cNvSpPr txBox="1"/>
            <p:nvPr userDrawn="1"/>
          </p:nvSpPr>
          <p:spPr>
            <a:xfrm>
              <a:off x="6479199" y="2996956"/>
              <a:ext cx="2111960" cy="646331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en-GB" dirty="0">
                  <a:latin typeface="Arial" panose="020B0604020202020204" pitchFamily="34" charset="0"/>
                  <a:cs typeface="Arial" panose="020B0604020202020204" pitchFamily="34" charset="0"/>
                </a:rPr>
                <a:t>2 things you learnt today</a:t>
              </a:r>
            </a:p>
          </p:txBody>
        </p:sp>
        <p:sp>
          <p:nvSpPr>
            <p:cNvPr id="10" name="TextBox 9"/>
            <p:cNvSpPr txBox="1"/>
            <p:nvPr userDrawn="1"/>
          </p:nvSpPr>
          <p:spPr>
            <a:xfrm>
              <a:off x="6394406" y="1412779"/>
              <a:ext cx="2292751" cy="646331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en-GB" dirty="0">
                  <a:latin typeface="Arial" panose="020B0604020202020204" pitchFamily="34" charset="0"/>
                  <a:cs typeface="Arial" panose="020B0604020202020204" pitchFamily="34" charset="0"/>
                </a:rPr>
                <a:t>1 question about today’s topic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1448200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 userDrawn="1"/>
        </p:nvSpPr>
        <p:spPr>
          <a:xfrm>
            <a:off x="2042195" y="1052736"/>
            <a:ext cx="692229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u="sng" dirty="0">
                <a:latin typeface="Arial" panose="020B0604020202020204" pitchFamily="34" charset="0"/>
                <a:cs typeface="Arial" panose="020B0604020202020204" pitchFamily="34" charset="0"/>
              </a:rPr>
              <a:t>Plenary</a:t>
            </a:r>
          </a:p>
        </p:txBody>
      </p:sp>
      <p:sp>
        <p:nvSpPr>
          <p:cNvPr id="3" name="TextBox 2"/>
          <p:cNvSpPr txBox="1"/>
          <p:nvPr userDrawn="1"/>
        </p:nvSpPr>
        <p:spPr>
          <a:xfrm>
            <a:off x="2052882" y="2060847"/>
            <a:ext cx="6911606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2 stars (</a:t>
            </a:r>
            <a:r>
              <a:rPr lang="en-GB" sz="2400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/>
              </a:rPr>
              <a:t></a:t>
            </a: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  <a:sym typeface="Wingdings"/>
              </a:rPr>
              <a:t>)</a:t>
            </a: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 and a wish (</a:t>
            </a:r>
            <a:r>
              <a:rPr lang="en-GB" sz="2400" b="1" dirty="0">
                <a:latin typeface="Arial" panose="020B0604020202020204" pitchFamily="34" charset="0"/>
                <a:cs typeface="Arial" panose="020B0604020202020204" pitchFamily="34" charset="0"/>
                <a:sym typeface="Wingdings"/>
              </a:rPr>
              <a:t></a:t>
            </a: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  <a:sym typeface="Wingdings"/>
              </a:rPr>
              <a:t>)</a:t>
            </a:r>
          </a:p>
          <a:p>
            <a:pPr algn="ctr"/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GB" sz="2400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/>
              </a:rPr>
              <a:t></a:t>
            </a: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  <a:sym typeface="Wingdings"/>
              </a:rPr>
              <a:t> I am brilliant at...</a:t>
            </a:r>
          </a:p>
          <a:p>
            <a:pPr algn="ctr"/>
            <a:r>
              <a:rPr lang="en-GB" sz="2400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/>
              </a:rPr>
              <a:t></a:t>
            </a: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  <a:sym typeface="Wingdings"/>
              </a:rPr>
              <a:t> I am good at...</a:t>
            </a:r>
          </a:p>
          <a:p>
            <a:pPr algn="ctr"/>
            <a:endParaRPr lang="en-GB" sz="2400" dirty="0">
              <a:latin typeface="Arial" panose="020B0604020202020204" pitchFamily="34" charset="0"/>
              <a:cs typeface="Arial" panose="020B0604020202020204" pitchFamily="34" charset="0"/>
              <a:sym typeface="Wingdings"/>
            </a:endParaRPr>
          </a:p>
          <a:p>
            <a:pPr algn="ctr"/>
            <a:r>
              <a:rPr lang="en-GB" sz="2400" b="1" dirty="0">
                <a:latin typeface="Arial" panose="020B0604020202020204" pitchFamily="34" charset="0"/>
                <a:cs typeface="Arial" panose="020B0604020202020204" pitchFamily="34" charset="0"/>
                <a:sym typeface="Wingdings"/>
              </a:rPr>
              <a:t></a:t>
            </a: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  <a:sym typeface="Wingdings"/>
              </a:rPr>
              <a:t> </a:t>
            </a: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Something I need to work on is...</a:t>
            </a:r>
          </a:p>
          <a:p>
            <a:pPr algn="ctr"/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48200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 userDrawn="1"/>
        </p:nvSpPr>
        <p:spPr>
          <a:xfrm>
            <a:off x="5796136" y="2420888"/>
            <a:ext cx="3096344" cy="10581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92" dirty="0">
                <a:latin typeface="Arial" panose="020B0604020202020204" pitchFamily="34" charset="0"/>
                <a:cs typeface="Arial" panose="020B0604020202020204" pitchFamily="34" charset="0"/>
              </a:rPr>
              <a:t>Complete the exit ticket,</a:t>
            </a:r>
            <a:r>
              <a:rPr lang="en-GB" sz="2092" baseline="0" dirty="0">
                <a:latin typeface="Arial" panose="020B0604020202020204" pitchFamily="34" charset="0"/>
                <a:cs typeface="Arial" panose="020B0604020202020204" pitchFamily="34" charset="0"/>
              </a:rPr>
              <a:t> making sure you justify each emoji.</a:t>
            </a:r>
            <a:endParaRPr lang="en-GB" sz="2092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/>
          <p:cNvSpPr txBox="1"/>
          <p:nvPr userDrawn="1"/>
        </p:nvSpPr>
        <p:spPr>
          <a:xfrm>
            <a:off x="5796136" y="1812716"/>
            <a:ext cx="3096344" cy="4601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390" b="1" u="sng" dirty="0">
                <a:latin typeface="Arial" panose="020B0604020202020204" pitchFamily="34" charset="0"/>
                <a:cs typeface="Arial" panose="020B0604020202020204" pitchFamily="34" charset="0"/>
              </a:rPr>
              <a:t>Plenary</a:t>
            </a: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 rotWithShape="1">
          <a:blip r:embed="rId2"/>
          <a:srcRect l="23245" t="21656" r="51851" b="16329"/>
          <a:stretch/>
        </p:blipFill>
        <p:spPr>
          <a:xfrm>
            <a:off x="2395772" y="1170911"/>
            <a:ext cx="3240360" cy="45365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90824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 userDrawn="1"/>
        </p:nvSpPr>
        <p:spPr>
          <a:xfrm>
            <a:off x="2123728" y="4293096"/>
            <a:ext cx="676875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What did</a:t>
            </a:r>
            <a:r>
              <a:rPr lang="en-GB" sz="2400" baseline="0" dirty="0">
                <a:latin typeface="Arial" panose="020B0604020202020204" pitchFamily="34" charset="0"/>
                <a:cs typeface="Arial" panose="020B0604020202020204" pitchFamily="34" charset="0"/>
              </a:rPr>
              <a:t> you learn today? What did you find tricky? What can we do next time?</a:t>
            </a:r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/>
          <p:cNvSpPr txBox="1"/>
          <p:nvPr userDrawn="1"/>
        </p:nvSpPr>
        <p:spPr>
          <a:xfrm>
            <a:off x="2123728" y="1327090"/>
            <a:ext cx="6768752" cy="4601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u="sng" dirty="0">
                <a:latin typeface="Arial" panose="020B0604020202020204" pitchFamily="34" charset="0"/>
                <a:cs typeface="Arial" panose="020B0604020202020204" pitchFamily="34" charset="0"/>
              </a:rPr>
              <a:t>Plenary</a:t>
            </a:r>
          </a:p>
        </p:txBody>
      </p:sp>
      <p:pic>
        <p:nvPicPr>
          <p:cNvPr id="6" name="Picture 5" descr="\\WGA-STH-FS1\STHLeadership$\dmoosajee\My Pictures\twitter plenary.png"/>
          <p:cNvPicPr/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6950"/>
          <a:stretch/>
        </p:blipFill>
        <p:spPr bwMode="auto">
          <a:xfrm>
            <a:off x="2123729" y="2250392"/>
            <a:ext cx="6768752" cy="1579528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1235793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5.xml"/><Relationship Id="rId7" Type="http://schemas.openxmlformats.org/officeDocument/2006/relationships/theme" Target="../theme/theme2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5" Type="http://schemas.openxmlformats.org/officeDocument/2006/relationships/slideLayout" Target="../slideLayouts/slideLayout7.xml"/><Relationship Id="rId10" Type="http://schemas.openxmlformats.org/officeDocument/2006/relationships/image" Target="../media/image3.png"/><Relationship Id="rId4" Type="http://schemas.openxmlformats.org/officeDocument/2006/relationships/slideLayout" Target="../slideLayouts/slideLayout6.xml"/><Relationship Id="rId9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"/>
          <p:cNvPicPr>
            <a:picLocks noChangeAspect="1" noChangeArrowheads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 t="7085" r="17840" b="50000"/>
          <a:stretch/>
        </p:blipFill>
        <p:spPr bwMode="auto">
          <a:xfrm>
            <a:off x="0" y="0"/>
            <a:ext cx="9144000" cy="69573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" name="Picture 2"/>
          <p:cNvPicPr>
            <a:picLocks noChangeAspect="1" noChangeArrowheads="1"/>
          </p:cNvPicPr>
          <p:nvPr userDrawn="1"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 bwMode="auto">
          <a:xfrm>
            <a:off x="179512" y="1095460"/>
            <a:ext cx="8775386" cy="56459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" name="Picture 2"/>
          <p:cNvPicPr>
            <a:picLocks noChangeAspect="1" noChangeArrowheads="1"/>
          </p:cNvPicPr>
          <p:nvPr userDrawn="1"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 bwMode="auto">
          <a:xfrm>
            <a:off x="2070901" y="175295"/>
            <a:ext cx="3329191" cy="733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" name="Picture 2"/>
          <p:cNvPicPr>
            <a:picLocks noChangeAspect="1" noChangeArrowheads="1"/>
          </p:cNvPicPr>
          <p:nvPr userDrawn="1"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 bwMode="auto">
          <a:xfrm>
            <a:off x="5625707" y="171074"/>
            <a:ext cx="3329191" cy="733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Picture 3"/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75295"/>
            <a:ext cx="1714500" cy="733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8" name="TextBox 17"/>
          <p:cNvSpPr txBox="1"/>
          <p:nvPr userDrawn="1"/>
        </p:nvSpPr>
        <p:spPr>
          <a:xfrm>
            <a:off x="5616117" y="370620"/>
            <a:ext cx="33483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EE597932-8B38-4BFA-9C8A-C8CCE191D44B}" type="datetime2">
              <a:rPr lang="en-GB" sz="1600" smtClean="0">
                <a:latin typeface="Arial" panose="020B0604020202020204" pitchFamily="34" charset="0"/>
                <a:cs typeface="Arial" panose="020B0604020202020204" pitchFamily="34" charset="0"/>
              </a:rPr>
              <a:pPr algn="ctr"/>
              <a:t>Wednesday, 06 March 2024</a:t>
            </a:fld>
            <a:endParaRPr lang="en-GB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TextBox 18"/>
          <p:cNvSpPr txBox="1"/>
          <p:nvPr userDrawn="1"/>
        </p:nvSpPr>
        <p:spPr>
          <a:xfrm>
            <a:off x="2051721" y="372730"/>
            <a:ext cx="33483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Trigonometric</a:t>
            </a:r>
            <a:r>
              <a:rPr lang="en-GB" sz="1600" baseline="0" dirty="0">
                <a:latin typeface="Arial" panose="020B0604020202020204" pitchFamily="34" charset="0"/>
                <a:cs typeface="Arial" panose="020B0604020202020204" pitchFamily="34" charset="0"/>
              </a:rPr>
              <a:t> Identities</a:t>
            </a:r>
            <a:endParaRPr lang="en-GB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44056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2" r:id="rId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Picture 2"/>
          <p:cNvPicPr>
            <a:picLocks noChangeAspect="1" noChangeArrowheads="1"/>
          </p:cNvPicPr>
          <p:nvPr userDrawn="1"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 t="7085" r="17840" b="50000"/>
          <a:stretch/>
        </p:blipFill>
        <p:spPr bwMode="auto">
          <a:xfrm>
            <a:off x="0" y="0"/>
            <a:ext cx="9144000" cy="69573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9" name="Picture 2"/>
          <p:cNvPicPr>
            <a:picLocks noChangeAspect="1" noChangeArrowheads="1"/>
          </p:cNvPicPr>
          <p:nvPr userDrawn="1"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 bwMode="auto">
          <a:xfrm>
            <a:off x="2070901" y="5949281"/>
            <a:ext cx="6893587" cy="8640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1" name="Picture 2"/>
          <p:cNvPicPr>
            <a:picLocks noChangeAspect="1" noChangeArrowheads="1"/>
          </p:cNvPicPr>
          <p:nvPr userDrawn="1"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 bwMode="auto">
          <a:xfrm>
            <a:off x="2051720" y="1095460"/>
            <a:ext cx="6903178" cy="46377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2" name="Picture 2"/>
          <p:cNvPicPr>
            <a:picLocks noChangeAspect="1" noChangeArrowheads="1"/>
          </p:cNvPicPr>
          <p:nvPr userDrawn="1"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 bwMode="auto">
          <a:xfrm>
            <a:off x="2070901" y="175295"/>
            <a:ext cx="3329191" cy="733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3" name="Picture 2"/>
          <p:cNvPicPr>
            <a:picLocks noChangeAspect="1" noChangeArrowheads="1"/>
          </p:cNvPicPr>
          <p:nvPr userDrawn="1"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 bwMode="auto">
          <a:xfrm>
            <a:off x="179513" y="1095460"/>
            <a:ext cx="1714499" cy="5717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4" name="Picture 2"/>
          <p:cNvPicPr>
            <a:picLocks noChangeAspect="1" noChangeArrowheads="1"/>
          </p:cNvPicPr>
          <p:nvPr userDrawn="1"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 bwMode="auto">
          <a:xfrm>
            <a:off x="5625707" y="171074"/>
            <a:ext cx="3329191" cy="733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Picture 3"/>
          <p:cNvPicPr>
            <a:picLocks noChangeAspect="1" noChangeArrowheads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75295"/>
            <a:ext cx="1714500" cy="733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" name="TextBox 13"/>
          <p:cNvSpPr txBox="1"/>
          <p:nvPr userDrawn="1"/>
        </p:nvSpPr>
        <p:spPr>
          <a:xfrm>
            <a:off x="5616117" y="370620"/>
            <a:ext cx="33483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EE597932-8B38-4BFA-9C8A-C8CCE191D44B}" type="datetime2">
              <a:rPr lang="en-GB" sz="1600" smtClean="0">
                <a:latin typeface="Arial" panose="020B0604020202020204" pitchFamily="34" charset="0"/>
                <a:cs typeface="Arial" panose="020B0604020202020204" pitchFamily="34" charset="0"/>
              </a:rPr>
              <a:pPr algn="ctr"/>
              <a:t>Wednesday, 06 March 2024</a:t>
            </a:fld>
            <a:endParaRPr lang="en-GB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extBox 16"/>
          <p:cNvSpPr txBox="1"/>
          <p:nvPr userDrawn="1"/>
        </p:nvSpPr>
        <p:spPr>
          <a:xfrm>
            <a:off x="2051720" y="5949281"/>
            <a:ext cx="690317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u="sng" dirty="0">
                <a:latin typeface="Arial" panose="020B0604020202020204" pitchFamily="34" charset="0"/>
                <a:cs typeface="Arial" panose="020B0604020202020204" pitchFamily="34" charset="0"/>
              </a:rPr>
              <a:t>Keywords</a:t>
            </a:r>
          </a:p>
          <a:p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Trigonometry, sine, cosine, tangent, </a:t>
            </a:r>
            <a:r>
              <a:rPr lang="en-GB" sz="1600" baseline="0" dirty="0">
                <a:latin typeface="Arial" panose="020B0604020202020204" pitchFamily="34" charset="0"/>
                <a:cs typeface="Arial" panose="020B0604020202020204" pitchFamily="34" charset="0"/>
              </a:rPr>
              <a:t>angle, identity, equation, rearrange</a:t>
            </a:r>
            <a:endParaRPr lang="en-GB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TextBox 15"/>
          <p:cNvSpPr txBox="1"/>
          <p:nvPr userDrawn="1"/>
        </p:nvSpPr>
        <p:spPr>
          <a:xfrm>
            <a:off x="179512" y="1165852"/>
            <a:ext cx="17145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u="sng" dirty="0">
                <a:latin typeface="Arial" panose="020B0604020202020204" pitchFamily="34" charset="0"/>
                <a:cs typeface="Arial" panose="020B0604020202020204" pitchFamily="34" charset="0"/>
              </a:rPr>
              <a:t>Lesson Objectives</a:t>
            </a: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</p:txBody>
      </p:sp>
      <p:sp>
        <p:nvSpPr>
          <p:cNvPr id="18" name="TextBox 17"/>
          <p:cNvSpPr txBox="1"/>
          <p:nvPr userDrawn="1"/>
        </p:nvSpPr>
        <p:spPr>
          <a:xfrm>
            <a:off x="179513" y="1844824"/>
            <a:ext cx="1714499" cy="37548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Developing students will be able to use trigonometric identities.</a:t>
            </a:r>
          </a:p>
          <a:p>
            <a:endParaRPr lang="en-GB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Secure students will be able to rearrange</a:t>
            </a:r>
            <a:r>
              <a:rPr lang="en-GB" sz="1400" baseline="0" dirty="0">
                <a:latin typeface="Arial" panose="020B0604020202020204" pitchFamily="34" charset="0"/>
                <a:cs typeface="Arial" panose="020B0604020202020204" pitchFamily="34" charset="0"/>
              </a:rPr>
              <a:t> equations to use </a:t>
            </a:r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trigonometric identities.</a:t>
            </a:r>
          </a:p>
          <a:p>
            <a:endParaRPr lang="en-GB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Excelling students will be able to</a:t>
            </a:r>
            <a:r>
              <a:rPr lang="en-GB" sz="1400" baseline="0" dirty="0">
                <a:latin typeface="Arial" panose="020B0604020202020204" pitchFamily="34" charset="0"/>
                <a:cs typeface="Arial" panose="020B0604020202020204" pitchFamily="34" charset="0"/>
              </a:rPr>
              <a:t> prove </a:t>
            </a:r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trigonometric identities.</a:t>
            </a:r>
          </a:p>
        </p:txBody>
      </p:sp>
      <p:sp>
        <p:nvSpPr>
          <p:cNvPr id="19" name="TextBox 18"/>
          <p:cNvSpPr txBox="1"/>
          <p:nvPr userDrawn="1"/>
        </p:nvSpPr>
        <p:spPr>
          <a:xfrm>
            <a:off x="2051721" y="372730"/>
            <a:ext cx="33483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Trigonometric</a:t>
            </a:r>
            <a:r>
              <a:rPr lang="en-GB" sz="1600" baseline="0" dirty="0">
                <a:latin typeface="Arial" panose="020B0604020202020204" pitchFamily="34" charset="0"/>
                <a:cs typeface="Arial" panose="020B0604020202020204" pitchFamily="34" charset="0"/>
              </a:rPr>
              <a:t> Identities</a:t>
            </a:r>
            <a:endParaRPr lang="en-GB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929405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5" r:id="rId2"/>
    <p:sldLayoutId id="2147483663" r:id="rId3"/>
    <p:sldLayoutId id="2147483664" r:id="rId4"/>
    <p:sldLayoutId id="2147483666" r:id="rId5"/>
    <p:sldLayoutId id="2147483667" r:id="rId6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3.png"/><Relationship Id="rId7" Type="http://schemas.openxmlformats.org/officeDocument/2006/relationships/image" Target="../media/image19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8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1520" y="1124744"/>
            <a:ext cx="864096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u="sng" dirty="0">
                <a:latin typeface="Arial" panose="020B0604020202020204" pitchFamily="34" charset="0"/>
                <a:cs typeface="Arial" panose="020B0604020202020204" pitchFamily="34" charset="0"/>
              </a:rPr>
              <a:t>Starter</a:t>
            </a:r>
          </a:p>
          <a:p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Complete this table to recap what you know about trig functions.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3" name="Table 2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785311713"/>
                  </p:ext>
                </p:extLst>
              </p:nvPr>
            </p:nvGraphicFramePr>
            <p:xfrm>
              <a:off x="253736" y="2852936"/>
              <a:ext cx="8638744" cy="356400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159686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2159686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2159686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2159686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</a:tblGrid>
                  <a:tr h="405212">
                    <a:tc>
                      <a:txBody>
                        <a:bodyPr/>
                        <a:lstStyle/>
                        <a:p>
                          <a:endParaRPr lang="en-GB" b="1" dirty="0"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GB" b="1" dirty="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Sine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GB" b="1" dirty="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Cosine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GB" b="1" dirty="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Tangent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405212">
                    <a:tc>
                      <a:txBody>
                        <a:bodyPr/>
                        <a:lstStyle/>
                        <a:p>
                          <a:r>
                            <a:rPr lang="en-GB" b="1" dirty="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Period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GB" b="0" dirty="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______º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GB" b="0" dirty="0"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GB" b="0" dirty="0"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1376788">
                    <a:tc>
                      <a:txBody>
                        <a:bodyPr/>
                        <a:lstStyle/>
                        <a:p>
                          <a:r>
                            <a:rPr lang="en-GB" b="1" dirty="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Graph</a:t>
                          </a:r>
                        </a:p>
                        <a:p>
                          <a:r>
                            <a:rPr lang="en-GB" sz="1600" b="0" dirty="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(include intercepts</a:t>
                          </a:r>
                          <a:r>
                            <a:rPr lang="en-GB" sz="1600" b="0" baseline="0" dirty="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 with axes)</a:t>
                          </a:r>
                          <a:endParaRPr lang="en-GB" sz="1600" b="0" dirty="0"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GB" b="0" dirty="0"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GB" b="0" dirty="0"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GB" b="0" dirty="0"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1376788">
                    <a:tc>
                      <a:txBody>
                        <a:bodyPr/>
                        <a:lstStyle/>
                        <a:p>
                          <a:endParaRPr lang="en-GB" b="0" dirty="0"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unc>
                                  <m:funcPr>
                                    <m:ctrlPr>
                                      <a:rPr lang="en-GB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funcPr>
                                  <m:fName>
                                    <m:r>
                                      <m:rPr>
                                        <m:sty m:val="p"/>
                                      </m:rPr>
                                      <a:rPr lang="en-GB" b="0" i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sin</m:t>
                                    </m:r>
                                  </m:fName>
                                  <m:e>
                                    <m:r>
                                      <a:rPr lang="en-GB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𝜃</m:t>
                                    </m:r>
                                  </m:e>
                                </m:func>
                                <m:r>
                                  <a:rPr lang="en-GB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=</m:t>
                                </m:r>
                                <m:f>
                                  <m:fPr>
                                    <m:ctrlPr>
                                      <a:rPr lang="en-GB" b="0" i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m:rPr>
                                        <m:sty m:val="p"/>
                                      </m:rPr>
                                      <a:rPr lang="en-GB" b="0" i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opp</m:t>
                                    </m:r>
                                  </m:num>
                                  <m:den>
                                    <m:r>
                                      <m:rPr>
                                        <m:sty m:val="p"/>
                                      </m:rPr>
                                      <a:rPr lang="en-GB" b="0" i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hyp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GB" b="0" i="0" dirty="0"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func>
                                  <m:funcPr>
                                    <m:ctrlPr>
                                      <a:rPr lang="en-GB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funcPr>
                                  <m:fName>
                                    <m:r>
                                      <m:rPr>
                                        <m:sty m:val="p"/>
                                      </m:rPr>
                                      <a:rPr lang="en-GB" b="0" i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cos</m:t>
                                    </m:r>
                                  </m:fName>
                                  <m:e>
                                    <m:r>
                                      <a:rPr lang="en-GB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𝜃</m:t>
                                    </m:r>
                                    <m:r>
                                      <a:rPr lang="en-GB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=</m:t>
                                    </m:r>
                                  </m:e>
                                </m:func>
                              </m:oMath>
                            </m:oMathPara>
                          </a14:m>
                          <a:endParaRPr lang="en-GB" b="0" dirty="0"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14:m>
                            <m:oMath xmlns:m="http://schemas.openxmlformats.org/officeDocument/2006/math">
                              <m:func>
                                <m:funcPr>
                                  <m:ctrlPr>
                                    <a:rPr lang="en-GB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GB" b="0" i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tan</m:t>
                                  </m:r>
                                </m:fName>
                                <m:e>
                                  <m:r>
                                    <a:rPr lang="en-GB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𝜃</m:t>
                                  </m:r>
                                  <m:r>
                                    <a:rPr lang="en-GB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=</m:t>
                                  </m:r>
                                </m:e>
                              </m:func>
                            </m:oMath>
                          </a14:m>
                          <a:r>
                            <a:rPr lang="en-GB" b="0" dirty="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 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3" name="Table 2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785311713"/>
                  </p:ext>
                </p:extLst>
              </p:nvPr>
            </p:nvGraphicFramePr>
            <p:xfrm>
              <a:off x="253736" y="2852936"/>
              <a:ext cx="8638744" cy="356400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159686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2159686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2159686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2159686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</a:tblGrid>
                  <a:tr h="405212">
                    <a:tc>
                      <a:txBody>
                        <a:bodyPr/>
                        <a:lstStyle/>
                        <a:p>
                          <a:endParaRPr lang="en-GB" b="1" dirty="0"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GB" b="1" dirty="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Sine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GB" b="1" dirty="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Cosine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GB" b="1" dirty="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Tangent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405212">
                    <a:tc>
                      <a:txBody>
                        <a:bodyPr/>
                        <a:lstStyle/>
                        <a:p>
                          <a:r>
                            <a:rPr lang="en-GB" b="1" dirty="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Period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GB" b="0" dirty="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______º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GB" b="0" dirty="0"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GB" b="0" dirty="0"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1376788">
                    <a:tc>
                      <a:txBody>
                        <a:bodyPr/>
                        <a:lstStyle/>
                        <a:p>
                          <a:r>
                            <a:rPr lang="en-GB" b="1" dirty="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Graph</a:t>
                          </a:r>
                        </a:p>
                        <a:p>
                          <a:r>
                            <a:rPr lang="en-GB" sz="1600" b="0" dirty="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(include intercepts</a:t>
                          </a:r>
                          <a:r>
                            <a:rPr lang="en-GB" sz="1600" b="0" baseline="0" dirty="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 with axes)</a:t>
                          </a:r>
                          <a:endParaRPr lang="en-GB" sz="1600" b="0" dirty="0"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GB" b="0" dirty="0"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GB" b="0" dirty="0"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GB" b="0" dirty="0"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1376788">
                    <a:tc>
                      <a:txBody>
                        <a:bodyPr/>
                        <a:lstStyle/>
                        <a:p>
                          <a:endParaRPr lang="en-GB" b="0" dirty="0"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00565" t="-161062" r="-200847" b="-88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200000" t="-161062" r="-100282" b="-88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300847" t="-161062" r="-565" b="-88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</a:tbl>
              </a:graphicData>
            </a:graphic>
          </p:graphicFrame>
        </mc:Fallback>
      </mc:AlternateContent>
      <p:grpSp>
        <p:nvGrpSpPr>
          <p:cNvPr id="9" name="Group 8"/>
          <p:cNvGrpSpPr/>
          <p:nvPr/>
        </p:nvGrpSpPr>
        <p:grpSpPr>
          <a:xfrm>
            <a:off x="550610" y="5299222"/>
            <a:ext cx="1944216" cy="1152128"/>
            <a:chOff x="539552" y="4701411"/>
            <a:chExt cx="1944216" cy="1152128"/>
          </a:xfrm>
        </p:grpSpPr>
        <p:sp>
          <p:nvSpPr>
            <p:cNvPr id="4" name="Isosceles Triangle 3"/>
            <p:cNvSpPr/>
            <p:nvPr/>
          </p:nvSpPr>
          <p:spPr>
            <a:xfrm>
              <a:off x="539552" y="4701411"/>
              <a:ext cx="1656184" cy="864096"/>
            </a:xfrm>
            <a:prstGeom prst="triangle">
              <a:avLst>
                <a:gd name="adj" fmla="val 0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" name="Rectangle 4"/>
            <p:cNvSpPr/>
            <p:nvPr/>
          </p:nvSpPr>
          <p:spPr>
            <a:xfrm>
              <a:off x="539552" y="5349483"/>
              <a:ext cx="216024" cy="216024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" name="Pie 5"/>
            <p:cNvSpPr/>
            <p:nvPr/>
          </p:nvSpPr>
          <p:spPr>
            <a:xfrm>
              <a:off x="1907704" y="5277475"/>
              <a:ext cx="576064" cy="576064"/>
            </a:xfrm>
            <a:prstGeom prst="pie">
              <a:avLst>
                <a:gd name="adj1" fmla="val 10861844"/>
                <a:gd name="adj2" fmla="val 12529897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8" name="TextBox 7"/>
                <p:cNvSpPr txBox="1"/>
                <p:nvPr/>
              </p:nvSpPr>
              <p:spPr>
                <a:xfrm>
                  <a:off x="1536606" y="5281798"/>
                  <a:ext cx="385362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l-GR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𝜃</m:t>
                        </m:r>
                      </m:oMath>
                    </m:oMathPara>
                  </a14:m>
                  <a:endParaRPr lang="en-GB" i="1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mc:Choice>
          <mc:Fallback>
            <p:sp>
              <p:nvSpPr>
                <p:cNvPr id="8" name="TextBox 7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536606" y="5281798"/>
                  <a:ext cx="385362" cy="369332"/>
                </a:xfrm>
                <a:prstGeom prst="rect">
                  <a:avLst/>
                </a:prstGeom>
                <a:blipFill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4" name="Group 13"/>
          <p:cNvGrpSpPr/>
          <p:nvPr/>
        </p:nvGrpSpPr>
        <p:grpSpPr>
          <a:xfrm>
            <a:off x="2463493" y="3864342"/>
            <a:ext cx="1944216" cy="1096963"/>
            <a:chOff x="2483768" y="3356992"/>
            <a:chExt cx="1944216" cy="1096963"/>
          </a:xfrm>
        </p:grpSpPr>
        <p:cxnSp>
          <p:nvCxnSpPr>
            <p:cNvPr id="11" name="Straight Arrow Connector 10"/>
            <p:cNvCxnSpPr/>
            <p:nvPr/>
          </p:nvCxnSpPr>
          <p:spPr>
            <a:xfrm flipV="1">
              <a:off x="2627784" y="3356992"/>
              <a:ext cx="0" cy="1096963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Arrow Connector 12"/>
            <p:cNvCxnSpPr/>
            <p:nvPr/>
          </p:nvCxnSpPr>
          <p:spPr>
            <a:xfrm>
              <a:off x="2483768" y="3933056"/>
              <a:ext cx="1944216" cy="0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" name="Group 14"/>
          <p:cNvGrpSpPr/>
          <p:nvPr/>
        </p:nvGrpSpPr>
        <p:grpSpPr>
          <a:xfrm>
            <a:off x="4619445" y="3864341"/>
            <a:ext cx="1944216" cy="1096963"/>
            <a:chOff x="2483768" y="3356992"/>
            <a:chExt cx="1944216" cy="1096963"/>
          </a:xfrm>
        </p:grpSpPr>
        <p:cxnSp>
          <p:nvCxnSpPr>
            <p:cNvPr id="16" name="Straight Arrow Connector 15"/>
            <p:cNvCxnSpPr/>
            <p:nvPr/>
          </p:nvCxnSpPr>
          <p:spPr>
            <a:xfrm flipV="1">
              <a:off x="2627784" y="3356992"/>
              <a:ext cx="0" cy="1096963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Arrow Connector 16"/>
            <p:cNvCxnSpPr/>
            <p:nvPr/>
          </p:nvCxnSpPr>
          <p:spPr>
            <a:xfrm>
              <a:off x="2483768" y="3933056"/>
              <a:ext cx="1944216" cy="0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Group 17"/>
          <p:cNvGrpSpPr/>
          <p:nvPr/>
        </p:nvGrpSpPr>
        <p:grpSpPr>
          <a:xfrm>
            <a:off x="6775397" y="3864340"/>
            <a:ext cx="1944216" cy="1096963"/>
            <a:chOff x="2483768" y="3356992"/>
            <a:chExt cx="1944216" cy="1096963"/>
          </a:xfrm>
        </p:grpSpPr>
        <p:cxnSp>
          <p:nvCxnSpPr>
            <p:cNvPr id="19" name="Straight Arrow Connector 18"/>
            <p:cNvCxnSpPr/>
            <p:nvPr/>
          </p:nvCxnSpPr>
          <p:spPr>
            <a:xfrm flipV="1">
              <a:off x="2627784" y="3356992"/>
              <a:ext cx="0" cy="1096963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Arrow Connector 19"/>
            <p:cNvCxnSpPr/>
            <p:nvPr/>
          </p:nvCxnSpPr>
          <p:spPr>
            <a:xfrm>
              <a:off x="2483768" y="3933056"/>
              <a:ext cx="1944216" cy="0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3735205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5C94E0-EC96-D7F0-3AEA-537C31D238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ACFB142-F257-A7CB-CD8C-F823264AC10E}"/>
              </a:ext>
            </a:extLst>
          </p:cNvPr>
          <p:cNvSpPr txBox="1"/>
          <p:nvPr/>
        </p:nvSpPr>
        <p:spPr>
          <a:xfrm>
            <a:off x="251520" y="1124744"/>
            <a:ext cx="86409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u="sng" dirty="0">
                <a:latin typeface="Arial" panose="020B0604020202020204" pitchFamily="34" charset="0"/>
                <a:cs typeface="Arial" panose="020B0604020202020204" pitchFamily="34" charset="0"/>
              </a:rPr>
              <a:t>Answers</a:t>
            </a:r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3" name="Table 2">
                <a:extLst>
                  <a:ext uri="{FF2B5EF4-FFF2-40B4-BE49-F238E27FC236}">
                    <a16:creationId xmlns:a16="http://schemas.microsoft.com/office/drawing/2014/main" id="{F55BFA59-5A9D-E947-9590-823C2C7BCDB2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043957468"/>
                  </p:ext>
                </p:extLst>
              </p:nvPr>
            </p:nvGraphicFramePr>
            <p:xfrm>
              <a:off x="253736" y="2852936"/>
              <a:ext cx="8638744" cy="356400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159686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2159686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2159686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2159686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</a:tblGrid>
                  <a:tr h="405212">
                    <a:tc>
                      <a:txBody>
                        <a:bodyPr/>
                        <a:lstStyle/>
                        <a:p>
                          <a:endParaRPr lang="en-GB" b="1" dirty="0"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GB" b="1" dirty="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Sine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GB" b="1" dirty="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Cosine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GB" b="1" dirty="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Tangent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405212">
                    <a:tc>
                      <a:txBody>
                        <a:bodyPr/>
                        <a:lstStyle/>
                        <a:p>
                          <a:r>
                            <a:rPr lang="en-GB" b="1" dirty="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Period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GB" b="1" dirty="0">
                              <a:solidFill>
                                <a:srgbClr val="FF0000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360</a:t>
                          </a:r>
                          <a:r>
                            <a:rPr lang="en-GB" b="0" dirty="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º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GB" b="1" dirty="0">
                              <a:solidFill>
                                <a:srgbClr val="FF0000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360°</a:t>
                          </a:r>
                          <a:endParaRPr lang="en-GB" b="0" dirty="0"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GB" b="1" dirty="0">
                              <a:solidFill>
                                <a:srgbClr val="FF0000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180°</a:t>
                          </a:r>
                          <a:endParaRPr lang="en-GB" b="0" dirty="0"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1376788">
                    <a:tc>
                      <a:txBody>
                        <a:bodyPr/>
                        <a:lstStyle/>
                        <a:p>
                          <a:r>
                            <a:rPr lang="en-GB" b="1" dirty="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Graph</a:t>
                          </a:r>
                        </a:p>
                        <a:p>
                          <a:r>
                            <a:rPr lang="en-GB" sz="1600" b="0" dirty="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(include intercepts</a:t>
                          </a:r>
                          <a:r>
                            <a:rPr lang="en-GB" sz="1600" b="0" baseline="0" dirty="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 with axes)</a:t>
                          </a:r>
                          <a:endParaRPr lang="en-GB" sz="1600" b="0" dirty="0"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GB" b="0" dirty="0"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GB" b="0" dirty="0"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GB" b="0" dirty="0"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1376788">
                    <a:tc>
                      <a:txBody>
                        <a:bodyPr/>
                        <a:lstStyle/>
                        <a:p>
                          <a:endParaRPr lang="en-GB" b="0" dirty="0"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unc>
                                  <m:funcPr>
                                    <m:ctrlPr>
                                      <a:rPr lang="en-GB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funcPr>
                                  <m:fName>
                                    <m:r>
                                      <m:rPr>
                                        <m:sty m:val="p"/>
                                      </m:rPr>
                                      <a:rPr lang="en-GB" b="0" i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sin</m:t>
                                    </m:r>
                                  </m:fName>
                                  <m:e>
                                    <m:r>
                                      <a:rPr lang="en-GB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𝜃</m:t>
                                    </m:r>
                                  </m:e>
                                </m:func>
                                <m:r>
                                  <a:rPr lang="en-GB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=</m:t>
                                </m:r>
                                <m:f>
                                  <m:fPr>
                                    <m:ctrlPr>
                                      <a:rPr lang="en-GB" b="0" i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m:rPr>
                                        <m:sty m:val="p"/>
                                      </m:rPr>
                                      <a:rPr lang="en-GB" b="0" i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opp</m:t>
                                    </m:r>
                                  </m:num>
                                  <m:den>
                                    <m:r>
                                      <m:rPr>
                                        <m:sty m:val="p"/>
                                      </m:rPr>
                                      <a:rPr lang="en-GB" b="0" i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hyp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GB" b="0" i="0" dirty="0"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func>
                                  <m:funcPr>
                                    <m:ctrlPr>
                                      <a:rPr lang="en-GB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funcPr>
                                  <m:fName>
                                    <m:r>
                                      <m:rPr>
                                        <m:sty m:val="p"/>
                                      </m:rPr>
                                      <a:rPr lang="en-GB" b="0" i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cos</m:t>
                                    </m:r>
                                  </m:fName>
                                  <m:e>
                                    <m:r>
                                      <a:rPr lang="en-GB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𝜃</m:t>
                                    </m:r>
                                    <m:r>
                                      <a:rPr lang="en-GB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=</m:t>
                                    </m:r>
                                  </m:e>
                                </m:func>
                                <m:f>
                                  <m:fPr>
                                    <m:ctrlPr>
                                      <a:rPr lang="en-GB" b="1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b="1" i="0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𝐚𝐝𝐣</m:t>
                                    </m:r>
                                  </m:num>
                                  <m:den>
                                    <m:r>
                                      <a:rPr lang="en-GB" b="1" i="0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𝐡𝐲𝐩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GB" b="1" dirty="0"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unc>
                                  <m:funcPr>
                                    <m:ctrlPr>
                                      <a:rPr lang="en-GB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funcPr>
                                  <m:fName>
                                    <m:r>
                                      <m:rPr>
                                        <m:sty m:val="p"/>
                                      </m:rPr>
                                      <a:rPr lang="en-GB" b="0" i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tan</m:t>
                                    </m:r>
                                  </m:fName>
                                  <m:e>
                                    <m:r>
                                      <a:rPr lang="en-GB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𝜃</m:t>
                                    </m:r>
                                    <m:r>
                                      <a:rPr lang="en-GB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=</m:t>
                                    </m:r>
                                  </m:e>
                                </m:func>
                                <m:f>
                                  <m:fPr>
                                    <m:ctrlPr>
                                      <a:rPr lang="en-GB" b="1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b="1" i="0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𝐨𝐩𝐩</m:t>
                                    </m:r>
                                  </m:num>
                                  <m:den>
                                    <m:r>
                                      <a:rPr lang="en-GB" b="1" i="0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𝐚𝐝𝐣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GB" b="0" dirty="0"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3" name="Table 2">
                <a:extLst>
                  <a:ext uri="{FF2B5EF4-FFF2-40B4-BE49-F238E27FC236}">
                    <a16:creationId xmlns:a16="http://schemas.microsoft.com/office/drawing/2014/main" id="{F55BFA59-5A9D-E947-9590-823C2C7BCDB2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043957468"/>
                  </p:ext>
                </p:extLst>
              </p:nvPr>
            </p:nvGraphicFramePr>
            <p:xfrm>
              <a:off x="253736" y="2852936"/>
              <a:ext cx="8638744" cy="356400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159686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2159686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2159686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2159686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</a:tblGrid>
                  <a:tr h="405212">
                    <a:tc>
                      <a:txBody>
                        <a:bodyPr/>
                        <a:lstStyle/>
                        <a:p>
                          <a:endParaRPr lang="en-GB" b="1" dirty="0"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GB" b="1" dirty="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Sine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GB" b="1" dirty="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Cosine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GB" b="1" dirty="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Tangent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405212">
                    <a:tc>
                      <a:txBody>
                        <a:bodyPr/>
                        <a:lstStyle/>
                        <a:p>
                          <a:r>
                            <a:rPr lang="en-GB" b="1" dirty="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Period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GB" b="1" dirty="0">
                              <a:solidFill>
                                <a:srgbClr val="FF0000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360</a:t>
                          </a:r>
                          <a:r>
                            <a:rPr lang="en-GB" b="0" dirty="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º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GB" b="1" dirty="0">
                              <a:solidFill>
                                <a:srgbClr val="FF0000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360°</a:t>
                          </a:r>
                          <a:endParaRPr lang="en-GB" b="0" dirty="0"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GB" b="1" dirty="0">
                              <a:solidFill>
                                <a:srgbClr val="FF0000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180°</a:t>
                          </a:r>
                          <a:endParaRPr lang="en-GB" b="0" dirty="0"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1376788">
                    <a:tc>
                      <a:txBody>
                        <a:bodyPr/>
                        <a:lstStyle/>
                        <a:p>
                          <a:r>
                            <a:rPr lang="en-GB" b="1" dirty="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Graph</a:t>
                          </a:r>
                        </a:p>
                        <a:p>
                          <a:r>
                            <a:rPr lang="en-GB" sz="1600" b="0" dirty="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(include intercepts</a:t>
                          </a:r>
                          <a:r>
                            <a:rPr lang="en-GB" sz="1600" b="0" baseline="0" dirty="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 with axes)</a:t>
                          </a:r>
                          <a:endParaRPr lang="en-GB" sz="1600" b="0" dirty="0"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GB" b="0" dirty="0"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GB" b="0" dirty="0"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GB" b="0" dirty="0"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1376788">
                    <a:tc>
                      <a:txBody>
                        <a:bodyPr/>
                        <a:lstStyle/>
                        <a:p>
                          <a:endParaRPr lang="en-GB" b="0" dirty="0"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00565" t="-161062" r="-200847" b="-88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200000" t="-161062" r="-100282" b="-88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300847" t="-161062" r="-565" b="-88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</a:tbl>
              </a:graphicData>
            </a:graphic>
          </p:graphicFrame>
        </mc:Fallback>
      </mc:AlternateContent>
      <p:grpSp>
        <p:nvGrpSpPr>
          <p:cNvPr id="9" name="Group 8">
            <a:extLst>
              <a:ext uri="{FF2B5EF4-FFF2-40B4-BE49-F238E27FC236}">
                <a16:creationId xmlns:a16="http://schemas.microsoft.com/office/drawing/2014/main" id="{14996CB3-D8DF-0DE0-176E-7AFCDD6429A3}"/>
              </a:ext>
            </a:extLst>
          </p:cNvPr>
          <p:cNvGrpSpPr/>
          <p:nvPr/>
        </p:nvGrpSpPr>
        <p:grpSpPr>
          <a:xfrm>
            <a:off x="550610" y="5299222"/>
            <a:ext cx="1944216" cy="1152128"/>
            <a:chOff x="539552" y="4701411"/>
            <a:chExt cx="1944216" cy="1152128"/>
          </a:xfrm>
        </p:grpSpPr>
        <p:sp>
          <p:nvSpPr>
            <p:cNvPr id="4" name="Isosceles Triangle 3">
              <a:extLst>
                <a:ext uri="{FF2B5EF4-FFF2-40B4-BE49-F238E27FC236}">
                  <a16:creationId xmlns:a16="http://schemas.microsoft.com/office/drawing/2014/main" id="{40C12A09-FE3F-7047-9294-583480517186}"/>
                </a:ext>
              </a:extLst>
            </p:cNvPr>
            <p:cNvSpPr/>
            <p:nvPr/>
          </p:nvSpPr>
          <p:spPr>
            <a:xfrm>
              <a:off x="539552" y="4701411"/>
              <a:ext cx="1656184" cy="864096"/>
            </a:xfrm>
            <a:prstGeom prst="triangle">
              <a:avLst>
                <a:gd name="adj" fmla="val 0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5CED4E61-D80B-0A23-CAC3-5B72AA3B9D65}"/>
                </a:ext>
              </a:extLst>
            </p:cNvPr>
            <p:cNvSpPr/>
            <p:nvPr/>
          </p:nvSpPr>
          <p:spPr>
            <a:xfrm>
              <a:off x="539552" y="5349483"/>
              <a:ext cx="216024" cy="216024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" name="Pie 5">
              <a:extLst>
                <a:ext uri="{FF2B5EF4-FFF2-40B4-BE49-F238E27FC236}">
                  <a16:creationId xmlns:a16="http://schemas.microsoft.com/office/drawing/2014/main" id="{E2C1D5B0-029B-89F1-B60C-33597FB894A4}"/>
                </a:ext>
              </a:extLst>
            </p:cNvPr>
            <p:cNvSpPr/>
            <p:nvPr/>
          </p:nvSpPr>
          <p:spPr>
            <a:xfrm>
              <a:off x="1907704" y="5277475"/>
              <a:ext cx="576064" cy="576064"/>
            </a:xfrm>
            <a:prstGeom prst="pie">
              <a:avLst>
                <a:gd name="adj1" fmla="val 10861844"/>
                <a:gd name="adj2" fmla="val 12529897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8" name="TextBox 7">
                  <a:extLst>
                    <a:ext uri="{FF2B5EF4-FFF2-40B4-BE49-F238E27FC236}">
                      <a16:creationId xmlns:a16="http://schemas.microsoft.com/office/drawing/2014/main" id="{C5EF09E7-6CFE-47F4-343F-1A5C38731906}"/>
                    </a:ext>
                  </a:extLst>
                </p:cNvPr>
                <p:cNvSpPr txBox="1"/>
                <p:nvPr/>
              </p:nvSpPr>
              <p:spPr>
                <a:xfrm>
                  <a:off x="1536606" y="5281798"/>
                  <a:ext cx="385362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l-GR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𝜃</m:t>
                        </m:r>
                      </m:oMath>
                    </m:oMathPara>
                  </a14:m>
                  <a:endParaRPr lang="en-GB" i="1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mc:Choice>
          <mc:Fallback>
            <p:sp>
              <p:nvSpPr>
                <p:cNvPr id="8" name="TextBox 7">
                  <a:extLst>
                    <a:ext uri="{FF2B5EF4-FFF2-40B4-BE49-F238E27FC236}">
                      <a16:creationId xmlns:a16="http://schemas.microsoft.com/office/drawing/2014/main" id="{C5EF09E7-6CFE-47F4-343F-1A5C38731906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536606" y="5281798"/>
                  <a:ext cx="385362" cy="369332"/>
                </a:xfrm>
                <a:prstGeom prst="rect">
                  <a:avLst/>
                </a:prstGeom>
                <a:blipFill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pic>
        <p:nvPicPr>
          <p:cNvPr id="21" name="Picture 20">
            <a:extLst>
              <a:ext uri="{FF2B5EF4-FFF2-40B4-BE49-F238E27FC236}">
                <a16:creationId xmlns:a16="http://schemas.microsoft.com/office/drawing/2014/main" id="{D3B493D4-4094-84CB-8DF0-FBA13154881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8492" t="23423" r="68817" b="51968"/>
          <a:stretch/>
        </p:blipFill>
        <p:spPr>
          <a:xfrm>
            <a:off x="2494826" y="3759018"/>
            <a:ext cx="1984706" cy="1210187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DC1CD676-B831-D86F-909E-CB196E6C539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3474" t="49015" r="63835" b="25391"/>
          <a:stretch/>
        </p:blipFill>
        <p:spPr>
          <a:xfrm>
            <a:off x="4701298" y="3733312"/>
            <a:ext cx="1984707" cy="1258594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8C4E6D23-BB7B-EC49-2BD4-E4D3FA19AE21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9046" t="34250" r="56641" b="23422"/>
          <a:stretch/>
        </p:blipFill>
        <p:spPr>
          <a:xfrm>
            <a:off x="6804248" y="3733312"/>
            <a:ext cx="2053036" cy="12585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40858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5597087" y="1844824"/>
            <a:ext cx="3371311" cy="3295283"/>
            <a:chOff x="3779912" y="1470250"/>
            <a:chExt cx="3371311" cy="3295283"/>
          </a:xfrm>
        </p:grpSpPr>
        <p:cxnSp>
          <p:nvCxnSpPr>
            <p:cNvPr id="3" name="Straight Arrow Connector 2"/>
            <p:cNvCxnSpPr/>
            <p:nvPr/>
          </p:nvCxnSpPr>
          <p:spPr>
            <a:xfrm flipV="1">
              <a:off x="5302955" y="1645156"/>
              <a:ext cx="0" cy="3120377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" name="Straight Arrow Connector 3"/>
            <p:cNvCxnSpPr/>
            <p:nvPr/>
          </p:nvCxnSpPr>
          <p:spPr>
            <a:xfrm>
              <a:off x="3779912" y="3283959"/>
              <a:ext cx="3168352" cy="3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" name="Oval 5"/>
            <p:cNvSpPr/>
            <p:nvPr/>
          </p:nvSpPr>
          <p:spPr>
            <a:xfrm>
              <a:off x="4216926" y="2197930"/>
              <a:ext cx="2172058" cy="2172059"/>
            </a:xfrm>
            <a:prstGeom prst="ellipse">
              <a:avLst/>
            </a:prstGeom>
            <a:noFill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8" name="TextBox 7"/>
                <p:cNvSpPr txBox="1"/>
                <p:nvPr/>
              </p:nvSpPr>
              <p:spPr>
                <a:xfrm>
                  <a:off x="4998063" y="1470250"/>
                  <a:ext cx="382605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i="1" dirty="0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𝑦</m:t>
                        </m:r>
                      </m:oMath>
                    </m:oMathPara>
                  </a14:m>
                  <a:endParaRPr lang="en-GB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mc:Choice>
          <mc:Fallback>
            <p:sp>
              <p:nvSpPr>
                <p:cNvPr id="8" name="TextBox 7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998063" y="1470250"/>
                  <a:ext cx="382605" cy="369332"/>
                </a:xfrm>
                <a:prstGeom prst="rect">
                  <a:avLst/>
                </a:prstGeom>
                <a:blipFill>
                  <a:blip r:embed="rId2"/>
                  <a:stretch>
                    <a:fillRect b="-8333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Requires="a14">
            <p:sp>
              <p:nvSpPr>
                <p:cNvPr id="9" name="TextBox 8"/>
                <p:cNvSpPr txBox="1"/>
                <p:nvPr/>
              </p:nvSpPr>
              <p:spPr>
                <a:xfrm>
                  <a:off x="6693876" y="3264931"/>
                  <a:ext cx="379206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i="1" dirty="0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𝑥</m:t>
                        </m:r>
                      </m:oMath>
                    </m:oMathPara>
                  </a14:m>
                  <a:endParaRPr lang="en-GB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mc:Choice>
          <mc:Fallback>
            <p:sp>
              <p:nvSpPr>
                <p:cNvPr id="9" name="TextBox 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693876" y="3264931"/>
                  <a:ext cx="379206" cy="369332"/>
                </a:xfrm>
                <a:prstGeom prst="rect">
                  <a:avLst/>
                </a:prstGeom>
                <a:blipFill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Requires="a14">
            <p:sp>
              <p:nvSpPr>
                <p:cNvPr id="10" name="TextBox 9"/>
                <p:cNvSpPr txBox="1"/>
                <p:nvPr/>
              </p:nvSpPr>
              <p:spPr>
                <a:xfrm>
                  <a:off x="5545059" y="2980760"/>
                  <a:ext cx="385362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𝜃</m:t>
                        </m:r>
                      </m:oMath>
                    </m:oMathPara>
                  </a14:m>
                  <a:endParaRPr lang="en-GB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mc:Choice>
          <mc:Fallback>
            <p:sp>
              <p:nvSpPr>
                <p:cNvPr id="10" name="TextBox 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545059" y="2980760"/>
                  <a:ext cx="385362" cy="369332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2" name="Straight Connector 11"/>
            <p:cNvCxnSpPr/>
            <p:nvPr/>
          </p:nvCxnSpPr>
          <p:spPr>
            <a:xfrm flipV="1">
              <a:off x="5302955" y="2677562"/>
              <a:ext cx="853221" cy="606397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TextBox 12"/>
            <p:cNvSpPr txBox="1"/>
            <p:nvPr/>
          </p:nvSpPr>
          <p:spPr>
            <a:xfrm>
              <a:off x="5557108" y="2556278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</a:p>
          </p:txBody>
        </p: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14" name="TextBox 13"/>
                <p:cNvSpPr txBox="1"/>
                <p:nvPr/>
              </p:nvSpPr>
              <p:spPr>
                <a:xfrm>
                  <a:off x="6210966" y="2407735"/>
                  <a:ext cx="940257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i="1" dirty="0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𝑃</m:t>
                        </m:r>
                        <m:r>
                          <a:rPr lang="en-GB" i="1" dirty="0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(</m:t>
                        </m:r>
                        <m:r>
                          <a:rPr lang="en-GB" i="1" dirty="0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𝑥</m:t>
                        </m:r>
                        <m:r>
                          <a:rPr lang="en-GB" i="1" dirty="0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, </m:t>
                        </m:r>
                        <m:r>
                          <a:rPr lang="en-GB" i="1" dirty="0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𝑦</m:t>
                        </m:r>
                        <m:r>
                          <a:rPr lang="en-GB" i="1" dirty="0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)</m:t>
                        </m:r>
                      </m:oMath>
                    </m:oMathPara>
                  </a14:m>
                  <a:endParaRPr lang="en-GB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mc:Choice>
          <mc:Fallback>
            <p:sp>
              <p:nvSpPr>
                <p:cNvPr id="14" name="TextBox 1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210966" y="2407735"/>
                  <a:ext cx="940257" cy="369332"/>
                </a:xfrm>
                <a:prstGeom prst="rect">
                  <a:avLst/>
                </a:prstGeom>
                <a:blipFill>
                  <a:blip r:embed="rId5"/>
                  <a:stretch>
                    <a:fillRect b="-14754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6" name="Oval 15"/>
            <p:cNvSpPr/>
            <p:nvPr/>
          </p:nvSpPr>
          <p:spPr>
            <a:xfrm>
              <a:off x="6138958" y="2627818"/>
              <a:ext cx="72008" cy="72008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8" name="TextBox 17"/>
          <p:cNvSpPr txBox="1"/>
          <p:nvPr/>
        </p:nvSpPr>
        <p:spPr>
          <a:xfrm>
            <a:off x="2123728" y="1124744"/>
            <a:ext cx="67687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u="sng" dirty="0">
                <a:latin typeface="Arial" panose="020B0604020202020204" pitchFamily="34" charset="0"/>
                <a:cs typeface="Arial" panose="020B0604020202020204" pitchFamily="34" charset="0"/>
              </a:rPr>
              <a:t>The Unit Circle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9" name="TextBox 18"/>
              <p:cNvSpPr txBox="1"/>
              <p:nvPr/>
            </p:nvSpPr>
            <p:spPr>
              <a:xfrm>
                <a:off x="2237004" y="1937298"/>
                <a:ext cx="3360082" cy="18211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>
                    <a:latin typeface="Arial" panose="020B0604020202020204" pitchFamily="34" charset="0"/>
                    <a:cs typeface="Arial" panose="020B0604020202020204" pitchFamily="34" charset="0"/>
                  </a:rPr>
                  <a:t>The unit circle has equation </a:t>
                </a:r>
                <a14:m>
                  <m:oMath xmlns:m="http://schemas.openxmlformats.org/officeDocument/2006/math">
                    <m:r>
                      <a:rPr lang="en-GB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𝑥</m:t>
                    </m:r>
                    <m:r>
                      <a:rPr lang="en-GB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²+</m:t>
                    </m:r>
                    <m:r>
                      <a:rPr lang="en-GB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𝑦</m:t>
                    </m:r>
                    <m:r>
                      <a:rPr lang="en-GB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²=1</m:t>
                    </m:r>
                  </m:oMath>
                </a14:m>
                <a:endParaRPr lang="en-GB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endParaRPr lang="en-GB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r>
                  <a:rPr lang="en-GB" dirty="0">
                    <a:latin typeface="Arial" panose="020B0604020202020204" pitchFamily="34" charset="0"/>
                    <a:cs typeface="Arial" panose="020B0604020202020204" pitchFamily="34" charset="0"/>
                  </a:rPr>
                  <a:t>Since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GB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GB" b="0" i="0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cos</m:t>
                        </m:r>
                      </m:fName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𝜃</m:t>
                        </m:r>
                      </m:e>
                    </m:func>
                    <m:r>
                      <a:rPr lang="en-GB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=</m:t>
                    </m:r>
                    <m:r>
                      <a:rPr lang="en-GB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𝑥</m:t>
                    </m:r>
                  </m:oMath>
                </a14:m>
                <a:r>
                  <a:rPr lang="en-GB" dirty="0">
                    <a:latin typeface="Arial" panose="020B0604020202020204" pitchFamily="34" charset="0"/>
                    <a:cs typeface="Arial" panose="020B0604020202020204" pitchFamily="34" charset="0"/>
                  </a:rPr>
                  <a:t> and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GB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GB" b="0" i="0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sin</m:t>
                        </m:r>
                      </m:fName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𝜃</m:t>
                        </m:r>
                      </m:e>
                    </m:func>
                    <m:r>
                      <a:rPr lang="en-GB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=</m:t>
                    </m:r>
                    <m:r>
                      <a:rPr lang="en-GB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𝑦</m:t>
                    </m:r>
                  </m:oMath>
                </a14:m>
                <a:r>
                  <a:rPr lang="en-GB" dirty="0">
                    <a:latin typeface="Arial" panose="020B0604020202020204" pitchFamily="34" charset="0"/>
                    <a:cs typeface="Arial" panose="020B0604020202020204" pitchFamily="34" charset="0"/>
                  </a:rPr>
                  <a:t>,</a:t>
                </a:r>
              </a:p>
              <a:p>
                <a:r>
                  <a:rPr lang="en-GB" dirty="0">
                    <a:latin typeface="Arial" panose="020B0604020202020204" pitchFamily="34" charset="0"/>
                    <a:cs typeface="Arial" panose="020B0604020202020204" pitchFamily="34" charset="0"/>
                  </a:rPr>
                  <a:t>it follows that </a:t>
                </a:r>
              </a:p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GB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GB" b="0" i="0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cos</m:t>
                        </m:r>
                      </m:e>
                      <m:sup>
                        <m:r>
                          <a:rPr lang="en-GB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2</m:t>
                        </m:r>
                      </m:sup>
                    </m:sSup>
                    <m:r>
                      <a:rPr lang="en-GB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𝜃</m:t>
                    </m:r>
                    <m:r>
                      <a:rPr lang="en-GB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+</m:t>
                    </m:r>
                    <m:sSup>
                      <m:sSupPr>
                        <m:ctrlPr>
                          <a:rPr lang="en-GB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GB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sin</m:t>
                        </m:r>
                      </m:e>
                      <m:sup>
                        <m:r>
                          <a:rPr lang="en-GB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2</m:t>
                        </m:r>
                      </m:sup>
                    </m:sSup>
                    <m:r>
                      <a:rPr lang="en-GB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𝜃</m:t>
                    </m:r>
                    <m:r>
                      <a:rPr lang="en-GB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=1</m:t>
                    </m:r>
                  </m:oMath>
                </a14:m>
                <a:r>
                  <a:rPr lang="en-GB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</a:p>
            </p:txBody>
          </p:sp>
        </mc:Choice>
        <mc:Fallback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37004" y="1937298"/>
                <a:ext cx="3360082" cy="1821140"/>
              </a:xfrm>
              <a:prstGeom prst="rect">
                <a:avLst/>
              </a:prstGeom>
              <a:blipFill>
                <a:blip r:embed="rId6"/>
                <a:stretch>
                  <a:fillRect l="-1633" t="-200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0" name="Rectangle 19"/>
              <p:cNvSpPr/>
              <p:nvPr/>
            </p:nvSpPr>
            <p:spPr>
              <a:xfrm>
                <a:off x="2242085" y="4021474"/>
                <a:ext cx="3487124" cy="1415441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b="1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For all values of </a:t>
                </a:r>
                <a14:m>
                  <m:oMath xmlns:m="http://schemas.openxmlformats.org/officeDocument/2006/math">
                    <m:r>
                      <a:rPr lang="en-GB" sz="20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𝜽</m:t>
                    </m:r>
                  </m:oMath>
                </a14:m>
                <a:r>
                  <a:rPr lang="en-GB" sz="2000" b="1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,</a:t>
                </a:r>
              </a:p>
              <a:p>
                <a:pPr algn="ctr"/>
                <a:endParaRPr lang="en-GB" sz="2000" b="1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000" b="1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sSupPr>
                        <m:e>
                          <m:r>
                            <a:rPr lang="en-GB" sz="2000" b="1" i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𝐜𝐨𝐬</m:t>
                          </m:r>
                        </m:e>
                        <m:sup>
                          <m:r>
                            <a:rPr lang="en-GB" sz="2000" b="1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𝟐</m:t>
                          </m:r>
                        </m:sup>
                      </m:sSup>
                      <m:r>
                        <a:rPr lang="en-GB" sz="2000" b="1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m:t>𝜽</m:t>
                      </m:r>
                      <m:r>
                        <a:rPr lang="en-GB" sz="2000" b="1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m:t>+</m:t>
                      </m:r>
                      <m:sSup>
                        <m:sSupPr>
                          <m:ctrlPr>
                            <a:rPr lang="en-GB" sz="2000" b="1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sSupPr>
                        <m:e>
                          <m:r>
                            <a:rPr lang="en-GB" sz="2000" b="1" i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  <m:t>𝐬𝐢𝐧</m:t>
                          </m:r>
                        </m:e>
                        <m:sup>
                          <m:r>
                            <a:rPr lang="en-GB" sz="2000" b="1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  <m:t>𝟐</m:t>
                          </m:r>
                        </m:sup>
                      </m:sSup>
                      <m:r>
                        <a:rPr lang="en-GB" sz="2000" b="1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m:t>𝜽</m:t>
                      </m:r>
                      <m:r>
                        <a:rPr lang="en-GB" sz="20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m:t>≡</m:t>
                      </m:r>
                      <m:r>
                        <a:rPr lang="en-GB" sz="2000" b="1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m:t>𝟏</m:t>
                      </m:r>
                    </m:oMath>
                  </m:oMathPara>
                </a14:m>
                <a:endParaRPr lang="en-GB" sz="2000" b="1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>
          <p:sp>
            <p:nvSpPr>
              <p:cNvPr id="20" name="Rectangle 1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42085" y="4021474"/>
                <a:ext cx="3487124" cy="1415441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Cloud Callout 1"/>
          <p:cNvSpPr/>
          <p:nvPr/>
        </p:nvSpPr>
        <p:spPr>
          <a:xfrm>
            <a:off x="5635205" y="2112920"/>
            <a:ext cx="1276280" cy="552774"/>
          </a:xfrm>
          <a:prstGeom prst="cloudCallout">
            <a:avLst>
              <a:gd name="adj1" fmla="val -63607"/>
              <a:gd name="adj2" fmla="val 84720"/>
            </a:avLst>
          </a:prstGeom>
          <a:solidFill>
            <a:srgbClr val="9842B0"/>
          </a:solidFill>
          <a:ln>
            <a:solidFill>
              <a:schemeClr val="tx1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Why?</a:t>
            </a:r>
          </a:p>
        </p:txBody>
      </p:sp>
    </p:spTree>
    <p:extLst>
      <p:ext uri="{BB962C8B-B14F-4D97-AF65-F5344CB8AC3E}">
        <p14:creationId xmlns:p14="http://schemas.microsoft.com/office/powerpoint/2010/main" val="12940544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5597087" y="1844824"/>
            <a:ext cx="3371311" cy="3295283"/>
            <a:chOff x="3779912" y="1470250"/>
            <a:chExt cx="3371311" cy="3295283"/>
          </a:xfrm>
        </p:grpSpPr>
        <p:cxnSp>
          <p:nvCxnSpPr>
            <p:cNvPr id="3" name="Straight Arrow Connector 2"/>
            <p:cNvCxnSpPr/>
            <p:nvPr/>
          </p:nvCxnSpPr>
          <p:spPr>
            <a:xfrm flipV="1">
              <a:off x="5302955" y="1645156"/>
              <a:ext cx="0" cy="3120377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" name="Straight Arrow Connector 3"/>
            <p:cNvCxnSpPr/>
            <p:nvPr/>
          </p:nvCxnSpPr>
          <p:spPr>
            <a:xfrm>
              <a:off x="3779912" y="3283959"/>
              <a:ext cx="3168352" cy="3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" name="Oval 5"/>
            <p:cNvSpPr/>
            <p:nvPr/>
          </p:nvSpPr>
          <p:spPr>
            <a:xfrm>
              <a:off x="4216926" y="2197930"/>
              <a:ext cx="2172058" cy="2172059"/>
            </a:xfrm>
            <a:prstGeom prst="ellipse">
              <a:avLst/>
            </a:prstGeom>
            <a:noFill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8" name="TextBox 7"/>
                <p:cNvSpPr txBox="1"/>
                <p:nvPr/>
              </p:nvSpPr>
              <p:spPr>
                <a:xfrm>
                  <a:off x="4998063" y="1470250"/>
                  <a:ext cx="382605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i="1" dirty="0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𝑦</m:t>
                        </m:r>
                      </m:oMath>
                    </m:oMathPara>
                  </a14:m>
                  <a:endParaRPr lang="en-GB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mc:Choice>
          <mc:Fallback>
            <p:sp>
              <p:nvSpPr>
                <p:cNvPr id="8" name="TextBox 7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998063" y="1470250"/>
                  <a:ext cx="382605" cy="369332"/>
                </a:xfrm>
                <a:prstGeom prst="rect">
                  <a:avLst/>
                </a:prstGeom>
                <a:blipFill>
                  <a:blip r:embed="rId2"/>
                  <a:stretch>
                    <a:fillRect b="-8333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Requires="a14">
            <p:sp>
              <p:nvSpPr>
                <p:cNvPr id="9" name="TextBox 8"/>
                <p:cNvSpPr txBox="1"/>
                <p:nvPr/>
              </p:nvSpPr>
              <p:spPr>
                <a:xfrm>
                  <a:off x="6693876" y="3264931"/>
                  <a:ext cx="379206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i="1" dirty="0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𝑥</m:t>
                        </m:r>
                      </m:oMath>
                    </m:oMathPara>
                  </a14:m>
                  <a:endParaRPr lang="en-GB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mc:Choice>
          <mc:Fallback>
            <p:sp>
              <p:nvSpPr>
                <p:cNvPr id="9" name="TextBox 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693876" y="3264931"/>
                  <a:ext cx="379206" cy="369332"/>
                </a:xfrm>
                <a:prstGeom prst="rect">
                  <a:avLst/>
                </a:prstGeom>
                <a:blipFill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Requires="a14">
            <p:sp>
              <p:nvSpPr>
                <p:cNvPr id="10" name="TextBox 9"/>
                <p:cNvSpPr txBox="1"/>
                <p:nvPr/>
              </p:nvSpPr>
              <p:spPr>
                <a:xfrm>
                  <a:off x="5545059" y="2980760"/>
                  <a:ext cx="385362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𝜃</m:t>
                        </m:r>
                      </m:oMath>
                    </m:oMathPara>
                  </a14:m>
                  <a:endParaRPr lang="en-GB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mc:Choice>
          <mc:Fallback>
            <p:sp>
              <p:nvSpPr>
                <p:cNvPr id="10" name="TextBox 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545059" y="2980760"/>
                  <a:ext cx="385362" cy="369332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2" name="Straight Connector 11"/>
            <p:cNvCxnSpPr/>
            <p:nvPr/>
          </p:nvCxnSpPr>
          <p:spPr>
            <a:xfrm flipV="1">
              <a:off x="5302955" y="2677562"/>
              <a:ext cx="853221" cy="606397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TextBox 12"/>
            <p:cNvSpPr txBox="1"/>
            <p:nvPr/>
          </p:nvSpPr>
          <p:spPr>
            <a:xfrm>
              <a:off x="5557108" y="2556278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</a:p>
          </p:txBody>
        </p: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14" name="TextBox 13"/>
                <p:cNvSpPr txBox="1"/>
                <p:nvPr/>
              </p:nvSpPr>
              <p:spPr>
                <a:xfrm>
                  <a:off x="6210966" y="2407735"/>
                  <a:ext cx="940257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i="1" dirty="0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𝑃</m:t>
                        </m:r>
                        <m:r>
                          <a:rPr lang="en-GB" i="1" dirty="0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(</m:t>
                        </m:r>
                        <m:r>
                          <a:rPr lang="en-GB" i="1" dirty="0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𝑥</m:t>
                        </m:r>
                        <m:r>
                          <a:rPr lang="en-GB" i="1" dirty="0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, </m:t>
                        </m:r>
                        <m:r>
                          <a:rPr lang="en-GB" i="1" dirty="0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𝑦</m:t>
                        </m:r>
                        <m:r>
                          <a:rPr lang="en-GB" i="1" dirty="0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)</m:t>
                        </m:r>
                      </m:oMath>
                    </m:oMathPara>
                  </a14:m>
                  <a:endParaRPr lang="en-GB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mc:Choice>
          <mc:Fallback>
            <p:sp>
              <p:nvSpPr>
                <p:cNvPr id="14" name="TextBox 1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210966" y="2407735"/>
                  <a:ext cx="940257" cy="369332"/>
                </a:xfrm>
                <a:prstGeom prst="rect">
                  <a:avLst/>
                </a:prstGeom>
                <a:blipFill>
                  <a:blip r:embed="rId5"/>
                  <a:stretch>
                    <a:fillRect b="-14754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6" name="Oval 15"/>
            <p:cNvSpPr/>
            <p:nvPr/>
          </p:nvSpPr>
          <p:spPr>
            <a:xfrm>
              <a:off x="6138958" y="2627818"/>
              <a:ext cx="72008" cy="72008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8" name="TextBox 17"/>
          <p:cNvSpPr txBox="1"/>
          <p:nvPr/>
        </p:nvSpPr>
        <p:spPr>
          <a:xfrm>
            <a:off x="2123728" y="1124744"/>
            <a:ext cx="67687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u="sng" dirty="0">
                <a:latin typeface="Arial" panose="020B0604020202020204" pitchFamily="34" charset="0"/>
                <a:cs typeface="Arial" panose="020B0604020202020204" pitchFamily="34" charset="0"/>
              </a:rPr>
              <a:t>The Unit Circle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9" name="TextBox 18"/>
              <p:cNvSpPr txBox="1"/>
              <p:nvPr/>
            </p:nvSpPr>
            <p:spPr>
              <a:xfrm>
                <a:off x="2237004" y="1937298"/>
                <a:ext cx="3360082" cy="171014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>
                    <a:latin typeface="Arial" panose="020B0604020202020204" pitchFamily="34" charset="0"/>
                    <a:cs typeface="Arial" panose="020B0604020202020204" pitchFamily="34" charset="0"/>
                  </a:rPr>
                  <a:t>The unit circle has equation </a:t>
                </a:r>
                <a14:m>
                  <m:oMath xmlns:m="http://schemas.openxmlformats.org/officeDocument/2006/math">
                    <m:r>
                      <a:rPr lang="en-GB" i="1" dirty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𝑥</m:t>
                    </m:r>
                    <m:r>
                      <a:rPr lang="en-GB" i="1" dirty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²+</m:t>
                    </m:r>
                    <m:r>
                      <a:rPr lang="en-GB" i="1" dirty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𝑦</m:t>
                    </m:r>
                    <m:r>
                      <a:rPr lang="en-GB" i="1" dirty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²=1</m:t>
                    </m:r>
                  </m:oMath>
                </a14:m>
                <a:endParaRPr lang="en-GB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endParaRPr lang="en-GB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r>
                  <a:rPr lang="en-GB" dirty="0">
                    <a:latin typeface="Arial" panose="020B0604020202020204" pitchFamily="34" charset="0"/>
                    <a:cs typeface="Arial" panose="020B0604020202020204" pitchFamily="34" charset="0"/>
                  </a:rPr>
                  <a:t>Since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GB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GB" b="0" i="0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tan</m:t>
                        </m:r>
                      </m:fName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𝜃</m:t>
                        </m:r>
                      </m:e>
                    </m:func>
                    <m:r>
                      <a:rPr lang="en-GB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=</m:t>
                    </m:r>
                    <m:f>
                      <m:fPr>
                        <m:ctrlPr>
                          <a:rPr lang="en-GB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r>
                          <a:rPr lang="en-GB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𝑦</m:t>
                        </m:r>
                      </m:num>
                      <m:den>
                        <m:r>
                          <a:rPr lang="en-GB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𝑥</m:t>
                        </m:r>
                      </m:den>
                    </m:f>
                  </m:oMath>
                </a14:m>
                <a:r>
                  <a:rPr lang="en-GB" dirty="0">
                    <a:latin typeface="Arial" panose="020B0604020202020204" pitchFamily="34" charset="0"/>
                    <a:cs typeface="Arial" panose="020B0604020202020204" pitchFamily="34" charset="0"/>
                  </a:rPr>
                  <a:t>, </a:t>
                </a:r>
              </a:p>
              <a:p>
                <a:r>
                  <a:rPr lang="en-GB" dirty="0">
                    <a:latin typeface="Arial" panose="020B0604020202020204" pitchFamily="34" charset="0"/>
                    <a:cs typeface="Arial" panose="020B0604020202020204" pitchFamily="34" charset="0"/>
                  </a:rPr>
                  <a:t>it follows that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GB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GB" b="0" i="0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tan</m:t>
                        </m:r>
                      </m:fName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𝜃</m:t>
                        </m:r>
                      </m:e>
                    </m:func>
                    <m:r>
                      <a:rPr lang="en-GB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=</m:t>
                    </m:r>
                    <m:f>
                      <m:fPr>
                        <m:ctrlPr>
                          <a:rPr lang="en-GB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func>
                          <m:funcPr>
                            <m:ctrlPr>
                              <a:rPr lang="en-GB" b="0" i="1" smtClean="0"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GB" b="0" i="0" smtClean="0"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sin</m:t>
                            </m:r>
                          </m:fName>
                          <m:e>
                            <m:r>
                              <a:rPr lang="en-GB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Arial" panose="020B0604020202020204" pitchFamily="34" charset="0"/>
                              </a:rPr>
                              <m:t>𝜃</m:t>
                            </m:r>
                          </m:e>
                        </m:func>
                      </m:num>
                      <m:den>
                        <m:func>
                          <m:funcPr>
                            <m:ctrlPr>
                              <a:rPr lang="en-GB" b="0" i="1" smtClean="0"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GB" b="0" i="0" smtClean="0"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cos</m:t>
                            </m:r>
                          </m:fName>
                          <m:e>
                            <m:r>
                              <a:rPr lang="en-GB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Arial" panose="020B0604020202020204" pitchFamily="34" charset="0"/>
                              </a:rPr>
                              <m:t>𝜃</m:t>
                            </m:r>
                          </m:e>
                        </m:func>
                      </m:den>
                    </m:f>
                  </m:oMath>
                </a14:m>
                <a:endParaRPr lang="en-GB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37004" y="1937298"/>
                <a:ext cx="3360082" cy="1710148"/>
              </a:xfrm>
              <a:prstGeom prst="rect">
                <a:avLst/>
              </a:prstGeom>
              <a:blipFill>
                <a:blip r:embed="rId6"/>
                <a:stretch>
                  <a:fillRect l="-1633" t="-2143" b="-7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0" name="Rectangle 19"/>
              <p:cNvSpPr/>
              <p:nvPr/>
            </p:nvSpPr>
            <p:spPr>
              <a:xfrm>
                <a:off x="2242085" y="4021474"/>
                <a:ext cx="3487124" cy="1415441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b="1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For all values of </a:t>
                </a:r>
                <a14:m>
                  <m:oMath xmlns:m="http://schemas.openxmlformats.org/officeDocument/2006/math">
                    <m:r>
                      <a:rPr lang="en-GB" sz="20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𝜽</m:t>
                    </m:r>
                  </m:oMath>
                </a14:m>
                <a:r>
                  <a:rPr lang="en-GB" sz="2000" b="1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,</a:t>
                </a:r>
              </a:p>
              <a:p>
                <a:pPr algn="ctr"/>
                <a:endParaRPr lang="en-GB" sz="2000" b="1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GB" sz="20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funcPr>
                        <m:fName>
                          <m:r>
                            <a:rPr lang="en-GB" sz="2000" b="1" i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𝐭𝐚𝐧</m:t>
                          </m:r>
                        </m:fName>
                        <m:e>
                          <m:r>
                            <a:rPr lang="en-GB" sz="2000" b="1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  <m:t>𝜽</m:t>
                          </m:r>
                        </m:e>
                      </m:func>
                      <m:r>
                        <a:rPr lang="en-GB" sz="2000" b="1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=</m:t>
                      </m:r>
                      <m:f>
                        <m:fPr>
                          <m:ctrlPr>
                            <a:rPr lang="en-GB" sz="2000" b="1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fPr>
                        <m:num>
                          <m:func>
                            <m:funcPr>
                              <m:ctrlPr>
                                <a:rPr lang="en-GB" sz="2000" b="1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</m:ctrlPr>
                            </m:funcPr>
                            <m:fName>
                              <m:r>
                                <a:rPr lang="en-GB" sz="2000" b="1" i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𝐬𝐢𝐧</m:t>
                              </m:r>
                            </m:fName>
                            <m:e>
                              <m:r>
                                <a:rPr lang="en-GB" sz="2000" b="1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𝜽</m:t>
                              </m:r>
                            </m:e>
                          </m:func>
                        </m:num>
                        <m:den>
                          <m:func>
                            <m:funcPr>
                              <m:ctrlPr>
                                <a:rPr lang="en-GB" sz="2000" b="1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</m:ctrlPr>
                            </m:funcPr>
                            <m:fName>
                              <m:r>
                                <a:rPr lang="en-GB" sz="2000" b="1" i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𝐜𝐨𝐬</m:t>
                              </m:r>
                            </m:fName>
                            <m:e>
                              <m:r>
                                <a:rPr lang="en-GB" sz="2000" b="1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𝜽</m:t>
                              </m:r>
                            </m:e>
                          </m:func>
                        </m:den>
                      </m:f>
                    </m:oMath>
                  </m:oMathPara>
                </a14:m>
                <a:endParaRPr lang="en-GB" sz="2000" b="1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>
          <p:sp>
            <p:nvSpPr>
              <p:cNvPr id="20" name="Rectangle 1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42085" y="4021474"/>
                <a:ext cx="3487124" cy="1415441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" name="Cloud Callout 1"/>
              <p:cNvSpPr/>
              <p:nvPr/>
            </p:nvSpPr>
            <p:spPr>
              <a:xfrm>
                <a:off x="5803702" y="4974246"/>
                <a:ext cx="3855087" cy="1544516"/>
              </a:xfrm>
              <a:prstGeom prst="cloudCallout">
                <a:avLst>
                  <a:gd name="adj1" fmla="val -65187"/>
                  <a:gd name="adj2" fmla="val -46452"/>
                </a:avLst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5">
                  <a:shade val="50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m:func>
                      <m:funcPr>
                        <m:ctrlPr>
                          <a:rPr lang="en-GB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GB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tan</m:t>
                        </m:r>
                      </m:fName>
                      <m:e>
                        <m:r>
                          <a:rPr lang="en-GB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𝜃</m:t>
                        </m:r>
                      </m:e>
                    </m:func>
                  </m:oMath>
                </a14:m>
                <a:r>
                  <a:rPr lang="en-GB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is undefined when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GB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GB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cos</m:t>
                        </m:r>
                      </m:fName>
                      <m:e>
                        <m:r>
                          <a:rPr lang="en-GB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𝜃</m:t>
                        </m:r>
                      </m:e>
                    </m:func>
                    <m:r>
                      <a:rPr lang="en-GB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=0</m:t>
                    </m:r>
                  </m:oMath>
                </a14:m>
                <a:r>
                  <a:rPr lang="en-GB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. This occurs when </a:t>
                </a:r>
                <a14:m>
                  <m:oMath xmlns:m="http://schemas.openxmlformats.org/officeDocument/2006/math">
                    <m:r>
                      <a:rPr lang="en-GB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𝜃</m:t>
                    </m:r>
                    <m:r>
                      <a:rPr lang="en-GB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=±90, ±270, …</m:t>
                    </m:r>
                  </m:oMath>
                </a14:m>
                <a:endParaRPr lang="en-GB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>
          <p:sp>
            <p:nvSpPr>
              <p:cNvPr id="2" name="Cloud Callout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03702" y="4974246"/>
                <a:ext cx="3855087" cy="1544516"/>
              </a:xfrm>
              <a:prstGeom prst="cloudCallout">
                <a:avLst>
                  <a:gd name="adj1" fmla="val -65187"/>
                  <a:gd name="adj2" fmla="val -46452"/>
                </a:avLst>
              </a:prstGeom>
              <a:blipFill>
                <a:blip r:embed="rId8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Cloud Callout 20"/>
          <p:cNvSpPr/>
          <p:nvPr/>
        </p:nvSpPr>
        <p:spPr>
          <a:xfrm>
            <a:off x="4774811" y="2346668"/>
            <a:ext cx="1276280" cy="552774"/>
          </a:xfrm>
          <a:prstGeom prst="cloudCallout">
            <a:avLst>
              <a:gd name="adj1" fmla="val -90340"/>
              <a:gd name="adj2" fmla="val 74844"/>
            </a:avLst>
          </a:prstGeom>
          <a:solidFill>
            <a:srgbClr val="9842B0"/>
          </a:solidFill>
          <a:ln>
            <a:solidFill>
              <a:schemeClr val="tx1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Why?</a:t>
            </a:r>
          </a:p>
        </p:txBody>
      </p:sp>
    </p:spTree>
    <p:extLst>
      <p:ext uri="{BB962C8B-B14F-4D97-AF65-F5344CB8AC3E}">
        <p14:creationId xmlns:p14="http://schemas.microsoft.com/office/powerpoint/2010/main" val="22794469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" grpId="0" animBg="1"/>
      <p:bldP spid="21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C48E7A8B-C82D-E09D-BE62-B8C3E9ACEBF1}"/>
                  </a:ext>
                </a:extLst>
              </p:cNvPr>
              <p:cNvSpPr txBox="1"/>
              <p:nvPr/>
            </p:nvSpPr>
            <p:spPr>
              <a:xfrm>
                <a:off x="179512" y="1124744"/>
                <a:ext cx="8784976" cy="397403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u="sng" dirty="0">
                    <a:latin typeface="Arial" panose="020B0604020202020204" pitchFamily="34" charset="0"/>
                    <a:cs typeface="Arial" panose="020B0604020202020204" pitchFamily="34" charset="0"/>
                  </a:rPr>
                  <a:t>Examples</a:t>
                </a:r>
              </a:p>
              <a:p>
                <a:endParaRPr lang="en-GB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r>
                  <a:rPr lang="en-GB" dirty="0">
                    <a:latin typeface="Arial" panose="020B0604020202020204" pitchFamily="34" charset="0"/>
                    <a:cs typeface="Arial" panose="020B0604020202020204" pitchFamily="34" charset="0"/>
                  </a:rPr>
                  <a:t>Simplify	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GB" b="0" i="0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sin</m:t>
                        </m:r>
                      </m:e>
                      <m:sup>
                        <m:r>
                          <a:rPr lang="en-GB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2</m:t>
                        </m:r>
                      </m:sup>
                    </m:sSup>
                    <m:r>
                      <a:rPr lang="en-GB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3</m:t>
                    </m:r>
                    <m:r>
                      <a:rPr lang="en-GB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𝜃</m:t>
                    </m:r>
                    <m:r>
                      <a:rPr lang="en-GB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+</m:t>
                    </m:r>
                    <m:sSup>
                      <m:sSupPr>
                        <m:ctrlPr>
                          <a:rPr lang="en-GB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GB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cos</m:t>
                        </m:r>
                      </m:e>
                      <m:sup>
                        <m:r>
                          <a:rPr lang="en-GB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2</m:t>
                        </m:r>
                      </m:sup>
                    </m:sSup>
                    <m:r>
                      <a:rPr lang="en-GB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3</m:t>
                    </m:r>
                    <m:r>
                      <a:rPr lang="en-GB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𝜃</m:t>
                    </m:r>
                  </m:oMath>
                </a14:m>
                <a:endParaRPr lang="en-GB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endParaRPr lang="en-GB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endParaRPr lang="en-GB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endParaRPr lang="en-GB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r>
                  <a:rPr lang="en-GB" dirty="0">
                    <a:latin typeface="Arial" panose="020B0604020202020204" pitchFamily="34" charset="0"/>
                    <a:cs typeface="Arial" panose="020B0604020202020204" pitchFamily="34" charset="0"/>
                  </a:rPr>
                  <a:t>Simplify	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5−5 </m:t>
                    </m:r>
                    <m:sSup>
                      <m:sSupPr>
                        <m:ctrlPr>
                          <a:rPr lang="en-GB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GB" b="0" i="0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sin</m:t>
                        </m:r>
                      </m:e>
                      <m:sup>
                        <m:r>
                          <a:rPr lang="en-GB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2</m:t>
                        </m:r>
                      </m:sup>
                    </m:sSup>
                    <m:r>
                      <a:rPr lang="en-GB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𝜃</m:t>
                    </m:r>
                  </m:oMath>
                </a14:m>
                <a:endParaRPr lang="en-GB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endParaRPr lang="en-GB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endParaRPr lang="en-GB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endParaRPr lang="en-GB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endParaRPr lang="en-GB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endParaRPr lang="en-GB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r>
                  <a:rPr lang="en-GB" dirty="0">
                    <a:latin typeface="Arial" panose="020B0604020202020204" pitchFamily="34" charset="0"/>
                    <a:cs typeface="Arial" panose="020B0604020202020204" pitchFamily="34" charset="0"/>
                  </a:rPr>
                  <a:t>Simplify	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func>
                          <m:funcPr>
                            <m:ctrlPr>
                              <a:rPr lang="en-GB" sz="2400" b="0" i="1" smtClean="0"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GB" sz="2400" b="0" i="0" smtClean="0"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sin</m:t>
                            </m:r>
                          </m:fName>
                          <m:e>
                            <m:r>
                              <a:rPr lang="en-GB" sz="2400" b="0" i="1" smtClean="0"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2</m:t>
                            </m:r>
                            <m:r>
                              <a:rPr lang="en-GB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Arial" panose="020B0604020202020204" pitchFamily="34" charset="0"/>
                              </a:rPr>
                              <m:t>𝜃</m:t>
                            </m:r>
                          </m:e>
                        </m:func>
                      </m:num>
                      <m:den>
                        <m:rad>
                          <m:radPr>
                            <m:degHide m:val="on"/>
                            <m:ctrlPr>
                              <a:rPr lang="en-GB" sz="2400" i="1" smtClean="0"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radPr>
                          <m:deg/>
                          <m:e>
                            <m:r>
                              <a:rPr lang="en-GB" sz="2400" b="0" i="1" smtClean="0"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1−</m:t>
                            </m:r>
                            <m:sSup>
                              <m:sSupPr>
                                <m:ctrlPr>
                                  <a:rPr lang="en-GB" sz="2400" b="0" i="1" smtClean="0"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</m:ctrlPr>
                              </m:sSupPr>
                              <m:e>
                                <m:r>
                                  <m:rPr>
                                    <m:sty m:val="p"/>
                                  </m:rPr>
                                  <a:rPr lang="en-GB" sz="2400" b="0" i="0" smtClean="0"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sin</m:t>
                                </m:r>
                              </m:e>
                              <m:sup>
                                <m:r>
                                  <a:rPr lang="en-GB" sz="2400" b="0" i="1" smtClean="0"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2</m:t>
                                </m:r>
                              </m:sup>
                            </m:sSup>
                            <m:r>
                              <a:rPr lang="en-GB" sz="2400" b="0" i="1" smtClean="0"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2</m:t>
                            </m:r>
                            <m:r>
                              <a:rPr lang="en-GB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Arial" panose="020B0604020202020204" pitchFamily="34" charset="0"/>
                              </a:rPr>
                              <m:t>𝜃</m:t>
                            </m:r>
                          </m:e>
                        </m:rad>
                      </m:den>
                    </m:f>
                  </m:oMath>
                </a14:m>
                <a:endParaRPr lang="en-GB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C48E7A8B-C82D-E09D-BE62-B8C3E9ACEBF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9512" y="1124744"/>
                <a:ext cx="8784976" cy="3974037"/>
              </a:xfrm>
              <a:prstGeom prst="rect">
                <a:avLst/>
              </a:prstGeom>
              <a:blipFill>
                <a:blip r:embed="rId2"/>
                <a:stretch>
                  <a:fillRect l="-555" t="-92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276070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56E1D5-039B-7A9B-FEDD-2B550FCD9D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481FD67C-E25A-944F-8079-1A8A6CD67148}"/>
                  </a:ext>
                </a:extLst>
              </p:cNvPr>
              <p:cNvSpPr txBox="1"/>
              <p:nvPr/>
            </p:nvSpPr>
            <p:spPr>
              <a:xfrm>
                <a:off x="179512" y="1124744"/>
                <a:ext cx="8784976" cy="122091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u="sng" dirty="0">
                    <a:latin typeface="Arial" panose="020B0604020202020204" pitchFamily="34" charset="0"/>
                    <a:cs typeface="Arial" panose="020B0604020202020204" pitchFamily="34" charset="0"/>
                  </a:rPr>
                  <a:t>Examples</a:t>
                </a:r>
              </a:p>
              <a:p>
                <a:endParaRPr lang="en-GB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r>
                  <a:rPr lang="en-GB" dirty="0">
                    <a:latin typeface="Arial" panose="020B0604020202020204" pitchFamily="34" charset="0"/>
                    <a:cs typeface="Arial" panose="020B0604020202020204" pitchFamily="34" charset="0"/>
                  </a:rPr>
                  <a:t>Prove that	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GB" sz="2400" i="1" smtClean="0"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en-GB" sz="2400" b="0" i="0" smtClean="0"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cos</m:t>
                            </m:r>
                          </m:e>
                          <m:sup>
                            <m:r>
                              <a:rPr lang="en-GB" sz="2400" b="0" i="1" smtClean="0"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4</m:t>
                            </m:r>
                          </m:sup>
                        </m:sSup>
                        <m:r>
                          <a:rPr lang="en-GB" sz="24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𝜃</m:t>
                        </m:r>
                        <m:r>
                          <a:rPr lang="en-GB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−</m:t>
                        </m:r>
                        <m:sSup>
                          <m:sSupPr>
                            <m:ctrlPr>
                              <a:rPr lang="en-GB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en-GB" sz="2400" b="0" i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Arial" panose="020B0604020202020204" pitchFamily="34" charset="0"/>
                              </a:rPr>
                              <m:t>sin</m:t>
                            </m:r>
                          </m:e>
                          <m:sup>
                            <m:r>
                              <a:rPr lang="en-GB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Arial" panose="020B0604020202020204" pitchFamily="34" charset="0"/>
                              </a:rPr>
                              <m:t>4</m:t>
                            </m:r>
                          </m:sup>
                        </m:sSup>
                        <m:r>
                          <a:rPr lang="en-GB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𝜃</m:t>
                        </m:r>
                      </m:num>
                      <m:den>
                        <m:sSup>
                          <m:sSupPr>
                            <m:ctrlPr>
                              <a:rPr lang="en-GB" sz="2400" i="1" smtClean="0"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en-GB" sz="2400" b="0" i="0" smtClean="0"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cos</m:t>
                            </m:r>
                          </m:e>
                          <m:sup>
                            <m:r>
                              <a:rPr lang="en-GB" sz="2400" b="0" i="1" smtClean="0"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2</m:t>
                            </m:r>
                          </m:sup>
                        </m:sSup>
                        <m:r>
                          <a:rPr lang="en-GB" sz="24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𝜃</m:t>
                        </m:r>
                      </m:den>
                    </m:f>
                  </m:oMath>
                </a14:m>
                <a:r>
                  <a:rPr lang="en-GB" sz="2400" b="0" i="0" dirty="0">
                    <a:latin typeface="+mj-lt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GB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≡</m:t>
                    </m:r>
                    <m:r>
                      <a:rPr lang="en-GB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1−</m:t>
                    </m:r>
                    <m:sSup>
                      <m:sSupPr>
                        <m:ctrlPr>
                          <a:rPr lang="en-GB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GB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tan</m:t>
                        </m:r>
                      </m:e>
                      <m:sup>
                        <m:r>
                          <a:rPr lang="en-GB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2</m:t>
                        </m:r>
                      </m:sup>
                    </m:sSup>
                    <m:r>
                      <a:rPr lang="en-GB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𝜃</m:t>
                    </m:r>
                  </m:oMath>
                </a14:m>
                <a:endParaRPr lang="en-GB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481FD67C-E25A-944F-8079-1A8A6CD6714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9512" y="1124744"/>
                <a:ext cx="8784976" cy="1220912"/>
              </a:xfrm>
              <a:prstGeom prst="rect">
                <a:avLst/>
              </a:prstGeom>
              <a:blipFill>
                <a:blip r:embed="rId2"/>
                <a:stretch>
                  <a:fillRect l="-555" t="-3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960599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6E1550-61C5-0F39-EB8A-00A1D835AA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7ABF2477-34DA-91DA-2E22-0CC52BFAB14A}"/>
                  </a:ext>
                </a:extLst>
              </p:cNvPr>
              <p:cNvSpPr txBox="1"/>
              <p:nvPr/>
            </p:nvSpPr>
            <p:spPr>
              <a:xfrm>
                <a:off x="179512" y="1124744"/>
                <a:ext cx="8784976" cy="106253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u="sng" dirty="0">
                    <a:latin typeface="Arial" panose="020B0604020202020204" pitchFamily="34" charset="0"/>
                    <a:cs typeface="Arial" panose="020B0604020202020204" pitchFamily="34" charset="0"/>
                  </a:rPr>
                  <a:t>Examples</a:t>
                </a:r>
              </a:p>
              <a:p>
                <a:endParaRPr lang="en-GB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r>
                  <a:rPr lang="en-GB" dirty="0">
                    <a:latin typeface="Arial" panose="020B0604020202020204" pitchFamily="34" charset="0"/>
                    <a:cs typeface="Arial" panose="020B0604020202020204" pitchFamily="34" charset="0"/>
                  </a:rPr>
                  <a:t>Given that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GB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GB" b="0" i="0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cos</m:t>
                        </m:r>
                      </m:fName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𝜃</m:t>
                        </m:r>
                        <m:r>
                          <a:rPr lang="en-GB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=−</m:t>
                        </m:r>
                        <m:f>
                          <m:fPr>
                            <m:ctrlPr>
                              <a:rPr lang="en-GB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fPr>
                          <m:num>
                            <m:r>
                              <a:rPr lang="en-GB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Arial" panose="020B0604020202020204" pitchFamily="34" charset="0"/>
                              </a:rPr>
                              <m:t>3</m:t>
                            </m:r>
                          </m:num>
                          <m:den>
                            <m:r>
                              <a:rPr lang="en-GB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Arial" panose="020B0604020202020204" pitchFamily="34" charset="0"/>
                              </a:rPr>
                              <m:t>5</m:t>
                            </m:r>
                          </m:den>
                        </m:f>
                      </m:e>
                    </m:func>
                  </m:oMath>
                </a14:m>
                <a:r>
                  <a:rPr lang="en-GB" dirty="0">
                    <a:latin typeface="Arial" panose="020B0604020202020204" pitchFamily="34" charset="0"/>
                    <a:cs typeface="Arial" panose="020B0604020202020204" pitchFamily="34" charset="0"/>
                  </a:rPr>
                  <a:t> and that </a:t>
                </a:r>
                <a14:m>
                  <m:oMath xmlns:m="http://schemas.openxmlformats.org/officeDocument/2006/math">
                    <m:r>
                      <a:rPr lang="en-GB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𝜃</m:t>
                    </m:r>
                  </m:oMath>
                </a14:m>
                <a:r>
                  <a:rPr lang="en-GB" dirty="0">
                    <a:latin typeface="Arial" panose="020B0604020202020204" pitchFamily="34" charset="0"/>
                    <a:cs typeface="Arial" panose="020B0604020202020204" pitchFamily="34" charset="0"/>
                  </a:rPr>
                  <a:t> is reflex, find the value of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GB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GB" b="0" i="0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sin</m:t>
                        </m:r>
                      </m:fName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𝜃</m:t>
                        </m:r>
                      </m:e>
                    </m:func>
                  </m:oMath>
                </a14:m>
                <a:endParaRPr lang="en-GB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7ABF2477-34DA-91DA-2E22-0CC52BFAB14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9512" y="1124744"/>
                <a:ext cx="8784976" cy="1062535"/>
              </a:xfrm>
              <a:prstGeom prst="rect">
                <a:avLst/>
              </a:prstGeom>
              <a:blipFill>
                <a:blip r:embed="rId2"/>
                <a:stretch>
                  <a:fillRect l="-555" t="-3448" b="-57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178477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646554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123728" y="1124744"/>
            <a:ext cx="67687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u="sng" dirty="0">
                <a:latin typeface="Arial" panose="020B0604020202020204" pitchFamily="34" charset="0"/>
                <a:cs typeface="Arial" panose="020B0604020202020204" pitchFamily="34" charset="0"/>
              </a:rPr>
              <a:t>Answers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427984" y="2060848"/>
            <a:ext cx="270030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1a.	sin²½</a:t>
            </a:r>
            <a:r>
              <a:rPr lang="el-GR" sz="2000" dirty="0">
                <a:latin typeface="Arial" panose="020B0604020202020204" pitchFamily="34" charset="0"/>
                <a:cs typeface="Arial" panose="020B0604020202020204" pitchFamily="34" charset="0"/>
              </a:rPr>
              <a:t>Θ</a:t>
            </a:r>
            <a:endParaRPr lang="en-GB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 b.	5</a:t>
            </a:r>
          </a:p>
          <a:p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 c.	tan x</a:t>
            </a:r>
          </a:p>
          <a:p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 d.	1</a:t>
            </a:r>
          </a:p>
          <a:p>
            <a:endParaRPr lang="en-GB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3a.	cos </a:t>
            </a:r>
            <a:r>
              <a:rPr lang="el-GR" sz="2000" dirty="0">
                <a:latin typeface="Arial" panose="020B0604020202020204" pitchFamily="34" charset="0"/>
                <a:cs typeface="Arial" panose="020B0604020202020204" pitchFamily="34" charset="0"/>
              </a:rPr>
              <a:t>Θ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 = </a:t>
            </a:r>
            <a:r>
              <a:rPr lang="en-GB" sz="2000" baseline="30000" dirty="0">
                <a:latin typeface="Arial" panose="020B0604020202020204" pitchFamily="34" charset="0"/>
                <a:cs typeface="Arial" panose="020B0604020202020204" pitchFamily="34" charset="0"/>
              </a:rPr>
              <a:t>12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en-GB" sz="2000" baseline="-25000" dirty="0">
                <a:latin typeface="Arial" panose="020B0604020202020204" pitchFamily="34" charset="0"/>
                <a:cs typeface="Arial" panose="020B0604020202020204" pitchFamily="34" charset="0"/>
              </a:rPr>
              <a:t>13</a:t>
            </a:r>
          </a:p>
          <a:p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  b.	sin </a:t>
            </a:r>
            <a:r>
              <a:rPr lang="el-GR" sz="2000" dirty="0">
                <a:latin typeface="Arial" panose="020B0604020202020204" pitchFamily="34" charset="0"/>
                <a:cs typeface="Arial" panose="020B0604020202020204" pitchFamily="34" charset="0"/>
              </a:rPr>
              <a:t>Θ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 = </a:t>
            </a:r>
            <a:r>
              <a:rPr lang="en-GB" sz="2000" baseline="30000" dirty="0"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en-GB" sz="2000" baseline="-25000" dirty="0"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</a:p>
          <a:p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  c.	tan </a:t>
            </a:r>
            <a:r>
              <a:rPr lang="el-GR" sz="2000" dirty="0">
                <a:latin typeface="Arial" panose="020B0604020202020204" pitchFamily="34" charset="0"/>
                <a:cs typeface="Arial" panose="020B0604020202020204" pitchFamily="34" charset="0"/>
              </a:rPr>
              <a:t>Θ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 = </a:t>
            </a:r>
            <a:r>
              <a:rPr lang="en-GB" sz="2000" baseline="30000" dirty="0">
                <a:latin typeface="Arial" panose="020B0604020202020204" pitchFamily="34" charset="0"/>
                <a:cs typeface="Arial" panose="020B0604020202020204" pitchFamily="34" charset="0"/>
              </a:rPr>
              <a:t>-7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en-GB" sz="2000" baseline="-25000" dirty="0">
                <a:latin typeface="Arial" panose="020B0604020202020204" pitchFamily="34" charset="0"/>
                <a:cs typeface="Arial" panose="020B0604020202020204" pitchFamily="34" charset="0"/>
              </a:rPr>
              <a:t>24</a:t>
            </a:r>
          </a:p>
        </p:txBody>
      </p:sp>
    </p:spTree>
    <p:extLst>
      <p:ext uri="{BB962C8B-B14F-4D97-AF65-F5344CB8AC3E}">
        <p14:creationId xmlns:p14="http://schemas.microsoft.com/office/powerpoint/2010/main" val="413981340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2854278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419</TotalTime>
  <Words>270</Words>
  <Application>Microsoft Office PowerPoint</Application>
  <PresentationFormat>On-screen Show (4:3)</PresentationFormat>
  <Paragraphs>86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10</vt:i4>
      </vt:variant>
    </vt:vector>
  </HeadingPairs>
  <TitlesOfParts>
    <vt:vector size="16" baseType="lpstr">
      <vt:lpstr>Arial</vt:lpstr>
      <vt:lpstr>Calibri</vt:lpstr>
      <vt:lpstr>Cambria Math</vt:lpstr>
      <vt:lpstr>Times New Roman</vt:lpstr>
      <vt:lpstr>Office Theme</vt:lpstr>
      <vt:lpstr>Custom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The Duston School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GLOVER D</dc:creator>
  <cp:lastModifiedBy>Danielle Moosajee</cp:lastModifiedBy>
  <cp:revision>57</cp:revision>
  <dcterms:created xsi:type="dcterms:W3CDTF">2015-07-01T12:05:39Z</dcterms:created>
  <dcterms:modified xsi:type="dcterms:W3CDTF">2024-03-06T11:05:18Z</dcterms:modified>
</cp:coreProperties>
</file>