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80" r:id="rId4"/>
    <p:sldId id="278" r:id="rId5"/>
    <p:sldId id="281" r:id="rId6"/>
    <p:sldId id="282" r:id="rId7"/>
    <p:sldId id="283" r:id="rId8"/>
    <p:sldId id="285" r:id="rId9"/>
    <p:sldId id="284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35042-D052-4BAC-974E-1EC9A9F13F98}" v="152" dt="2020-08-10T09:42:11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7135042-D052-4BAC-974E-1EC9A9F13F98}"/>
    <pc:docChg chg="custSel modSld modMainMaster">
      <pc:chgData name="Danielle" userId="e2554c37-e717-43a0-ba79-1183ca921ccd" providerId="ADAL" clId="{47135042-D052-4BAC-974E-1EC9A9F13F98}" dt="2020-08-10T09:45:59.231" v="224" actId="20577"/>
      <pc:docMkLst>
        <pc:docMk/>
      </pc:docMkLst>
      <pc:sldChg chg="modSp mod">
        <pc:chgData name="Danielle" userId="e2554c37-e717-43a0-ba79-1183ca921ccd" providerId="ADAL" clId="{47135042-D052-4BAC-974E-1EC9A9F13F98}" dt="2020-08-10T09:36:09.869" v="7" actId="208"/>
        <pc:sldMkLst>
          <pc:docMk/>
          <pc:sldMk cId="1373520525" sldId="256"/>
        </pc:sldMkLst>
        <pc:spChg chg="mod">
          <ac:chgData name="Danielle" userId="e2554c37-e717-43a0-ba79-1183ca921ccd" providerId="ADAL" clId="{47135042-D052-4BAC-974E-1EC9A9F13F98}" dt="2020-08-10T09:36:04.374" v="6" actId="2711"/>
          <ac:spMkLst>
            <pc:docMk/>
            <pc:sldMk cId="1373520525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6:09.869" v="7" actId="208"/>
          <ac:spMkLst>
            <pc:docMk/>
            <pc:sldMk cId="1373520525" sldId="256"/>
            <ac:spMk id="8" creationId="{00000000-0000-0000-0000-000000000000}"/>
          </ac:spMkLst>
        </pc:spChg>
        <pc:grpChg chg="mod">
          <ac:chgData name="Danielle" userId="e2554c37-e717-43a0-ba79-1183ca921ccd" providerId="ADAL" clId="{47135042-D052-4BAC-974E-1EC9A9F13F98}" dt="2020-08-10T09:36:04.374" v="6" actId="2711"/>
          <ac:grpSpMkLst>
            <pc:docMk/>
            <pc:sldMk cId="1373520525" sldId="256"/>
            <ac:grpSpMk id="6" creationId="{00000000-0000-0000-0000-000000000000}"/>
          </ac:grpSpMkLst>
        </pc:grpChg>
        <pc:picChg chg="mod">
          <ac:chgData name="Danielle" userId="e2554c37-e717-43a0-ba79-1183ca921ccd" providerId="ADAL" clId="{47135042-D052-4BAC-974E-1EC9A9F13F98}" dt="2020-08-10T09:36:04.374" v="6" actId="2711"/>
          <ac:picMkLst>
            <pc:docMk/>
            <pc:sldMk cId="1373520525" sldId="256"/>
            <ac:picMk id="7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6:04.374" v="6" actId="2711"/>
          <ac:picMkLst>
            <pc:docMk/>
            <pc:sldMk cId="1373520525" sldId="256"/>
            <ac:picMk id="1026" creationId="{00000000-0000-0000-0000-000000000000}"/>
          </ac:picMkLst>
        </pc:picChg>
      </pc:sldChg>
      <pc:sldChg chg="modSp mod">
        <pc:chgData name="Danielle" userId="e2554c37-e717-43a0-ba79-1183ca921ccd" providerId="ADAL" clId="{47135042-D052-4BAC-974E-1EC9A9F13F98}" dt="2020-08-10T09:39:08.691" v="114"/>
        <pc:sldMkLst>
          <pc:docMk/>
          <pc:sldMk cId="1294054418" sldId="278"/>
        </pc:sldMkLst>
        <pc:spChg chg="mod">
          <ac:chgData name="Danielle" userId="e2554c37-e717-43a0-ba79-1183ca921ccd" providerId="ADAL" clId="{47135042-D052-4BAC-974E-1EC9A9F13F98}" dt="2020-08-10T09:39:08.691" v="114"/>
          <ac:spMkLst>
            <pc:docMk/>
            <pc:sldMk cId="1294054418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07.052" v="84" actId="208"/>
          <ac:spMkLst>
            <pc:docMk/>
            <pc:sldMk cId="1294054418" sldId="278"/>
            <ac:spMk id="3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22.421" v="91"/>
          <ac:spMkLst>
            <pc:docMk/>
            <pc:sldMk cId="1294054418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32.276" v="101" actId="1037"/>
          <ac:spMkLst>
            <pc:docMk/>
            <pc:sldMk cId="1294054418" sldId="278"/>
            <ac:spMk id="6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26.403" v="95"/>
          <ac:spMkLst>
            <pc:docMk/>
            <pc:sldMk cId="129405441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44.198" v="107" actId="16959"/>
          <ac:spMkLst>
            <pc:docMk/>
            <pc:sldMk cId="1294054418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50.445" v="111"/>
          <ac:spMkLst>
            <pc:docMk/>
            <pc:sldMk cId="1294054418" sldId="278"/>
            <ac:spMk id="9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47.863" v="109"/>
          <ac:spMkLst>
            <pc:docMk/>
            <pc:sldMk cId="1294054418" sldId="278"/>
            <ac:spMk id="10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8:55.502" v="113"/>
          <ac:spMkLst>
            <pc:docMk/>
            <pc:sldMk cId="1294054418" sldId="278"/>
            <ac:spMk id="11" creationId="{00000000-0000-0000-0000-000000000000}"/>
          </ac:spMkLst>
        </pc:spChg>
      </pc:sldChg>
      <pc:sldChg chg="modSp mod">
        <pc:chgData name="Danielle" userId="e2554c37-e717-43a0-ba79-1183ca921ccd" providerId="ADAL" clId="{47135042-D052-4BAC-974E-1EC9A9F13F98}" dt="2020-08-10T09:37:36.648" v="74"/>
        <pc:sldMkLst>
          <pc:docMk/>
          <pc:sldMk cId="1036285572" sldId="280"/>
        </pc:sldMkLst>
        <pc:spChg chg="mod">
          <ac:chgData name="Danielle" userId="e2554c37-e717-43a0-ba79-1183ca921ccd" providerId="ADAL" clId="{47135042-D052-4BAC-974E-1EC9A9F13F98}" dt="2020-08-10T09:36:50.752" v="53"/>
          <ac:spMkLst>
            <pc:docMk/>
            <pc:sldMk cId="1036285572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6:48.514" v="52"/>
          <ac:spMkLst>
            <pc:docMk/>
            <pc:sldMk cId="1036285572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6:32.161" v="46" actId="2711"/>
          <ac:spMkLst>
            <pc:docMk/>
            <pc:sldMk cId="1036285572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7:15.885" v="65" actId="20577"/>
          <ac:spMkLst>
            <pc:docMk/>
            <pc:sldMk cId="1036285572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7:03.652" v="55" actId="1076"/>
          <ac:spMkLst>
            <pc:docMk/>
            <pc:sldMk cId="1036285572" sldId="280"/>
            <ac:spMk id="6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7:29.954" v="72" actId="20577"/>
          <ac:spMkLst>
            <pc:docMk/>
            <pc:sldMk cId="1036285572" sldId="280"/>
            <ac:spMk id="7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7:36.648" v="74"/>
          <ac:spMkLst>
            <pc:docMk/>
            <pc:sldMk cId="1036285572" sldId="280"/>
            <ac:spMk id="8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47135042-D052-4BAC-974E-1EC9A9F13F98}" dt="2020-08-10T09:40:25.012" v="142"/>
        <pc:sldMkLst>
          <pc:docMk/>
          <pc:sldMk cId="2926363427" sldId="281"/>
        </pc:sldMkLst>
        <pc:spChg chg="mod">
          <ac:chgData name="Danielle" userId="e2554c37-e717-43a0-ba79-1183ca921ccd" providerId="ADAL" clId="{47135042-D052-4BAC-974E-1EC9A9F13F98}" dt="2020-08-10T09:39:56.638" v="127"/>
          <ac:spMkLst>
            <pc:docMk/>
            <pc:sldMk cId="2926363427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9:53.900" v="126"/>
          <ac:spMkLst>
            <pc:docMk/>
            <pc:sldMk cId="2926363427" sldId="281"/>
            <ac:spMk id="6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9:45.322" v="121" actId="2711"/>
          <ac:spMkLst>
            <pc:docMk/>
            <pc:sldMk cId="2926363427" sldId="281"/>
            <ac:spMk id="7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0:06.640" v="134" actId="20577"/>
          <ac:spMkLst>
            <pc:docMk/>
            <pc:sldMk cId="2926363427" sldId="281"/>
            <ac:spMk id="8" creationId="{00000000-0000-0000-0000-000000000000}"/>
          </ac:spMkLst>
        </pc:spChg>
        <pc:spChg chg="del">
          <ac:chgData name="Danielle" userId="e2554c37-e717-43a0-ba79-1183ca921ccd" providerId="ADAL" clId="{47135042-D052-4BAC-974E-1EC9A9F13F98}" dt="2020-08-10T09:39:23.165" v="116" actId="478"/>
          <ac:spMkLst>
            <pc:docMk/>
            <pc:sldMk cId="2926363427" sldId="281"/>
            <ac:spMk id="9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0:12.524" v="139" actId="20577"/>
          <ac:spMkLst>
            <pc:docMk/>
            <pc:sldMk cId="2926363427" sldId="281"/>
            <ac:spMk id="10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0:16.032" v="141"/>
          <ac:spMkLst>
            <pc:docMk/>
            <pc:sldMk cId="2926363427" sldId="281"/>
            <ac:spMk id="11" creationId="{00000000-0000-0000-0000-000000000000}"/>
          </ac:spMkLst>
        </pc:spChg>
        <pc:spChg chg="add mod">
          <ac:chgData name="Danielle" userId="e2554c37-e717-43a0-ba79-1183ca921ccd" providerId="ADAL" clId="{47135042-D052-4BAC-974E-1EC9A9F13F98}" dt="2020-08-10T09:39:45.322" v="121" actId="2711"/>
          <ac:spMkLst>
            <pc:docMk/>
            <pc:sldMk cId="2926363427" sldId="281"/>
            <ac:spMk id="12" creationId="{598AD2BD-E986-4D6D-8A48-1A895BC3A916}"/>
          </ac:spMkLst>
        </pc:spChg>
      </pc:sldChg>
      <pc:sldChg chg="modSp mod modAnim">
        <pc:chgData name="Danielle" userId="e2554c37-e717-43a0-ba79-1183ca921ccd" providerId="ADAL" clId="{47135042-D052-4BAC-974E-1EC9A9F13F98}" dt="2020-08-10T09:42:11.661" v="180"/>
        <pc:sldMkLst>
          <pc:docMk/>
          <pc:sldMk cId="3468740874" sldId="282"/>
        </pc:sldMkLst>
        <pc:spChg chg="mod">
          <ac:chgData name="Danielle" userId="e2554c37-e717-43a0-ba79-1183ca921ccd" providerId="ADAL" clId="{47135042-D052-4BAC-974E-1EC9A9F13F98}" dt="2020-08-10T09:42:11.661" v="180"/>
          <ac:spMkLst>
            <pc:docMk/>
            <pc:sldMk cId="3468740874" sldId="282"/>
            <ac:spMk id="4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16.711" v="155"/>
          <ac:spMkLst>
            <pc:docMk/>
            <pc:sldMk cId="3468740874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07.010" v="149"/>
          <ac:spMkLst>
            <pc:docMk/>
            <pc:sldMk cId="3468740874" sldId="282"/>
            <ac:spMk id="6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24.936" v="162" actId="1037"/>
          <ac:spMkLst>
            <pc:docMk/>
            <pc:sldMk cId="3468740874" sldId="282"/>
            <ac:spMk id="7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19.745" v="157"/>
          <ac:spMkLst>
            <pc:docMk/>
            <pc:sldMk cId="3468740874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33.934" v="166"/>
          <ac:spMkLst>
            <pc:docMk/>
            <pc:sldMk cId="3468740874" sldId="282"/>
            <ac:spMk id="9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54.311" v="175" actId="1037"/>
          <ac:spMkLst>
            <pc:docMk/>
            <pc:sldMk cId="3468740874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1:40.455" v="169" actId="16959"/>
          <ac:spMkLst>
            <pc:docMk/>
            <pc:sldMk cId="3468740874" sldId="282"/>
            <ac:spMk id="11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2:02.876" v="179" actId="1037"/>
          <ac:spMkLst>
            <pc:docMk/>
            <pc:sldMk cId="3468740874" sldId="282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47135042-D052-4BAC-974E-1EC9A9F13F98}" dt="2020-08-10T09:42:41.485" v="184" actId="404"/>
        <pc:sldMkLst>
          <pc:docMk/>
          <pc:sldMk cId="3019616487" sldId="284"/>
        </pc:sldMkLst>
        <pc:spChg chg="mod">
          <ac:chgData name="Danielle" userId="e2554c37-e717-43a0-ba79-1183ca921ccd" providerId="ADAL" clId="{47135042-D052-4BAC-974E-1EC9A9F13F98}" dt="2020-08-10T09:42:41.485" v="184" actId="404"/>
          <ac:spMkLst>
            <pc:docMk/>
            <pc:sldMk cId="3019616487" sldId="284"/>
            <ac:spMk id="2" creationId="{00000000-0000-0000-0000-000000000000}"/>
          </ac:spMkLst>
        </pc:spChg>
      </pc:sldChg>
      <pc:sldChg chg="delSp modSp mod">
        <pc:chgData name="Danielle" userId="e2554c37-e717-43a0-ba79-1183ca921ccd" providerId="ADAL" clId="{47135042-D052-4BAC-974E-1EC9A9F13F98}" dt="2020-08-10T09:45:59.231" v="224" actId="20577"/>
        <pc:sldMkLst>
          <pc:docMk/>
          <pc:sldMk cId="3841450870" sldId="285"/>
        </pc:sldMkLst>
        <pc:spChg chg="mod">
          <ac:chgData name="Danielle" userId="e2554c37-e717-43a0-ba79-1183ca921ccd" providerId="ADAL" clId="{47135042-D052-4BAC-974E-1EC9A9F13F98}" dt="2020-08-10T09:42:26.376" v="181" actId="2711"/>
          <ac:spMkLst>
            <pc:docMk/>
            <pc:sldMk cId="3841450870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5:53.262" v="221" actId="20577"/>
          <ac:spMkLst>
            <pc:docMk/>
            <pc:sldMk cId="3841450870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45:59.231" v="224" actId="20577"/>
          <ac:spMkLst>
            <pc:docMk/>
            <pc:sldMk cId="3841450870" sldId="285"/>
            <ac:spMk id="6" creationId="{00000000-0000-0000-0000-000000000000}"/>
          </ac:spMkLst>
        </pc:spChg>
        <pc:spChg chg="del mod">
          <ac:chgData name="Danielle" userId="e2554c37-e717-43a0-ba79-1183ca921ccd" providerId="ADAL" clId="{47135042-D052-4BAC-974E-1EC9A9F13F98}" dt="2020-08-10T09:45:04.645" v="186" actId="478"/>
          <ac:spMkLst>
            <pc:docMk/>
            <pc:sldMk cId="3841450870" sldId="285"/>
            <ac:spMk id="7" creationId="{00000000-0000-0000-0000-000000000000}"/>
          </ac:spMkLst>
        </pc:spChg>
      </pc:sldChg>
      <pc:sldMasterChg chg="modSp modSldLayout">
        <pc:chgData name="Danielle" userId="e2554c37-e717-43a0-ba79-1183ca921ccd" providerId="ADAL" clId="{47135042-D052-4BAC-974E-1EC9A9F13F98}" dt="2020-08-10T09:35:29.137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7135042-D052-4BAC-974E-1EC9A9F13F98}" dt="2020-08-10T09:35:24.390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5:24.390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7135042-D052-4BAC-974E-1EC9A9F13F98}" dt="2020-08-10T09:35:24.390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24.390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24.390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24.390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24.390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7135042-D052-4BAC-974E-1EC9A9F13F98}" dt="2020-08-10T09:35:29.137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7135042-D052-4BAC-974E-1EC9A9F13F98}" dt="2020-08-10T09:35:29.137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7135042-D052-4BAC-974E-1EC9A9F13F98}" dt="2020-08-10T09:35:51.155" v="5" actId="404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7135042-D052-4BAC-974E-1EC9A9F13F98}" dt="2020-08-10T09:35:34.229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5:34.229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5:34.229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5:34.229" v="2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47135042-D052-4BAC-974E-1EC9A9F13F98}" dt="2020-08-10T09:35:34.229" v="2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7135042-D052-4BAC-974E-1EC9A9F13F98}" dt="2020-08-10T09:35:34.229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47135042-D052-4BAC-974E-1EC9A9F13F98}" dt="2020-08-10T09:35:39.959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7135042-D052-4BAC-974E-1EC9A9F13F98}" dt="2020-08-10T09:35:39.959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47135042-D052-4BAC-974E-1EC9A9F13F98}" dt="2020-08-10T09:35:51.155" v="5" actId="404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47135042-D052-4BAC-974E-1EC9A9F13F98}" dt="2020-08-10T09:35:51.155" v="5" actId="404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47135042-D052-4BAC-974E-1EC9A9F13F98}" dt="2020-08-10T09:35:51.155" v="5" actId="404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Using Worded Formulae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, add, subtract, multiply, divide, inverse, reverse, substitute, solve, function machine</a:t>
            </a:r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substitute into worded formulae.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worded formulae in reverse.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solve problems involving worded formulae.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Using Worded Formulae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556792"/>
            <a:ext cx="368964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Steak cooking instructions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Roast</a:t>
            </a:r>
            <a:br>
              <a:rPr lang="sv-SE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mins per 450g + 25mins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60032" y="1412776"/>
            <a:ext cx="3744416" cy="4853338"/>
            <a:chOff x="5004048" y="1240714"/>
            <a:chExt cx="3744416" cy="485333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64389" t="35235" r="7939" b="54921"/>
            <a:stretch/>
          </p:blipFill>
          <p:spPr>
            <a:xfrm>
              <a:off x="5004048" y="5345169"/>
              <a:ext cx="3744416" cy="74888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5107" t="29213" r="66114" b="14678"/>
            <a:stretch/>
          </p:blipFill>
          <p:spPr>
            <a:xfrm>
              <a:off x="5004048" y="1240714"/>
              <a:ext cx="3744416" cy="4104456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046" t="44094" r="62729" b="20469"/>
          <a:stretch/>
        </p:blipFill>
        <p:spPr>
          <a:xfrm>
            <a:off x="395536" y="3293953"/>
            <a:ext cx="3672408" cy="2592288"/>
          </a:xfrm>
          <a:prstGeom prst="rect">
            <a:avLst/>
          </a:prstGeom>
        </p:spPr>
      </p:pic>
      <p:pic>
        <p:nvPicPr>
          <p:cNvPr id="1026" name="Picture 2" descr="Image result for london black ca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392" y="5157192"/>
            <a:ext cx="2144849" cy="129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>
            <a:off x="576064" y="2206947"/>
            <a:ext cx="8028384" cy="3310283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are all real-life examples of using worded formulae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96752"/>
                <a:ext cx="6696744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a rule to work out the time it takes to cook a piece of meat.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piece of meat has a weight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kg.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(a) Use the rule to work out the time, in minutes, it takes to cook this piece of meat.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2031325"/>
              </a:xfrm>
              <a:prstGeom prst="rect">
                <a:avLst/>
              </a:prstGeom>
              <a:blipFill>
                <a:blip r:embed="rId2"/>
                <a:stretch>
                  <a:fillRect l="-728" t="-1497" r="-819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 in minutes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weight in kg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+30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43808" y="3303569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 minutes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74519" y="3303569"/>
                <a:ext cx="1891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519" y="3303569"/>
                <a:ext cx="189135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xplosion 2 5"/>
          <p:cNvSpPr/>
          <p:nvPr/>
        </p:nvSpPr>
        <p:spPr>
          <a:xfrm>
            <a:off x="6581749" y="2852936"/>
            <a:ext cx="3960440" cy="1929114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correct order of operations!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974519" y="3705033"/>
                <a:ext cx="1594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519" y="3705033"/>
                <a:ext cx="159460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974519" y="4105143"/>
                <a:ext cx="19631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minutes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519" y="4105143"/>
                <a:ext cx="1963102" cy="400110"/>
              </a:xfrm>
              <a:prstGeom prst="rect">
                <a:avLst/>
              </a:prstGeom>
              <a:blipFill>
                <a:blip r:embed="rId6"/>
                <a:stretch>
                  <a:fillRect t="-6061" r="-2795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2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96752"/>
                <a:ext cx="6696744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a rule to work out the time it takes to cook a piece of meat.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It takes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192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minutes to cook a different piece of meat.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(b) Work out the weight of this piece of meat.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1754326"/>
              </a:xfrm>
              <a:prstGeom prst="rect">
                <a:avLst/>
              </a:prstGeom>
              <a:blipFill>
                <a:blip r:embed="rId2"/>
                <a:stretch>
                  <a:fillRect l="-728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 in minutes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weight in kg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+30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3808" y="2957375"/>
                <a:ext cx="36542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𝟏𝟗𝟐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weight in kg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957375"/>
                <a:ext cx="3654270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724128" y="3357485"/>
                <a:ext cx="755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357485"/>
                <a:ext cx="75533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99792" y="3357485"/>
                <a:ext cx="755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357485"/>
                <a:ext cx="75533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43808" y="3757595"/>
                <a:ext cx="30787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weight in kg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757595"/>
                <a:ext cx="3078792" cy="400110"/>
              </a:xfrm>
              <a:prstGeom prst="rect">
                <a:avLst/>
              </a:prstGeom>
              <a:blipFill>
                <a:blip r:embed="rId7"/>
                <a:stretch>
                  <a:fillRect t="-6061" r="-990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66349" y="4157705"/>
                <a:ext cx="8123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𝟑𝟔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349" y="4157705"/>
                <a:ext cx="81233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699791" y="4157705"/>
                <a:ext cx="8123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𝟑𝟔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1" y="4157705"/>
                <a:ext cx="81233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913005" y="4557815"/>
                <a:ext cx="24018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weight in kg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05" y="4557815"/>
                <a:ext cx="2401811" cy="400110"/>
              </a:xfrm>
              <a:prstGeom prst="rect">
                <a:avLst/>
              </a:prstGeom>
              <a:blipFill>
                <a:blip r:embed="rId10"/>
                <a:stretch>
                  <a:fillRect t="-7692" r="-1523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23728" y="1196751"/>
                <a:ext cx="669674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rule can be used to work out the time, in minutes, it takes to make microchips.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(a) Work out the time it takes to make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microchips.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1"/>
                <a:ext cx="6696744" cy="1477328"/>
              </a:xfrm>
              <a:prstGeom prst="rect">
                <a:avLst/>
              </a:prstGeom>
              <a:blipFill>
                <a:blip r:embed="rId2"/>
                <a:stretch>
                  <a:fillRect l="-728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solidFill>
                <a:srgbClr val="9842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microchips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÷20+4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43808" y="3122097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602277" y="3122097"/>
                <a:ext cx="20548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77" y="3122097"/>
                <a:ext cx="205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602277" y="3522207"/>
                <a:ext cx="1132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77" y="3522207"/>
                <a:ext cx="113293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02277" y="3922317"/>
                <a:ext cx="16553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minutes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77" y="3922317"/>
                <a:ext cx="1655325" cy="400110"/>
              </a:xfrm>
              <a:prstGeom prst="rect">
                <a:avLst/>
              </a:prstGeom>
              <a:blipFill>
                <a:blip r:embed="rId6"/>
                <a:stretch>
                  <a:fillRect t="-6061" r="-332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xplosion 2 5">
            <a:extLst>
              <a:ext uri="{FF2B5EF4-FFF2-40B4-BE49-F238E27FC236}">
                <a16:creationId xmlns:a16="http://schemas.microsoft.com/office/drawing/2014/main" id="{598AD2BD-E986-4D6D-8A48-1A895BC3A916}"/>
              </a:ext>
            </a:extLst>
          </p:cNvPr>
          <p:cNvSpPr/>
          <p:nvPr/>
        </p:nvSpPr>
        <p:spPr>
          <a:xfrm>
            <a:off x="6581749" y="2852936"/>
            <a:ext cx="3960440" cy="1929114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correct order of operations!</a:t>
            </a:r>
          </a:p>
        </p:txBody>
      </p:sp>
    </p:spTree>
    <p:extLst>
      <p:ext uri="{BB962C8B-B14F-4D97-AF65-F5344CB8AC3E}">
        <p14:creationId xmlns:p14="http://schemas.microsoft.com/office/powerpoint/2010/main" val="292636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23728" y="1196751"/>
                <a:ext cx="6696744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This rule can be used to work out the time, in minutes, it takes to make microchips.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(b) Work out the greatest number of microchips that can be made in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minutes.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1"/>
                <a:ext cx="6696744" cy="1754326"/>
              </a:xfrm>
              <a:prstGeom prst="rect">
                <a:avLst/>
              </a:prstGeom>
              <a:blipFill>
                <a:blip r:embed="rId2"/>
                <a:stretch>
                  <a:fillRect l="-728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solidFill>
                <a:srgbClr val="9842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microchips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÷20+4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844824"/>
                <a:ext cx="5256584" cy="432048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3808" y="2957375"/>
                <a:ext cx="46059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microchips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957375"/>
                <a:ext cx="4605941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04248" y="3357485"/>
                <a:ext cx="601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357485"/>
                <a:ext cx="60144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781240" y="3357485"/>
                <a:ext cx="601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40" y="3357485"/>
                <a:ext cx="60144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43808" y="3757595"/>
                <a:ext cx="41456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microchips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757595"/>
                <a:ext cx="4145687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228184" y="4157705"/>
                <a:ext cx="8027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157705"/>
                <a:ext cx="80272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646736" y="4157705"/>
                <a:ext cx="8027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736" y="4157705"/>
                <a:ext cx="80272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55776" y="4561603"/>
                <a:ext cx="38257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𝟏𝟏𝟐𝟎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microchips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561603"/>
                <a:ext cx="3825791" cy="400110"/>
              </a:xfrm>
              <a:prstGeom prst="rect">
                <a:avLst/>
              </a:prstGeom>
              <a:blipFill>
                <a:blip r:embed="rId10"/>
                <a:stretch>
                  <a:fillRect t="-6061" r="-1115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7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05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916833"/>
            <a:ext cx="3455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(a)	96 minutes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(b)	No as the extra 	30 	minutes still needs 	to be added.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(a)	11 bottles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(b)	32 children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(a)	235 seconds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(b)	14 tracks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560" y="1916833"/>
            <a:ext cx="3455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 (a)	£44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(b)	No as the extra £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20 	still needs to be 	added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5.	11:45 am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6. (a)	£29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(b)	35 invitations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5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Pair/Group Activity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together with thee people around you to solve the problems involving worded formulae.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read the question fully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show all your working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9616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61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467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38</cp:revision>
  <dcterms:created xsi:type="dcterms:W3CDTF">2015-07-01T12:05:39Z</dcterms:created>
  <dcterms:modified xsi:type="dcterms:W3CDTF">2020-08-10T09:46:00Z</dcterms:modified>
</cp:coreProperties>
</file>