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80" r:id="rId2"/>
  </p:sldMasterIdLst>
  <p:notesMasterIdLst>
    <p:notesMasterId r:id="rId30"/>
  </p:notesMasterIdLst>
  <p:sldIdLst>
    <p:sldId id="275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299" r:id="rId21"/>
    <p:sldId id="300" r:id="rId22"/>
    <p:sldId id="301" r:id="rId23"/>
    <p:sldId id="302" r:id="rId24"/>
    <p:sldId id="303" r:id="rId25"/>
    <p:sldId id="304" r:id="rId26"/>
    <p:sldId id="279" r:id="rId27"/>
    <p:sldId id="280" r:id="rId28"/>
    <p:sldId id="281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42B0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87FF49-9399-469C-B9E8-536220E29160}" v="479" dt="2020-08-18T20:36:19.7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68" autoAdjust="0"/>
    <p:restoredTop sz="94660"/>
  </p:normalViewPr>
  <p:slideViewPr>
    <p:cSldViewPr>
      <p:cViewPr>
        <p:scale>
          <a:sx n="80" d="100"/>
          <a:sy n="80" d="100"/>
        </p:scale>
        <p:origin x="420" y="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1887FF49-9399-469C-B9E8-536220E29160}"/>
    <pc:docChg chg="undo custSel addSld delSld modSld modMainMaster">
      <pc:chgData name="Danielle" userId="e2554c37-e717-43a0-ba79-1183ca921ccd" providerId="ADAL" clId="{1887FF49-9399-469C-B9E8-536220E29160}" dt="2020-08-18T20:36:29.413" v="760" actId="20577"/>
      <pc:docMkLst>
        <pc:docMk/>
      </pc:docMkLst>
      <pc:sldChg chg="add del">
        <pc:chgData name="Danielle" userId="e2554c37-e717-43a0-ba79-1183ca921ccd" providerId="ADAL" clId="{1887FF49-9399-469C-B9E8-536220E29160}" dt="2020-08-18T20:29:44.791" v="590" actId="47"/>
        <pc:sldMkLst>
          <pc:docMk/>
          <pc:sldMk cId="0" sldId="264"/>
        </pc:sldMkLst>
      </pc:sldChg>
      <pc:sldChg chg="del">
        <pc:chgData name="Danielle" userId="e2554c37-e717-43a0-ba79-1183ca921ccd" providerId="ADAL" clId="{1887FF49-9399-469C-B9E8-536220E29160}" dt="2020-08-18T20:30:14.754" v="608" actId="47"/>
        <pc:sldMkLst>
          <pc:docMk/>
          <pc:sldMk cId="0" sldId="265"/>
        </pc:sldMkLst>
      </pc:sldChg>
      <pc:sldChg chg="del">
        <pc:chgData name="Danielle" userId="e2554c37-e717-43a0-ba79-1183ca921ccd" providerId="ADAL" clId="{1887FF49-9399-469C-B9E8-536220E29160}" dt="2020-08-18T20:30:46.271" v="625" actId="47"/>
        <pc:sldMkLst>
          <pc:docMk/>
          <pc:sldMk cId="0" sldId="266"/>
        </pc:sldMkLst>
      </pc:sldChg>
      <pc:sldChg chg="del">
        <pc:chgData name="Danielle" userId="e2554c37-e717-43a0-ba79-1183ca921ccd" providerId="ADAL" clId="{1887FF49-9399-469C-B9E8-536220E29160}" dt="2020-08-18T20:31:35.181" v="641" actId="47"/>
        <pc:sldMkLst>
          <pc:docMk/>
          <pc:sldMk cId="0" sldId="267"/>
        </pc:sldMkLst>
      </pc:sldChg>
      <pc:sldChg chg="del">
        <pc:chgData name="Danielle" userId="e2554c37-e717-43a0-ba79-1183ca921ccd" providerId="ADAL" clId="{1887FF49-9399-469C-B9E8-536220E29160}" dt="2020-08-18T20:32:16.176" v="661" actId="47"/>
        <pc:sldMkLst>
          <pc:docMk/>
          <pc:sldMk cId="0" sldId="268"/>
        </pc:sldMkLst>
      </pc:sldChg>
      <pc:sldChg chg="del">
        <pc:chgData name="Danielle" userId="e2554c37-e717-43a0-ba79-1183ca921ccd" providerId="ADAL" clId="{1887FF49-9399-469C-B9E8-536220E29160}" dt="2020-08-18T20:32:59.636" v="681" actId="47"/>
        <pc:sldMkLst>
          <pc:docMk/>
          <pc:sldMk cId="0" sldId="269"/>
        </pc:sldMkLst>
      </pc:sldChg>
      <pc:sldChg chg="del">
        <pc:chgData name="Danielle" userId="e2554c37-e717-43a0-ba79-1183ca921ccd" providerId="ADAL" clId="{1887FF49-9399-469C-B9E8-536220E29160}" dt="2020-08-18T20:33:31.137" v="700" actId="47"/>
        <pc:sldMkLst>
          <pc:docMk/>
          <pc:sldMk cId="0" sldId="270"/>
        </pc:sldMkLst>
      </pc:sldChg>
      <pc:sldChg chg="del">
        <pc:chgData name="Danielle" userId="e2554c37-e717-43a0-ba79-1183ca921ccd" providerId="ADAL" clId="{1887FF49-9399-469C-B9E8-536220E29160}" dt="2020-08-18T20:34:05.793" v="718" actId="47"/>
        <pc:sldMkLst>
          <pc:docMk/>
          <pc:sldMk cId="0" sldId="271"/>
        </pc:sldMkLst>
      </pc:sldChg>
      <pc:sldChg chg="del">
        <pc:chgData name="Danielle" userId="e2554c37-e717-43a0-ba79-1183ca921ccd" providerId="ADAL" clId="{1887FF49-9399-469C-B9E8-536220E29160}" dt="2020-08-18T20:34:55.482" v="737" actId="47"/>
        <pc:sldMkLst>
          <pc:docMk/>
          <pc:sldMk cId="0" sldId="272"/>
        </pc:sldMkLst>
      </pc:sldChg>
      <pc:sldChg chg="del">
        <pc:chgData name="Danielle" userId="e2554c37-e717-43a0-ba79-1183ca921ccd" providerId="ADAL" clId="{1887FF49-9399-469C-B9E8-536220E29160}" dt="2020-08-18T20:35:34.204" v="755" actId="47"/>
        <pc:sldMkLst>
          <pc:docMk/>
          <pc:sldMk cId="0" sldId="273"/>
        </pc:sldMkLst>
      </pc:sldChg>
      <pc:sldChg chg="modSp mod">
        <pc:chgData name="Danielle" userId="e2554c37-e717-43a0-ba79-1183ca921ccd" providerId="ADAL" clId="{1887FF49-9399-469C-B9E8-536220E29160}" dt="2020-08-18T20:02:24.620" v="122" actId="1076"/>
        <pc:sldMkLst>
          <pc:docMk/>
          <pc:sldMk cId="2247425406" sldId="275"/>
        </pc:sldMkLst>
        <pc:spChg chg="mod">
          <ac:chgData name="Danielle" userId="e2554c37-e717-43a0-ba79-1183ca921ccd" providerId="ADAL" clId="{1887FF49-9399-469C-B9E8-536220E29160}" dt="2020-08-18T19:57:17.093" v="62" actId="14100"/>
          <ac:spMkLst>
            <pc:docMk/>
            <pc:sldMk cId="2247425406" sldId="275"/>
            <ac:spMk id="3" creationId="{00000000-0000-0000-0000-000000000000}"/>
          </ac:spMkLst>
        </pc:spChg>
        <pc:spChg chg="mod">
          <ac:chgData name="Danielle" userId="e2554c37-e717-43a0-ba79-1183ca921ccd" providerId="ADAL" clId="{1887FF49-9399-469C-B9E8-536220E29160}" dt="2020-08-18T19:59:04.296" v="80" actId="20577"/>
          <ac:spMkLst>
            <pc:docMk/>
            <pc:sldMk cId="2247425406" sldId="275"/>
            <ac:spMk id="4" creationId="{00000000-0000-0000-0000-000000000000}"/>
          </ac:spMkLst>
        </pc:spChg>
        <pc:spChg chg="mod">
          <ac:chgData name="Danielle" userId="e2554c37-e717-43a0-ba79-1183ca921ccd" providerId="ADAL" clId="{1887FF49-9399-469C-B9E8-536220E29160}" dt="2020-08-18T19:59:05.986" v="81" actId="20577"/>
          <ac:spMkLst>
            <pc:docMk/>
            <pc:sldMk cId="2247425406" sldId="275"/>
            <ac:spMk id="9" creationId="{00000000-0000-0000-0000-000000000000}"/>
          </ac:spMkLst>
        </pc:spChg>
        <pc:spChg chg="mod">
          <ac:chgData name="Danielle" userId="e2554c37-e717-43a0-ba79-1183ca921ccd" providerId="ADAL" clId="{1887FF49-9399-469C-B9E8-536220E29160}" dt="2020-08-18T19:59:07.317" v="82" actId="20577"/>
          <ac:spMkLst>
            <pc:docMk/>
            <pc:sldMk cId="2247425406" sldId="275"/>
            <ac:spMk id="10" creationId="{00000000-0000-0000-0000-000000000000}"/>
          </ac:spMkLst>
        </pc:spChg>
        <pc:spChg chg="mod">
          <ac:chgData name="Danielle" userId="e2554c37-e717-43a0-ba79-1183ca921ccd" providerId="ADAL" clId="{1887FF49-9399-469C-B9E8-536220E29160}" dt="2020-08-18T19:59:08.688" v="83" actId="20577"/>
          <ac:spMkLst>
            <pc:docMk/>
            <pc:sldMk cId="2247425406" sldId="275"/>
            <ac:spMk id="11" creationId="{00000000-0000-0000-0000-000000000000}"/>
          </ac:spMkLst>
        </pc:spChg>
        <pc:spChg chg="mod">
          <ac:chgData name="Danielle" userId="e2554c37-e717-43a0-ba79-1183ca921ccd" providerId="ADAL" clId="{1887FF49-9399-469C-B9E8-536220E29160}" dt="2020-08-18T20:02:05.881" v="119" actId="1076"/>
          <ac:spMkLst>
            <pc:docMk/>
            <pc:sldMk cId="2247425406" sldId="275"/>
            <ac:spMk id="12" creationId="{00000000-0000-0000-0000-000000000000}"/>
          </ac:spMkLst>
        </pc:spChg>
        <pc:spChg chg="mod">
          <ac:chgData name="Danielle" userId="e2554c37-e717-43a0-ba79-1183ca921ccd" providerId="ADAL" clId="{1887FF49-9399-469C-B9E8-536220E29160}" dt="2020-08-18T20:02:12.700" v="120" actId="1076"/>
          <ac:spMkLst>
            <pc:docMk/>
            <pc:sldMk cId="2247425406" sldId="275"/>
            <ac:spMk id="13" creationId="{00000000-0000-0000-0000-000000000000}"/>
          </ac:spMkLst>
        </pc:spChg>
        <pc:spChg chg="mod">
          <ac:chgData name="Danielle" userId="e2554c37-e717-43a0-ba79-1183ca921ccd" providerId="ADAL" clId="{1887FF49-9399-469C-B9E8-536220E29160}" dt="2020-08-18T20:02:18.205" v="121" actId="1076"/>
          <ac:spMkLst>
            <pc:docMk/>
            <pc:sldMk cId="2247425406" sldId="275"/>
            <ac:spMk id="14" creationId="{00000000-0000-0000-0000-000000000000}"/>
          </ac:spMkLst>
        </pc:spChg>
        <pc:spChg chg="mod">
          <ac:chgData name="Danielle" userId="e2554c37-e717-43a0-ba79-1183ca921ccd" providerId="ADAL" clId="{1887FF49-9399-469C-B9E8-536220E29160}" dt="2020-08-18T20:02:24.620" v="122" actId="1076"/>
          <ac:spMkLst>
            <pc:docMk/>
            <pc:sldMk cId="2247425406" sldId="275"/>
            <ac:spMk id="15" creationId="{00000000-0000-0000-0000-000000000000}"/>
          </ac:spMkLst>
        </pc:spChg>
      </pc:sldChg>
      <pc:sldChg chg="del">
        <pc:chgData name="Danielle" userId="e2554c37-e717-43a0-ba79-1183ca921ccd" providerId="ADAL" clId="{1887FF49-9399-469C-B9E8-536220E29160}" dt="2020-08-18T20:22:23.914" v="492" actId="47"/>
        <pc:sldMkLst>
          <pc:docMk/>
          <pc:sldMk cId="1188190377" sldId="276"/>
        </pc:sldMkLst>
      </pc:sldChg>
      <pc:sldChg chg="delSp del mod">
        <pc:chgData name="Danielle" userId="e2554c37-e717-43a0-ba79-1183ca921ccd" providerId="ADAL" clId="{1887FF49-9399-469C-B9E8-536220E29160}" dt="2020-08-18T20:16:37.490" v="383" actId="47"/>
        <pc:sldMkLst>
          <pc:docMk/>
          <pc:sldMk cId="1305325169" sldId="277"/>
        </pc:sldMkLst>
        <pc:spChg chg="del">
          <ac:chgData name="Danielle" userId="e2554c37-e717-43a0-ba79-1183ca921ccd" providerId="ADAL" clId="{1887FF49-9399-469C-B9E8-536220E29160}" dt="2020-08-18T20:02:33.012" v="123" actId="478"/>
          <ac:spMkLst>
            <pc:docMk/>
            <pc:sldMk cId="1305325169" sldId="277"/>
            <ac:spMk id="4" creationId="{00000000-0000-0000-0000-000000000000}"/>
          </ac:spMkLst>
        </pc:spChg>
      </pc:sldChg>
      <pc:sldChg chg="del">
        <pc:chgData name="Danielle" userId="e2554c37-e717-43a0-ba79-1183ca921ccd" providerId="ADAL" clId="{1887FF49-9399-469C-B9E8-536220E29160}" dt="2020-08-18T20:18:13.590" v="423" actId="47"/>
        <pc:sldMkLst>
          <pc:docMk/>
          <pc:sldMk cId="320287754" sldId="278"/>
        </pc:sldMkLst>
      </pc:sldChg>
      <pc:sldChg chg="modSp mod">
        <pc:chgData name="Danielle" userId="e2554c37-e717-43a0-ba79-1183ca921ccd" providerId="ADAL" clId="{1887FF49-9399-469C-B9E8-536220E29160}" dt="2020-08-18T20:36:29.413" v="760" actId="20577"/>
        <pc:sldMkLst>
          <pc:docMk/>
          <pc:sldMk cId="1548456053" sldId="280"/>
        </pc:sldMkLst>
        <pc:spChg chg="mod">
          <ac:chgData name="Danielle" userId="e2554c37-e717-43a0-ba79-1183ca921ccd" providerId="ADAL" clId="{1887FF49-9399-469C-B9E8-536220E29160}" dt="2020-08-18T20:36:26.929" v="759" actId="2711"/>
          <ac:spMkLst>
            <pc:docMk/>
            <pc:sldMk cId="1548456053" sldId="280"/>
            <ac:spMk id="4" creationId="{00000000-0000-0000-0000-000000000000}"/>
          </ac:spMkLst>
        </pc:spChg>
        <pc:spChg chg="mod">
          <ac:chgData name="Danielle" userId="e2554c37-e717-43a0-ba79-1183ca921ccd" providerId="ADAL" clId="{1887FF49-9399-469C-B9E8-536220E29160}" dt="2020-08-18T20:36:29.413" v="760" actId="20577"/>
          <ac:spMkLst>
            <pc:docMk/>
            <pc:sldMk cId="1548456053" sldId="280"/>
            <ac:spMk id="5" creationId="{00000000-0000-0000-0000-000000000000}"/>
          </ac:spMkLst>
        </pc:spChg>
        <pc:spChg chg="mod">
          <ac:chgData name="Danielle" userId="e2554c37-e717-43a0-ba79-1183ca921ccd" providerId="ADAL" clId="{1887FF49-9399-469C-B9E8-536220E29160}" dt="2020-08-18T20:36:26.929" v="759" actId="2711"/>
          <ac:spMkLst>
            <pc:docMk/>
            <pc:sldMk cId="1548456053" sldId="280"/>
            <ac:spMk id="7" creationId="{00000000-0000-0000-0000-000000000000}"/>
          </ac:spMkLst>
        </pc:spChg>
      </pc:sldChg>
      <pc:sldChg chg="modSp">
        <pc:chgData name="Danielle" userId="e2554c37-e717-43a0-ba79-1183ca921ccd" providerId="ADAL" clId="{1887FF49-9399-469C-B9E8-536220E29160}" dt="2020-08-18T20:36:19.794" v="757" actId="2711"/>
        <pc:sldMkLst>
          <pc:docMk/>
          <pc:sldMk cId="3705803501" sldId="281"/>
        </pc:sldMkLst>
        <pc:spChg chg="mod">
          <ac:chgData name="Danielle" userId="e2554c37-e717-43a0-ba79-1183ca921ccd" providerId="ADAL" clId="{1887FF49-9399-469C-B9E8-536220E29160}" dt="2020-08-18T20:36:19.794" v="757" actId="2711"/>
          <ac:spMkLst>
            <pc:docMk/>
            <pc:sldMk cId="3705803501" sldId="281"/>
            <ac:spMk id="4" creationId="{00000000-0000-0000-0000-000000000000}"/>
          </ac:spMkLst>
        </pc:spChg>
        <pc:spChg chg="mod">
          <ac:chgData name="Danielle" userId="e2554c37-e717-43a0-ba79-1183ca921ccd" providerId="ADAL" clId="{1887FF49-9399-469C-B9E8-536220E29160}" dt="2020-08-18T20:36:19.794" v="757" actId="2711"/>
          <ac:spMkLst>
            <pc:docMk/>
            <pc:sldMk cId="3705803501" sldId="281"/>
            <ac:spMk id="6" creationId="{00000000-0000-0000-0000-000000000000}"/>
          </ac:spMkLst>
        </pc:spChg>
      </pc:sldChg>
      <pc:sldChg chg="addSp modSp new mod modAnim">
        <pc:chgData name="Danielle" userId="e2554c37-e717-43a0-ba79-1183ca921ccd" providerId="ADAL" clId="{1887FF49-9399-469C-B9E8-536220E29160}" dt="2020-08-18T20:21:29.312" v="491" actId="14100"/>
        <pc:sldMkLst>
          <pc:docMk/>
          <pc:sldMk cId="2599817353" sldId="282"/>
        </pc:sldMkLst>
        <pc:spChg chg="add mod">
          <ac:chgData name="Danielle" userId="e2554c37-e717-43a0-ba79-1183ca921ccd" providerId="ADAL" clId="{1887FF49-9399-469C-B9E8-536220E29160}" dt="2020-08-18T20:16:11.297" v="378" actId="20577"/>
          <ac:spMkLst>
            <pc:docMk/>
            <pc:sldMk cId="2599817353" sldId="282"/>
            <ac:spMk id="2" creationId="{D2507538-2FEF-4951-9F8B-98A334D17BD4}"/>
          </ac:spMkLst>
        </pc:spChg>
        <pc:spChg chg="add mod">
          <ac:chgData name="Danielle" userId="e2554c37-e717-43a0-ba79-1183ca921ccd" providerId="ADAL" clId="{1887FF49-9399-469C-B9E8-536220E29160}" dt="2020-08-18T20:15:03.491" v="302" actId="14100"/>
          <ac:spMkLst>
            <pc:docMk/>
            <pc:sldMk cId="2599817353" sldId="282"/>
            <ac:spMk id="3" creationId="{2C916961-2E0D-4594-A30F-4A6970FF4964}"/>
          </ac:spMkLst>
        </pc:spChg>
        <pc:spChg chg="add mod">
          <ac:chgData name="Danielle" userId="e2554c37-e717-43a0-ba79-1183ca921ccd" providerId="ADAL" clId="{1887FF49-9399-469C-B9E8-536220E29160}" dt="2020-08-18T20:21:29.312" v="491" actId="14100"/>
          <ac:spMkLst>
            <pc:docMk/>
            <pc:sldMk cId="2599817353" sldId="282"/>
            <ac:spMk id="5" creationId="{1DF9BF0A-7426-4671-BDAD-32EF30E7A44D}"/>
          </ac:spMkLst>
        </pc:spChg>
      </pc:sldChg>
      <pc:sldChg chg="modSp add mod modAnim">
        <pc:chgData name="Danielle" userId="e2554c37-e717-43a0-ba79-1183ca921ccd" providerId="ADAL" clId="{1887FF49-9399-469C-B9E8-536220E29160}" dt="2020-08-18T20:21:23.070" v="490" actId="14100"/>
        <pc:sldMkLst>
          <pc:docMk/>
          <pc:sldMk cId="3680489657" sldId="283"/>
        </pc:sldMkLst>
        <pc:spChg chg="mod">
          <ac:chgData name="Danielle" userId="e2554c37-e717-43a0-ba79-1183ca921ccd" providerId="ADAL" clId="{1887FF49-9399-469C-B9E8-536220E29160}" dt="2020-08-18T20:17:50.685" v="422" actId="20577"/>
          <ac:spMkLst>
            <pc:docMk/>
            <pc:sldMk cId="3680489657" sldId="283"/>
            <ac:spMk id="2" creationId="{D2507538-2FEF-4951-9F8B-98A334D17BD4}"/>
          </ac:spMkLst>
        </pc:spChg>
        <pc:spChg chg="mod">
          <ac:chgData name="Danielle" userId="e2554c37-e717-43a0-ba79-1183ca921ccd" providerId="ADAL" clId="{1887FF49-9399-469C-B9E8-536220E29160}" dt="2020-08-18T20:19:00.537" v="434" actId="208"/>
          <ac:spMkLst>
            <pc:docMk/>
            <pc:sldMk cId="3680489657" sldId="283"/>
            <ac:spMk id="3" creationId="{2C916961-2E0D-4594-A30F-4A6970FF4964}"/>
          </ac:spMkLst>
        </pc:spChg>
        <pc:spChg chg="mod">
          <ac:chgData name="Danielle" userId="e2554c37-e717-43a0-ba79-1183ca921ccd" providerId="ADAL" clId="{1887FF49-9399-469C-B9E8-536220E29160}" dt="2020-08-18T20:21:23.070" v="490" actId="14100"/>
          <ac:spMkLst>
            <pc:docMk/>
            <pc:sldMk cId="3680489657" sldId="283"/>
            <ac:spMk id="5" creationId="{1DF9BF0A-7426-4671-BDAD-32EF30E7A44D}"/>
          </ac:spMkLst>
        </pc:spChg>
      </pc:sldChg>
      <pc:sldChg chg="modSp add mod modAnim">
        <pc:chgData name="Danielle" userId="e2554c37-e717-43a0-ba79-1183ca921ccd" providerId="ADAL" clId="{1887FF49-9399-469C-B9E8-536220E29160}" dt="2020-08-18T20:21:17.045" v="489" actId="14100"/>
        <pc:sldMkLst>
          <pc:docMk/>
          <pc:sldMk cId="3472449296" sldId="284"/>
        </pc:sldMkLst>
        <pc:spChg chg="mod">
          <ac:chgData name="Danielle" userId="e2554c37-e717-43a0-ba79-1183ca921ccd" providerId="ADAL" clId="{1887FF49-9399-469C-B9E8-536220E29160}" dt="2020-08-18T20:21:04.994" v="488" actId="20577"/>
          <ac:spMkLst>
            <pc:docMk/>
            <pc:sldMk cId="3472449296" sldId="284"/>
            <ac:spMk id="2" creationId="{D2507538-2FEF-4951-9F8B-98A334D17BD4}"/>
          </ac:spMkLst>
        </pc:spChg>
        <pc:spChg chg="mod">
          <ac:chgData name="Danielle" userId="e2554c37-e717-43a0-ba79-1183ca921ccd" providerId="ADAL" clId="{1887FF49-9399-469C-B9E8-536220E29160}" dt="2020-08-18T20:20:15.585" v="467" actId="20577"/>
          <ac:spMkLst>
            <pc:docMk/>
            <pc:sldMk cId="3472449296" sldId="284"/>
            <ac:spMk id="3" creationId="{2C916961-2E0D-4594-A30F-4A6970FF4964}"/>
          </ac:spMkLst>
        </pc:spChg>
        <pc:spChg chg="mod">
          <ac:chgData name="Danielle" userId="e2554c37-e717-43a0-ba79-1183ca921ccd" providerId="ADAL" clId="{1887FF49-9399-469C-B9E8-536220E29160}" dt="2020-08-18T20:21:17.045" v="489" actId="14100"/>
          <ac:spMkLst>
            <pc:docMk/>
            <pc:sldMk cId="3472449296" sldId="284"/>
            <ac:spMk id="5" creationId="{1DF9BF0A-7426-4671-BDAD-32EF30E7A44D}"/>
          </ac:spMkLst>
        </pc:spChg>
      </pc:sldChg>
      <pc:sldChg chg="addSp modSp new mod modClrScheme chgLayout">
        <pc:chgData name="Danielle" userId="e2554c37-e717-43a0-ba79-1183ca921ccd" providerId="ADAL" clId="{1887FF49-9399-469C-B9E8-536220E29160}" dt="2020-08-18T20:28:43.420" v="582" actId="1035"/>
        <pc:sldMkLst>
          <pc:docMk/>
          <pc:sldMk cId="2845242913" sldId="285"/>
        </pc:sldMkLst>
        <pc:spChg chg="add mod">
          <ac:chgData name="Danielle" userId="e2554c37-e717-43a0-ba79-1183ca921ccd" providerId="ADAL" clId="{1887FF49-9399-469C-B9E8-536220E29160}" dt="2020-08-18T20:28:43.420" v="582" actId="1035"/>
          <ac:spMkLst>
            <pc:docMk/>
            <pc:sldMk cId="2845242913" sldId="285"/>
            <ac:spMk id="2" creationId="{A9EF92E5-6167-4740-B4C4-E3D0E1D8D83F}"/>
          </ac:spMkLst>
        </pc:spChg>
        <pc:spChg chg="add mod">
          <ac:chgData name="Danielle" userId="e2554c37-e717-43a0-ba79-1183ca921ccd" providerId="ADAL" clId="{1887FF49-9399-469C-B9E8-536220E29160}" dt="2020-08-18T20:28:37.703" v="580" actId="1035"/>
          <ac:spMkLst>
            <pc:docMk/>
            <pc:sldMk cId="2845242913" sldId="285"/>
            <ac:spMk id="4" creationId="{59C9766C-9613-4936-9538-719D1038F3CB}"/>
          </ac:spMkLst>
        </pc:spChg>
        <pc:spChg chg="add mod">
          <ac:chgData name="Danielle" userId="e2554c37-e717-43a0-ba79-1183ca921ccd" providerId="ADAL" clId="{1887FF49-9399-469C-B9E8-536220E29160}" dt="2020-08-18T20:28:37.703" v="580" actId="1035"/>
          <ac:spMkLst>
            <pc:docMk/>
            <pc:sldMk cId="2845242913" sldId="285"/>
            <ac:spMk id="6" creationId="{12E3C23D-9C0B-4E70-A500-F11B9095CF6B}"/>
          </ac:spMkLst>
        </pc:spChg>
        <pc:spChg chg="add mod">
          <ac:chgData name="Danielle" userId="e2554c37-e717-43a0-ba79-1183ca921ccd" providerId="ADAL" clId="{1887FF49-9399-469C-B9E8-536220E29160}" dt="2020-08-18T20:28:37.703" v="580" actId="1035"/>
          <ac:spMkLst>
            <pc:docMk/>
            <pc:sldMk cId="2845242913" sldId="285"/>
            <ac:spMk id="8" creationId="{2773273D-EF5C-43C1-AE7F-C0401E03A62E}"/>
          </ac:spMkLst>
        </pc:spChg>
        <pc:spChg chg="add mod">
          <ac:chgData name="Danielle" userId="e2554c37-e717-43a0-ba79-1183ca921ccd" providerId="ADAL" clId="{1887FF49-9399-469C-B9E8-536220E29160}" dt="2020-08-18T20:28:37.703" v="580" actId="1035"/>
          <ac:spMkLst>
            <pc:docMk/>
            <pc:sldMk cId="2845242913" sldId="285"/>
            <ac:spMk id="10" creationId="{DDDDB541-947D-44EE-9CF0-01E8AFD7F44E}"/>
          </ac:spMkLst>
        </pc:spChg>
        <pc:graphicFrameChg chg="add mod modGraphic">
          <ac:chgData name="Danielle" userId="e2554c37-e717-43a0-ba79-1183ca921ccd" providerId="ADAL" clId="{1887FF49-9399-469C-B9E8-536220E29160}" dt="2020-08-18T20:28:37.703" v="580" actId="1035"/>
          <ac:graphicFrameMkLst>
            <pc:docMk/>
            <pc:sldMk cId="2845242913" sldId="285"/>
            <ac:graphicFrameMk id="3" creationId="{ECA55286-2163-4644-AD88-F5EBA5E54036}"/>
          </ac:graphicFrameMkLst>
        </pc:graphicFrameChg>
      </pc:sldChg>
      <pc:sldChg chg="modSp add mod">
        <pc:chgData name="Danielle" userId="e2554c37-e717-43a0-ba79-1183ca921ccd" providerId="ADAL" clId="{1887FF49-9399-469C-B9E8-536220E29160}" dt="2020-08-18T20:29:18.791" v="588" actId="20577"/>
        <pc:sldMkLst>
          <pc:docMk/>
          <pc:sldMk cId="969354333" sldId="286"/>
        </pc:sldMkLst>
        <pc:spChg chg="mod">
          <ac:chgData name="Danielle" userId="e2554c37-e717-43a0-ba79-1183ca921ccd" providerId="ADAL" clId="{1887FF49-9399-469C-B9E8-536220E29160}" dt="2020-08-18T20:29:18.791" v="588" actId="20577"/>
          <ac:spMkLst>
            <pc:docMk/>
            <pc:sldMk cId="969354333" sldId="286"/>
            <ac:spMk id="2" creationId="{A9EF92E5-6167-4740-B4C4-E3D0E1D8D83F}"/>
          </ac:spMkLst>
        </pc:spChg>
        <pc:graphicFrameChg chg="modGraphic">
          <ac:chgData name="Danielle" userId="e2554c37-e717-43a0-ba79-1183ca921ccd" providerId="ADAL" clId="{1887FF49-9399-469C-B9E8-536220E29160}" dt="2020-08-18T20:29:08.494" v="585" actId="207"/>
          <ac:graphicFrameMkLst>
            <pc:docMk/>
            <pc:sldMk cId="969354333" sldId="286"/>
            <ac:graphicFrameMk id="3" creationId="{ECA55286-2163-4644-AD88-F5EBA5E54036}"/>
          </ac:graphicFrameMkLst>
        </pc:graphicFrameChg>
      </pc:sldChg>
      <pc:sldChg chg="modSp add">
        <pc:chgData name="Danielle" userId="e2554c37-e717-43a0-ba79-1183ca921ccd" providerId="ADAL" clId="{1887FF49-9399-469C-B9E8-536220E29160}" dt="2020-08-18T20:30:04.571" v="604" actId="20577"/>
        <pc:sldMkLst>
          <pc:docMk/>
          <pc:sldMk cId="373136120" sldId="287"/>
        </pc:sldMkLst>
        <pc:spChg chg="mod">
          <ac:chgData name="Danielle" userId="e2554c37-e717-43a0-ba79-1183ca921ccd" providerId="ADAL" clId="{1887FF49-9399-469C-B9E8-536220E29160}" dt="2020-08-18T20:29:50.285" v="592" actId="20577"/>
          <ac:spMkLst>
            <pc:docMk/>
            <pc:sldMk cId="373136120" sldId="287"/>
            <ac:spMk id="2" creationId="{A9EF92E5-6167-4740-B4C4-E3D0E1D8D83F}"/>
          </ac:spMkLst>
        </pc:spChg>
        <pc:graphicFrameChg chg="mod">
          <ac:chgData name="Danielle" userId="e2554c37-e717-43a0-ba79-1183ca921ccd" providerId="ADAL" clId="{1887FF49-9399-469C-B9E8-536220E29160}" dt="2020-08-18T20:30:04.571" v="604" actId="20577"/>
          <ac:graphicFrameMkLst>
            <pc:docMk/>
            <pc:sldMk cId="373136120" sldId="287"/>
            <ac:graphicFrameMk id="3" creationId="{ECA55286-2163-4644-AD88-F5EBA5E54036}"/>
          </ac:graphicFrameMkLst>
        </pc:graphicFrameChg>
      </pc:sldChg>
      <pc:sldChg chg="modSp add mod">
        <pc:chgData name="Danielle" userId="e2554c37-e717-43a0-ba79-1183ca921ccd" providerId="ADAL" clId="{1887FF49-9399-469C-B9E8-536220E29160}" dt="2020-08-18T20:30:12.961" v="607" actId="207"/>
        <pc:sldMkLst>
          <pc:docMk/>
          <pc:sldMk cId="1481984552" sldId="288"/>
        </pc:sldMkLst>
        <pc:graphicFrameChg chg="modGraphic">
          <ac:chgData name="Danielle" userId="e2554c37-e717-43a0-ba79-1183ca921ccd" providerId="ADAL" clId="{1887FF49-9399-469C-B9E8-536220E29160}" dt="2020-08-18T20:30:12.961" v="607" actId="207"/>
          <ac:graphicFrameMkLst>
            <pc:docMk/>
            <pc:sldMk cId="1481984552" sldId="288"/>
            <ac:graphicFrameMk id="3" creationId="{ECA55286-2163-4644-AD88-F5EBA5E54036}"/>
          </ac:graphicFrameMkLst>
        </pc:graphicFrameChg>
      </pc:sldChg>
      <pc:sldChg chg="modSp add">
        <pc:chgData name="Danielle" userId="e2554c37-e717-43a0-ba79-1183ca921ccd" providerId="ADAL" clId="{1887FF49-9399-469C-B9E8-536220E29160}" dt="2020-08-18T20:30:36.707" v="621" actId="20577"/>
        <pc:sldMkLst>
          <pc:docMk/>
          <pc:sldMk cId="1587218898" sldId="289"/>
        </pc:sldMkLst>
        <pc:spChg chg="mod">
          <ac:chgData name="Danielle" userId="e2554c37-e717-43a0-ba79-1183ca921ccd" providerId="ADAL" clId="{1887FF49-9399-469C-B9E8-536220E29160}" dt="2020-08-18T20:30:20.446" v="610" actId="20577"/>
          <ac:spMkLst>
            <pc:docMk/>
            <pc:sldMk cId="1587218898" sldId="289"/>
            <ac:spMk id="2" creationId="{A9EF92E5-6167-4740-B4C4-E3D0E1D8D83F}"/>
          </ac:spMkLst>
        </pc:spChg>
        <pc:graphicFrameChg chg="mod">
          <ac:chgData name="Danielle" userId="e2554c37-e717-43a0-ba79-1183ca921ccd" providerId="ADAL" clId="{1887FF49-9399-469C-B9E8-536220E29160}" dt="2020-08-18T20:30:36.707" v="621" actId="20577"/>
          <ac:graphicFrameMkLst>
            <pc:docMk/>
            <pc:sldMk cId="1587218898" sldId="289"/>
            <ac:graphicFrameMk id="3" creationId="{ECA55286-2163-4644-AD88-F5EBA5E54036}"/>
          </ac:graphicFrameMkLst>
        </pc:graphicFrameChg>
      </pc:sldChg>
      <pc:sldChg chg="modSp add mod">
        <pc:chgData name="Danielle" userId="e2554c37-e717-43a0-ba79-1183ca921ccd" providerId="ADAL" clId="{1887FF49-9399-469C-B9E8-536220E29160}" dt="2020-08-18T20:30:43.600" v="624" actId="207"/>
        <pc:sldMkLst>
          <pc:docMk/>
          <pc:sldMk cId="1537928193" sldId="290"/>
        </pc:sldMkLst>
        <pc:graphicFrameChg chg="modGraphic">
          <ac:chgData name="Danielle" userId="e2554c37-e717-43a0-ba79-1183ca921ccd" providerId="ADAL" clId="{1887FF49-9399-469C-B9E8-536220E29160}" dt="2020-08-18T20:30:43.600" v="624" actId="207"/>
          <ac:graphicFrameMkLst>
            <pc:docMk/>
            <pc:sldMk cId="1537928193" sldId="290"/>
            <ac:graphicFrameMk id="3" creationId="{ECA55286-2163-4644-AD88-F5EBA5E54036}"/>
          </ac:graphicFrameMkLst>
        </pc:graphicFrameChg>
      </pc:sldChg>
      <pc:sldChg chg="modSp add">
        <pc:chgData name="Danielle" userId="e2554c37-e717-43a0-ba79-1183ca921ccd" providerId="ADAL" clId="{1887FF49-9399-469C-B9E8-536220E29160}" dt="2020-08-18T20:31:24.025" v="637" actId="20577"/>
        <pc:sldMkLst>
          <pc:docMk/>
          <pc:sldMk cId="577668770" sldId="291"/>
        </pc:sldMkLst>
        <pc:spChg chg="mod">
          <ac:chgData name="Danielle" userId="e2554c37-e717-43a0-ba79-1183ca921ccd" providerId="ADAL" clId="{1887FF49-9399-469C-B9E8-536220E29160}" dt="2020-08-18T20:31:04.184" v="627" actId="20577"/>
          <ac:spMkLst>
            <pc:docMk/>
            <pc:sldMk cId="577668770" sldId="291"/>
            <ac:spMk id="2" creationId="{A9EF92E5-6167-4740-B4C4-E3D0E1D8D83F}"/>
          </ac:spMkLst>
        </pc:spChg>
        <pc:graphicFrameChg chg="mod">
          <ac:chgData name="Danielle" userId="e2554c37-e717-43a0-ba79-1183ca921ccd" providerId="ADAL" clId="{1887FF49-9399-469C-B9E8-536220E29160}" dt="2020-08-18T20:31:24.025" v="637" actId="20577"/>
          <ac:graphicFrameMkLst>
            <pc:docMk/>
            <pc:sldMk cId="577668770" sldId="291"/>
            <ac:graphicFrameMk id="3" creationId="{ECA55286-2163-4644-AD88-F5EBA5E54036}"/>
          </ac:graphicFrameMkLst>
        </pc:graphicFrameChg>
      </pc:sldChg>
      <pc:sldChg chg="modSp add mod">
        <pc:chgData name="Danielle" userId="e2554c37-e717-43a0-ba79-1183ca921ccd" providerId="ADAL" clId="{1887FF49-9399-469C-B9E8-536220E29160}" dt="2020-08-18T20:31:33.711" v="640" actId="207"/>
        <pc:sldMkLst>
          <pc:docMk/>
          <pc:sldMk cId="545409978" sldId="292"/>
        </pc:sldMkLst>
        <pc:graphicFrameChg chg="modGraphic">
          <ac:chgData name="Danielle" userId="e2554c37-e717-43a0-ba79-1183ca921ccd" providerId="ADAL" clId="{1887FF49-9399-469C-B9E8-536220E29160}" dt="2020-08-18T20:31:33.711" v="640" actId="207"/>
          <ac:graphicFrameMkLst>
            <pc:docMk/>
            <pc:sldMk cId="545409978" sldId="292"/>
            <ac:graphicFrameMk id="3" creationId="{ECA55286-2163-4644-AD88-F5EBA5E54036}"/>
          </ac:graphicFrameMkLst>
        </pc:graphicFrameChg>
      </pc:sldChg>
      <pc:sldChg chg="modSp add">
        <pc:chgData name="Danielle" userId="e2554c37-e717-43a0-ba79-1183ca921ccd" providerId="ADAL" clId="{1887FF49-9399-469C-B9E8-536220E29160}" dt="2020-08-18T20:32:04.754" v="655" actId="20577"/>
        <pc:sldMkLst>
          <pc:docMk/>
          <pc:sldMk cId="3748925304" sldId="293"/>
        </pc:sldMkLst>
        <pc:spChg chg="mod">
          <ac:chgData name="Danielle" userId="e2554c37-e717-43a0-ba79-1183ca921ccd" providerId="ADAL" clId="{1887FF49-9399-469C-B9E8-536220E29160}" dt="2020-08-18T20:31:46.666" v="644" actId="20577"/>
          <ac:spMkLst>
            <pc:docMk/>
            <pc:sldMk cId="3748925304" sldId="293"/>
            <ac:spMk id="2" creationId="{A9EF92E5-6167-4740-B4C4-E3D0E1D8D83F}"/>
          </ac:spMkLst>
        </pc:spChg>
        <pc:graphicFrameChg chg="mod">
          <ac:chgData name="Danielle" userId="e2554c37-e717-43a0-ba79-1183ca921ccd" providerId="ADAL" clId="{1887FF49-9399-469C-B9E8-536220E29160}" dt="2020-08-18T20:32:04.754" v="655" actId="20577"/>
          <ac:graphicFrameMkLst>
            <pc:docMk/>
            <pc:sldMk cId="3748925304" sldId="293"/>
            <ac:graphicFrameMk id="3" creationId="{ECA55286-2163-4644-AD88-F5EBA5E54036}"/>
          </ac:graphicFrameMkLst>
        </pc:graphicFrameChg>
      </pc:sldChg>
      <pc:sldChg chg="modSp add mod">
        <pc:chgData name="Danielle" userId="e2554c37-e717-43a0-ba79-1183ca921ccd" providerId="ADAL" clId="{1887FF49-9399-469C-B9E8-536220E29160}" dt="2020-08-18T20:32:12.045" v="658" actId="207"/>
        <pc:sldMkLst>
          <pc:docMk/>
          <pc:sldMk cId="2443353160" sldId="294"/>
        </pc:sldMkLst>
        <pc:graphicFrameChg chg="modGraphic">
          <ac:chgData name="Danielle" userId="e2554c37-e717-43a0-ba79-1183ca921ccd" providerId="ADAL" clId="{1887FF49-9399-469C-B9E8-536220E29160}" dt="2020-08-18T20:32:12.045" v="658" actId="207"/>
          <ac:graphicFrameMkLst>
            <pc:docMk/>
            <pc:sldMk cId="2443353160" sldId="294"/>
            <ac:graphicFrameMk id="3" creationId="{ECA55286-2163-4644-AD88-F5EBA5E54036}"/>
          </ac:graphicFrameMkLst>
        </pc:graphicFrameChg>
      </pc:sldChg>
      <pc:sldChg chg="modSp add del">
        <pc:chgData name="Danielle" userId="e2554c37-e717-43a0-ba79-1183ca921ccd" providerId="ADAL" clId="{1887FF49-9399-469C-B9E8-536220E29160}" dt="2020-08-18T20:32:50.111" v="677" actId="20577"/>
        <pc:sldMkLst>
          <pc:docMk/>
          <pc:sldMk cId="1604902757" sldId="295"/>
        </pc:sldMkLst>
        <pc:spChg chg="mod">
          <ac:chgData name="Danielle" userId="e2554c37-e717-43a0-ba79-1183ca921ccd" providerId="ADAL" clId="{1887FF49-9399-469C-B9E8-536220E29160}" dt="2020-08-18T20:32:24.749" v="664" actId="20577"/>
          <ac:spMkLst>
            <pc:docMk/>
            <pc:sldMk cId="1604902757" sldId="295"/>
            <ac:spMk id="2" creationId="{A9EF92E5-6167-4740-B4C4-E3D0E1D8D83F}"/>
          </ac:spMkLst>
        </pc:spChg>
        <pc:graphicFrameChg chg="mod">
          <ac:chgData name="Danielle" userId="e2554c37-e717-43a0-ba79-1183ca921ccd" providerId="ADAL" clId="{1887FF49-9399-469C-B9E8-536220E29160}" dt="2020-08-18T20:32:50.111" v="677" actId="20577"/>
          <ac:graphicFrameMkLst>
            <pc:docMk/>
            <pc:sldMk cId="1604902757" sldId="295"/>
            <ac:graphicFrameMk id="3" creationId="{ECA55286-2163-4644-AD88-F5EBA5E54036}"/>
          </ac:graphicFrameMkLst>
        </pc:graphicFrameChg>
      </pc:sldChg>
      <pc:sldChg chg="modSp add mod">
        <pc:chgData name="Danielle" userId="e2554c37-e717-43a0-ba79-1183ca921ccd" providerId="ADAL" clId="{1887FF49-9399-469C-B9E8-536220E29160}" dt="2020-08-18T20:32:57.760" v="680" actId="207"/>
        <pc:sldMkLst>
          <pc:docMk/>
          <pc:sldMk cId="703563419" sldId="296"/>
        </pc:sldMkLst>
        <pc:graphicFrameChg chg="modGraphic">
          <ac:chgData name="Danielle" userId="e2554c37-e717-43a0-ba79-1183ca921ccd" providerId="ADAL" clId="{1887FF49-9399-469C-B9E8-536220E29160}" dt="2020-08-18T20:32:57.760" v="680" actId="207"/>
          <ac:graphicFrameMkLst>
            <pc:docMk/>
            <pc:sldMk cId="703563419" sldId="296"/>
            <ac:graphicFrameMk id="3" creationId="{ECA55286-2163-4644-AD88-F5EBA5E54036}"/>
          </ac:graphicFrameMkLst>
        </pc:graphicFrameChg>
      </pc:sldChg>
      <pc:sldChg chg="modSp add">
        <pc:chgData name="Danielle" userId="e2554c37-e717-43a0-ba79-1183ca921ccd" providerId="ADAL" clId="{1887FF49-9399-469C-B9E8-536220E29160}" dt="2020-08-18T20:33:21.440" v="696" actId="20577"/>
        <pc:sldMkLst>
          <pc:docMk/>
          <pc:sldMk cId="3162249123" sldId="297"/>
        </pc:sldMkLst>
        <pc:spChg chg="mod">
          <ac:chgData name="Danielle" userId="e2554c37-e717-43a0-ba79-1183ca921ccd" providerId="ADAL" clId="{1887FF49-9399-469C-B9E8-536220E29160}" dt="2020-08-18T20:33:06.474" v="685" actId="20577"/>
          <ac:spMkLst>
            <pc:docMk/>
            <pc:sldMk cId="3162249123" sldId="297"/>
            <ac:spMk id="2" creationId="{A9EF92E5-6167-4740-B4C4-E3D0E1D8D83F}"/>
          </ac:spMkLst>
        </pc:spChg>
        <pc:graphicFrameChg chg="mod">
          <ac:chgData name="Danielle" userId="e2554c37-e717-43a0-ba79-1183ca921ccd" providerId="ADAL" clId="{1887FF49-9399-469C-B9E8-536220E29160}" dt="2020-08-18T20:33:21.440" v="696" actId="20577"/>
          <ac:graphicFrameMkLst>
            <pc:docMk/>
            <pc:sldMk cId="3162249123" sldId="297"/>
            <ac:graphicFrameMk id="3" creationId="{ECA55286-2163-4644-AD88-F5EBA5E54036}"/>
          </ac:graphicFrameMkLst>
        </pc:graphicFrameChg>
      </pc:sldChg>
      <pc:sldChg chg="modSp add mod">
        <pc:chgData name="Danielle" userId="e2554c37-e717-43a0-ba79-1183ca921ccd" providerId="ADAL" clId="{1887FF49-9399-469C-B9E8-536220E29160}" dt="2020-08-18T20:33:29.537" v="699" actId="207"/>
        <pc:sldMkLst>
          <pc:docMk/>
          <pc:sldMk cId="1306502349" sldId="298"/>
        </pc:sldMkLst>
        <pc:graphicFrameChg chg="modGraphic">
          <ac:chgData name="Danielle" userId="e2554c37-e717-43a0-ba79-1183ca921ccd" providerId="ADAL" clId="{1887FF49-9399-469C-B9E8-536220E29160}" dt="2020-08-18T20:33:29.537" v="699" actId="207"/>
          <ac:graphicFrameMkLst>
            <pc:docMk/>
            <pc:sldMk cId="1306502349" sldId="298"/>
            <ac:graphicFrameMk id="3" creationId="{ECA55286-2163-4644-AD88-F5EBA5E54036}"/>
          </ac:graphicFrameMkLst>
        </pc:graphicFrameChg>
      </pc:sldChg>
      <pc:sldChg chg="modSp add">
        <pc:chgData name="Danielle" userId="e2554c37-e717-43a0-ba79-1183ca921ccd" providerId="ADAL" clId="{1887FF49-9399-469C-B9E8-536220E29160}" dt="2020-08-18T20:33:57.683" v="714" actId="20577"/>
        <pc:sldMkLst>
          <pc:docMk/>
          <pc:sldMk cId="4045275918" sldId="299"/>
        </pc:sldMkLst>
        <pc:spChg chg="mod">
          <ac:chgData name="Danielle" userId="e2554c37-e717-43a0-ba79-1183ca921ccd" providerId="ADAL" clId="{1887FF49-9399-469C-B9E8-536220E29160}" dt="2020-08-18T20:33:38.368" v="704" actId="20577"/>
          <ac:spMkLst>
            <pc:docMk/>
            <pc:sldMk cId="4045275918" sldId="299"/>
            <ac:spMk id="2" creationId="{A9EF92E5-6167-4740-B4C4-E3D0E1D8D83F}"/>
          </ac:spMkLst>
        </pc:spChg>
        <pc:graphicFrameChg chg="mod">
          <ac:chgData name="Danielle" userId="e2554c37-e717-43a0-ba79-1183ca921ccd" providerId="ADAL" clId="{1887FF49-9399-469C-B9E8-536220E29160}" dt="2020-08-18T20:33:57.683" v="714" actId="20577"/>
          <ac:graphicFrameMkLst>
            <pc:docMk/>
            <pc:sldMk cId="4045275918" sldId="299"/>
            <ac:graphicFrameMk id="3" creationId="{ECA55286-2163-4644-AD88-F5EBA5E54036}"/>
          </ac:graphicFrameMkLst>
        </pc:graphicFrameChg>
      </pc:sldChg>
      <pc:sldChg chg="modSp add mod">
        <pc:chgData name="Danielle" userId="e2554c37-e717-43a0-ba79-1183ca921ccd" providerId="ADAL" clId="{1887FF49-9399-469C-B9E8-536220E29160}" dt="2020-08-18T20:34:03.782" v="717" actId="207"/>
        <pc:sldMkLst>
          <pc:docMk/>
          <pc:sldMk cId="2038415555" sldId="300"/>
        </pc:sldMkLst>
        <pc:graphicFrameChg chg="modGraphic">
          <ac:chgData name="Danielle" userId="e2554c37-e717-43a0-ba79-1183ca921ccd" providerId="ADAL" clId="{1887FF49-9399-469C-B9E8-536220E29160}" dt="2020-08-18T20:34:03.782" v="717" actId="207"/>
          <ac:graphicFrameMkLst>
            <pc:docMk/>
            <pc:sldMk cId="2038415555" sldId="300"/>
            <ac:graphicFrameMk id="3" creationId="{ECA55286-2163-4644-AD88-F5EBA5E54036}"/>
          </ac:graphicFrameMkLst>
        </pc:graphicFrameChg>
      </pc:sldChg>
      <pc:sldChg chg="modSp add">
        <pc:chgData name="Danielle" userId="e2554c37-e717-43a0-ba79-1183ca921ccd" providerId="ADAL" clId="{1887FF49-9399-469C-B9E8-536220E29160}" dt="2020-08-18T20:34:46.304" v="733" actId="20577"/>
        <pc:sldMkLst>
          <pc:docMk/>
          <pc:sldMk cId="3332523213" sldId="301"/>
        </pc:sldMkLst>
        <pc:spChg chg="mod">
          <ac:chgData name="Danielle" userId="e2554c37-e717-43a0-ba79-1183ca921ccd" providerId="ADAL" clId="{1887FF49-9399-469C-B9E8-536220E29160}" dt="2020-08-18T20:34:17.894" v="724" actId="20577"/>
          <ac:spMkLst>
            <pc:docMk/>
            <pc:sldMk cId="3332523213" sldId="301"/>
            <ac:spMk id="2" creationId="{A9EF92E5-6167-4740-B4C4-E3D0E1D8D83F}"/>
          </ac:spMkLst>
        </pc:spChg>
        <pc:graphicFrameChg chg="mod">
          <ac:chgData name="Danielle" userId="e2554c37-e717-43a0-ba79-1183ca921ccd" providerId="ADAL" clId="{1887FF49-9399-469C-B9E8-536220E29160}" dt="2020-08-18T20:34:46.304" v="733" actId="20577"/>
          <ac:graphicFrameMkLst>
            <pc:docMk/>
            <pc:sldMk cId="3332523213" sldId="301"/>
            <ac:graphicFrameMk id="3" creationId="{ECA55286-2163-4644-AD88-F5EBA5E54036}"/>
          </ac:graphicFrameMkLst>
        </pc:graphicFrameChg>
      </pc:sldChg>
      <pc:sldChg chg="modSp add mod">
        <pc:chgData name="Danielle" userId="e2554c37-e717-43a0-ba79-1183ca921ccd" providerId="ADAL" clId="{1887FF49-9399-469C-B9E8-536220E29160}" dt="2020-08-18T20:34:52.620" v="736" actId="207"/>
        <pc:sldMkLst>
          <pc:docMk/>
          <pc:sldMk cId="540520680" sldId="302"/>
        </pc:sldMkLst>
        <pc:graphicFrameChg chg="modGraphic">
          <ac:chgData name="Danielle" userId="e2554c37-e717-43a0-ba79-1183ca921ccd" providerId="ADAL" clId="{1887FF49-9399-469C-B9E8-536220E29160}" dt="2020-08-18T20:34:52.620" v="736" actId="207"/>
          <ac:graphicFrameMkLst>
            <pc:docMk/>
            <pc:sldMk cId="540520680" sldId="302"/>
            <ac:graphicFrameMk id="3" creationId="{ECA55286-2163-4644-AD88-F5EBA5E54036}"/>
          </ac:graphicFrameMkLst>
        </pc:graphicFrameChg>
      </pc:sldChg>
      <pc:sldChg chg="modSp add">
        <pc:chgData name="Danielle" userId="e2554c37-e717-43a0-ba79-1183ca921ccd" providerId="ADAL" clId="{1887FF49-9399-469C-B9E8-536220E29160}" dt="2020-08-18T20:35:24.513" v="752" actId="20577"/>
        <pc:sldMkLst>
          <pc:docMk/>
          <pc:sldMk cId="1957849058" sldId="303"/>
        </pc:sldMkLst>
        <pc:spChg chg="mod">
          <ac:chgData name="Danielle" userId="e2554c37-e717-43a0-ba79-1183ca921ccd" providerId="ADAL" clId="{1887FF49-9399-469C-B9E8-536220E29160}" dt="2020-08-18T20:35:01.953" v="739" actId="20577"/>
          <ac:spMkLst>
            <pc:docMk/>
            <pc:sldMk cId="1957849058" sldId="303"/>
            <ac:spMk id="2" creationId="{A9EF92E5-6167-4740-B4C4-E3D0E1D8D83F}"/>
          </ac:spMkLst>
        </pc:spChg>
        <pc:graphicFrameChg chg="mod">
          <ac:chgData name="Danielle" userId="e2554c37-e717-43a0-ba79-1183ca921ccd" providerId="ADAL" clId="{1887FF49-9399-469C-B9E8-536220E29160}" dt="2020-08-18T20:35:24.513" v="752" actId="20577"/>
          <ac:graphicFrameMkLst>
            <pc:docMk/>
            <pc:sldMk cId="1957849058" sldId="303"/>
            <ac:graphicFrameMk id="3" creationId="{ECA55286-2163-4644-AD88-F5EBA5E54036}"/>
          </ac:graphicFrameMkLst>
        </pc:graphicFrameChg>
      </pc:sldChg>
      <pc:sldChg chg="modSp add mod">
        <pc:chgData name="Danielle" userId="e2554c37-e717-43a0-ba79-1183ca921ccd" providerId="ADAL" clId="{1887FF49-9399-469C-B9E8-536220E29160}" dt="2020-08-18T20:35:31.382" v="754" actId="207"/>
        <pc:sldMkLst>
          <pc:docMk/>
          <pc:sldMk cId="3049232051" sldId="304"/>
        </pc:sldMkLst>
        <pc:graphicFrameChg chg="modGraphic">
          <ac:chgData name="Danielle" userId="e2554c37-e717-43a0-ba79-1183ca921ccd" providerId="ADAL" clId="{1887FF49-9399-469C-B9E8-536220E29160}" dt="2020-08-18T20:35:31.382" v="754" actId="207"/>
          <ac:graphicFrameMkLst>
            <pc:docMk/>
            <pc:sldMk cId="3049232051" sldId="304"/>
            <ac:graphicFrameMk id="3" creationId="{ECA55286-2163-4644-AD88-F5EBA5E54036}"/>
          </ac:graphicFrameMkLst>
        </pc:graphicFrameChg>
      </pc:sldChg>
      <pc:sldMasterChg chg="modSp modSldLayout">
        <pc:chgData name="Danielle" userId="e2554c37-e717-43a0-ba79-1183ca921ccd" providerId="ADAL" clId="{1887FF49-9399-469C-B9E8-536220E29160}" dt="2020-08-18T19:54:39.208" v="13" actId="2711"/>
        <pc:sldMasterMkLst>
          <pc:docMk/>
          <pc:sldMasterMk cId="713650830" sldId="2147483674"/>
        </pc:sldMasterMkLst>
        <pc:spChg chg="mod">
          <ac:chgData name="Danielle" userId="e2554c37-e717-43a0-ba79-1183ca921ccd" providerId="ADAL" clId="{1887FF49-9399-469C-B9E8-536220E29160}" dt="2020-08-18T19:54:39.208" v="13" actId="2711"/>
          <ac:spMkLst>
            <pc:docMk/>
            <pc:sldMasterMk cId="713650830" sldId="2147483674"/>
            <ac:spMk id="14" creationId="{00000000-0000-0000-0000-000000000000}"/>
          </ac:spMkLst>
        </pc:spChg>
        <pc:spChg chg="mod">
          <ac:chgData name="Danielle" userId="e2554c37-e717-43a0-ba79-1183ca921ccd" providerId="ADAL" clId="{1887FF49-9399-469C-B9E8-536220E29160}" dt="2020-08-18T19:54:39.208" v="13" actId="2711"/>
          <ac:spMkLst>
            <pc:docMk/>
            <pc:sldMasterMk cId="713650830" sldId="2147483674"/>
            <ac:spMk id="15" creationId="{00000000-0000-0000-0000-000000000000}"/>
          </ac:spMkLst>
        </pc:spChg>
        <pc:spChg chg="mod">
          <ac:chgData name="Danielle" userId="e2554c37-e717-43a0-ba79-1183ca921ccd" providerId="ADAL" clId="{1887FF49-9399-469C-B9E8-536220E29160}" dt="2020-08-18T19:54:39.208" v="13" actId="2711"/>
          <ac:spMkLst>
            <pc:docMk/>
            <pc:sldMasterMk cId="713650830" sldId="2147483674"/>
            <ac:spMk id="16" creationId="{00000000-0000-0000-0000-000000000000}"/>
          </ac:spMkLst>
        </pc:spChg>
        <pc:spChg chg="mod">
          <ac:chgData name="Danielle" userId="e2554c37-e717-43a0-ba79-1183ca921ccd" providerId="ADAL" clId="{1887FF49-9399-469C-B9E8-536220E29160}" dt="2020-08-18T19:54:39.208" v="13" actId="2711"/>
          <ac:spMkLst>
            <pc:docMk/>
            <pc:sldMasterMk cId="713650830" sldId="2147483674"/>
            <ac:spMk id="17" creationId="{00000000-0000-0000-0000-000000000000}"/>
          </ac:spMkLst>
        </pc:spChg>
        <pc:spChg chg="mod">
          <ac:chgData name="Danielle" userId="e2554c37-e717-43a0-ba79-1183ca921ccd" providerId="ADAL" clId="{1887FF49-9399-469C-B9E8-536220E29160}" dt="2020-08-18T19:54:39.208" v="13" actId="2711"/>
          <ac:spMkLst>
            <pc:docMk/>
            <pc:sldMasterMk cId="713650830" sldId="2147483674"/>
            <ac:spMk id="18" creationId="{00000000-0000-0000-0000-000000000000}"/>
          </ac:spMkLst>
        </pc:spChg>
        <pc:picChg chg="mod">
          <ac:chgData name="Danielle" userId="e2554c37-e717-43a0-ba79-1183ca921ccd" providerId="ADAL" clId="{1887FF49-9399-469C-B9E8-536220E29160}" dt="2020-08-18T19:54:39.208" v="13" actId="2711"/>
          <ac:picMkLst>
            <pc:docMk/>
            <pc:sldMasterMk cId="713650830" sldId="2147483674"/>
            <ac:picMk id="13" creationId="{00000000-0000-0000-0000-000000000000}"/>
          </ac:picMkLst>
        </pc:picChg>
        <pc:picChg chg="mod">
          <ac:chgData name="Danielle" userId="e2554c37-e717-43a0-ba79-1183ca921ccd" providerId="ADAL" clId="{1887FF49-9399-469C-B9E8-536220E29160}" dt="2020-08-18T19:54:39.208" v="13" actId="2711"/>
          <ac:picMkLst>
            <pc:docMk/>
            <pc:sldMasterMk cId="713650830" sldId="2147483674"/>
            <ac:picMk id="29" creationId="{00000000-0000-0000-0000-000000000000}"/>
          </ac:picMkLst>
        </pc:picChg>
        <pc:picChg chg="mod">
          <ac:chgData name="Danielle" userId="e2554c37-e717-43a0-ba79-1183ca921ccd" providerId="ADAL" clId="{1887FF49-9399-469C-B9E8-536220E29160}" dt="2020-08-18T19:54:39.208" v="13" actId="2711"/>
          <ac:picMkLst>
            <pc:docMk/>
            <pc:sldMasterMk cId="713650830" sldId="2147483674"/>
            <ac:picMk id="31" creationId="{00000000-0000-0000-0000-000000000000}"/>
          </ac:picMkLst>
        </pc:picChg>
        <pc:picChg chg="mod">
          <ac:chgData name="Danielle" userId="e2554c37-e717-43a0-ba79-1183ca921ccd" providerId="ADAL" clId="{1887FF49-9399-469C-B9E8-536220E29160}" dt="2020-08-18T19:54:39.208" v="13" actId="2711"/>
          <ac:picMkLst>
            <pc:docMk/>
            <pc:sldMasterMk cId="713650830" sldId="2147483674"/>
            <ac:picMk id="32" creationId="{00000000-0000-0000-0000-000000000000}"/>
          </ac:picMkLst>
        </pc:picChg>
        <pc:picChg chg="mod">
          <ac:chgData name="Danielle" userId="e2554c37-e717-43a0-ba79-1183ca921ccd" providerId="ADAL" clId="{1887FF49-9399-469C-B9E8-536220E29160}" dt="2020-08-18T19:54:39.208" v="13" actId="2711"/>
          <ac:picMkLst>
            <pc:docMk/>
            <pc:sldMasterMk cId="713650830" sldId="2147483674"/>
            <ac:picMk id="33" creationId="{00000000-0000-0000-0000-000000000000}"/>
          </ac:picMkLst>
        </pc:picChg>
        <pc:picChg chg="mod">
          <ac:chgData name="Danielle" userId="e2554c37-e717-43a0-ba79-1183ca921ccd" providerId="ADAL" clId="{1887FF49-9399-469C-B9E8-536220E29160}" dt="2020-08-18T19:54:39.208" v="13" actId="2711"/>
          <ac:picMkLst>
            <pc:docMk/>
            <pc:sldMasterMk cId="713650830" sldId="2147483674"/>
            <ac:picMk id="34" creationId="{00000000-0000-0000-0000-000000000000}"/>
          </ac:picMkLst>
        </pc:picChg>
        <pc:picChg chg="mod">
          <ac:chgData name="Danielle" userId="e2554c37-e717-43a0-ba79-1183ca921ccd" providerId="ADAL" clId="{1887FF49-9399-469C-B9E8-536220E29160}" dt="2020-08-18T19:54:39.208" v="13" actId="2711"/>
          <ac:picMkLst>
            <pc:docMk/>
            <pc:sldMasterMk cId="713650830" sldId="2147483674"/>
            <ac:picMk id="35" creationId="{00000000-0000-0000-0000-000000000000}"/>
          </ac:picMkLst>
        </pc:picChg>
        <pc:sldLayoutChg chg="modSp">
          <pc:chgData name="Danielle" userId="e2554c37-e717-43a0-ba79-1183ca921ccd" providerId="ADAL" clId="{1887FF49-9399-469C-B9E8-536220E29160}" dt="2020-08-18T19:54:33.100" v="12" actId="2711"/>
          <pc:sldLayoutMkLst>
            <pc:docMk/>
            <pc:sldMasterMk cId="713650830" sldId="2147483674"/>
            <pc:sldLayoutMk cId="1039161424" sldId="2147483676"/>
          </pc:sldLayoutMkLst>
          <pc:spChg chg="mod">
            <ac:chgData name="Danielle" userId="e2554c37-e717-43a0-ba79-1183ca921ccd" providerId="ADAL" clId="{1887FF49-9399-469C-B9E8-536220E29160}" dt="2020-08-18T19:54:33.100" v="12" actId="2711"/>
            <ac:spMkLst>
              <pc:docMk/>
              <pc:sldMasterMk cId="713650830" sldId="2147483674"/>
              <pc:sldLayoutMk cId="1039161424" sldId="2147483676"/>
              <ac:spMk id="7" creationId="{00000000-0000-0000-0000-000000000000}"/>
            </ac:spMkLst>
          </pc:spChg>
        </pc:sldLayoutChg>
        <pc:sldLayoutChg chg="modSp mod">
          <pc:chgData name="Danielle" userId="e2554c37-e717-43a0-ba79-1183ca921ccd" providerId="ADAL" clId="{1887FF49-9399-469C-B9E8-536220E29160}" dt="2020-08-18T19:54:26.366" v="11" actId="1036"/>
          <pc:sldLayoutMkLst>
            <pc:docMk/>
            <pc:sldMasterMk cId="713650830" sldId="2147483674"/>
            <pc:sldLayoutMk cId="2829608655" sldId="2147483677"/>
          </pc:sldLayoutMkLst>
          <pc:spChg chg="mod">
            <ac:chgData name="Danielle" userId="e2554c37-e717-43a0-ba79-1183ca921ccd" providerId="ADAL" clId="{1887FF49-9399-469C-B9E8-536220E29160}" dt="2020-08-18T19:54:19.925" v="6" actId="2711"/>
            <ac:spMkLst>
              <pc:docMk/>
              <pc:sldMasterMk cId="713650830" sldId="2147483674"/>
              <pc:sldLayoutMk cId="2829608655" sldId="2147483677"/>
              <ac:spMk id="2" creationId="{00000000-0000-0000-0000-000000000000}"/>
            </ac:spMkLst>
          </pc:spChg>
          <pc:spChg chg="mod">
            <ac:chgData name="Danielle" userId="e2554c37-e717-43a0-ba79-1183ca921ccd" providerId="ADAL" clId="{1887FF49-9399-469C-B9E8-536220E29160}" dt="2020-08-18T19:54:19.925" v="6" actId="2711"/>
            <ac:spMkLst>
              <pc:docMk/>
              <pc:sldMasterMk cId="713650830" sldId="2147483674"/>
              <pc:sldLayoutMk cId="2829608655" sldId="2147483677"/>
              <ac:spMk id="8" creationId="{00000000-0000-0000-0000-000000000000}"/>
            </ac:spMkLst>
          </pc:spChg>
          <pc:spChg chg="mod">
            <ac:chgData name="Danielle" userId="e2554c37-e717-43a0-ba79-1183ca921ccd" providerId="ADAL" clId="{1887FF49-9399-469C-B9E8-536220E29160}" dt="2020-08-18T19:54:23.736" v="8" actId="1035"/>
            <ac:spMkLst>
              <pc:docMk/>
              <pc:sldMasterMk cId="713650830" sldId="2147483674"/>
              <pc:sldLayoutMk cId="2829608655" sldId="2147483677"/>
              <ac:spMk id="9" creationId="{00000000-0000-0000-0000-000000000000}"/>
            </ac:spMkLst>
          </pc:spChg>
          <pc:spChg chg="mod">
            <ac:chgData name="Danielle" userId="e2554c37-e717-43a0-ba79-1183ca921ccd" providerId="ADAL" clId="{1887FF49-9399-469C-B9E8-536220E29160}" dt="2020-08-18T19:54:26.366" v="11" actId="1036"/>
            <ac:spMkLst>
              <pc:docMk/>
              <pc:sldMasterMk cId="713650830" sldId="2147483674"/>
              <pc:sldLayoutMk cId="2829608655" sldId="2147483677"/>
              <ac:spMk id="10" creationId="{00000000-0000-0000-0000-000000000000}"/>
            </ac:spMkLst>
          </pc:spChg>
          <pc:cxnChg chg="mod">
            <ac:chgData name="Danielle" userId="e2554c37-e717-43a0-ba79-1183ca921ccd" providerId="ADAL" clId="{1887FF49-9399-469C-B9E8-536220E29160}" dt="2020-08-18T19:54:17.277" v="5" actId="13822"/>
            <ac:cxnSpMkLst>
              <pc:docMk/>
              <pc:sldMasterMk cId="713650830" sldId="2147483674"/>
              <pc:sldLayoutMk cId="2829608655" sldId="2147483677"/>
              <ac:cxnSpMk id="3" creationId="{00000000-0000-0000-0000-000000000000}"/>
            </ac:cxnSpMkLst>
          </pc:cxnChg>
          <pc:cxnChg chg="mod">
            <ac:chgData name="Danielle" userId="e2554c37-e717-43a0-ba79-1183ca921ccd" providerId="ADAL" clId="{1887FF49-9399-469C-B9E8-536220E29160}" dt="2020-08-18T19:54:17.277" v="5" actId="13822"/>
            <ac:cxnSpMkLst>
              <pc:docMk/>
              <pc:sldMasterMk cId="713650830" sldId="2147483674"/>
              <pc:sldLayoutMk cId="2829608655" sldId="2147483677"/>
              <ac:cxnSpMk id="4" creationId="{00000000-0000-0000-0000-000000000000}"/>
            </ac:cxnSpMkLst>
          </pc:cxnChg>
          <pc:cxnChg chg="mod">
            <ac:chgData name="Danielle" userId="e2554c37-e717-43a0-ba79-1183ca921ccd" providerId="ADAL" clId="{1887FF49-9399-469C-B9E8-536220E29160}" dt="2020-08-18T19:54:17.277" v="5" actId="13822"/>
            <ac:cxnSpMkLst>
              <pc:docMk/>
              <pc:sldMasterMk cId="713650830" sldId="2147483674"/>
              <pc:sldLayoutMk cId="2829608655" sldId="2147483677"/>
              <ac:cxnSpMk id="5" creationId="{00000000-0000-0000-0000-000000000000}"/>
            </ac:cxnSpMkLst>
          </pc:cxnChg>
          <pc:cxnChg chg="mod">
            <ac:chgData name="Danielle" userId="e2554c37-e717-43a0-ba79-1183ca921ccd" providerId="ADAL" clId="{1887FF49-9399-469C-B9E8-536220E29160}" dt="2020-08-18T19:54:17.277" v="5" actId="13822"/>
            <ac:cxnSpMkLst>
              <pc:docMk/>
              <pc:sldMasterMk cId="713650830" sldId="2147483674"/>
              <pc:sldLayoutMk cId="2829608655" sldId="2147483677"/>
              <ac:cxnSpMk id="6" creationId="{00000000-0000-0000-0000-000000000000}"/>
            </ac:cxnSpMkLst>
          </pc:cxnChg>
          <pc:cxnChg chg="mod">
            <ac:chgData name="Danielle" userId="e2554c37-e717-43a0-ba79-1183ca921ccd" providerId="ADAL" clId="{1887FF49-9399-469C-B9E8-536220E29160}" dt="2020-08-18T19:54:17.277" v="5" actId="13822"/>
            <ac:cxnSpMkLst>
              <pc:docMk/>
              <pc:sldMasterMk cId="713650830" sldId="2147483674"/>
              <pc:sldLayoutMk cId="2829608655" sldId="2147483677"/>
              <ac:cxnSpMk id="7" creationId="{00000000-0000-0000-0000-000000000000}"/>
            </ac:cxnSpMkLst>
          </pc:cxnChg>
        </pc:sldLayoutChg>
        <pc:sldLayoutChg chg="modSp mod">
          <pc:chgData name="Danielle" userId="e2554c37-e717-43a0-ba79-1183ca921ccd" providerId="ADAL" clId="{1887FF49-9399-469C-B9E8-536220E29160}" dt="2020-08-18T19:54:08.325" v="4" actId="1036"/>
          <pc:sldLayoutMkLst>
            <pc:docMk/>
            <pc:sldMasterMk cId="713650830" sldId="2147483674"/>
            <pc:sldLayoutMk cId="2280175007" sldId="2147483678"/>
          </pc:sldLayoutMkLst>
          <pc:spChg chg="mod">
            <ac:chgData name="Danielle" userId="e2554c37-e717-43a0-ba79-1183ca921ccd" providerId="ADAL" clId="{1887FF49-9399-469C-B9E8-536220E29160}" dt="2020-08-18T19:54:08.325" v="4" actId="1036"/>
            <ac:spMkLst>
              <pc:docMk/>
              <pc:sldMasterMk cId="713650830" sldId="2147483674"/>
              <pc:sldLayoutMk cId="2280175007" sldId="2147483678"/>
              <ac:spMk id="2" creationId="{00000000-0000-0000-0000-000000000000}"/>
            </ac:spMkLst>
          </pc:spChg>
          <pc:spChg chg="mod">
            <ac:chgData name="Danielle" userId="e2554c37-e717-43a0-ba79-1183ca921ccd" providerId="ADAL" clId="{1887FF49-9399-469C-B9E8-536220E29160}" dt="2020-08-18T19:54:08.325" v="4" actId="1036"/>
            <ac:spMkLst>
              <pc:docMk/>
              <pc:sldMasterMk cId="713650830" sldId="2147483674"/>
              <pc:sldLayoutMk cId="2280175007" sldId="2147483678"/>
              <ac:spMk id="3" creationId="{00000000-0000-0000-0000-000000000000}"/>
            </ac:spMkLst>
          </pc:spChg>
        </pc:sldLayoutChg>
      </pc:sldMasterChg>
      <pc:sldMasterChg chg="modSp modSldLayout">
        <pc:chgData name="Danielle" userId="e2554c37-e717-43a0-ba79-1183ca921ccd" providerId="ADAL" clId="{1887FF49-9399-469C-B9E8-536220E29160}" dt="2020-08-18T19:53:57.774" v="1" actId="2711"/>
        <pc:sldMasterMkLst>
          <pc:docMk/>
          <pc:sldMasterMk cId="3925617771" sldId="2147483680"/>
        </pc:sldMasterMkLst>
        <pc:spChg chg="mod">
          <ac:chgData name="Danielle" userId="e2554c37-e717-43a0-ba79-1183ca921ccd" providerId="ADAL" clId="{1887FF49-9399-469C-B9E8-536220E29160}" dt="2020-08-18T19:53:41.364" v="0" actId="2711"/>
          <ac:spMkLst>
            <pc:docMk/>
            <pc:sldMasterMk cId="3925617771" sldId="2147483680"/>
            <ac:spMk id="18" creationId="{00000000-0000-0000-0000-000000000000}"/>
          </ac:spMkLst>
        </pc:spChg>
        <pc:spChg chg="mod">
          <ac:chgData name="Danielle" userId="e2554c37-e717-43a0-ba79-1183ca921ccd" providerId="ADAL" clId="{1887FF49-9399-469C-B9E8-536220E29160}" dt="2020-08-18T19:53:41.364" v="0" actId="2711"/>
          <ac:spMkLst>
            <pc:docMk/>
            <pc:sldMasterMk cId="3925617771" sldId="2147483680"/>
            <ac:spMk id="19" creationId="{00000000-0000-0000-0000-000000000000}"/>
          </ac:spMkLst>
        </pc:spChg>
        <pc:picChg chg="mod">
          <ac:chgData name="Danielle" userId="e2554c37-e717-43a0-ba79-1183ca921ccd" providerId="ADAL" clId="{1887FF49-9399-469C-B9E8-536220E29160}" dt="2020-08-18T19:53:41.364" v="0" actId="2711"/>
          <ac:picMkLst>
            <pc:docMk/>
            <pc:sldMasterMk cId="3925617771" sldId="2147483680"/>
            <ac:picMk id="14" creationId="{00000000-0000-0000-0000-000000000000}"/>
          </ac:picMkLst>
        </pc:picChg>
        <pc:picChg chg="mod">
          <ac:chgData name="Danielle" userId="e2554c37-e717-43a0-ba79-1183ca921ccd" providerId="ADAL" clId="{1887FF49-9399-469C-B9E8-536220E29160}" dt="2020-08-18T19:53:41.364" v="0" actId="2711"/>
          <ac:picMkLst>
            <pc:docMk/>
            <pc:sldMasterMk cId="3925617771" sldId="2147483680"/>
            <ac:picMk id="15" creationId="{00000000-0000-0000-0000-000000000000}"/>
          </ac:picMkLst>
        </pc:picChg>
        <pc:picChg chg="mod">
          <ac:chgData name="Danielle" userId="e2554c37-e717-43a0-ba79-1183ca921ccd" providerId="ADAL" clId="{1887FF49-9399-469C-B9E8-536220E29160}" dt="2020-08-18T19:53:41.364" v="0" actId="2711"/>
          <ac:picMkLst>
            <pc:docMk/>
            <pc:sldMasterMk cId="3925617771" sldId="2147483680"/>
            <ac:picMk id="16" creationId="{00000000-0000-0000-0000-000000000000}"/>
          </ac:picMkLst>
        </pc:picChg>
        <pc:picChg chg="mod">
          <ac:chgData name="Danielle" userId="e2554c37-e717-43a0-ba79-1183ca921ccd" providerId="ADAL" clId="{1887FF49-9399-469C-B9E8-536220E29160}" dt="2020-08-18T19:53:41.364" v="0" actId="2711"/>
          <ac:picMkLst>
            <pc:docMk/>
            <pc:sldMasterMk cId="3925617771" sldId="2147483680"/>
            <ac:picMk id="17" creationId="{00000000-0000-0000-0000-000000000000}"/>
          </ac:picMkLst>
        </pc:picChg>
        <pc:picChg chg="mod">
          <ac:chgData name="Danielle" userId="e2554c37-e717-43a0-ba79-1183ca921ccd" providerId="ADAL" clId="{1887FF49-9399-469C-B9E8-536220E29160}" dt="2020-08-18T19:53:41.364" v="0" actId="2711"/>
          <ac:picMkLst>
            <pc:docMk/>
            <pc:sldMasterMk cId="3925617771" sldId="2147483680"/>
            <ac:picMk id="21" creationId="{00000000-0000-0000-0000-000000000000}"/>
          </ac:picMkLst>
        </pc:picChg>
        <pc:sldLayoutChg chg="modSp mod">
          <pc:chgData name="Danielle" userId="e2554c37-e717-43a0-ba79-1183ca921ccd" providerId="ADAL" clId="{1887FF49-9399-469C-B9E8-536220E29160}" dt="2020-08-18T19:53:57.774" v="1" actId="2711"/>
          <pc:sldLayoutMkLst>
            <pc:docMk/>
            <pc:sldMasterMk cId="3925617771" sldId="2147483680"/>
            <pc:sldLayoutMk cId="1692594928" sldId="2147483682"/>
          </pc:sldLayoutMkLst>
          <pc:spChg chg="mod">
            <ac:chgData name="Danielle" userId="e2554c37-e717-43a0-ba79-1183ca921ccd" providerId="ADAL" clId="{1887FF49-9399-469C-B9E8-536220E29160}" dt="2020-08-18T19:53:57.774" v="1" actId="2711"/>
            <ac:spMkLst>
              <pc:docMk/>
              <pc:sldMasterMk cId="3925617771" sldId="2147483680"/>
              <pc:sldLayoutMk cId="1692594928" sldId="2147483682"/>
              <ac:spMk id="2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F5D489-45D6-4739-8626-EE6CF0904C8F}" type="datetimeFigureOut">
              <a:rPr lang="en-GB" smtClean="0"/>
              <a:t>18/08/2020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76381E-ACEA-475E-BAAC-1E64A2853C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8670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0065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039161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889280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94877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29608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2195" y="1183393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52882" y="2191504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175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3159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1812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594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Tuesday, 18 August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Multiplying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Decimals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46411" y="5997719"/>
            <a:ext cx="6918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Decimal, multiply,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whole number, decimal point, decimal place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79513" y="1844824"/>
            <a:ext cx="171449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multiply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a whole number by a decimal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multiply a decimal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by a decimal.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solve problems involving decimals.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650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Tuesday, 18 August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51721" y="372730"/>
            <a:ext cx="334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Multiplying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Decimals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617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23728" y="1196752"/>
            <a:ext cx="676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Starter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123180" y="1988840"/>
                <a:ext cx="6769348" cy="400110"/>
              </a:xfrm>
              <a:prstGeom prst="rect">
                <a:avLst/>
              </a:prstGeom>
              <a:noFill/>
              <a:ln w="7620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13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12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	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21</m:t>
                    </m:r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53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180" y="1988840"/>
                <a:ext cx="6769348" cy="4001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762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122987" y="2859323"/>
                <a:ext cx="6772128" cy="400110"/>
              </a:xfrm>
              <a:prstGeom prst="rect">
                <a:avLst/>
              </a:prstGeom>
              <a:noFill/>
              <a:ln w="76200">
                <a:solidFill>
                  <a:srgbClr val="FFC000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43</m:t>
                    </m:r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26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	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84</m:t>
                    </m:r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27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2987" y="2859323"/>
                <a:ext cx="6772128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762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123729" y="3769750"/>
                <a:ext cx="6768752" cy="400110"/>
              </a:xfrm>
              <a:prstGeom prst="rect">
                <a:avLst/>
              </a:prstGeom>
              <a:noFill/>
              <a:ln w="76200">
                <a:solidFill>
                  <a:srgbClr val="92D050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139</m:t>
                    </m:r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248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951</m:t>
                    </m:r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365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9" y="3769750"/>
                <a:ext cx="6768752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76200">
                <a:solidFill>
                  <a:srgbClr val="92D05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123222" y="4680177"/>
                <a:ext cx="6768752" cy="400110"/>
              </a:xfrm>
              <a:prstGeom prst="rect">
                <a:avLst/>
              </a:prstGeom>
              <a:noFill/>
              <a:ln w="762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4668</m:t>
                    </m:r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796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973</m:t>
                    </m:r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5133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222" y="4680177"/>
                <a:ext cx="6768752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762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131840" y="1986455"/>
                <a:ext cx="5264433" cy="400110"/>
              </a:xfrm>
              <a:prstGeom prst="rect">
                <a:avLst/>
              </a:prstGeom>
              <a:noFill/>
              <a:ln w="76200">
                <a:noFill/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𝟏𝟓𝟔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			</a:t>
                </a:r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𝟏𝟏𝟑</m:t>
                    </m:r>
                  </m:oMath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1986455"/>
                <a:ext cx="5264433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762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117629" y="2863289"/>
                <a:ext cx="5248556" cy="400110"/>
              </a:xfrm>
              <a:prstGeom prst="rect">
                <a:avLst/>
              </a:prstGeom>
              <a:noFill/>
              <a:ln w="76200">
                <a:noFill/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𝟏𝟏𝟖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		</a:t>
                </a:r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𝟐𝟔𝟖</m:t>
                    </m:r>
                  </m:oMath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7629" y="2863289"/>
                <a:ext cx="5248556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762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347864" y="3765784"/>
                <a:ext cx="5248556" cy="400110"/>
              </a:xfrm>
              <a:prstGeom prst="rect">
                <a:avLst/>
              </a:prstGeom>
              <a:noFill/>
              <a:ln w="76200">
                <a:noFill/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𝟑𝟒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𝟒𝟕𝟐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		</a:t>
                </a:r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𝟑𝟒𝟕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𝟏𝟏𝟓</m:t>
                    </m:r>
                  </m:oMath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864" y="3765784"/>
                <a:ext cx="5248556" cy="4001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762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563888" y="4668279"/>
                <a:ext cx="6018216" cy="400110"/>
              </a:xfrm>
              <a:prstGeom prst="rect">
                <a:avLst/>
              </a:prstGeom>
              <a:noFill/>
              <a:ln w="76200">
                <a:noFill/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𝟕𝟏𝟓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𝟕𝟐𝟖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		</a:t>
                </a:r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𝟗𝟗𝟒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𝟒𝟎𝟗</m:t>
                    </m:r>
                  </m:oMath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888" y="4668279"/>
                <a:ext cx="6018216" cy="4001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762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7425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9EF92E5-6167-4740-B4C4-E3D0E1D8D83F}"/>
                  </a:ext>
                </a:extLst>
              </p:cNvPr>
              <p:cNvSpPr txBox="1"/>
              <p:nvPr/>
            </p:nvSpPr>
            <p:spPr>
              <a:xfrm>
                <a:off x="179512" y="1916832"/>
                <a:ext cx="8784976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6000" b="0" i="1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GB" sz="6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×0.3</m:t>
                      </m:r>
                    </m:oMath>
                  </m:oMathPara>
                </a14:m>
                <a:endParaRPr lang="en-GB" sz="6000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9EF92E5-6167-4740-B4C4-E3D0E1D8D8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916832"/>
                <a:ext cx="8784976" cy="10156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3">
                <a:extLst>
                  <a:ext uri="{FF2B5EF4-FFF2-40B4-BE49-F238E27FC236}">
                    <a16:creationId xmlns:a16="http://schemas.microsoft.com/office/drawing/2014/main" id="{ECA55286-2163-4644-AD88-F5EBA5E5403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68619067"/>
                  </p:ext>
                </p:extLst>
              </p:nvPr>
            </p:nvGraphicFramePr>
            <p:xfrm>
              <a:off x="971600" y="3933056"/>
              <a:ext cx="7200800" cy="179845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00400">
                      <a:extLst>
                        <a:ext uri="{9D8B030D-6E8A-4147-A177-3AD203B41FA5}">
                          <a16:colId xmlns:a16="http://schemas.microsoft.com/office/drawing/2014/main" val="657995440"/>
                        </a:ext>
                      </a:extLst>
                    </a:gridCol>
                    <a:gridCol w="3600400">
                      <a:extLst>
                        <a:ext uri="{9D8B030D-6E8A-4147-A177-3AD203B41FA5}">
                          <a16:colId xmlns:a16="http://schemas.microsoft.com/office/drawing/2014/main" val="1178787760"/>
                        </a:ext>
                      </a:extLst>
                    </a:gridCol>
                  </a:tblGrid>
                  <a:tr h="89922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21</m:t>
                                </m:r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20.1</m:t>
                                </m:r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68182544"/>
                      </a:ext>
                    </a:extLst>
                  </a:tr>
                  <a:tr h="89922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0.21</m:t>
                                </m:r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2.1</m:t>
                                </m:r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842B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309053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3">
                <a:extLst>
                  <a:ext uri="{FF2B5EF4-FFF2-40B4-BE49-F238E27FC236}">
                    <a16:creationId xmlns:a16="http://schemas.microsoft.com/office/drawing/2014/main" id="{ECA55286-2163-4644-AD88-F5EBA5E5403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68619067"/>
                  </p:ext>
                </p:extLst>
              </p:nvPr>
            </p:nvGraphicFramePr>
            <p:xfrm>
              <a:off x="971600" y="3933056"/>
              <a:ext cx="7200800" cy="179845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00400">
                      <a:extLst>
                        <a:ext uri="{9D8B030D-6E8A-4147-A177-3AD203B41FA5}">
                          <a16:colId xmlns:a16="http://schemas.microsoft.com/office/drawing/2014/main" val="657995440"/>
                        </a:ext>
                      </a:extLst>
                    </a:gridCol>
                    <a:gridCol w="3600400">
                      <a:extLst>
                        <a:ext uri="{9D8B030D-6E8A-4147-A177-3AD203B41FA5}">
                          <a16:colId xmlns:a16="http://schemas.microsoft.com/office/drawing/2014/main" val="1178787760"/>
                        </a:ext>
                      </a:extLst>
                    </a:gridCol>
                  </a:tblGrid>
                  <a:tr h="89922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69" t="-676" r="-100338" b="-1013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169" t="-676" r="-338" b="-1013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68182544"/>
                      </a:ext>
                    </a:extLst>
                  </a:tr>
                  <a:tr h="89922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69" t="-100676" r="-100338" b="-13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169" t="-100676" r="-338" b="-13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309053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Oval 3">
            <a:extLst>
              <a:ext uri="{FF2B5EF4-FFF2-40B4-BE49-F238E27FC236}">
                <a16:creationId xmlns:a16="http://schemas.microsoft.com/office/drawing/2014/main" id="{59C9766C-9613-4936-9538-719D1038F3CB}"/>
              </a:ext>
            </a:extLst>
          </p:cNvPr>
          <p:cNvSpPr/>
          <p:nvPr/>
        </p:nvSpPr>
        <p:spPr>
          <a:xfrm>
            <a:off x="1043608" y="4005064"/>
            <a:ext cx="720080" cy="7200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A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2E3C23D-9C0B-4E70-A500-F11B9095CF6B}"/>
              </a:ext>
            </a:extLst>
          </p:cNvPr>
          <p:cNvSpPr/>
          <p:nvPr/>
        </p:nvSpPr>
        <p:spPr>
          <a:xfrm>
            <a:off x="1043608" y="4941168"/>
            <a:ext cx="720080" cy="72008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C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773273D-EF5C-43C1-AE7F-C0401E03A62E}"/>
              </a:ext>
            </a:extLst>
          </p:cNvPr>
          <p:cNvSpPr/>
          <p:nvPr/>
        </p:nvSpPr>
        <p:spPr>
          <a:xfrm>
            <a:off x="4644008" y="4005064"/>
            <a:ext cx="720080" cy="72008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B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DDDB541-947D-44EE-9CF0-01E8AFD7F44E}"/>
              </a:ext>
            </a:extLst>
          </p:cNvPr>
          <p:cNvSpPr/>
          <p:nvPr/>
        </p:nvSpPr>
        <p:spPr>
          <a:xfrm>
            <a:off x="4644008" y="4941168"/>
            <a:ext cx="720080" cy="72008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D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9281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9EF92E5-6167-4740-B4C4-E3D0E1D8D83F}"/>
                  </a:ext>
                </a:extLst>
              </p:cNvPr>
              <p:cNvSpPr txBox="1"/>
              <p:nvPr/>
            </p:nvSpPr>
            <p:spPr>
              <a:xfrm>
                <a:off x="179512" y="1916832"/>
                <a:ext cx="8784976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60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6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×0.6</m:t>
                      </m:r>
                    </m:oMath>
                  </m:oMathPara>
                </a14:m>
                <a:endParaRPr lang="en-GB" sz="6000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9EF92E5-6167-4740-B4C4-E3D0E1D8D8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916832"/>
                <a:ext cx="8784976" cy="10156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3">
                <a:extLst>
                  <a:ext uri="{FF2B5EF4-FFF2-40B4-BE49-F238E27FC236}">
                    <a16:creationId xmlns:a16="http://schemas.microsoft.com/office/drawing/2014/main" id="{ECA55286-2163-4644-AD88-F5EBA5E5403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22011261"/>
                  </p:ext>
                </p:extLst>
              </p:nvPr>
            </p:nvGraphicFramePr>
            <p:xfrm>
              <a:off x="971600" y="3933056"/>
              <a:ext cx="7200800" cy="179845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00400">
                      <a:extLst>
                        <a:ext uri="{9D8B030D-6E8A-4147-A177-3AD203B41FA5}">
                          <a16:colId xmlns:a16="http://schemas.microsoft.com/office/drawing/2014/main" val="657995440"/>
                        </a:ext>
                      </a:extLst>
                    </a:gridCol>
                    <a:gridCol w="3600400">
                      <a:extLst>
                        <a:ext uri="{9D8B030D-6E8A-4147-A177-3AD203B41FA5}">
                          <a16:colId xmlns:a16="http://schemas.microsoft.com/office/drawing/2014/main" val="1178787760"/>
                        </a:ext>
                      </a:extLst>
                    </a:gridCol>
                  </a:tblGrid>
                  <a:tr h="89922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30</m:t>
                                </m:r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68182544"/>
                      </a:ext>
                    </a:extLst>
                  </a:tr>
                  <a:tr h="89922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0.3</m:t>
                                </m:r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0.30</m:t>
                                </m:r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8309053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3">
                <a:extLst>
                  <a:ext uri="{FF2B5EF4-FFF2-40B4-BE49-F238E27FC236}">
                    <a16:creationId xmlns:a16="http://schemas.microsoft.com/office/drawing/2014/main" id="{ECA55286-2163-4644-AD88-F5EBA5E5403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22011261"/>
                  </p:ext>
                </p:extLst>
              </p:nvPr>
            </p:nvGraphicFramePr>
            <p:xfrm>
              <a:off x="971600" y="3933056"/>
              <a:ext cx="7200800" cy="179845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00400">
                      <a:extLst>
                        <a:ext uri="{9D8B030D-6E8A-4147-A177-3AD203B41FA5}">
                          <a16:colId xmlns:a16="http://schemas.microsoft.com/office/drawing/2014/main" val="657995440"/>
                        </a:ext>
                      </a:extLst>
                    </a:gridCol>
                    <a:gridCol w="3600400">
                      <a:extLst>
                        <a:ext uri="{9D8B030D-6E8A-4147-A177-3AD203B41FA5}">
                          <a16:colId xmlns:a16="http://schemas.microsoft.com/office/drawing/2014/main" val="1178787760"/>
                        </a:ext>
                      </a:extLst>
                    </a:gridCol>
                  </a:tblGrid>
                  <a:tr h="89922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69" t="-676" r="-100338" b="-1013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169" t="-676" r="-338" b="-1013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68182544"/>
                      </a:ext>
                    </a:extLst>
                  </a:tr>
                  <a:tr h="89922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69" t="-100676" r="-100338" b="-13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169" t="-100676" r="-338" b="-13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309053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Oval 3">
            <a:extLst>
              <a:ext uri="{FF2B5EF4-FFF2-40B4-BE49-F238E27FC236}">
                <a16:creationId xmlns:a16="http://schemas.microsoft.com/office/drawing/2014/main" id="{59C9766C-9613-4936-9538-719D1038F3CB}"/>
              </a:ext>
            </a:extLst>
          </p:cNvPr>
          <p:cNvSpPr/>
          <p:nvPr/>
        </p:nvSpPr>
        <p:spPr>
          <a:xfrm>
            <a:off x="1043608" y="4005064"/>
            <a:ext cx="720080" cy="7200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A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2E3C23D-9C0B-4E70-A500-F11B9095CF6B}"/>
              </a:ext>
            </a:extLst>
          </p:cNvPr>
          <p:cNvSpPr/>
          <p:nvPr/>
        </p:nvSpPr>
        <p:spPr>
          <a:xfrm>
            <a:off x="1043608" y="4941168"/>
            <a:ext cx="720080" cy="72008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C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773273D-EF5C-43C1-AE7F-C0401E03A62E}"/>
              </a:ext>
            </a:extLst>
          </p:cNvPr>
          <p:cNvSpPr/>
          <p:nvPr/>
        </p:nvSpPr>
        <p:spPr>
          <a:xfrm>
            <a:off x="4644008" y="4005064"/>
            <a:ext cx="720080" cy="72008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B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DDDB541-947D-44EE-9CF0-01E8AFD7F44E}"/>
              </a:ext>
            </a:extLst>
          </p:cNvPr>
          <p:cNvSpPr/>
          <p:nvPr/>
        </p:nvSpPr>
        <p:spPr>
          <a:xfrm>
            <a:off x="4644008" y="4941168"/>
            <a:ext cx="720080" cy="72008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D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6687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9EF92E5-6167-4740-B4C4-E3D0E1D8D83F}"/>
                  </a:ext>
                </a:extLst>
              </p:cNvPr>
              <p:cNvSpPr txBox="1"/>
              <p:nvPr/>
            </p:nvSpPr>
            <p:spPr>
              <a:xfrm>
                <a:off x="179512" y="1916832"/>
                <a:ext cx="8784976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60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6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×0.6</m:t>
                      </m:r>
                    </m:oMath>
                  </m:oMathPara>
                </a14:m>
                <a:endParaRPr lang="en-GB" sz="6000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9EF92E5-6167-4740-B4C4-E3D0E1D8D8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916832"/>
                <a:ext cx="8784976" cy="10156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3">
                <a:extLst>
                  <a:ext uri="{FF2B5EF4-FFF2-40B4-BE49-F238E27FC236}">
                    <a16:creationId xmlns:a16="http://schemas.microsoft.com/office/drawing/2014/main" id="{ECA55286-2163-4644-AD88-F5EBA5E5403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19328243"/>
                  </p:ext>
                </p:extLst>
              </p:nvPr>
            </p:nvGraphicFramePr>
            <p:xfrm>
              <a:off x="971600" y="3933056"/>
              <a:ext cx="7200800" cy="179845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00400">
                      <a:extLst>
                        <a:ext uri="{9D8B030D-6E8A-4147-A177-3AD203B41FA5}">
                          <a16:colId xmlns:a16="http://schemas.microsoft.com/office/drawing/2014/main" val="657995440"/>
                        </a:ext>
                      </a:extLst>
                    </a:gridCol>
                    <a:gridCol w="3600400">
                      <a:extLst>
                        <a:ext uri="{9D8B030D-6E8A-4147-A177-3AD203B41FA5}">
                          <a16:colId xmlns:a16="http://schemas.microsoft.com/office/drawing/2014/main" val="1178787760"/>
                        </a:ext>
                      </a:extLst>
                    </a:gridCol>
                  </a:tblGrid>
                  <a:tr h="89922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842B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30</m:t>
                                </m:r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68182544"/>
                      </a:ext>
                    </a:extLst>
                  </a:tr>
                  <a:tr h="89922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0.3</m:t>
                                </m:r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0.30</m:t>
                                </m:r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8309053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3">
                <a:extLst>
                  <a:ext uri="{FF2B5EF4-FFF2-40B4-BE49-F238E27FC236}">
                    <a16:creationId xmlns:a16="http://schemas.microsoft.com/office/drawing/2014/main" id="{ECA55286-2163-4644-AD88-F5EBA5E5403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19328243"/>
                  </p:ext>
                </p:extLst>
              </p:nvPr>
            </p:nvGraphicFramePr>
            <p:xfrm>
              <a:off x="971600" y="3933056"/>
              <a:ext cx="7200800" cy="179845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00400">
                      <a:extLst>
                        <a:ext uri="{9D8B030D-6E8A-4147-A177-3AD203B41FA5}">
                          <a16:colId xmlns:a16="http://schemas.microsoft.com/office/drawing/2014/main" val="657995440"/>
                        </a:ext>
                      </a:extLst>
                    </a:gridCol>
                    <a:gridCol w="3600400">
                      <a:extLst>
                        <a:ext uri="{9D8B030D-6E8A-4147-A177-3AD203B41FA5}">
                          <a16:colId xmlns:a16="http://schemas.microsoft.com/office/drawing/2014/main" val="1178787760"/>
                        </a:ext>
                      </a:extLst>
                    </a:gridCol>
                  </a:tblGrid>
                  <a:tr h="89922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69" t="-676" r="-100338" b="-1013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169" t="-676" r="-338" b="-1013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68182544"/>
                      </a:ext>
                    </a:extLst>
                  </a:tr>
                  <a:tr h="89922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69" t="-100676" r="-100338" b="-13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169" t="-100676" r="-338" b="-13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309053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Oval 3">
            <a:extLst>
              <a:ext uri="{FF2B5EF4-FFF2-40B4-BE49-F238E27FC236}">
                <a16:creationId xmlns:a16="http://schemas.microsoft.com/office/drawing/2014/main" id="{59C9766C-9613-4936-9538-719D1038F3CB}"/>
              </a:ext>
            </a:extLst>
          </p:cNvPr>
          <p:cNvSpPr/>
          <p:nvPr/>
        </p:nvSpPr>
        <p:spPr>
          <a:xfrm>
            <a:off x="1043608" y="4005064"/>
            <a:ext cx="720080" cy="7200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A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2E3C23D-9C0B-4E70-A500-F11B9095CF6B}"/>
              </a:ext>
            </a:extLst>
          </p:cNvPr>
          <p:cNvSpPr/>
          <p:nvPr/>
        </p:nvSpPr>
        <p:spPr>
          <a:xfrm>
            <a:off x="1043608" y="4941168"/>
            <a:ext cx="720080" cy="72008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C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773273D-EF5C-43C1-AE7F-C0401E03A62E}"/>
              </a:ext>
            </a:extLst>
          </p:cNvPr>
          <p:cNvSpPr/>
          <p:nvPr/>
        </p:nvSpPr>
        <p:spPr>
          <a:xfrm>
            <a:off x="4644008" y="4005064"/>
            <a:ext cx="720080" cy="72008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B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DDDB541-947D-44EE-9CF0-01E8AFD7F44E}"/>
              </a:ext>
            </a:extLst>
          </p:cNvPr>
          <p:cNvSpPr/>
          <p:nvPr/>
        </p:nvSpPr>
        <p:spPr>
          <a:xfrm>
            <a:off x="4644008" y="4941168"/>
            <a:ext cx="720080" cy="72008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D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4099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9EF92E5-6167-4740-B4C4-E3D0E1D8D83F}"/>
                  </a:ext>
                </a:extLst>
              </p:cNvPr>
              <p:cNvSpPr txBox="1"/>
              <p:nvPr/>
            </p:nvSpPr>
            <p:spPr>
              <a:xfrm>
                <a:off x="179512" y="1916832"/>
                <a:ext cx="8784976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60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6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×0.12</m:t>
                      </m:r>
                    </m:oMath>
                  </m:oMathPara>
                </a14:m>
                <a:endParaRPr lang="en-GB" sz="6000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9EF92E5-6167-4740-B4C4-E3D0E1D8D8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916832"/>
                <a:ext cx="8784976" cy="10156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3">
                <a:extLst>
                  <a:ext uri="{FF2B5EF4-FFF2-40B4-BE49-F238E27FC236}">
                    <a16:creationId xmlns:a16="http://schemas.microsoft.com/office/drawing/2014/main" id="{ECA55286-2163-4644-AD88-F5EBA5E5403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66354351"/>
                  </p:ext>
                </p:extLst>
              </p:nvPr>
            </p:nvGraphicFramePr>
            <p:xfrm>
              <a:off x="971600" y="3933056"/>
              <a:ext cx="7200800" cy="179845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00400">
                      <a:extLst>
                        <a:ext uri="{9D8B030D-6E8A-4147-A177-3AD203B41FA5}">
                          <a16:colId xmlns:a16="http://schemas.microsoft.com/office/drawing/2014/main" val="657995440"/>
                        </a:ext>
                      </a:extLst>
                    </a:gridCol>
                    <a:gridCol w="3600400">
                      <a:extLst>
                        <a:ext uri="{9D8B030D-6E8A-4147-A177-3AD203B41FA5}">
                          <a16:colId xmlns:a16="http://schemas.microsoft.com/office/drawing/2014/main" val="1178787760"/>
                        </a:ext>
                      </a:extLst>
                    </a:gridCol>
                  </a:tblGrid>
                  <a:tr h="89922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4.8</m:t>
                                </m:r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48</m:t>
                                </m:r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68182544"/>
                      </a:ext>
                    </a:extLst>
                  </a:tr>
                  <a:tr h="89922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40.8</m:t>
                                </m:r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0.48</m:t>
                                </m:r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8309053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3">
                <a:extLst>
                  <a:ext uri="{FF2B5EF4-FFF2-40B4-BE49-F238E27FC236}">
                    <a16:creationId xmlns:a16="http://schemas.microsoft.com/office/drawing/2014/main" id="{ECA55286-2163-4644-AD88-F5EBA5E5403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66354351"/>
                  </p:ext>
                </p:extLst>
              </p:nvPr>
            </p:nvGraphicFramePr>
            <p:xfrm>
              <a:off x="971600" y="3933056"/>
              <a:ext cx="7200800" cy="179845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00400">
                      <a:extLst>
                        <a:ext uri="{9D8B030D-6E8A-4147-A177-3AD203B41FA5}">
                          <a16:colId xmlns:a16="http://schemas.microsoft.com/office/drawing/2014/main" val="657995440"/>
                        </a:ext>
                      </a:extLst>
                    </a:gridCol>
                    <a:gridCol w="3600400">
                      <a:extLst>
                        <a:ext uri="{9D8B030D-6E8A-4147-A177-3AD203B41FA5}">
                          <a16:colId xmlns:a16="http://schemas.microsoft.com/office/drawing/2014/main" val="1178787760"/>
                        </a:ext>
                      </a:extLst>
                    </a:gridCol>
                  </a:tblGrid>
                  <a:tr h="89922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69" t="-676" r="-100338" b="-1013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169" t="-676" r="-338" b="-1013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68182544"/>
                      </a:ext>
                    </a:extLst>
                  </a:tr>
                  <a:tr h="89922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69" t="-100676" r="-100338" b="-13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169" t="-100676" r="-338" b="-13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309053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Oval 3">
            <a:extLst>
              <a:ext uri="{FF2B5EF4-FFF2-40B4-BE49-F238E27FC236}">
                <a16:creationId xmlns:a16="http://schemas.microsoft.com/office/drawing/2014/main" id="{59C9766C-9613-4936-9538-719D1038F3CB}"/>
              </a:ext>
            </a:extLst>
          </p:cNvPr>
          <p:cNvSpPr/>
          <p:nvPr/>
        </p:nvSpPr>
        <p:spPr>
          <a:xfrm>
            <a:off x="1043608" y="4005064"/>
            <a:ext cx="720080" cy="7200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A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2E3C23D-9C0B-4E70-A500-F11B9095CF6B}"/>
              </a:ext>
            </a:extLst>
          </p:cNvPr>
          <p:cNvSpPr/>
          <p:nvPr/>
        </p:nvSpPr>
        <p:spPr>
          <a:xfrm>
            <a:off x="1043608" y="4941168"/>
            <a:ext cx="720080" cy="72008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C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773273D-EF5C-43C1-AE7F-C0401E03A62E}"/>
              </a:ext>
            </a:extLst>
          </p:cNvPr>
          <p:cNvSpPr/>
          <p:nvPr/>
        </p:nvSpPr>
        <p:spPr>
          <a:xfrm>
            <a:off x="4644008" y="4005064"/>
            <a:ext cx="720080" cy="72008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B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DDDB541-947D-44EE-9CF0-01E8AFD7F44E}"/>
              </a:ext>
            </a:extLst>
          </p:cNvPr>
          <p:cNvSpPr/>
          <p:nvPr/>
        </p:nvSpPr>
        <p:spPr>
          <a:xfrm>
            <a:off x="4644008" y="4941168"/>
            <a:ext cx="720080" cy="72008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D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9253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9EF92E5-6167-4740-B4C4-E3D0E1D8D83F}"/>
                  </a:ext>
                </a:extLst>
              </p:cNvPr>
              <p:cNvSpPr txBox="1"/>
              <p:nvPr/>
            </p:nvSpPr>
            <p:spPr>
              <a:xfrm>
                <a:off x="179512" y="1916832"/>
                <a:ext cx="8784976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60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6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×0.12</m:t>
                      </m:r>
                    </m:oMath>
                  </m:oMathPara>
                </a14:m>
                <a:endParaRPr lang="en-GB" sz="6000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9EF92E5-6167-4740-B4C4-E3D0E1D8D8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916832"/>
                <a:ext cx="8784976" cy="10156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3">
                <a:extLst>
                  <a:ext uri="{FF2B5EF4-FFF2-40B4-BE49-F238E27FC236}">
                    <a16:creationId xmlns:a16="http://schemas.microsoft.com/office/drawing/2014/main" id="{ECA55286-2163-4644-AD88-F5EBA5E5403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28932013"/>
                  </p:ext>
                </p:extLst>
              </p:nvPr>
            </p:nvGraphicFramePr>
            <p:xfrm>
              <a:off x="971600" y="3933056"/>
              <a:ext cx="7200800" cy="179845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00400">
                      <a:extLst>
                        <a:ext uri="{9D8B030D-6E8A-4147-A177-3AD203B41FA5}">
                          <a16:colId xmlns:a16="http://schemas.microsoft.com/office/drawing/2014/main" val="657995440"/>
                        </a:ext>
                      </a:extLst>
                    </a:gridCol>
                    <a:gridCol w="3600400">
                      <a:extLst>
                        <a:ext uri="{9D8B030D-6E8A-4147-A177-3AD203B41FA5}">
                          <a16:colId xmlns:a16="http://schemas.microsoft.com/office/drawing/2014/main" val="1178787760"/>
                        </a:ext>
                      </a:extLst>
                    </a:gridCol>
                  </a:tblGrid>
                  <a:tr h="89922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4.8</m:t>
                                </m:r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48</m:t>
                                </m:r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68182544"/>
                      </a:ext>
                    </a:extLst>
                  </a:tr>
                  <a:tr h="89922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40.8</m:t>
                                </m:r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0.48</m:t>
                                </m:r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842B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309053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3">
                <a:extLst>
                  <a:ext uri="{FF2B5EF4-FFF2-40B4-BE49-F238E27FC236}">
                    <a16:creationId xmlns:a16="http://schemas.microsoft.com/office/drawing/2014/main" id="{ECA55286-2163-4644-AD88-F5EBA5E5403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28932013"/>
                  </p:ext>
                </p:extLst>
              </p:nvPr>
            </p:nvGraphicFramePr>
            <p:xfrm>
              <a:off x="971600" y="3933056"/>
              <a:ext cx="7200800" cy="179845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00400">
                      <a:extLst>
                        <a:ext uri="{9D8B030D-6E8A-4147-A177-3AD203B41FA5}">
                          <a16:colId xmlns:a16="http://schemas.microsoft.com/office/drawing/2014/main" val="657995440"/>
                        </a:ext>
                      </a:extLst>
                    </a:gridCol>
                    <a:gridCol w="3600400">
                      <a:extLst>
                        <a:ext uri="{9D8B030D-6E8A-4147-A177-3AD203B41FA5}">
                          <a16:colId xmlns:a16="http://schemas.microsoft.com/office/drawing/2014/main" val="1178787760"/>
                        </a:ext>
                      </a:extLst>
                    </a:gridCol>
                  </a:tblGrid>
                  <a:tr h="89922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69" t="-676" r="-100338" b="-1013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169" t="-676" r="-338" b="-1013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68182544"/>
                      </a:ext>
                    </a:extLst>
                  </a:tr>
                  <a:tr h="89922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69" t="-100676" r="-100338" b="-13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169" t="-100676" r="-338" b="-13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309053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Oval 3">
            <a:extLst>
              <a:ext uri="{FF2B5EF4-FFF2-40B4-BE49-F238E27FC236}">
                <a16:creationId xmlns:a16="http://schemas.microsoft.com/office/drawing/2014/main" id="{59C9766C-9613-4936-9538-719D1038F3CB}"/>
              </a:ext>
            </a:extLst>
          </p:cNvPr>
          <p:cNvSpPr/>
          <p:nvPr/>
        </p:nvSpPr>
        <p:spPr>
          <a:xfrm>
            <a:off x="1043608" y="4005064"/>
            <a:ext cx="720080" cy="7200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A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2E3C23D-9C0B-4E70-A500-F11B9095CF6B}"/>
              </a:ext>
            </a:extLst>
          </p:cNvPr>
          <p:cNvSpPr/>
          <p:nvPr/>
        </p:nvSpPr>
        <p:spPr>
          <a:xfrm>
            <a:off x="1043608" y="4941168"/>
            <a:ext cx="720080" cy="72008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C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773273D-EF5C-43C1-AE7F-C0401E03A62E}"/>
              </a:ext>
            </a:extLst>
          </p:cNvPr>
          <p:cNvSpPr/>
          <p:nvPr/>
        </p:nvSpPr>
        <p:spPr>
          <a:xfrm>
            <a:off x="4644008" y="4005064"/>
            <a:ext cx="720080" cy="72008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B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DDDB541-947D-44EE-9CF0-01E8AFD7F44E}"/>
              </a:ext>
            </a:extLst>
          </p:cNvPr>
          <p:cNvSpPr/>
          <p:nvPr/>
        </p:nvSpPr>
        <p:spPr>
          <a:xfrm>
            <a:off x="4644008" y="4941168"/>
            <a:ext cx="720080" cy="72008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D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3531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9EF92E5-6167-4740-B4C4-E3D0E1D8D83F}"/>
                  </a:ext>
                </a:extLst>
              </p:cNvPr>
              <p:cNvSpPr txBox="1"/>
              <p:nvPr/>
            </p:nvSpPr>
            <p:spPr>
              <a:xfrm>
                <a:off x="179512" y="1916832"/>
                <a:ext cx="8784976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60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6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×0.03</m:t>
                      </m:r>
                    </m:oMath>
                  </m:oMathPara>
                </a14:m>
                <a:endParaRPr lang="en-GB" sz="6000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9EF92E5-6167-4740-B4C4-E3D0E1D8D8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916832"/>
                <a:ext cx="8784976" cy="10156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3">
                <a:extLst>
                  <a:ext uri="{FF2B5EF4-FFF2-40B4-BE49-F238E27FC236}">
                    <a16:creationId xmlns:a16="http://schemas.microsoft.com/office/drawing/2014/main" id="{ECA55286-2163-4644-AD88-F5EBA5E5403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5173992"/>
                  </p:ext>
                </p:extLst>
              </p:nvPr>
            </p:nvGraphicFramePr>
            <p:xfrm>
              <a:off x="971600" y="3933056"/>
              <a:ext cx="7200800" cy="179845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00400">
                      <a:extLst>
                        <a:ext uri="{9D8B030D-6E8A-4147-A177-3AD203B41FA5}">
                          <a16:colId xmlns:a16="http://schemas.microsoft.com/office/drawing/2014/main" val="657995440"/>
                        </a:ext>
                      </a:extLst>
                    </a:gridCol>
                    <a:gridCol w="3600400">
                      <a:extLst>
                        <a:ext uri="{9D8B030D-6E8A-4147-A177-3AD203B41FA5}">
                          <a16:colId xmlns:a16="http://schemas.microsoft.com/office/drawing/2014/main" val="1178787760"/>
                        </a:ext>
                      </a:extLst>
                    </a:gridCol>
                  </a:tblGrid>
                  <a:tr h="89922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0.09</m:t>
                                </m:r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68182544"/>
                      </a:ext>
                    </a:extLst>
                  </a:tr>
                  <a:tr h="89922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0.009</m:t>
                                </m:r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0.9</m:t>
                                </m:r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8309053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3">
                <a:extLst>
                  <a:ext uri="{FF2B5EF4-FFF2-40B4-BE49-F238E27FC236}">
                    <a16:creationId xmlns:a16="http://schemas.microsoft.com/office/drawing/2014/main" id="{ECA55286-2163-4644-AD88-F5EBA5E5403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5173992"/>
                  </p:ext>
                </p:extLst>
              </p:nvPr>
            </p:nvGraphicFramePr>
            <p:xfrm>
              <a:off x="971600" y="3933056"/>
              <a:ext cx="7200800" cy="179845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00400">
                      <a:extLst>
                        <a:ext uri="{9D8B030D-6E8A-4147-A177-3AD203B41FA5}">
                          <a16:colId xmlns:a16="http://schemas.microsoft.com/office/drawing/2014/main" val="657995440"/>
                        </a:ext>
                      </a:extLst>
                    </a:gridCol>
                    <a:gridCol w="3600400">
                      <a:extLst>
                        <a:ext uri="{9D8B030D-6E8A-4147-A177-3AD203B41FA5}">
                          <a16:colId xmlns:a16="http://schemas.microsoft.com/office/drawing/2014/main" val="1178787760"/>
                        </a:ext>
                      </a:extLst>
                    </a:gridCol>
                  </a:tblGrid>
                  <a:tr h="89922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69" t="-676" r="-100338" b="-1013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169" t="-676" r="-338" b="-1013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68182544"/>
                      </a:ext>
                    </a:extLst>
                  </a:tr>
                  <a:tr h="89922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69" t="-100676" r="-100338" b="-13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169" t="-100676" r="-338" b="-13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309053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Oval 3">
            <a:extLst>
              <a:ext uri="{FF2B5EF4-FFF2-40B4-BE49-F238E27FC236}">
                <a16:creationId xmlns:a16="http://schemas.microsoft.com/office/drawing/2014/main" id="{59C9766C-9613-4936-9538-719D1038F3CB}"/>
              </a:ext>
            </a:extLst>
          </p:cNvPr>
          <p:cNvSpPr/>
          <p:nvPr/>
        </p:nvSpPr>
        <p:spPr>
          <a:xfrm>
            <a:off x="1043608" y="4005064"/>
            <a:ext cx="720080" cy="7200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A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2E3C23D-9C0B-4E70-A500-F11B9095CF6B}"/>
              </a:ext>
            </a:extLst>
          </p:cNvPr>
          <p:cNvSpPr/>
          <p:nvPr/>
        </p:nvSpPr>
        <p:spPr>
          <a:xfrm>
            <a:off x="1043608" y="4941168"/>
            <a:ext cx="720080" cy="72008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C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773273D-EF5C-43C1-AE7F-C0401E03A62E}"/>
              </a:ext>
            </a:extLst>
          </p:cNvPr>
          <p:cNvSpPr/>
          <p:nvPr/>
        </p:nvSpPr>
        <p:spPr>
          <a:xfrm>
            <a:off x="4644008" y="4005064"/>
            <a:ext cx="720080" cy="72008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B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DDDB541-947D-44EE-9CF0-01E8AFD7F44E}"/>
              </a:ext>
            </a:extLst>
          </p:cNvPr>
          <p:cNvSpPr/>
          <p:nvPr/>
        </p:nvSpPr>
        <p:spPr>
          <a:xfrm>
            <a:off x="4644008" y="4941168"/>
            <a:ext cx="720080" cy="72008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D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9027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9EF92E5-6167-4740-B4C4-E3D0E1D8D83F}"/>
                  </a:ext>
                </a:extLst>
              </p:cNvPr>
              <p:cNvSpPr txBox="1"/>
              <p:nvPr/>
            </p:nvSpPr>
            <p:spPr>
              <a:xfrm>
                <a:off x="179512" y="1916832"/>
                <a:ext cx="8784976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60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6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×0.03</m:t>
                      </m:r>
                    </m:oMath>
                  </m:oMathPara>
                </a14:m>
                <a:endParaRPr lang="en-GB" sz="6000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9EF92E5-6167-4740-B4C4-E3D0E1D8D8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916832"/>
                <a:ext cx="8784976" cy="10156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3">
                <a:extLst>
                  <a:ext uri="{FF2B5EF4-FFF2-40B4-BE49-F238E27FC236}">
                    <a16:creationId xmlns:a16="http://schemas.microsoft.com/office/drawing/2014/main" id="{ECA55286-2163-4644-AD88-F5EBA5E5403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54061077"/>
                  </p:ext>
                </p:extLst>
              </p:nvPr>
            </p:nvGraphicFramePr>
            <p:xfrm>
              <a:off x="971600" y="3933056"/>
              <a:ext cx="7200800" cy="179845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00400">
                      <a:extLst>
                        <a:ext uri="{9D8B030D-6E8A-4147-A177-3AD203B41FA5}">
                          <a16:colId xmlns:a16="http://schemas.microsoft.com/office/drawing/2014/main" val="657995440"/>
                        </a:ext>
                      </a:extLst>
                    </a:gridCol>
                    <a:gridCol w="3600400">
                      <a:extLst>
                        <a:ext uri="{9D8B030D-6E8A-4147-A177-3AD203B41FA5}">
                          <a16:colId xmlns:a16="http://schemas.microsoft.com/office/drawing/2014/main" val="1178787760"/>
                        </a:ext>
                      </a:extLst>
                    </a:gridCol>
                  </a:tblGrid>
                  <a:tr h="89922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0.09</m:t>
                                </m:r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842B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68182544"/>
                      </a:ext>
                    </a:extLst>
                  </a:tr>
                  <a:tr h="89922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0.009</m:t>
                                </m:r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0.9</m:t>
                                </m:r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8309053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3">
                <a:extLst>
                  <a:ext uri="{FF2B5EF4-FFF2-40B4-BE49-F238E27FC236}">
                    <a16:creationId xmlns:a16="http://schemas.microsoft.com/office/drawing/2014/main" id="{ECA55286-2163-4644-AD88-F5EBA5E5403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54061077"/>
                  </p:ext>
                </p:extLst>
              </p:nvPr>
            </p:nvGraphicFramePr>
            <p:xfrm>
              <a:off x="971600" y="3933056"/>
              <a:ext cx="7200800" cy="179845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00400">
                      <a:extLst>
                        <a:ext uri="{9D8B030D-6E8A-4147-A177-3AD203B41FA5}">
                          <a16:colId xmlns:a16="http://schemas.microsoft.com/office/drawing/2014/main" val="657995440"/>
                        </a:ext>
                      </a:extLst>
                    </a:gridCol>
                    <a:gridCol w="3600400">
                      <a:extLst>
                        <a:ext uri="{9D8B030D-6E8A-4147-A177-3AD203B41FA5}">
                          <a16:colId xmlns:a16="http://schemas.microsoft.com/office/drawing/2014/main" val="1178787760"/>
                        </a:ext>
                      </a:extLst>
                    </a:gridCol>
                  </a:tblGrid>
                  <a:tr h="89922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69" t="-676" r="-100338" b="-1013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169" t="-676" r="-338" b="-1013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68182544"/>
                      </a:ext>
                    </a:extLst>
                  </a:tr>
                  <a:tr h="89922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69" t="-100676" r="-100338" b="-13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169" t="-100676" r="-338" b="-13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309053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Oval 3">
            <a:extLst>
              <a:ext uri="{FF2B5EF4-FFF2-40B4-BE49-F238E27FC236}">
                <a16:creationId xmlns:a16="http://schemas.microsoft.com/office/drawing/2014/main" id="{59C9766C-9613-4936-9538-719D1038F3CB}"/>
              </a:ext>
            </a:extLst>
          </p:cNvPr>
          <p:cNvSpPr/>
          <p:nvPr/>
        </p:nvSpPr>
        <p:spPr>
          <a:xfrm>
            <a:off x="1043608" y="4005064"/>
            <a:ext cx="720080" cy="7200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A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2E3C23D-9C0B-4E70-A500-F11B9095CF6B}"/>
              </a:ext>
            </a:extLst>
          </p:cNvPr>
          <p:cNvSpPr/>
          <p:nvPr/>
        </p:nvSpPr>
        <p:spPr>
          <a:xfrm>
            <a:off x="1043608" y="4941168"/>
            <a:ext cx="720080" cy="72008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C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773273D-EF5C-43C1-AE7F-C0401E03A62E}"/>
              </a:ext>
            </a:extLst>
          </p:cNvPr>
          <p:cNvSpPr/>
          <p:nvPr/>
        </p:nvSpPr>
        <p:spPr>
          <a:xfrm>
            <a:off x="4644008" y="4005064"/>
            <a:ext cx="720080" cy="72008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B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DDDB541-947D-44EE-9CF0-01E8AFD7F44E}"/>
              </a:ext>
            </a:extLst>
          </p:cNvPr>
          <p:cNvSpPr/>
          <p:nvPr/>
        </p:nvSpPr>
        <p:spPr>
          <a:xfrm>
            <a:off x="4644008" y="4941168"/>
            <a:ext cx="720080" cy="72008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D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5634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9EF92E5-6167-4740-B4C4-E3D0E1D8D83F}"/>
                  </a:ext>
                </a:extLst>
              </p:cNvPr>
              <p:cNvSpPr txBox="1"/>
              <p:nvPr/>
            </p:nvSpPr>
            <p:spPr>
              <a:xfrm>
                <a:off x="179512" y="1916832"/>
                <a:ext cx="8784976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6000" b="0" i="1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GB" sz="6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×1.1</m:t>
                      </m:r>
                    </m:oMath>
                  </m:oMathPara>
                </a14:m>
                <a:endParaRPr lang="en-GB" sz="6000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9EF92E5-6167-4740-B4C4-E3D0E1D8D8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916832"/>
                <a:ext cx="8784976" cy="10156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3">
                <a:extLst>
                  <a:ext uri="{FF2B5EF4-FFF2-40B4-BE49-F238E27FC236}">
                    <a16:creationId xmlns:a16="http://schemas.microsoft.com/office/drawing/2014/main" id="{ECA55286-2163-4644-AD88-F5EBA5E5403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95501571"/>
                  </p:ext>
                </p:extLst>
              </p:nvPr>
            </p:nvGraphicFramePr>
            <p:xfrm>
              <a:off x="971600" y="3933056"/>
              <a:ext cx="7200800" cy="179845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00400">
                      <a:extLst>
                        <a:ext uri="{9D8B030D-6E8A-4147-A177-3AD203B41FA5}">
                          <a16:colId xmlns:a16="http://schemas.microsoft.com/office/drawing/2014/main" val="657995440"/>
                        </a:ext>
                      </a:extLst>
                    </a:gridCol>
                    <a:gridCol w="3600400">
                      <a:extLst>
                        <a:ext uri="{9D8B030D-6E8A-4147-A177-3AD203B41FA5}">
                          <a16:colId xmlns:a16="http://schemas.microsoft.com/office/drawing/2014/main" val="1178787760"/>
                        </a:ext>
                      </a:extLst>
                    </a:gridCol>
                  </a:tblGrid>
                  <a:tr h="89922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77</m:t>
                                </m:r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7.7</m:t>
                                </m:r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68182544"/>
                      </a:ext>
                    </a:extLst>
                  </a:tr>
                  <a:tr h="89922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0.77</m:t>
                                </m:r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7.07</m:t>
                                </m:r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8309053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3">
                <a:extLst>
                  <a:ext uri="{FF2B5EF4-FFF2-40B4-BE49-F238E27FC236}">
                    <a16:creationId xmlns:a16="http://schemas.microsoft.com/office/drawing/2014/main" id="{ECA55286-2163-4644-AD88-F5EBA5E5403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95501571"/>
                  </p:ext>
                </p:extLst>
              </p:nvPr>
            </p:nvGraphicFramePr>
            <p:xfrm>
              <a:off x="971600" y="3933056"/>
              <a:ext cx="7200800" cy="179845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00400">
                      <a:extLst>
                        <a:ext uri="{9D8B030D-6E8A-4147-A177-3AD203B41FA5}">
                          <a16:colId xmlns:a16="http://schemas.microsoft.com/office/drawing/2014/main" val="657995440"/>
                        </a:ext>
                      </a:extLst>
                    </a:gridCol>
                    <a:gridCol w="3600400">
                      <a:extLst>
                        <a:ext uri="{9D8B030D-6E8A-4147-A177-3AD203B41FA5}">
                          <a16:colId xmlns:a16="http://schemas.microsoft.com/office/drawing/2014/main" val="1178787760"/>
                        </a:ext>
                      </a:extLst>
                    </a:gridCol>
                  </a:tblGrid>
                  <a:tr h="89922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69" t="-676" r="-100338" b="-1013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169" t="-676" r="-338" b="-1013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68182544"/>
                      </a:ext>
                    </a:extLst>
                  </a:tr>
                  <a:tr h="89922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69" t="-100676" r="-100338" b="-13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169" t="-100676" r="-338" b="-13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309053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Oval 3">
            <a:extLst>
              <a:ext uri="{FF2B5EF4-FFF2-40B4-BE49-F238E27FC236}">
                <a16:creationId xmlns:a16="http://schemas.microsoft.com/office/drawing/2014/main" id="{59C9766C-9613-4936-9538-719D1038F3CB}"/>
              </a:ext>
            </a:extLst>
          </p:cNvPr>
          <p:cNvSpPr/>
          <p:nvPr/>
        </p:nvSpPr>
        <p:spPr>
          <a:xfrm>
            <a:off x="1043608" y="4005064"/>
            <a:ext cx="720080" cy="7200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A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2E3C23D-9C0B-4E70-A500-F11B9095CF6B}"/>
              </a:ext>
            </a:extLst>
          </p:cNvPr>
          <p:cNvSpPr/>
          <p:nvPr/>
        </p:nvSpPr>
        <p:spPr>
          <a:xfrm>
            <a:off x="1043608" y="4941168"/>
            <a:ext cx="720080" cy="72008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C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773273D-EF5C-43C1-AE7F-C0401E03A62E}"/>
              </a:ext>
            </a:extLst>
          </p:cNvPr>
          <p:cNvSpPr/>
          <p:nvPr/>
        </p:nvSpPr>
        <p:spPr>
          <a:xfrm>
            <a:off x="4644008" y="4005064"/>
            <a:ext cx="720080" cy="72008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B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DDDB541-947D-44EE-9CF0-01E8AFD7F44E}"/>
              </a:ext>
            </a:extLst>
          </p:cNvPr>
          <p:cNvSpPr/>
          <p:nvPr/>
        </p:nvSpPr>
        <p:spPr>
          <a:xfrm>
            <a:off x="4644008" y="4941168"/>
            <a:ext cx="720080" cy="72008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D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2491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9EF92E5-6167-4740-B4C4-E3D0E1D8D83F}"/>
                  </a:ext>
                </a:extLst>
              </p:cNvPr>
              <p:cNvSpPr txBox="1"/>
              <p:nvPr/>
            </p:nvSpPr>
            <p:spPr>
              <a:xfrm>
                <a:off x="179512" y="1916832"/>
                <a:ext cx="8784976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6000" b="0" i="1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GB" sz="6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×1.1</m:t>
                      </m:r>
                    </m:oMath>
                  </m:oMathPara>
                </a14:m>
                <a:endParaRPr lang="en-GB" sz="6000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9EF92E5-6167-4740-B4C4-E3D0E1D8D8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916832"/>
                <a:ext cx="8784976" cy="10156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3">
                <a:extLst>
                  <a:ext uri="{FF2B5EF4-FFF2-40B4-BE49-F238E27FC236}">
                    <a16:creationId xmlns:a16="http://schemas.microsoft.com/office/drawing/2014/main" id="{ECA55286-2163-4644-AD88-F5EBA5E5403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80921294"/>
                  </p:ext>
                </p:extLst>
              </p:nvPr>
            </p:nvGraphicFramePr>
            <p:xfrm>
              <a:off x="971600" y="3933056"/>
              <a:ext cx="7200800" cy="179845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00400">
                      <a:extLst>
                        <a:ext uri="{9D8B030D-6E8A-4147-A177-3AD203B41FA5}">
                          <a16:colId xmlns:a16="http://schemas.microsoft.com/office/drawing/2014/main" val="657995440"/>
                        </a:ext>
                      </a:extLst>
                    </a:gridCol>
                    <a:gridCol w="3600400">
                      <a:extLst>
                        <a:ext uri="{9D8B030D-6E8A-4147-A177-3AD203B41FA5}">
                          <a16:colId xmlns:a16="http://schemas.microsoft.com/office/drawing/2014/main" val="1178787760"/>
                        </a:ext>
                      </a:extLst>
                    </a:gridCol>
                  </a:tblGrid>
                  <a:tr h="89922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77</m:t>
                                </m:r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7.7</m:t>
                                </m:r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842B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68182544"/>
                      </a:ext>
                    </a:extLst>
                  </a:tr>
                  <a:tr h="89922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0.77</m:t>
                                </m:r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7.07</m:t>
                                </m:r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8309053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3">
                <a:extLst>
                  <a:ext uri="{FF2B5EF4-FFF2-40B4-BE49-F238E27FC236}">
                    <a16:creationId xmlns:a16="http://schemas.microsoft.com/office/drawing/2014/main" id="{ECA55286-2163-4644-AD88-F5EBA5E5403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80921294"/>
                  </p:ext>
                </p:extLst>
              </p:nvPr>
            </p:nvGraphicFramePr>
            <p:xfrm>
              <a:off x="971600" y="3933056"/>
              <a:ext cx="7200800" cy="179845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00400">
                      <a:extLst>
                        <a:ext uri="{9D8B030D-6E8A-4147-A177-3AD203B41FA5}">
                          <a16:colId xmlns:a16="http://schemas.microsoft.com/office/drawing/2014/main" val="657995440"/>
                        </a:ext>
                      </a:extLst>
                    </a:gridCol>
                    <a:gridCol w="3600400">
                      <a:extLst>
                        <a:ext uri="{9D8B030D-6E8A-4147-A177-3AD203B41FA5}">
                          <a16:colId xmlns:a16="http://schemas.microsoft.com/office/drawing/2014/main" val="1178787760"/>
                        </a:ext>
                      </a:extLst>
                    </a:gridCol>
                  </a:tblGrid>
                  <a:tr h="89922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69" t="-676" r="-100338" b="-1013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169" t="-676" r="-338" b="-1013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68182544"/>
                      </a:ext>
                    </a:extLst>
                  </a:tr>
                  <a:tr h="89922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69" t="-100676" r="-100338" b="-13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169" t="-100676" r="-338" b="-13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309053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Oval 3">
            <a:extLst>
              <a:ext uri="{FF2B5EF4-FFF2-40B4-BE49-F238E27FC236}">
                <a16:creationId xmlns:a16="http://schemas.microsoft.com/office/drawing/2014/main" id="{59C9766C-9613-4936-9538-719D1038F3CB}"/>
              </a:ext>
            </a:extLst>
          </p:cNvPr>
          <p:cNvSpPr/>
          <p:nvPr/>
        </p:nvSpPr>
        <p:spPr>
          <a:xfrm>
            <a:off x="1043608" y="4005064"/>
            <a:ext cx="720080" cy="7200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A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2E3C23D-9C0B-4E70-A500-F11B9095CF6B}"/>
              </a:ext>
            </a:extLst>
          </p:cNvPr>
          <p:cNvSpPr/>
          <p:nvPr/>
        </p:nvSpPr>
        <p:spPr>
          <a:xfrm>
            <a:off x="1043608" y="4941168"/>
            <a:ext cx="720080" cy="72008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C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773273D-EF5C-43C1-AE7F-C0401E03A62E}"/>
              </a:ext>
            </a:extLst>
          </p:cNvPr>
          <p:cNvSpPr/>
          <p:nvPr/>
        </p:nvSpPr>
        <p:spPr>
          <a:xfrm>
            <a:off x="4644008" y="4005064"/>
            <a:ext cx="720080" cy="72008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B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DDDB541-947D-44EE-9CF0-01E8AFD7F44E}"/>
              </a:ext>
            </a:extLst>
          </p:cNvPr>
          <p:cNvSpPr/>
          <p:nvPr/>
        </p:nvSpPr>
        <p:spPr>
          <a:xfrm>
            <a:off x="4644008" y="4941168"/>
            <a:ext cx="720080" cy="72008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D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5023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9EF92E5-6167-4740-B4C4-E3D0E1D8D83F}"/>
                  </a:ext>
                </a:extLst>
              </p:cNvPr>
              <p:cNvSpPr txBox="1"/>
              <p:nvPr/>
            </p:nvSpPr>
            <p:spPr>
              <a:xfrm>
                <a:off x="179512" y="1916832"/>
                <a:ext cx="8784976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6000" b="0" i="1" smtClean="0">
                          <a:latin typeface="Cambria Math" panose="02040503050406030204" pitchFamily="18" charset="0"/>
                        </a:rPr>
                        <m:t>1.2</m:t>
                      </m:r>
                      <m:r>
                        <a:rPr lang="en-GB" sz="6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×5</m:t>
                      </m:r>
                    </m:oMath>
                  </m:oMathPara>
                </a14:m>
                <a:endParaRPr lang="en-GB" sz="6000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9EF92E5-6167-4740-B4C4-E3D0E1D8D8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916832"/>
                <a:ext cx="8784976" cy="10156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3">
                <a:extLst>
                  <a:ext uri="{FF2B5EF4-FFF2-40B4-BE49-F238E27FC236}">
                    <a16:creationId xmlns:a16="http://schemas.microsoft.com/office/drawing/2014/main" id="{ECA55286-2163-4644-AD88-F5EBA5E5403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93944073"/>
                  </p:ext>
                </p:extLst>
              </p:nvPr>
            </p:nvGraphicFramePr>
            <p:xfrm>
              <a:off x="971600" y="3933056"/>
              <a:ext cx="7200800" cy="179845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00400">
                      <a:extLst>
                        <a:ext uri="{9D8B030D-6E8A-4147-A177-3AD203B41FA5}">
                          <a16:colId xmlns:a16="http://schemas.microsoft.com/office/drawing/2014/main" val="657995440"/>
                        </a:ext>
                      </a:extLst>
                    </a:gridCol>
                    <a:gridCol w="3600400">
                      <a:extLst>
                        <a:ext uri="{9D8B030D-6E8A-4147-A177-3AD203B41FA5}">
                          <a16:colId xmlns:a16="http://schemas.microsoft.com/office/drawing/2014/main" val="1178787760"/>
                        </a:ext>
                      </a:extLst>
                    </a:gridCol>
                  </a:tblGrid>
                  <a:tr h="89922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60</m:t>
                                </m:r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0.6</m:t>
                                </m:r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68182544"/>
                      </a:ext>
                    </a:extLst>
                  </a:tr>
                  <a:tr h="89922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0.60</m:t>
                                </m:r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8309053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3">
                <a:extLst>
                  <a:ext uri="{FF2B5EF4-FFF2-40B4-BE49-F238E27FC236}">
                    <a16:creationId xmlns:a16="http://schemas.microsoft.com/office/drawing/2014/main" id="{ECA55286-2163-4644-AD88-F5EBA5E5403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93944073"/>
                  </p:ext>
                </p:extLst>
              </p:nvPr>
            </p:nvGraphicFramePr>
            <p:xfrm>
              <a:off x="971600" y="3933056"/>
              <a:ext cx="7200800" cy="179845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00400">
                      <a:extLst>
                        <a:ext uri="{9D8B030D-6E8A-4147-A177-3AD203B41FA5}">
                          <a16:colId xmlns:a16="http://schemas.microsoft.com/office/drawing/2014/main" val="657995440"/>
                        </a:ext>
                      </a:extLst>
                    </a:gridCol>
                    <a:gridCol w="3600400">
                      <a:extLst>
                        <a:ext uri="{9D8B030D-6E8A-4147-A177-3AD203B41FA5}">
                          <a16:colId xmlns:a16="http://schemas.microsoft.com/office/drawing/2014/main" val="1178787760"/>
                        </a:ext>
                      </a:extLst>
                    </a:gridCol>
                  </a:tblGrid>
                  <a:tr h="89922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69" t="-676" r="-100338" b="-1013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169" t="-676" r="-338" b="-1013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68182544"/>
                      </a:ext>
                    </a:extLst>
                  </a:tr>
                  <a:tr h="89922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69" t="-100676" r="-100338" b="-13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169" t="-100676" r="-338" b="-13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309053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Oval 3">
            <a:extLst>
              <a:ext uri="{FF2B5EF4-FFF2-40B4-BE49-F238E27FC236}">
                <a16:creationId xmlns:a16="http://schemas.microsoft.com/office/drawing/2014/main" id="{59C9766C-9613-4936-9538-719D1038F3CB}"/>
              </a:ext>
            </a:extLst>
          </p:cNvPr>
          <p:cNvSpPr/>
          <p:nvPr/>
        </p:nvSpPr>
        <p:spPr>
          <a:xfrm>
            <a:off x="1043608" y="4005064"/>
            <a:ext cx="720080" cy="7200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A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2E3C23D-9C0B-4E70-A500-F11B9095CF6B}"/>
              </a:ext>
            </a:extLst>
          </p:cNvPr>
          <p:cNvSpPr/>
          <p:nvPr/>
        </p:nvSpPr>
        <p:spPr>
          <a:xfrm>
            <a:off x="1043608" y="4941168"/>
            <a:ext cx="720080" cy="72008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C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773273D-EF5C-43C1-AE7F-C0401E03A62E}"/>
              </a:ext>
            </a:extLst>
          </p:cNvPr>
          <p:cNvSpPr/>
          <p:nvPr/>
        </p:nvSpPr>
        <p:spPr>
          <a:xfrm>
            <a:off x="4644008" y="4005064"/>
            <a:ext cx="720080" cy="72008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B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DDDB541-947D-44EE-9CF0-01E8AFD7F44E}"/>
              </a:ext>
            </a:extLst>
          </p:cNvPr>
          <p:cNvSpPr/>
          <p:nvPr/>
        </p:nvSpPr>
        <p:spPr>
          <a:xfrm>
            <a:off x="4644008" y="4941168"/>
            <a:ext cx="720080" cy="72008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D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275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2507538-2FEF-4951-9F8B-98A334D17BD4}"/>
                  </a:ext>
                </a:extLst>
              </p:cNvPr>
              <p:cNvSpPr txBox="1"/>
              <p:nvPr/>
            </p:nvSpPr>
            <p:spPr>
              <a:xfrm>
                <a:off x="2123728" y="1124744"/>
                <a:ext cx="6768752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Work out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6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×3.7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6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×37=222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6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×3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7=22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2507538-2FEF-4951-9F8B-98A334D17B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6768752" cy="2246769"/>
              </a:xfrm>
              <a:prstGeom prst="rect">
                <a:avLst/>
              </a:prstGeom>
              <a:blipFill>
                <a:blip r:embed="rId2"/>
                <a:stretch>
                  <a:fillRect l="-900" t="-13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hought Bubble: Cloud 2">
                <a:extLst>
                  <a:ext uri="{FF2B5EF4-FFF2-40B4-BE49-F238E27FC236}">
                    <a16:creationId xmlns:a16="http://schemas.microsoft.com/office/drawing/2014/main" id="{2C916961-2E0D-4594-A30F-4A6970FF4964}"/>
                  </a:ext>
                </a:extLst>
              </p:cNvPr>
              <p:cNvSpPr/>
              <p:nvPr/>
            </p:nvSpPr>
            <p:spPr>
              <a:xfrm>
                <a:off x="5148064" y="1484783"/>
                <a:ext cx="3744416" cy="1323439"/>
              </a:xfrm>
              <a:prstGeom prst="cloudCallout">
                <a:avLst>
                  <a:gd name="adj1" fmla="val -74325"/>
                  <a:gd name="adj2" fmla="val -12505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Multiply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3.7</m:t>
                    </m:r>
                  </m:oMath>
                </a14:m>
                <a:r>
                  <a:rPr lang="en-GB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by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10</m:t>
                    </m:r>
                  </m:oMath>
                </a14:m>
                <a:r>
                  <a:rPr lang="en-GB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so we have a whole number to work with instead</a:t>
                </a:r>
              </a:p>
            </p:txBody>
          </p:sp>
        </mc:Choice>
        <mc:Fallback>
          <p:sp>
            <p:nvSpPr>
              <p:cNvPr id="3" name="Thought Bubble: Cloud 2">
                <a:extLst>
                  <a:ext uri="{FF2B5EF4-FFF2-40B4-BE49-F238E27FC236}">
                    <a16:creationId xmlns:a16="http://schemas.microsoft.com/office/drawing/2014/main" id="{2C916961-2E0D-4594-A30F-4A6970FF496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1484783"/>
                <a:ext cx="3744416" cy="1323439"/>
              </a:xfrm>
              <a:prstGeom prst="cloudCallout">
                <a:avLst>
                  <a:gd name="adj1" fmla="val -74325"/>
                  <a:gd name="adj2" fmla="val -12505"/>
                </a:avLst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hought Bubble: Cloud 4">
                <a:extLst>
                  <a:ext uri="{FF2B5EF4-FFF2-40B4-BE49-F238E27FC236}">
                    <a16:creationId xmlns:a16="http://schemas.microsoft.com/office/drawing/2014/main" id="{1DF9BF0A-7426-4671-BDAD-32EF30E7A44D}"/>
                  </a:ext>
                </a:extLst>
              </p:cNvPr>
              <p:cNvSpPr/>
              <p:nvPr/>
            </p:nvSpPr>
            <p:spPr>
              <a:xfrm>
                <a:off x="5148064" y="2636912"/>
                <a:ext cx="3744416" cy="1323439"/>
              </a:xfrm>
              <a:prstGeom prst="cloudCallout">
                <a:avLst>
                  <a:gd name="adj1" fmla="val -79113"/>
                  <a:gd name="adj2" fmla="val -59251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Divide the answer by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10</m:t>
                    </m:r>
                  </m:oMath>
                </a14:m>
                <a:r>
                  <a:rPr lang="en-GB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to answer the original question</a:t>
                </a:r>
              </a:p>
            </p:txBody>
          </p:sp>
        </mc:Choice>
        <mc:Fallback>
          <p:sp>
            <p:nvSpPr>
              <p:cNvPr id="5" name="Thought Bubble: Cloud 4">
                <a:extLst>
                  <a:ext uri="{FF2B5EF4-FFF2-40B4-BE49-F238E27FC236}">
                    <a16:creationId xmlns:a16="http://schemas.microsoft.com/office/drawing/2014/main" id="{1DF9BF0A-7426-4671-BDAD-32EF30E7A44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2636912"/>
                <a:ext cx="3744416" cy="1323439"/>
              </a:xfrm>
              <a:prstGeom prst="cloudCallout">
                <a:avLst>
                  <a:gd name="adj1" fmla="val -79113"/>
                  <a:gd name="adj2" fmla="val -59251"/>
                </a:avLst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9817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9EF92E5-6167-4740-B4C4-E3D0E1D8D83F}"/>
                  </a:ext>
                </a:extLst>
              </p:cNvPr>
              <p:cNvSpPr txBox="1"/>
              <p:nvPr/>
            </p:nvSpPr>
            <p:spPr>
              <a:xfrm>
                <a:off x="179512" y="1916832"/>
                <a:ext cx="8784976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6000" b="0" i="1" smtClean="0">
                          <a:latin typeface="Cambria Math" panose="02040503050406030204" pitchFamily="18" charset="0"/>
                        </a:rPr>
                        <m:t>1.2</m:t>
                      </m:r>
                      <m:r>
                        <a:rPr lang="en-GB" sz="6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×5</m:t>
                      </m:r>
                    </m:oMath>
                  </m:oMathPara>
                </a14:m>
                <a:endParaRPr lang="en-GB" sz="6000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9EF92E5-6167-4740-B4C4-E3D0E1D8D8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916832"/>
                <a:ext cx="8784976" cy="10156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3">
                <a:extLst>
                  <a:ext uri="{FF2B5EF4-FFF2-40B4-BE49-F238E27FC236}">
                    <a16:creationId xmlns:a16="http://schemas.microsoft.com/office/drawing/2014/main" id="{ECA55286-2163-4644-AD88-F5EBA5E5403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93244564"/>
                  </p:ext>
                </p:extLst>
              </p:nvPr>
            </p:nvGraphicFramePr>
            <p:xfrm>
              <a:off x="971600" y="3933056"/>
              <a:ext cx="7200800" cy="179845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00400">
                      <a:extLst>
                        <a:ext uri="{9D8B030D-6E8A-4147-A177-3AD203B41FA5}">
                          <a16:colId xmlns:a16="http://schemas.microsoft.com/office/drawing/2014/main" val="657995440"/>
                        </a:ext>
                      </a:extLst>
                    </a:gridCol>
                    <a:gridCol w="3600400">
                      <a:extLst>
                        <a:ext uri="{9D8B030D-6E8A-4147-A177-3AD203B41FA5}">
                          <a16:colId xmlns:a16="http://schemas.microsoft.com/office/drawing/2014/main" val="1178787760"/>
                        </a:ext>
                      </a:extLst>
                    </a:gridCol>
                  </a:tblGrid>
                  <a:tr h="89922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60</m:t>
                                </m:r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0.6</m:t>
                                </m:r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68182544"/>
                      </a:ext>
                    </a:extLst>
                  </a:tr>
                  <a:tr h="89922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0.60</m:t>
                                </m:r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842B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309053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3">
                <a:extLst>
                  <a:ext uri="{FF2B5EF4-FFF2-40B4-BE49-F238E27FC236}">
                    <a16:creationId xmlns:a16="http://schemas.microsoft.com/office/drawing/2014/main" id="{ECA55286-2163-4644-AD88-F5EBA5E5403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93244564"/>
                  </p:ext>
                </p:extLst>
              </p:nvPr>
            </p:nvGraphicFramePr>
            <p:xfrm>
              <a:off x="971600" y="3933056"/>
              <a:ext cx="7200800" cy="179845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00400">
                      <a:extLst>
                        <a:ext uri="{9D8B030D-6E8A-4147-A177-3AD203B41FA5}">
                          <a16:colId xmlns:a16="http://schemas.microsoft.com/office/drawing/2014/main" val="657995440"/>
                        </a:ext>
                      </a:extLst>
                    </a:gridCol>
                    <a:gridCol w="3600400">
                      <a:extLst>
                        <a:ext uri="{9D8B030D-6E8A-4147-A177-3AD203B41FA5}">
                          <a16:colId xmlns:a16="http://schemas.microsoft.com/office/drawing/2014/main" val="1178787760"/>
                        </a:ext>
                      </a:extLst>
                    </a:gridCol>
                  </a:tblGrid>
                  <a:tr h="89922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69" t="-676" r="-100338" b="-1013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169" t="-676" r="-338" b="-1013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68182544"/>
                      </a:ext>
                    </a:extLst>
                  </a:tr>
                  <a:tr h="89922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69" t="-100676" r="-100338" b="-13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169" t="-100676" r="-338" b="-13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309053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Oval 3">
            <a:extLst>
              <a:ext uri="{FF2B5EF4-FFF2-40B4-BE49-F238E27FC236}">
                <a16:creationId xmlns:a16="http://schemas.microsoft.com/office/drawing/2014/main" id="{59C9766C-9613-4936-9538-719D1038F3CB}"/>
              </a:ext>
            </a:extLst>
          </p:cNvPr>
          <p:cNvSpPr/>
          <p:nvPr/>
        </p:nvSpPr>
        <p:spPr>
          <a:xfrm>
            <a:off x="1043608" y="4005064"/>
            <a:ext cx="720080" cy="7200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A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2E3C23D-9C0B-4E70-A500-F11B9095CF6B}"/>
              </a:ext>
            </a:extLst>
          </p:cNvPr>
          <p:cNvSpPr/>
          <p:nvPr/>
        </p:nvSpPr>
        <p:spPr>
          <a:xfrm>
            <a:off x="1043608" y="4941168"/>
            <a:ext cx="720080" cy="72008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C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773273D-EF5C-43C1-AE7F-C0401E03A62E}"/>
              </a:ext>
            </a:extLst>
          </p:cNvPr>
          <p:cNvSpPr/>
          <p:nvPr/>
        </p:nvSpPr>
        <p:spPr>
          <a:xfrm>
            <a:off x="4644008" y="4005064"/>
            <a:ext cx="720080" cy="72008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B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DDDB541-947D-44EE-9CF0-01E8AFD7F44E}"/>
              </a:ext>
            </a:extLst>
          </p:cNvPr>
          <p:cNvSpPr/>
          <p:nvPr/>
        </p:nvSpPr>
        <p:spPr>
          <a:xfrm>
            <a:off x="4644008" y="4941168"/>
            <a:ext cx="720080" cy="72008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D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4155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9EF92E5-6167-4740-B4C4-E3D0E1D8D83F}"/>
                  </a:ext>
                </a:extLst>
              </p:cNvPr>
              <p:cNvSpPr txBox="1"/>
              <p:nvPr/>
            </p:nvSpPr>
            <p:spPr>
              <a:xfrm>
                <a:off x="179512" y="1916832"/>
                <a:ext cx="8784976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6000" b="0" i="1" smtClean="0">
                          <a:latin typeface="Cambria Math" panose="02040503050406030204" pitchFamily="18" charset="0"/>
                        </a:rPr>
                        <m:t>0.4</m:t>
                      </m:r>
                      <m:r>
                        <a:rPr lang="en-GB" sz="6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×0.2</m:t>
                      </m:r>
                    </m:oMath>
                  </m:oMathPara>
                </a14:m>
                <a:endParaRPr lang="en-GB" sz="6000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9EF92E5-6167-4740-B4C4-E3D0E1D8D8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916832"/>
                <a:ext cx="8784976" cy="10156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3">
                <a:extLst>
                  <a:ext uri="{FF2B5EF4-FFF2-40B4-BE49-F238E27FC236}">
                    <a16:creationId xmlns:a16="http://schemas.microsoft.com/office/drawing/2014/main" id="{ECA55286-2163-4644-AD88-F5EBA5E5403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55918035"/>
                  </p:ext>
                </p:extLst>
              </p:nvPr>
            </p:nvGraphicFramePr>
            <p:xfrm>
              <a:off x="971600" y="3933056"/>
              <a:ext cx="7200800" cy="179845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00400">
                      <a:extLst>
                        <a:ext uri="{9D8B030D-6E8A-4147-A177-3AD203B41FA5}">
                          <a16:colId xmlns:a16="http://schemas.microsoft.com/office/drawing/2014/main" val="657995440"/>
                        </a:ext>
                      </a:extLst>
                    </a:gridCol>
                    <a:gridCol w="3600400">
                      <a:extLst>
                        <a:ext uri="{9D8B030D-6E8A-4147-A177-3AD203B41FA5}">
                          <a16:colId xmlns:a16="http://schemas.microsoft.com/office/drawing/2014/main" val="1178787760"/>
                        </a:ext>
                      </a:extLst>
                    </a:gridCol>
                  </a:tblGrid>
                  <a:tr h="89922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0.8</m:t>
                                </m:r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68182544"/>
                      </a:ext>
                    </a:extLst>
                  </a:tr>
                  <a:tr h="89922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0.08</m:t>
                                </m:r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0.008</m:t>
                                </m:r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8309053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3">
                <a:extLst>
                  <a:ext uri="{FF2B5EF4-FFF2-40B4-BE49-F238E27FC236}">
                    <a16:creationId xmlns:a16="http://schemas.microsoft.com/office/drawing/2014/main" id="{ECA55286-2163-4644-AD88-F5EBA5E5403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55918035"/>
                  </p:ext>
                </p:extLst>
              </p:nvPr>
            </p:nvGraphicFramePr>
            <p:xfrm>
              <a:off x="971600" y="3933056"/>
              <a:ext cx="7200800" cy="179845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00400">
                      <a:extLst>
                        <a:ext uri="{9D8B030D-6E8A-4147-A177-3AD203B41FA5}">
                          <a16:colId xmlns:a16="http://schemas.microsoft.com/office/drawing/2014/main" val="657995440"/>
                        </a:ext>
                      </a:extLst>
                    </a:gridCol>
                    <a:gridCol w="3600400">
                      <a:extLst>
                        <a:ext uri="{9D8B030D-6E8A-4147-A177-3AD203B41FA5}">
                          <a16:colId xmlns:a16="http://schemas.microsoft.com/office/drawing/2014/main" val="1178787760"/>
                        </a:ext>
                      </a:extLst>
                    </a:gridCol>
                  </a:tblGrid>
                  <a:tr h="89922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69" t="-676" r="-100338" b="-1013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169" t="-676" r="-338" b="-1013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68182544"/>
                      </a:ext>
                    </a:extLst>
                  </a:tr>
                  <a:tr h="89922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69" t="-100676" r="-100338" b="-13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169" t="-100676" r="-338" b="-13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309053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Oval 3">
            <a:extLst>
              <a:ext uri="{FF2B5EF4-FFF2-40B4-BE49-F238E27FC236}">
                <a16:creationId xmlns:a16="http://schemas.microsoft.com/office/drawing/2014/main" id="{59C9766C-9613-4936-9538-719D1038F3CB}"/>
              </a:ext>
            </a:extLst>
          </p:cNvPr>
          <p:cNvSpPr/>
          <p:nvPr/>
        </p:nvSpPr>
        <p:spPr>
          <a:xfrm>
            <a:off x="1043608" y="4005064"/>
            <a:ext cx="720080" cy="7200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A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2E3C23D-9C0B-4E70-A500-F11B9095CF6B}"/>
              </a:ext>
            </a:extLst>
          </p:cNvPr>
          <p:cNvSpPr/>
          <p:nvPr/>
        </p:nvSpPr>
        <p:spPr>
          <a:xfrm>
            <a:off x="1043608" y="4941168"/>
            <a:ext cx="720080" cy="72008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C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773273D-EF5C-43C1-AE7F-C0401E03A62E}"/>
              </a:ext>
            </a:extLst>
          </p:cNvPr>
          <p:cNvSpPr/>
          <p:nvPr/>
        </p:nvSpPr>
        <p:spPr>
          <a:xfrm>
            <a:off x="4644008" y="4005064"/>
            <a:ext cx="720080" cy="72008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B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DDDB541-947D-44EE-9CF0-01E8AFD7F44E}"/>
              </a:ext>
            </a:extLst>
          </p:cNvPr>
          <p:cNvSpPr/>
          <p:nvPr/>
        </p:nvSpPr>
        <p:spPr>
          <a:xfrm>
            <a:off x="4644008" y="4941168"/>
            <a:ext cx="720080" cy="72008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D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5232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9EF92E5-6167-4740-B4C4-E3D0E1D8D83F}"/>
                  </a:ext>
                </a:extLst>
              </p:cNvPr>
              <p:cNvSpPr txBox="1"/>
              <p:nvPr/>
            </p:nvSpPr>
            <p:spPr>
              <a:xfrm>
                <a:off x="179512" y="1916832"/>
                <a:ext cx="8784976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6000" b="0" i="1" smtClean="0">
                          <a:latin typeface="Cambria Math" panose="02040503050406030204" pitchFamily="18" charset="0"/>
                        </a:rPr>
                        <m:t>0.4</m:t>
                      </m:r>
                      <m:r>
                        <a:rPr lang="en-GB" sz="6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×0.2</m:t>
                      </m:r>
                    </m:oMath>
                  </m:oMathPara>
                </a14:m>
                <a:endParaRPr lang="en-GB" sz="6000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9EF92E5-6167-4740-B4C4-E3D0E1D8D8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916832"/>
                <a:ext cx="8784976" cy="10156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3">
                <a:extLst>
                  <a:ext uri="{FF2B5EF4-FFF2-40B4-BE49-F238E27FC236}">
                    <a16:creationId xmlns:a16="http://schemas.microsoft.com/office/drawing/2014/main" id="{ECA55286-2163-4644-AD88-F5EBA5E5403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95604717"/>
                  </p:ext>
                </p:extLst>
              </p:nvPr>
            </p:nvGraphicFramePr>
            <p:xfrm>
              <a:off x="971600" y="3933056"/>
              <a:ext cx="7200800" cy="179845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00400">
                      <a:extLst>
                        <a:ext uri="{9D8B030D-6E8A-4147-A177-3AD203B41FA5}">
                          <a16:colId xmlns:a16="http://schemas.microsoft.com/office/drawing/2014/main" val="657995440"/>
                        </a:ext>
                      </a:extLst>
                    </a:gridCol>
                    <a:gridCol w="3600400">
                      <a:extLst>
                        <a:ext uri="{9D8B030D-6E8A-4147-A177-3AD203B41FA5}">
                          <a16:colId xmlns:a16="http://schemas.microsoft.com/office/drawing/2014/main" val="1178787760"/>
                        </a:ext>
                      </a:extLst>
                    </a:gridCol>
                  </a:tblGrid>
                  <a:tr h="89922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0.8</m:t>
                                </m:r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68182544"/>
                      </a:ext>
                    </a:extLst>
                  </a:tr>
                  <a:tr h="89922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0.08</m:t>
                                </m:r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842B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0.008</m:t>
                                </m:r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8309053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3">
                <a:extLst>
                  <a:ext uri="{FF2B5EF4-FFF2-40B4-BE49-F238E27FC236}">
                    <a16:creationId xmlns:a16="http://schemas.microsoft.com/office/drawing/2014/main" id="{ECA55286-2163-4644-AD88-F5EBA5E5403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95604717"/>
                  </p:ext>
                </p:extLst>
              </p:nvPr>
            </p:nvGraphicFramePr>
            <p:xfrm>
              <a:off x="971600" y="3933056"/>
              <a:ext cx="7200800" cy="179845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00400">
                      <a:extLst>
                        <a:ext uri="{9D8B030D-6E8A-4147-A177-3AD203B41FA5}">
                          <a16:colId xmlns:a16="http://schemas.microsoft.com/office/drawing/2014/main" val="657995440"/>
                        </a:ext>
                      </a:extLst>
                    </a:gridCol>
                    <a:gridCol w="3600400">
                      <a:extLst>
                        <a:ext uri="{9D8B030D-6E8A-4147-A177-3AD203B41FA5}">
                          <a16:colId xmlns:a16="http://schemas.microsoft.com/office/drawing/2014/main" val="1178787760"/>
                        </a:ext>
                      </a:extLst>
                    </a:gridCol>
                  </a:tblGrid>
                  <a:tr h="89922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69" t="-676" r="-100338" b="-1013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169" t="-676" r="-338" b="-1013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68182544"/>
                      </a:ext>
                    </a:extLst>
                  </a:tr>
                  <a:tr h="89922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69" t="-100676" r="-100338" b="-13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169" t="-100676" r="-338" b="-13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309053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Oval 3">
            <a:extLst>
              <a:ext uri="{FF2B5EF4-FFF2-40B4-BE49-F238E27FC236}">
                <a16:creationId xmlns:a16="http://schemas.microsoft.com/office/drawing/2014/main" id="{59C9766C-9613-4936-9538-719D1038F3CB}"/>
              </a:ext>
            </a:extLst>
          </p:cNvPr>
          <p:cNvSpPr/>
          <p:nvPr/>
        </p:nvSpPr>
        <p:spPr>
          <a:xfrm>
            <a:off x="1043608" y="4005064"/>
            <a:ext cx="720080" cy="7200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A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2E3C23D-9C0B-4E70-A500-F11B9095CF6B}"/>
              </a:ext>
            </a:extLst>
          </p:cNvPr>
          <p:cNvSpPr/>
          <p:nvPr/>
        </p:nvSpPr>
        <p:spPr>
          <a:xfrm>
            <a:off x="1043608" y="4941168"/>
            <a:ext cx="720080" cy="72008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C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773273D-EF5C-43C1-AE7F-C0401E03A62E}"/>
              </a:ext>
            </a:extLst>
          </p:cNvPr>
          <p:cNvSpPr/>
          <p:nvPr/>
        </p:nvSpPr>
        <p:spPr>
          <a:xfrm>
            <a:off x="4644008" y="4005064"/>
            <a:ext cx="720080" cy="72008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B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DDDB541-947D-44EE-9CF0-01E8AFD7F44E}"/>
              </a:ext>
            </a:extLst>
          </p:cNvPr>
          <p:cNvSpPr/>
          <p:nvPr/>
        </p:nvSpPr>
        <p:spPr>
          <a:xfrm>
            <a:off x="4644008" y="4941168"/>
            <a:ext cx="720080" cy="72008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D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5206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9EF92E5-6167-4740-B4C4-E3D0E1D8D83F}"/>
                  </a:ext>
                </a:extLst>
              </p:cNvPr>
              <p:cNvSpPr txBox="1"/>
              <p:nvPr/>
            </p:nvSpPr>
            <p:spPr>
              <a:xfrm>
                <a:off x="179512" y="1916832"/>
                <a:ext cx="8784976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6000" b="0" i="1" smtClean="0">
                          <a:latin typeface="Cambria Math" panose="02040503050406030204" pitchFamily="18" charset="0"/>
                        </a:rPr>
                        <m:t>0.8</m:t>
                      </m:r>
                      <m:r>
                        <a:rPr lang="en-GB" sz="6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×0.7</m:t>
                      </m:r>
                    </m:oMath>
                  </m:oMathPara>
                </a14:m>
                <a:endParaRPr lang="en-GB" sz="6000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9EF92E5-6167-4740-B4C4-E3D0E1D8D8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916832"/>
                <a:ext cx="8784976" cy="10156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3">
                <a:extLst>
                  <a:ext uri="{FF2B5EF4-FFF2-40B4-BE49-F238E27FC236}">
                    <a16:creationId xmlns:a16="http://schemas.microsoft.com/office/drawing/2014/main" id="{ECA55286-2163-4644-AD88-F5EBA5E5403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73948484"/>
                  </p:ext>
                </p:extLst>
              </p:nvPr>
            </p:nvGraphicFramePr>
            <p:xfrm>
              <a:off x="971600" y="3933056"/>
              <a:ext cx="7200800" cy="179845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00400">
                      <a:extLst>
                        <a:ext uri="{9D8B030D-6E8A-4147-A177-3AD203B41FA5}">
                          <a16:colId xmlns:a16="http://schemas.microsoft.com/office/drawing/2014/main" val="657995440"/>
                        </a:ext>
                      </a:extLst>
                    </a:gridCol>
                    <a:gridCol w="3600400">
                      <a:extLst>
                        <a:ext uri="{9D8B030D-6E8A-4147-A177-3AD203B41FA5}">
                          <a16:colId xmlns:a16="http://schemas.microsoft.com/office/drawing/2014/main" val="1178787760"/>
                        </a:ext>
                      </a:extLst>
                    </a:gridCol>
                  </a:tblGrid>
                  <a:tr h="89922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0.56</m:t>
                                </m:r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56</m:t>
                                </m:r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68182544"/>
                      </a:ext>
                    </a:extLst>
                  </a:tr>
                  <a:tr h="89922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5.06</m:t>
                                </m:r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5.6</m:t>
                                </m:r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8309053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3">
                <a:extLst>
                  <a:ext uri="{FF2B5EF4-FFF2-40B4-BE49-F238E27FC236}">
                    <a16:creationId xmlns:a16="http://schemas.microsoft.com/office/drawing/2014/main" id="{ECA55286-2163-4644-AD88-F5EBA5E5403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73948484"/>
                  </p:ext>
                </p:extLst>
              </p:nvPr>
            </p:nvGraphicFramePr>
            <p:xfrm>
              <a:off x="971600" y="3933056"/>
              <a:ext cx="7200800" cy="179845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00400">
                      <a:extLst>
                        <a:ext uri="{9D8B030D-6E8A-4147-A177-3AD203B41FA5}">
                          <a16:colId xmlns:a16="http://schemas.microsoft.com/office/drawing/2014/main" val="657995440"/>
                        </a:ext>
                      </a:extLst>
                    </a:gridCol>
                    <a:gridCol w="3600400">
                      <a:extLst>
                        <a:ext uri="{9D8B030D-6E8A-4147-A177-3AD203B41FA5}">
                          <a16:colId xmlns:a16="http://schemas.microsoft.com/office/drawing/2014/main" val="1178787760"/>
                        </a:ext>
                      </a:extLst>
                    </a:gridCol>
                  </a:tblGrid>
                  <a:tr h="89922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69" t="-676" r="-100338" b="-1013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169" t="-676" r="-338" b="-1013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68182544"/>
                      </a:ext>
                    </a:extLst>
                  </a:tr>
                  <a:tr h="89922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69" t="-100676" r="-100338" b="-13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169" t="-100676" r="-338" b="-13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309053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Oval 3">
            <a:extLst>
              <a:ext uri="{FF2B5EF4-FFF2-40B4-BE49-F238E27FC236}">
                <a16:creationId xmlns:a16="http://schemas.microsoft.com/office/drawing/2014/main" id="{59C9766C-9613-4936-9538-719D1038F3CB}"/>
              </a:ext>
            </a:extLst>
          </p:cNvPr>
          <p:cNvSpPr/>
          <p:nvPr/>
        </p:nvSpPr>
        <p:spPr>
          <a:xfrm>
            <a:off x="1043608" y="4005064"/>
            <a:ext cx="720080" cy="7200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A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2E3C23D-9C0B-4E70-A500-F11B9095CF6B}"/>
              </a:ext>
            </a:extLst>
          </p:cNvPr>
          <p:cNvSpPr/>
          <p:nvPr/>
        </p:nvSpPr>
        <p:spPr>
          <a:xfrm>
            <a:off x="1043608" y="4941168"/>
            <a:ext cx="720080" cy="72008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C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773273D-EF5C-43C1-AE7F-C0401E03A62E}"/>
              </a:ext>
            </a:extLst>
          </p:cNvPr>
          <p:cNvSpPr/>
          <p:nvPr/>
        </p:nvSpPr>
        <p:spPr>
          <a:xfrm>
            <a:off x="4644008" y="4005064"/>
            <a:ext cx="720080" cy="72008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B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DDDB541-947D-44EE-9CF0-01E8AFD7F44E}"/>
              </a:ext>
            </a:extLst>
          </p:cNvPr>
          <p:cNvSpPr/>
          <p:nvPr/>
        </p:nvSpPr>
        <p:spPr>
          <a:xfrm>
            <a:off x="4644008" y="4941168"/>
            <a:ext cx="720080" cy="72008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D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8490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9EF92E5-6167-4740-B4C4-E3D0E1D8D83F}"/>
                  </a:ext>
                </a:extLst>
              </p:cNvPr>
              <p:cNvSpPr txBox="1"/>
              <p:nvPr/>
            </p:nvSpPr>
            <p:spPr>
              <a:xfrm>
                <a:off x="179512" y="1916832"/>
                <a:ext cx="8784976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6000" b="0" i="1" smtClean="0">
                          <a:latin typeface="Cambria Math" panose="02040503050406030204" pitchFamily="18" charset="0"/>
                        </a:rPr>
                        <m:t>0.8</m:t>
                      </m:r>
                      <m:r>
                        <a:rPr lang="en-GB" sz="6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×0.7</m:t>
                      </m:r>
                    </m:oMath>
                  </m:oMathPara>
                </a14:m>
                <a:endParaRPr lang="en-GB" sz="6000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9EF92E5-6167-4740-B4C4-E3D0E1D8D8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916832"/>
                <a:ext cx="8784976" cy="10156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3">
                <a:extLst>
                  <a:ext uri="{FF2B5EF4-FFF2-40B4-BE49-F238E27FC236}">
                    <a16:creationId xmlns:a16="http://schemas.microsoft.com/office/drawing/2014/main" id="{ECA55286-2163-4644-AD88-F5EBA5E5403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41946950"/>
                  </p:ext>
                </p:extLst>
              </p:nvPr>
            </p:nvGraphicFramePr>
            <p:xfrm>
              <a:off x="971600" y="3933056"/>
              <a:ext cx="7200800" cy="179845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00400">
                      <a:extLst>
                        <a:ext uri="{9D8B030D-6E8A-4147-A177-3AD203B41FA5}">
                          <a16:colId xmlns:a16="http://schemas.microsoft.com/office/drawing/2014/main" val="657995440"/>
                        </a:ext>
                      </a:extLst>
                    </a:gridCol>
                    <a:gridCol w="3600400">
                      <a:extLst>
                        <a:ext uri="{9D8B030D-6E8A-4147-A177-3AD203B41FA5}">
                          <a16:colId xmlns:a16="http://schemas.microsoft.com/office/drawing/2014/main" val="1178787760"/>
                        </a:ext>
                      </a:extLst>
                    </a:gridCol>
                  </a:tblGrid>
                  <a:tr h="89922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0.56</m:t>
                                </m:r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842B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56</m:t>
                                </m:r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68182544"/>
                      </a:ext>
                    </a:extLst>
                  </a:tr>
                  <a:tr h="89922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5.06</m:t>
                                </m:r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5.6</m:t>
                                </m:r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8309053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3">
                <a:extLst>
                  <a:ext uri="{FF2B5EF4-FFF2-40B4-BE49-F238E27FC236}">
                    <a16:creationId xmlns:a16="http://schemas.microsoft.com/office/drawing/2014/main" id="{ECA55286-2163-4644-AD88-F5EBA5E5403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41946950"/>
                  </p:ext>
                </p:extLst>
              </p:nvPr>
            </p:nvGraphicFramePr>
            <p:xfrm>
              <a:off x="971600" y="3933056"/>
              <a:ext cx="7200800" cy="179845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00400">
                      <a:extLst>
                        <a:ext uri="{9D8B030D-6E8A-4147-A177-3AD203B41FA5}">
                          <a16:colId xmlns:a16="http://schemas.microsoft.com/office/drawing/2014/main" val="657995440"/>
                        </a:ext>
                      </a:extLst>
                    </a:gridCol>
                    <a:gridCol w="3600400">
                      <a:extLst>
                        <a:ext uri="{9D8B030D-6E8A-4147-A177-3AD203B41FA5}">
                          <a16:colId xmlns:a16="http://schemas.microsoft.com/office/drawing/2014/main" val="1178787760"/>
                        </a:ext>
                      </a:extLst>
                    </a:gridCol>
                  </a:tblGrid>
                  <a:tr h="89922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69" t="-676" r="-100338" b="-1013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169" t="-676" r="-338" b="-1013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68182544"/>
                      </a:ext>
                    </a:extLst>
                  </a:tr>
                  <a:tr h="89922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69" t="-100676" r="-100338" b="-13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169" t="-100676" r="-338" b="-13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309053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Oval 3">
            <a:extLst>
              <a:ext uri="{FF2B5EF4-FFF2-40B4-BE49-F238E27FC236}">
                <a16:creationId xmlns:a16="http://schemas.microsoft.com/office/drawing/2014/main" id="{59C9766C-9613-4936-9538-719D1038F3CB}"/>
              </a:ext>
            </a:extLst>
          </p:cNvPr>
          <p:cNvSpPr/>
          <p:nvPr/>
        </p:nvSpPr>
        <p:spPr>
          <a:xfrm>
            <a:off x="1043608" y="4005064"/>
            <a:ext cx="720080" cy="7200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A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2E3C23D-9C0B-4E70-A500-F11B9095CF6B}"/>
              </a:ext>
            </a:extLst>
          </p:cNvPr>
          <p:cNvSpPr/>
          <p:nvPr/>
        </p:nvSpPr>
        <p:spPr>
          <a:xfrm>
            <a:off x="1043608" y="4941168"/>
            <a:ext cx="720080" cy="72008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C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773273D-EF5C-43C1-AE7F-C0401E03A62E}"/>
              </a:ext>
            </a:extLst>
          </p:cNvPr>
          <p:cNvSpPr/>
          <p:nvPr/>
        </p:nvSpPr>
        <p:spPr>
          <a:xfrm>
            <a:off x="4644008" y="4005064"/>
            <a:ext cx="720080" cy="72008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B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DDDB541-947D-44EE-9CF0-01E8AFD7F44E}"/>
              </a:ext>
            </a:extLst>
          </p:cNvPr>
          <p:cNvSpPr/>
          <p:nvPr/>
        </p:nvSpPr>
        <p:spPr>
          <a:xfrm>
            <a:off x="4644008" y="4941168"/>
            <a:ext cx="720080" cy="72008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D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2320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7915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42819" y="1080504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27784" y="1631543"/>
            <a:ext cx="5688632" cy="1569660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a)	15		b)	6.864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c)	5585.7	d)	25.55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e)	339		f)	855.4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g)	190.12	h)	458.4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27784" y="3356992"/>
            <a:ext cx="5688632" cy="1938992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a)	15p		b)	£6.86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c)	£55.86	d)	£25.55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e)	£339		f)	855.4kg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g)	£190.12	h)	£458.40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i)	£73.02	j)	£214.24</a:t>
            </a:r>
          </a:p>
        </p:txBody>
      </p:sp>
    </p:spTree>
    <p:extLst>
      <p:ext uri="{BB962C8B-B14F-4D97-AF65-F5344CB8AC3E}">
        <p14:creationId xmlns:p14="http://schemas.microsoft.com/office/powerpoint/2010/main" val="15484560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2843808" y="2276872"/>
            <a:ext cx="5328592" cy="193899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Write your own worded question using multiply or dividing decimals</a:t>
            </a:r>
          </a:p>
          <a:p>
            <a:pPr algn="ctr" eaLnBrk="1" hangingPunct="1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…Then swap with your partner and solve them!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51820" y="1437801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</p:spTree>
    <p:extLst>
      <p:ext uri="{BB962C8B-B14F-4D97-AF65-F5344CB8AC3E}">
        <p14:creationId xmlns:p14="http://schemas.microsoft.com/office/powerpoint/2010/main" val="3705803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2507538-2FEF-4951-9F8B-98A334D17BD4}"/>
                  </a:ext>
                </a:extLst>
              </p:cNvPr>
              <p:cNvSpPr txBox="1"/>
              <p:nvPr/>
            </p:nvSpPr>
            <p:spPr>
              <a:xfrm>
                <a:off x="2123728" y="1124744"/>
                <a:ext cx="6768752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Work out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1.2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4.6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12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46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552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1.2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4.6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5.22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2507538-2FEF-4951-9F8B-98A334D17B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6768752" cy="2246769"/>
              </a:xfrm>
              <a:prstGeom prst="rect">
                <a:avLst/>
              </a:prstGeom>
              <a:blipFill>
                <a:blip r:embed="rId2"/>
                <a:stretch>
                  <a:fillRect l="-900" t="-13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hought Bubble: Cloud 2">
                <a:extLst>
                  <a:ext uri="{FF2B5EF4-FFF2-40B4-BE49-F238E27FC236}">
                    <a16:creationId xmlns:a16="http://schemas.microsoft.com/office/drawing/2014/main" id="{2C916961-2E0D-4594-A30F-4A6970FF4964}"/>
                  </a:ext>
                </a:extLst>
              </p:cNvPr>
              <p:cNvSpPr/>
              <p:nvPr/>
            </p:nvSpPr>
            <p:spPr>
              <a:xfrm>
                <a:off x="5148064" y="1412777"/>
                <a:ext cx="3744416" cy="1395446"/>
              </a:xfrm>
              <a:prstGeom prst="cloudCallout">
                <a:avLst>
                  <a:gd name="adj1" fmla="val -74325"/>
                  <a:gd name="adj2" fmla="val -12505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Multiply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1.2</m:t>
                    </m:r>
                  </m:oMath>
                </a14:m>
                <a:r>
                  <a:rPr lang="en-GB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4.6</m:t>
                    </m:r>
                  </m:oMath>
                </a14:m>
                <a:r>
                  <a:rPr lang="en-GB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by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10</m:t>
                    </m:r>
                  </m:oMath>
                </a14:m>
                <a:r>
                  <a:rPr lang="en-GB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so we have whole numbers to work with instead</a:t>
                </a:r>
              </a:p>
            </p:txBody>
          </p:sp>
        </mc:Choice>
        <mc:Fallback>
          <p:sp>
            <p:nvSpPr>
              <p:cNvPr id="3" name="Thought Bubble: Cloud 2">
                <a:extLst>
                  <a:ext uri="{FF2B5EF4-FFF2-40B4-BE49-F238E27FC236}">
                    <a16:creationId xmlns:a16="http://schemas.microsoft.com/office/drawing/2014/main" id="{2C916961-2E0D-4594-A30F-4A6970FF496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1412777"/>
                <a:ext cx="3744416" cy="1395446"/>
              </a:xfrm>
              <a:prstGeom prst="cloudCallout">
                <a:avLst>
                  <a:gd name="adj1" fmla="val -74325"/>
                  <a:gd name="adj2" fmla="val -12505"/>
                </a:avLst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hought Bubble: Cloud 4">
                <a:extLst>
                  <a:ext uri="{FF2B5EF4-FFF2-40B4-BE49-F238E27FC236}">
                    <a16:creationId xmlns:a16="http://schemas.microsoft.com/office/drawing/2014/main" id="{1DF9BF0A-7426-4671-BDAD-32EF30E7A44D}"/>
                  </a:ext>
                </a:extLst>
              </p:cNvPr>
              <p:cNvSpPr/>
              <p:nvPr/>
            </p:nvSpPr>
            <p:spPr>
              <a:xfrm>
                <a:off x="5148064" y="2636912"/>
                <a:ext cx="3744416" cy="1323439"/>
              </a:xfrm>
              <a:prstGeom prst="cloudCallout">
                <a:avLst>
                  <a:gd name="adj1" fmla="val -78156"/>
                  <a:gd name="adj2" fmla="val -66025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Divide the answer by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100</m:t>
                    </m:r>
                  </m:oMath>
                </a14:m>
                <a:r>
                  <a:rPr lang="en-GB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to answer the original question</a:t>
                </a:r>
              </a:p>
            </p:txBody>
          </p:sp>
        </mc:Choice>
        <mc:Fallback>
          <p:sp>
            <p:nvSpPr>
              <p:cNvPr id="5" name="Thought Bubble: Cloud 4">
                <a:extLst>
                  <a:ext uri="{FF2B5EF4-FFF2-40B4-BE49-F238E27FC236}">
                    <a16:creationId xmlns:a16="http://schemas.microsoft.com/office/drawing/2014/main" id="{1DF9BF0A-7426-4671-BDAD-32EF30E7A44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2636912"/>
                <a:ext cx="3744416" cy="1323439"/>
              </a:xfrm>
              <a:prstGeom prst="cloudCallout">
                <a:avLst>
                  <a:gd name="adj1" fmla="val -78156"/>
                  <a:gd name="adj2" fmla="val -66025"/>
                </a:avLst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0489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2507538-2FEF-4951-9F8B-98A334D17BD4}"/>
                  </a:ext>
                </a:extLst>
              </p:cNvPr>
              <p:cNvSpPr txBox="1"/>
              <p:nvPr/>
            </p:nvSpPr>
            <p:spPr>
              <a:xfrm>
                <a:off x="2123728" y="1124744"/>
                <a:ext cx="6768752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Work out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7.6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0.34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76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34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2584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7.6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0.34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2.584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2507538-2FEF-4951-9F8B-98A334D17B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6768752" cy="2246769"/>
              </a:xfrm>
              <a:prstGeom prst="rect">
                <a:avLst/>
              </a:prstGeom>
              <a:blipFill>
                <a:blip r:embed="rId2"/>
                <a:stretch>
                  <a:fillRect l="-900" t="-13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hought Bubble: Cloud 2">
                <a:extLst>
                  <a:ext uri="{FF2B5EF4-FFF2-40B4-BE49-F238E27FC236}">
                    <a16:creationId xmlns:a16="http://schemas.microsoft.com/office/drawing/2014/main" id="{2C916961-2E0D-4594-A30F-4A6970FF4964}"/>
                  </a:ext>
                </a:extLst>
              </p:cNvPr>
              <p:cNvSpPr/>
              <p:nvPr/>
            </p:nvSpPr>
            <p:spPr>
              <a:xfrm>
                <a:off x="5148064" y="1484783"/>
                <a:ext cx="3744416" cy="1584177"/>
              </a:xfrm>
              <a:prstGeom prst="cloudCallout">
                <a:avLst>
                  <a:gd name="adj1" fmla="val -74325"/>
                  <a:gd name="adj2" fmla="val -12505"/>
                </a:avLst>
              </a:prstGeom>
              <a:solidFill>
                <a:srgbClr val="FF99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Multiply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7.6</m:t>
                    </m:r>
                  </m:oMath>
                </a14:m>
                <a:r>
                  <a:rPr lang="en-GB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by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10</m:t>
                    </m:r>
                  </m:oMath>
                </a14:m>
                <a:r>
                  <a:rPr lang="en-GB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0.34</m:t>
                    </m:r>
                  </m:oMath>
                </a14:m>
                <a:r>
                  <a:rPr lang="en-GB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by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100</m:t>
                    </m:r>
                  </m:oMath>
                </a14:m>
                <a:r>
                  <a:rPr lang="en-GB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so we have whole numbers to work with instead</a:t>
                </a:r>
              </a:p>
            </p:txBody>
          </p:sp>
        </mc:Choice>
        <mc:Fallback>
          <p:sp>
            <p:nvSpPr>
              <p:cNvPr id="3" name="Thought Bubble: Cloud 2">
                <a:extLst>
                  <a:ext uri="{FF2B5EF4-FFF2-40B4-BE49-F238E27FC236}">
                    <a16:creationId xmlns:a16="http://schemas.microsoft.com/office/drawing/2014/main" id="{2C916961-2E0D-4594-A30F-4A6970FF496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1484783"/>
                <a:ext cx="3744416" cy="1584177"/>
              </a:xfrm>
              <a:prstGeom prst="cloudCallout">
                <a:avLst>
                  <a:gd name="adj1" fmla="val -74325"/>
                  <a:gd name="adj2" fmla="val -12505"/>
                </a:avLst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hought Bubble: Cloud 4">
                <a:extLst>
                  <a:ext uri="{FF2B5EF4-FFF2-40B4-BE49-F238E27FC236}">
                    <a16:creationId xmlns:a16="http://schemas.microsoft.com/office/drawing/2014/main" id="{1DF9BF0A-7426-4671-BDAD-32EF30E7A44D}"/>
                  </a:ext>
                </a:extLst>
              </p:cNvPr>
              <p:cNvSpPr/>
              <p:nvPr/>
            </p:nvSpPr>
            <p:spPr>
              <a:xfrm>
                <a:off x="5148064" y="2825641"/>
                <a:ext cx="3744416" cy="1323439"/>
              </a:xfrm>
              <a:prstGeom prst="cloudCallout">
                <a:avLst>
                  <a:gd name="adj1" fmla="val -69696"/>
                  <a:gd name="adj2" fmla="val -62412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Divide the answer by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1000</m:t>
                    </m:r>
                  </m:oMath>
                </a14:m>
                <a:r>
                  <a:rPr lang="en-GB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to answer the original question</a:t>
                </a:r>
              </a:p>
            </p:txBody>
          </p:sp>
        </mc:Choice>
        <mc:Fallback>
          <p:sp>
            <p:nvSpPr>
              <p:cNvPr id="5" name="Thought Bubble: Cloud 4">
                <a:extLst>
                  <a:ext uri="{FF2B5EF4-FFF2-40B4-BE49-F238E27FC236}">
                    <a16:creationId xmlns:a16="http://schemas.microsoft.com/office/drawing/2014/main" id="{1DF9BF0A-7426-4671-BDAD-32EF30E7A44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2825641"/>
                <a:ext cx="3744416" cy="1323439"/>
              </a:xfrm>
              <a:prstGeom prst="cloudCallout">
                <a:avLst>
                  <a:gd name="adj1" fmla="val -69696"/>
                  <a:gd name="adj2" fmla="val -62412"/>
                </a:avLst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2449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9EF92E5-6167-4740-B4C4-E3D0E1D8D83F}"/>
                  </a:ext>
                </a:extLst>
              </p:cNvPr>
              <p:cNvSpPr txBox="1"/>
              <p:nvPr/>
            </p:nvSpPr>
            <p:spPr>
              <a:xfrm>
                <a:off x="179512" y="1916832"/>
                <a:ext cx="8784976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60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6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×0.2</m:t>
                      </m:r>
                    </m:oMath>
                  </m:oMathPara>
                </a14:m>
                <a:endParaRPr lang="en-GB" sz="6000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9EF92E5-6167-4740-B4C4-E3D0E1D8D8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916832"/>
                <a:ext cx="8784976" cy="10156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3">
                <a:extLst>
                  <a:ext uri="{FF2B5EF4-FFF2-40B4-BE49-F238E27FC236}">
                    <a16:creationId xmlns:a16="http://schemas.microsoft.com/office/drawing/2014/main" id="{ECA55286-2163-4644-AD88-F5EBA5E5403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71692980"/>
                  </p:ext>
                </p:extLst>
              </p:nvPr>
            </p:nvGraphicFramePr>
            <p:xfrm>
              <a:off x="971600" y="3933056"/>
              <a:ext cx="7200800" cy="179845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00400">
                      <a:extLst>
                        <a:ext uri="{9D8B030D-6E8A-4147-A177-3AD203B41FA5}">
                          <a16:colId xmlns:a16="http://schemas.microsoft.com/office/drawing/2014/main" val="657995440"/>
                        </a:ext>
                      </a:extLst>
                    </a:gridCol>
                    <a:gridCol w="3600400">
                      <a:extLst>
                        <a:ext uri="{9D8B030D-6E8A-4147-A177-3AD203B41FA5}">
                          <a16:colId xmlns:a16="http://schemas.microsoft.com/office/drawing/2014/main" val="1178787760"/>
                        </a:ext>
                      </a:extLst>
                    </a:gridCol>
                  </a:tblGrid>
                  <a:tr h="89922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0.08</m:t>
                                </m:r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68182544"/>
                      </a:ext>
                    </a:extLst>
                  </a:tr>
                  <a:tr h="89922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0.8</m:t>
                                </m:r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80</m:t>
                                </m:r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8309053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3">
                <a:extLst>
                  <a:ext uri="{FF2B5EF4-FFF2-40B4-BE49-F238E27FC236}">
                    <a16:creationId xmlns:a16="http://schemas.microsoft.com/office/drawing/2014/main" id="{ECA55286-2163-4644-AD88-F5EBA5E5403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71692980"/>
                  </p:ext>
                </p:extLst>
              </p:nvPr>
            </p:nvGraphicFramePr>
            <p:xfrm>
              <a:off x="971600" y="3933056"/>
              <a:ext cx="7200800" cy="179845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00400">
                      <a:extLst>
                        <a:ext uri="{9D8B030D-6E8A-4147-A177-3AD203B41FA5}">
                          <a16:colId xmlns:a16="http://schemas.microsoft.com/office/drawing/2014/main" val="657995440"/>
                        </a:ext>
                      </a:extLst>
                    </a:gridCol>
                    <a:gridCol w="3600400">
                      <a:extLst>
                        <a:ext uri="{9D8B030D-6E8A-4147-A177-3AD203B41FA5}">
                          <a16:colId xmlns:a16="http://schemas.microsoft.com/office/drawing/2014/main" val="1178787760"/>
                        </a:ext>
                      </a:extLst>
                    </a:gridCol>
                  </a:tblGrid>
                  <a:tr h="89922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69" t="-676" r="-100338" b="-1013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169" t="-676" r="-338" b="-1013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68182544"/>
                      </a:ext>
                    </a:extLst>
                  </a:tr>
                  <a:tr h="89922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69" t="-100676" r="-100338" b="-13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169" t="-100676" r="-338" b="-13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309053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Oval 3">
            <a:extLst>
              <a:ext uri="{FF2B5EF4-FFF2-40B4-BE49-F238E27FC236}">
                <a16:creationId xmlns:a16="http://schemas.microsoft.com/office/drawing/2014/main" id="{59C9766C-9613-4936-9538-719D1038F3CB}"/>
              </a:ext>
            </a:extLst>
          </p:cNvPr>
          <p:cNvSpPr/>
          <p:nvPr/>
        </p:nvSpPr>
        <p:spPr>
          <a:xfrm>
            <a:off x="1043608" y="4005064"/>
            <a:ext cx="720080" cy="7200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A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2E3C23D-9C0B-4E70-A500-F11B9095CF6B}"/>
              </a:ext>
            </a:extLst>
          </p:cNvPr>
          <p:cNvSpPr/>
          <p:nvPr/>
        </p:nvSpPr>
        <p:spPr>
          <a:xfrm>
            <a:off x="1043608" y="4941168"/>
            <a:ext cx="720080" cy="72008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C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773273D-EF5C-43C1-AE7F-C0401E03A62E}"/>
              </a:ext>
            </a:extLst>
          </p:cNvPr>
          <p:cNvSpPr/>
          <p:nvPr/>
        </p:nvSpPr>
        <p:spPr>
          <a:xfrm>
            <a:off x="4644008" y="4005064"/>
            <a:ext cx="720080" cy="72008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B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DDDB541-947D-44EE-9CF0-01E8AFD7F44E}"/>
              </a:ext>
            </a:extLst>
          </p:cNvPr>
          <p:cNvSpPr/>
          <p:nvPr/>
        </p:nvSpPr>
        <p:spPr>
          <a:xfrm>
            <a:off x="4644008" y="4941168"/>
            <a:ext cx="720080" cy="72008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D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242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9EF92E5-6167-4740-B4C4-E3D0E1D8D83F}"/>
                  </a:ext>
                </a:extLst>
              </p:cNvPr>
              <p:cNvSpPr txBox="1"/>
              <p:nvPr/>
            </p:nvSpPr>
            <p:spPr>
              <a:xfrm>
                <a:off x="179512" y="1916832"/>
                <a:ext cx="8784976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60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6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×0.2</m:t>
                      </m:r>
                    </m:oMath>
                  </m:oMathPara>
                </a14:m>
                <a:endParaRPr lang="en-GB" sz="6000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9EF92E5-6167-4740-B4C4-E3D0E1D8D8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916832"/>
                <a:ext cx="8784976" cy="10156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3">
                <a:extLst>
                  <a:ext uri="{FF2B5EF4-FFF2-40B4-BE49-F238E27FC236}">
                    <a16:creationId xmlns:a16="http://schemas.microsoft.com/office/drawing/2014/main" id="{ECA55286-2163-4644-AD88-F5EBA5E5403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79110654"/>
                  </p:ext>
                </p:extLst>
              </p:nvPr>
            </p:nvGraphicFramePr>
            <p:xfrm>
              <a:off x="971600" y="3933056"/>
              <a:ext cx="7200800" cy="179845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00400">
                      <a:extLst>
                        <a:ext uri="{9D8B030D-6E8A-4147-A177-3AD203B41FA5}">
                          <a16:colId xmlns:a16="http://schemas.microsoft.com/office/drawing/2014/main" val="657995440"/>
                        </a:ext>
                      </a:extLst>
                    </a:gridCol>
                    <a:gridCol w="3600400">
                      <a:extLst>
                        <a:ext uri="{9D8B030D-6E8A-4147-A177-3AD203B41FA5}">
                          <a16:colId xmlns:a16="http://schemas.microsoft.com/office/drawing/2014/main" val="1178787760"/>
                        </a:ext>
                      </a:extLst>
                    </a:gridCol>
                  </a:tblGrid>
                  <a:tr h="89922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0.08</m:t>
                                </m:r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68182544"/>
                      </a:ext>
                    </a:extLst>
                  </a:tr>
                  <a:tr h="89922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0.8</m:t>
                                </m:r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842B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80</m:t>
                                </m:r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8309053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3">
                <a:extLst>
                  <a:ext uri="{FF2B5EF4-FFF2-40B4-BE49-F238E27FC236}">
                    <a16:creationId xmlns:a16="http://schemas.microsoft.com/office/drawing/2014/main" id="{ECA55286-2163-4644-AD88-F5EBA5E5403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79110654"/>
                  </p:ext>
                </p:extLst>
              </p:nvPr>
            </p:nvGraphicFramePr>
            <p:xfrm>
              <a:off x="971600" y="3933056"/>
              <a:ext cx="7200800" cy="179845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00400">
                      <a:extLst>
                        <a:ext uri="{9D8B030D-6E8A-4147-A177-3AD203B41FA5}">
                          <a16:colId xmlns:a16="http://schemas.microsoft.com/office/drawing/2014/main" val="657995440"/>
                        </a:ext>
                      </a:extLst>
                    </a:gridCol>
                    <a:gridCol w="3600400">
                      <a:extLst>
                        <a:ext uri="{9D8B030D-6E8A-4147-A177-3AD203B41FA5}">
                          <a16:colId xmlns:a16="http://schemas.microsoft.com/office/drawing/2014/main" val="1178787760"/>
                        </a:ext>
                      </a:extLst>
                    </a:gridCol>
                  </a:tblGrid>
                  <a:tr h="89922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69" t="-676" r="-100338" b="-1013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169" t="-676" r="-338" b="-1013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68182544"/>
                      </a:ext>
                    </a:extLst>
                  </a:tr>
                  <a:tr h="89922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69" t="-100676" r="-100338" b="-13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169" t="-100676" r="-338" b="-13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309053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Oval 3">
            <a:extLst>
              <a:ext uri="{FF2B5EF4-FFF2-40B4-BE49-F238E27FC236}">
                <a16:creationId xmlns:a16="http://schemas.microsoft.com/office/drawing/2014/main" id="{59C9766C-9613-4936-9538-719D1038F3CB}"/>
              </a:ext>
            </a:extLst>
          </p:cNvPr>
          <p:cNvSpPr/>
          <p:nvPr/>
        </p:nvSpPr>
        <p:spPr>
          <a:xfrm>
            <a:off x="1043608" y="4005064"/>
            <a:ext cx="720080" cy="7200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A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2E3C23D-9C0B-4E70-A500-F11B9095CF6B}"/>
              </a:ext>
            </a:extLst>
          </p:cNvPr>
          <p:cNvSpPr/>
          <p:nvPr/>
        </p:nvSpPr>
        <p:spPr>
          <a:xfrm>
            <a:off x="1043608" y="4941168"/>
            <a:ext cx="720080" cy="72008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C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773273D-EF5C-43C1-AE7F-C0401E03A62E}"/>
              </a:ext>
            </a:extLst>
          </p:cNvPr>
          <p:cNvSpPr/>
          <p:nvPr/>
        </p:nvSpPr>
        <p:spPr>
          <a:xfrm>
            <a:off x="4644008" y="4005064"/>
            <a:ext cx="720080" cy="72008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B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DDDB541-947D-44EE-9CF0-01E8AFD7F44E}"/>
              </a:ext>
            </a:extLst>
          </p:cNvPr>
          <p:cNvSpPr/>
          <p:nvPr/>
        </p:nvSpPr>
        <p:spPr>
          <a:xfrm>
            <a:off x="4644008" y="4941168"/>
            <a:ext cx="720080" cy="72008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D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354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9EF92E5-6167-4740-B4C4-E3D0E1D8D83F}"/>
                  </a:ext>
                </a:extLst>
              </p:cNvPr>
              <p:cNvSpPr txBox="1"/>
              <p:nvPr/>
            </p:nvSpPr>
            <p:spPr>
              <a:xfrm>
                <a:off x="179512" y="1916832"/>
                <a:ext cx="8784976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60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6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×0.6</m:t>
                      </m:r>
                    </m:oMath>
                  </m:oMathPara>
                </a14:m>
                <a:endParaRPr lang="en-GB" sz="6000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9EF92E5-6167-4740-B4C4-E3D0E1D8D8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916832"/>
                <a:ext cx="8784976" cy="10156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3">
                <a:extLst>
                  <a:ext uri="{FF2B5EF4-FFF2-40B4-BE49-F238E27FC236}">
                    <a16:creationId xmlns:a16="http://schemas.microsoft.com/office/drawing/2014/main" id="{ECA55286-2163-4644-AD88-F5EBA5E5403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17853495"/>
                  </p:ext>
                </p:extLst>
              </p:nvPr>
            </p:nvGraphicFramePr>
            <p:xfrm>
              <a:off x="971600" y="3933056"/>
              <a:ext cx="7200800" cy="179845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00400">
                      <a:extLst>
                        <a:ext uri="{9D8B030D-6E8A-4147-A177-3AD203B41FA5}">
                          <a16:colId xmlns:a16="http://schemas.microsoft.com/office/drawing/2014/main" val="657995440"/>
                        </a:ext>
                      </a:extLst>
                    </a:gridCol>
                    <a:gridCol w="3600400">
                      <a:extLst>
                        <a:ext uri="{9D8B030D-6E8A-4147-A177-3AD203B41FA5}">
                          <a16:colId xmlns:a16="http://schemas.microsoft.com/office/drawing/2014/main" val="1178787760"/>
                        </a:ext>
                      </a:extLst>
                    </a:gridCol>
                  </a:tblGrid>
                  <a:tr h="89922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18</m:t>
                                </m:r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1.8</m:t>
                                </m:r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68182544"/>
                      </a:ext>
                    </a:extLst>
                  </a:tr>
                  <a:tr h="89922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0.18</m:t>
                                </m:r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0.018</m:t>
                                </m:r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8309053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3">
                <a:extLst>
                  <a:ext uri="{FF2B5EF4-FFF2-40B4-BE49-F238E27FC236}">
                    <a16:creationId xmlns:a16="http://schemas.microsoft.com/office/drawing/2014/main" id="{ECA55286-2163-4644-AD88-F5EBA5E5403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17853495"/>
                  </p:ext>
                </p:extLst>
              </p:nvPr>
            </p:nvGraphicFramePr>
            <p:xfrm>
              <a:off x="971600" y="3933056"/>
              <a:ext cx="7200800" cy="179845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00400">
                      <a:extLst>
                        <a:ext uri="{9D8B030D-6E8A-4147-A177-3AD203B41FA5}">
                          <a16:colId xmlns:a16="http://schemas.microsoft.com/office/drawing/2014/main" val="657995440"/>
                        </a:ext>
                      </a:extLst>
                    </a:gridCol>
                    <a:gridCol w="3600400">
                      <a:extLst>
                        <a:ext uri="{9D8B030D-6E8A-4147-A177-3AD203B41FA5}">
                          <a16:colId xmlns:a16="http://schemas.microsoft.com/office/drawing/2014/main" val="1178787760"/>
                        </a:ext>
                      </a:extLst>
                    </a:gridCol>
                  </a:tblGrid>
                  <a:tr h="89922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69" t="-676" r="-100338" b="-1013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169" t="-676" r="-338" b="-1013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68182544"/>
                      </a:ext>
                    </a:extLst>
                  </a:tr>
                  <a:tr h="89922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69" t="-100676" r="-100338" b="-13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169" t="-100676" r="-338" b="-13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309053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Oval 3">
            <a:extLst>
              <a:ext uri="{FF2B5EF4-FFF2-40B4-BE49-F238E27FC236}">
                <a16:creationId xmlns:a16="http://schemas.microsoft.com/office/drawing/2014/main" id="{59C9766C-9613-4936-9538-719D1038F3CB}"/>
              </a:ext>
            </a:extLst>
          </p:cNvPr>
          <p:cNvSpPr/>
          <p:nvPr/>
        </p:nvSpPr>
        <p:spPr>
          <a:xfrm>
            <a:off x="1043608" y="4005064"/>
            <a:ext cx="720080" cy="7200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A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2E3C23D-9C0B-4E70-A500-F11B9095CF6B}"/>
              </a:ext>
            </a:extLst>
          </p:cNvPr>
          <p:cNvSpPr/>
          <p:nvPr/>
        </p:nvSpPr>
        <p:spPr>
          <a:xfrm>
            <a:off x="1043608" y="4941168"/>
            <a:ext cx="720080" cy="72008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C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773273D-EF5C-43C1-AE7F-C0401E03A62E}"/>
              </a:ext>
            </a:extLst>
          </p:cNvPr>
          <p:cNvSpPr/>
          <p:nvPr/>
        </p:nvSpPr>
        <p:spPr>
          <a:xfrm>
            <a:off x="4644008" y="4005064"/>
            <a:ext cx="720080" cy="72008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B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DDDB541-947D-44EE-9CF0-01E8AFD7F44E}"/>
              </a:ext>
            </a:extLst>
          </p:cNvPr>
          <p:cNvSpPr/>
          <p:nvPr/>
        </p:nvSpPr>
        <p:spPr>
          <a:xfrm>
            <a:off x="4644008" y="4941168"/>
            <a:ext cx="720080" cy="72008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D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36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9EF92E5-6167-4740-B4C4-E3D0E1D8D83F}"/>
                  </a:ext>
                </a:extLst>
              </p:cNvPr>
              <p:cNvSpPr txBox="1"/>
              <p:nvPr/>
            </p:nvSpPr>
            <p:spPr>
              <a:xfrm>
                <a:off x="179512" y="1916832"/>
                <a:ext cx="8784976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60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6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×0.6</m:t>
                      </m:r>
                    </m:oMath>
                  </m:oMathPara>
                </a14:m>
                <a:endParaRPr lang="en-GB" sz="6000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9EF92E5-6167-4740-B4C4-E3D0E1D8D8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916832"/>
                <a:ext cx="8784976" cy="10156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3">
                <a:extLst>
                  <a:ext uri="{FF2B5EF4-FFF2-40B4-BE49-F238E27FC236}">
                    <a16:creationId xmlns:a16="http://schemas.microsoft.com/office/drawing/2014/main" id="{ECA55286-2163-4644-AD88-F5EBA5E5403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46704410"/>
                  </p:ext>
                </p:extLst>
              </p:nvPr>
            </p:nvGraphicFramePr>
            <p:xfrm>
              <a:off x="971600" y="3933056"/>
              <a:ext cx="7200800" cy="179845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00400">
                      <a:extLst>
                        <a:ext uri="{9D8B030D-6E8A-4147-A177-3AD203B41FA5}">
                          <a16:colId xmlns:a16="http://schemas.microsoft.com/office/drawing/2014/main" val="657995440"/>
                        </a:ext>
                      </a:extLst>
                    </a:gridCol>
                    <a:gridCol w="3600400">
                      <a:extLst>
                        <a:ext uri="{9D8B030D-6E8A-4147-A177-3AD203B41FA5}">
                          <a16:colId xmlns:a16="http://schemas.microsoft.com/office/drawing/2014/main" val="1178787760"/>
                        </a:ext>
                      </a:extLst>
                    </a:gridCol>
                  </a:tblGrid>
                  <a:tr h="89922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18</m:t>
                                </m:r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1.8</m:t>
                                </m:r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842B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68182544"/>
                      </a:ext>
                    </a:extLst>
                  </a:tr>
                  <a:tr h="89922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0.18</m:t>
                                </m:r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0.018</m:t>
                                </m:r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8309053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3">
                <a:extLst>
                  <a:ext uri="{FF2B5EF4-FFF2-40B4-BE49-F238E27FC236}">
                    <a16:creationId xmlns:a16="http://schemas.microsoft.com/office/drawing/2014/main" id="{ECA55286-2163-4644-AD88-F5EBA5E5403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46704410"/>
                  </p:ext>
                </p:extLst>
              </p:nvPr>
            </p:nvGraphicFramePr>
            <p:xfrm>
              <a:off x="971600" y="3933056"/>
              <a:ext cx="7200800" cy="179845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00400">
                      <a:extLst>
                        <a:ext uri="{9D8B030D-6E8A-4147-A177-3AD203B41FA5}">
                          <a16:colId xmlns:a16="http://schemas.microsoft.com/office/drawing/2014/main" val="657995440"/>
                        </a:ext>
                      </a:extLst>
                    </a:gridCol>
                    <a:gridCol w="3600400">
                      <a:extLst>
                        <a:ext uri="{9D8B030D-6E8A-4147-A177-3AD203B41FA5}">
                          <a16:colId xmlns:a16="http://schemas.microsoft.com/office/drawing/2014/main" val="1178787760"/>
                        </a:ext>
                      </a:extLst>
                    </a:gridCol>
                  </a:tblGrid>
                  <a:tr h="89922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69" t="-676" r="-100338" b="-1013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169" t="-676" r="-338" b="-1013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68182544"/>
                      </a:ext>
                    </a:extLst>
                  </a:tr>
                  <a:tr h="89922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69" t="-100676" r="-100338" b="-13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169" t="-100676" r="-338" b="-13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309053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Oval 3">
            <a:extLst>
              <a:ext uri="{FF2B5EF4-FFF2-40B4-BE49-F238E27FC236}">
                <a16:creationId xmlns:a16="http://schemas.microsoft.com/office/drawing/2014/main" id="{59C9766C-9613-4936-9538-719D1038F3CB}"/>
              </a:ext>
            </a:extLst>
          </p:cNvPr>
          <p:cNvSpPr/>
          <p:nvPr/>
        </p:nvSpPr>
        <p:spPr>
          <a:xfrm>
            <a:off x="1043608" y="4005064"/>
            <a:ext cx="720080" cy="7200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A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2E3C23D-9C0B-4E70-A500-F11B9095CF6B}"/>
              </a:ext>
            </a:extLst>
          </p:cNvPr>
          <p:cNvSpPr/>
          <p:nvPr/>
        </p:nvSpPr>
        <p:spPr>
          <a:xfrm>
            <a:off x="1043608" y="4941168"/>
            <a:ext cx="720080" cy="72008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C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773273D-EF5C-43C1-AE7F-C0401E03A62E}"/>
              </a:ext>
            </a:extLst>
          </p:cNvPr>
          <p:cNvSpPr/>
          <p:nvPr/>
        </p:nvSpPr>
        <p:spPr>
          <a:xfrm>
            <a:off x="4644008" y="4005064"/>
            <a:ext cx="720080" cy="72008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B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DDDB541-947D-44EE-9CF0-01E8AFD7F44E}"/>
              </a:ext>
            </a:extLst>
          </p:cNvPr>
          <p:cNvSpPr/>
          <p:nvPr/>
        </p:nvSpPr>
        <p:spPr>
          <a:xfrm>
            <a:off x="4644008" y="4941168"/>
            <a:ext cx="720080" cy="72008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D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984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9EF92E5-6167-4740-B4C4-E3D0E1D8D83F}"/>
                  </a:ext>
                </a:extLst>
              </p:cNvPr>
              <p:cNvSpPr txBox="1"/>
              <p:nvPr/>
            </p:nvSpPr>
            <p:spPr>
              <a:xfrm>
                <a:off x="179512" y="1916832"/>
                <a:ext cx="8784976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6000" b="0" i="1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GB" sz="6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×0.3</m:t>
                      </m:r>
                    </m:oMath>
                  </m:oMathPara>
                </a14:m>
                <a:endParaRPr lang="en-GB" sz="6000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9EF92E5-6167-4740-B4C4-E3D0E1D8D8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916832"/>
                <a:ext cx="8784976" cy="10156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3">
                <a:extLst>
                  <a:ext uri="{FF2B5EF4-FFF2-40B4-BE49-F238E27FC236}">
                    <a16:creationId xmlns:a16="http://schemas.microsoft.com/office/drawing/2014/main" id="{ECA55286-2163-4644-AD88-F5EBA5E5403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07220930"/>
                  </p:ext>
                </p:extLst>
              </p:nvPr>
            </p:nvGraphicFramePr>
            <p:xfrm>
              <a:off x="971600" y="3933056"/>
              <a:ext cx="7200800" cy="179845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00400">
                      <a:extLst>
                        <a:ext uri="{9D8B030D-6E8A-4147-A177-3AD203B41FA5}">
                          <a16:colId xmlns:a16="http://schemas.microsoft.com/office/drawing/2014/main" val="657995440"/>
                        </a:ext>
                      </a:extLst>
                    </a:gridCol>
                    <a:gridCol w="3600400">
                      <a:extLst>
                        <a:ext uri="{9D8B030D-6E8A-4147-A177-3AD203B41FA5}">
                          <a16:colId xmlns:a16="http://schemas.microsoft.com/office/drawing/2014/main" val="1178787760"/>
                        </a:ext>
                      </a:extLst>
                    </a:gridCol>
                  </a:tblGrid>
                  <a:tr h="89922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21</m:t>
                                </m:r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20.1</m:t>
                                </m:r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68182544"/>
                      </a:ext>
                    </a:extLst>
                  </a:tr>
                  <a:tr h="89922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0.21</m:t>
                                </m:r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2.1</m:t>
                                </m:r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8309053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3">
                <a:extLst>
                  <a:ext uri="{FF2B5EF4-FFF2-40B4-BE49-F238E27FC236}">
                    <a16:creationId xmlns:a16="http://schemas.microsoft.com/office/drawing/2014/main" id="{ECA55286-2163-4644-AD88-F5EBA5E5403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07220930"/>
                  </p:ext>
                </p:extLst>
              </p:nvPr>
            </p:nvGraphicFramePr>
            <p:xfrm>
              <a:off x="971600" y="3933056"/>
              <a:ext cx="7200800" cy="179845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00400">
                      <a:extLst>
                        <a:ext uri="{9D8B030D-6E8A-4147-A177-3AD203B41FA5}">
                          <a16:colId xmlns:a16="http://schemas.microsoft.com/office/drawing/2014/main" val="657995440"/>
                        </a:ext>
                      </a:extLst>
                    </a:gridCol>
                    <a:gridCol w="3600400">
                      <a:extLst>
                        <a:ext uri="{9D8B030D-6E8A-4147-A177-3AD203B41FA5}">
                          <a16:colId xmlns:a16="http://schemas.microsoft.com/office/drawing/2014/main" val="1178787760"/>
                        </a:ext>
                      </a:extLst>
                    </a:gridCol>
                  </a:tblGrid>
                  <a:tr h="89922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69" t="-676" r="-100338" b="-1013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169" t="-676" r="-338" b="-1013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68182544"/>
                      </a:ext>
                    </a:extLst>
                  </a:tr>
                  <a:tr h="89922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69" t="-100676" r="-100338" b="-13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169" t="-100676" r="-338" b="-13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309053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Oval 3">
            <a:extLst>
              <a:ext uri="{FF2B5EF4-FFF2-40B4-BE49-F238E27FC236}">
                <a16:creationId xmlns:a16="http://schemas.microsoft.com/office/drawing/2014/main" id="{59C9766C-9613-4936-9538-719D1038F3CB}"/>
              </a:ext>
            </a:extLst>
          </p:cNvPr>
          <p:cNvSpPr/>
          <p:nvPr/>
        </p:nvSpPr>
        <p:spPr>
          <a:xfrm>
            <a:off x="1043608" y="4005064"/>
            <a:ext cx="720080" cy="7200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A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2E3C23D-9C0B-4E70-A500-F11B9095CF6B}"/>
              </a:ext>
            </a:extLst>
          </p:cNvPr>
          <p:cNvSpPr/>
          <p:nvPr/>
        </p:nvSpPr>
        <p:spPr>
          <a:xfrm>
            <a:off x="1043608" y="4941168"/>
            <a:ext cx="720080" cy="72008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C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773273D-EF5C-43C1-AE7F-C0401E03A62E}"/>
              </a:ext>
            </a:extLst>
          </p:cNvPr>
          <p:cNvSpPr/>
          <p:nvPr/>
        </p:nvSpPr>
        <p:spPr>
          <a:xfrm>
            <a:off x="4644008" y="4005064"/>
            <a:ext cx="720080" cy="72008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B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DDDB541-947D-44EE-9CF0-01E8AFD7F44E}"/>
              </a:ext>
            </a:extLst>
          </p:cNvPr>
          <p:cNvSpPr/>
          <p:nvPr/>
        </p:nvSpPr>
        <p:spPr>
          <a:xfrm>
            <a:off x="4644008" y="4941168"/>
            <a:ext cx="720080" cy="72008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D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21889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DGL Completing the square TDS</Template>
  <TotalTime>578</TotalTime>
  <Words>450</Words>
  <Application>Microsoft Office PowerPoint</Application>
  <PresentationFormat>On-screen Show (4:3)</PresentationFormat>
  <Paragraphs>227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Cambria Math</vt:lpstr>
      <vt:lpstr>Times New Roman</vt:lpstr>
      <vt:lpstr>Custom Design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 Glover</dc:creator>
  <cp:lastModifiedBy>Danielle Moosajee</cp:lastModifiedBy>
  <cp:revision>29</cp:revision>
  <dcterms:created xsi:type="dcterms:W3CDTF">2011-03-02T17:57:56Z</dcterms:created>
  <dcterms:modified xsi:type="dcterms:W3CDTF">2020-08-18T20:36:33Z</dcterms:modified>
</cp:coreProperties>
</file>