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6"/>
  </p:notesMasterIdLst>
  <p:sldIdLst>
    <p:sldId id="258" r:id="rId3"/>
    <p:sldId id="268" r:id="rId4"/>
    <p:sldId id="260" r:id="rId5"/>
    <p:sldId id="277" r:id="rId6"/>
    <p:sldId id="269" r:id="rId7"/>
    <p:sldId id="264" r:id="rId8"/>
    <p:sldId id="272" r:id="rId9"/>
    <p:sldId id="274" r:id="rId10"/>
    <p:sldId id="275" r:id="rId11"/>
    <p:sldId id="270" r:id="rId12"/>
    <p:sldId id="276" r:id="rId13"/>
    <p:sldId id="257" r:id="rId14"/>
    <p:sldId id="25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A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D7538D-5354-4754-B8BA-C834F2AEBE06}" v="213" dt="2020-06-04T21:01:28.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513"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EBD7538D-5354-4754-B8BA-C834F2AEBE06}"/>
    <pc:docChg chg="undo custSel addSld delSld modSld modMainMaster">
      <pc:chgData name="Danielle" userId="e2554c37-e717-43a0-ba79-1183ca921ccd" providerId="ADAL" clId="{EBD7538D-5354-4754-B8BA-C834F2AEBE06}" dt="2020-06-04T21:01:39.876" v="458" actId="1076"/>
      <pc:docMkLst>
        <pc:docMk/>
      </pc:docMkLst>
      <pc:sldChg chg="modSp mod">
        <pc:chgData name="Danielle" userId="e2554c37-e717-43a0-ba79-1183ca921ccd" providerId="ADAL" clId="{EBD7538D-5354-4754-B8BA-C834F2AEBE06}" dt="2020-06-04T21:00:48.274" v="407" actId="113"/>
        <pc:sldMkLst>
          <pc:docMk/>
          <pc:sldMk cId="4249547070" sldId="257"/>
        </pc:sldMkLst>
        <pc:spChg chg="mod">
          <ac:chgData name="Danielle" userId="e2554c37-e717-43a0-ba79-1183ca921ccd" providerId="ADAL" clId="{EBD7538D-5354-4754-B8BA-C834F2AEBE06}" dt="2020-06-04T21:00:48.274" v="407" actId="113"/>
          <ac:spMkLst>
            <pc:docMk/>
            <pc:sldMk cId="4249547070" sldId="257"/>
            <ac:spMk id="2" creationId="{00000000-0000-0000-0000-000000000000}"/>
          </ac:spMkLst>
        </pc:spChg>
      </pc:sldChg>
      <pc:sldChg chg="modSp mod">
        <pc:chgData name="Danielle" userId="e2554c37-e717-43a0-ba79-1183ca921ccd" providerId="ADAL" clId="{EBD7538D-5354-4754-B8BA-C834F2AEBE06}" dt="2020-06-04T20:17:26.583" v="18" actId="404"/>
        <pc:sldMkLst>
          <pc:docMk/>
          <pc:sldMk cId="2691282637" sldId="258"/>
        </pc:sldMkLst>
        <pc:spChg chg="mod">
          <ac:chgData name="Danielle" userId="e2554c37-e717-43a0-ba79-1183ca921ccd" providerId="ADAL" clId="{EBD7538D-5354-4754-B8BA-C834F2AEBE06}" dt="2020-06-04T20:17:26.583" v="18" actId="404"/>
          <ac:spMkLst>
            <pc:docMk/>
            <pc:sldMk cId="2691282637" sldId="258"/>
            <ac:spMk id="2" creationId="{00000000-0000-0000-0000-000000000000}"/>
          </ac:spMkLst>
        </pc:spChg>
      </pc:sldChg>
      <pc:sldChg chg="addSp delSp modSp mod modAnim">
        <pc:chgData name="Danielle" userId="e2554c37-e717-43a0-ba79-1183ca921ccd" providerId="ADAL" clId="{EBD7538D-5354-4754-B8BA-C834F2AEBE06}" dt="2020-06-04T20:42:38.930" v="141"/>
        <pc:sldMkLst>
          <pc:docMk/>
          <pc:sldMk cId="1703054516" sldId="260"/>
        </pc:sldMkLst>
        <pc:spChg chg="mod">
          <ac:chgData name="Danielle" userId="e2554c37-e717-43a0-ba79-1183ca921ccd" providerId="ADAL" clId="{EBD7538D-5354-4754-B8BA-C834F2AEBE06}" dt="2020-06-04T20:42:34.189" v="140" actId="1035"/>
          <ac:spMkLst>
            <pc:docMk/>
            <pc:sldMk cId="1703054516" sldId="260"/>
            <ac:spMk id="2" creationId="{00000000-0000-0000-0000-000000000000}"/>
          </ac:spMkLst>
        </pc:spChg>
        <pc:spChg chg="del">
          <ac:chgData name="Danielle" userId="e2554c37-e717-43a0-ba79-1183ca921ccd" providerId="ADAL" clId="{EBD7538D-5354-4754-B8BA-C834F2AEBE06}" dt="2020-06-04T20:39:27.115" v="73" actId="478"/>
          <ac:spMkLst>
            <pc:docMk/>
            <pc:sldMk cId="1703054516" sldId="260"/>
            <ac:spMk id="4" creationId="{00000000-0000-0000-0000-000000000000}"/>
          </ac:spMkLst>
        </pc:spChg>
        <pc:spChg chg="del">
          <ac:chgData name="Danielle" userId="e2554c37-e717-43a0-ba79-1183ca921ccd" providerId="ADAL" clId="{EBD7538D-5354-4754-B8BA-C834F2AEBE06}" dt="2020-06-04T20:39:40.836" v="78" actId="478"/>
          <ac:spMkLst>
            <pc:docMk/>
            <pc:sldMk cId="1703054516" sldId="260"/>
            <ac:spMk id="5" creationId="{00000000-0000-0000-0000-000000000000}"/>
          </ac:spMkLst>
        </pc:spChg>
        <pc:spChg chg="add mod">
          <ac:chgData name="Danielle" userId="e2554c37-e717-43a0-ba79-1183ca921ccd" providerId="ADAL" clId="{EBD7538D-5354-4754-B8BA-C834F2AEBE06}" dt="2020-06-04T20:40:30.514" v="99" actId="164"/>
          <ac:spMkLst>
            <pc:docMk/>
            <pc:sldMk cId="1703054516" sldId="260"/>
            <ac:spMk id="18" creationId="{FF9FB126-84C5-4861-968C-120547424C47}"/>
          </ac:spMkLst>
        </pc:spChg>
        <pc:spChg chg="add mod">
          <ac:chgData name="Danielle" userId="e2554c37-e717-43a0-ba79-1183ca921ccd" providerId="ADAL" clId="{EBD7538D-5354-4754-B8BA-C834F2AEBE06}" dt="2020-06-04T20:40:30.514" v="99" actId="164"/>
          <ac:spMkLst>
            <pc:docMk/>
            <pc:sldMk cId="1703054516" sldId="260"/>
            <ac:spMk id="29" creationId="{A9D9F2BB-ACDF-40D1-B274-E134035106A5}"/>
          </ac:spMkLst>
        </pc:spChg>
        <pc:grpChg chg="add mod ord">
          <ac:chgData name="Danielle" userId="e2554c37-e717-43a0-ba79-1183ca921ccd" providerId="ADAL" clId="{EBD7538D-5354-4754-B8BA-C834F2AEBE06}" dt="2020-06-04T20:40:42.951" v="102" actId="167"/>
          <ac:grpSpMkLst>
            <pc:docMk/>
            <pc:sldMk cId="1703054516" sldId="260"/>
            <ac:grpSpMk id="19" creationId="{CE96BC60-363D-4C40-B9B0-6EE9A734467E}"/>
          </ac:grpSpMkLst>
        </pc:grpChg>
        <pc:picChg chg="add mod">
          <ac:chgData name="Danielle" userId="e2554c37-e717-43a0-ba79-1183ca921ccd" providerId="ADAL" clId="{EBD7538D-5354-4754-B8BA-C834F2AEBE06}" dt="2020-06-04T20:42:23.529" v="132" actId="1076"/>
          <ac:picMkLst>
            <pc:docMk/>
            <pc:sldMk cId="1703054516" sldId="260"/>
            <ac:picMk id="3" creationId="{AE6B6274-458E-4C76-ACCE-0D8196E94947}"/>
          </ac:picMkLst>
        </pc:picChg>
        <pc:picChg chg="add mod">
          <ac:chgData name="Danielle" userId="e2554c37-e717-43a0-ba79-1183ca921ccd" providerId="ADAL" clId="{EBD7538D-5354-4754-B8BA-C834F2AEBE06}" dt="2020-06-04T20:42:20.133" v="131" actId="1076"/>
          <ac:picMkLst>
            <pc:docMk/>
            <pc:sldMk cId="1703054516" sldId="260"/>
            <ac:picMk id="6" creationId="{2532784A-1839-4214-A9B1-512652B4B52E}"/>
          </ac:picMkLst>
        </pc:picChg>
        <pc:picChg chg="add mod">
          <ac:chgData name="Danielle" userId="e2554c37-e717-43a0-ba79-1183ca921ccd" providerId="ADAL" clId="{EBD7538D-5354-4754-B8BA-C834F2AEBE06}" dt="2020-06-04T20:42:27.424" v="134" actId="1076"/>
          <ac:picMkLst>
            <pc:docMk/>
            <pc:sldMk cId="1703054516" sldId="260"/>
            <ac:picMk id="7" creationId="{F1D390D1-9A84-40F8-BDDE-7CAD29BE23DF}"/>
          </ac:picMkLst>
        </pc:picChg>
        <pc:picChg chg="add mod">
          <ac:chgData name="Danielle" userId="e2554c37-e717-43a0-ba79-1183ca921ccd" providerId="ADAL" clId="{EBD7538D-5354-4754-B8BA-C834F2AEBE06}" dt="2020-06-04T20:41:42.997" v="119" actId="688"/>
          <ac:picMkLst>
            <pc:docMk/>
            <pc:sldMk cId="1703054516" sldId="260"/>
            <ac:picMk id="8" creationId="{3526DA55-52B8-4489-932F-C3B4EE52605A}"/>
          </ac:picMkLst>
        </pc:picChg>
        <pc:picChg chg="add mod">
          <ac:chgData name="Danielle" userId="e2554c37-e717-43a0-ba79-1183ca921ccd" providerId="ADAL" clId="{EBD7538D-5354-4754-B8BA-C834F2AEBE06}" dt="2020-06-04T20:41:38.192" v="117" actId="1076"/>
          <ac:picMkLst>
            <pc:docMk/>
            <pc:sldMk cId="1703054516" sldId="260"/>
            <ac:picMk id="9" creationId="{F66B4704-640C-46C1-92DF-EB5D1F2B3806}"/>
          </ac:picMkLst>
        </pc:picChg>
        <pc:picChg chg="add mod">
          <ac:chgData name="Danielle" userId="e2554c37-e717-43a0-ba79-1183ca921ccd" providerId="ADAL" clId="{EBD7538D-5354-4754-B8BA-C834F2AEBE06}" dt="2020-06-04T20:41:28.134" v="112" actId="1076"/>
          <ac:picMkLst>
            <pc:docMk/>
            <pc:sldMk cId="1703054516" sldId="260"/>
            <ac:picMk id="10" creationId="{0F5F7A26-3185-441C-A51B-FBC0370D20C7}"/>
          </ac:picMkLst>
        </pc:picChg>
        <pc:picChg chg="add mod">
          <ac:chgData name="Danielle" userId="e2554c37-e717-43a0-ba79-1183ca921ccd" providerId="ADAL" clId="{EBD7538D-5354-4754-B8BA-C834F2AEBE06}" dt="2020-06-04T20:41:45.642" v="120" actId="688"/>
          <ac:picMkLst>
            <pc:docMk/>
            <pc:sldMk cId="1703054516" sldId="260"/>
            <ac:picMk id="13" creationId="{3A5B098F-BD26-4C6A-88D4-14B17F40B295}"/>
          </ac:picMkLst>
        </pc:picChg>
        <pc:picChg chg="add mod">
          <ac:chgData name="Danielle" userId="e2554c37-e717-43a0-ba79-1183ca921ccd" providerId="ADAL" clId="{EBD7538D-5354-4754-B8BA-C834F2AEBE06}" dt="2020-06-04T20:41:31.125" v="114" actId="1076"/>
          <ac:picMkLst>
            <pc:docMk/>
            <pc:sldMk cId="1703054516" sldId="260"/>
            <ac:picMk id="15" creationId="{9A0DADF1-F08F-45A9-820C-B844D9DD45EC}"/>
          </ac:picMkLst>
        </pc:picChg>
        <pc:picChg chg="add mod">
          <ac:chgData name="Danielle" userId="e2554c37-e717-43a0-ba79-1183ca921ccd" providerId="ADAL" clId="{EBD7538D-5354-4754-B8BA-C834F2AEBE06}" dt="2020-06-04T20:42:30.988" v="136" actId="1076"/>
          <ac:picMkLst>
            <pc:docMk/>
            <pc:sldMk cId="1703054516" sldId="260"/>
            <ac:picMk id="16" creationId="{4E248675-B9BF-43CE-90B5-7BDBE77BA449}"/>
          </ac:picMkLst>
        </pc:picChg>
        <pc:picChg chg="add mod">
          <ac:chgData name="Danielle" userId="e2554c37-e717-43a0-ba79-1183ca921ccd" providerId="ADAL" clId="{EBD7538D-5354-4754-B8BA-C834F2AEBE06}" dt="2020-06-04T20:42:29.305" v="135" actId="1076"/>
          <ac:picMkLst>
            <pc:docMk/>
            <pc:sldMk cId="1703054516" sldId="260"/>
            <ac:picMk id="17" creationId="{358F0018-CE30-4DCE-9288-E9505C75FA66}"/>
          </ac:picMkLst>
        </pc:picChg>
        <pc:picChg chg="del">
          <ac:chgData name="Danielle" userId="e2554c37-e717-43a0-ba79-1183ca921ccd" providerId="ADAL" clId="{EBD7538D-5354-4754-B8BA-C834F2AEBE06}" dt="2020-06-04T20:39:40.836" v="78" actId="478"/>
          <ac:picMkLst>
            <pc:docMk/>
            <pc:sldMk cId="1703054516" sldId="260"/>
            <ac:picMk id="6149" creationId="{00000000-0000-0000-0000-000000000000}"/>
          </ac:picMkLst>
        </pc:picChg>
        <pc:picChg chg="del">
          <ac:chgData name="Danielle" userId="e2554c37-e717-43a0-ba79-1183ca921ccd" providerId="ADAL" clId="{EBD7538D-5354-4754-B8BA-C834F2AEBE06}" dt="2020-06-04T20:39:40.836" v="78" actId="478"/>
          <ac:picMkLst>
            <pc:docMk/>
            <pc:sldMk cId="1703054516" sldId="260"/>
            <ac:picMk id="6150" creationId="{00000000-0000-0000-0000-000000000000}"/>
          </ac:picMkLst>
        </pc:picChg>
        <pc:picChg chg="del">
          <ac:chgData name="Danielle" userId="e2554c37-e717-43a0-ba79-1183ca921ccd" providerId="ADAL" clId="{EBD7538D-5354-4754-B8BA-C834F2AEBE06}" dt="2020-06-04T20:39:40.836" v="78" actId="478"/>
          <ac:picMkLst>
            <pc:docMk/>
            <pc:sldMk cId="1703054516" sldId="260"/>
            <ac:picMk id="6151" creationId="{00000000-0000-0000-0000-000000000000}"/>
          </ac:picMkLst>
        </pc:picChg>
        <pc:picChg chg="del">
          <ac:chgData name="Danielle" userId="e2554c37-e717-43a0-ba79-1183ca921ccd" providerId="ADAL" clId="{EBD7538D-5354-4754-B8BA-C834F2AEBE06}" dt="2020-06-04T20:39:40.836" v="78" actId="478"/>
          <ac:picMkLst>
            <pc:docMk/>
            <pc:sldMk cId="1703054516" sldId="260"/>
            <ac:picMk id="6152" creationId="{00000000-0000-0000-0000-000000000000}"/>
          </ac:picMkLst>
        </pc:picChg>
        <pc:picChg chg="del">
          <ac:chgData name="Danielle" userId="e2554c37-e717-43a0-ba79-1183ca921ccd" providerId="ADAL" clId="{EBD7538D-5354-4754-B8BA-C834F2AEBE06}" dt="2020-06-04T20:39:40.836" v="78" actId="478"/>
          <ac:picMkLst>
            <pc:docMk/>
            <pc:sldMk cId="1703054516" sldId="260"/>
            <ac:picMk id="6153" creationId="{00000000-0000-0000-0000-000000000000}"/>
          </ac:picMkLst>
        </pc:picChg>
        <pc:picChg chg="del">
          <ac:chgData name="Danielle" userId="e2554c37-e717-43a0-ba79-1183ca921ccd" providerId="ADAL" clId="{EBD7538D-5354-4754-B8BA-C834F2AEBE06}" dt="2020-06-04T20:39:30.251" v="74" actId="478"/>
          <ac:picMkLst>
            <pc:docMk/>
            <pc:sldMk cId="1703054516" sldId="260"/>
            <ac:picMk id="6154" creationId="{00000000-0000-0000-0000-000000000000}"/>
          </ac:picMkLst>
        </pc:picChg>
        <pc:picChg chg="del">
          <ac:chgData name="Danielle" userId="e2554c37-e717-43a0-ba79-1183ca921ccd" providerId="ADAL" clId="{EBD7538D-5354-4754-B8BA-C834F2AEBE06}" dt="2020-06-04T20:39:30.251" v="74" actId="478"/>
          <ac:picMkLst>
            <pc:docMk/>
            <pc:sldMk cId="1703054516" sldId="260"/>
            <ac:picMk id="6155" creationId="{00000000-0000-0000-0000-000000000000}"/>
          </ac:picMkLst>
        </pc:picChg>
        <pc:picChg chg="del">
          <ac:chgData name="Danielle" userId="e2554c37-e717-43a0-ba79-1183ca921ccd" providerId="ADAL" clId="{EBD7538D-5354-4754-B8BA-C834F2AEBE06}" dt="2020-06-04T20:39:30.251" v="74" actId="478"/>
          <ac:picMkLst>
            <pc:docMk/>
            <pc:sldMk cId="1703054516" sldId="260"/>
            <ac:picMk id="6156" creationId="{00000000-0000-0000-0000-000000000000}"/>
          </ac:picMkLst>
        </pc:picChg>
        <pc:picChg chg="del">
          <ac:chgData name="Danielle" userId="e2554c37-e717-43a0-ba79-1183ca921ccd" providerId="ADAL" clId="{EBD7538D-5354-4754-B8BA-C834F2AEBE06}" dt="2020-06-04T20:39:30.251" v="74" actId="478"/>
          <ac:picMkLst>
            <pc:docMk/>
            <pc:sldMk cId="1703054516" sldId="260"/>
            <ac:picMk id="6157" creationId="{00000000-0000-0000-0000-000000000000}"/>
          </ac:picMkLst>
        </pc:picChg>
        <pc:picChg chg="del">
          <ac:chgData name="Danielle" userId="e2554c37-e717-43a0-ba79-1183ca921ccd" providerId="ADAL" clId="{EBD7538D-5354-4754-B8BA-C834F2AEBE06}" dt="2020-06-04T20:39:30.251" v="74" actId="478"/>
          <ac:picMkLst>
            <pc:docMk/>
            <pc:sldMk cId="1703054516" sldId="260"/>
            <ac:picMk id="6158" creationId="{00000000-0000-0000-0000-000000000000}"/>
          </ac:picMkLst>
        </pc:picChg>
        <pc:inkChg chg="add">
          <ac:chgData name="Danielle" userId="e2554c37-e717-43a0-ba79-1183ca921ccd" providerId="ADAL" clId="{EBD7538D-5354-4754-B8BA-C834F2AEBE06}" dt="2020-06-04T20:31:55.991" v="43" actId="9405"/>
          <ac:inkMkLst>
            <pc:docMk/>
            <pc:sldMk cId="1703054516" sldId="260"/>
            <ac:inkMk id="11" creationId="{3C2833D0-EC41-4245-91CF-33449729BF46}"/>
          </ac:inkMkLst>
        </pc:inkChg>
        <pc:inkChg chg="add del">
          <ac:chgData name="Danielle" userId="e2554c37-e717-43a0-ba79-1183ca921ccd" providerId="ADAL" clId="{EBD7538D-5354-4754-B8BA-C834F2AEBE06}" dt="2020-06-04T20:32:27.968" v="48" actId="9405"/>
          <ac:inkMkLst>
            <pc:docMk/>
            <pc:sldMk cId="1703054516" sldId="260"/>
            <ac:inkMk id="12" creationId="{3D014374-C9A7-4817-8652-27FA8F592660}"/>
          </ac:inkMkLst>
        </pc:inkChg>
        <pc:inkChg chg="add del">
          <ac:chgData name="Danielle" userId="e2554c37-e717-43a0-ba79-1183ca921ccd" providerId="ADAL" clId="{EBD7538D-5354-4754-B8BA-C834F2AEBE06}" dt="2020-06-04T20:33:13.247" v="53" actId="9405"/>
          <ac:inkMkLst>
            <pc:docMk/>
            <pc:sldMk cId="1703054516" sldId="260"/>
            <ac:inkMk id="14" creationId="{DC1CFD4B-7026-43C4-B377-E0019E41186B}"/>
          </ac:inkMkLst>
        </pc:inkChg>
      </pc:sldChg>
      <pc:sldChg chg="del">
        <pc:chgData name="Danielle" userId="e2554c37-e717-43a0-ba79-1183ca921ccd" providerId="ADAL" clId="{EBD7538D-5354-4754-B8BA-C834F2AEBE06}" dt="2020-06-04T20:47:07.163" v="223" actId="47"/>
        <pc:sldMkLst>
          <pc:docMk/>
          <pc:sldMk cId="523818896" sldId="261"/>
        </pc:sldMkLst>
      </pc:sldChg>
      <pc:sldChg chg="addSp delSp modSp mod modAnim">
        <pc:chgData name="Danielle" userId="e2554c37-e717-43a0-ba79-1183ca921ccd" providerId="ADAL" clId="{EBD7538D-5354-4754-B8BA-C834F2AEBE06}" dt="2020-06-04T20:54:16.316" v="292" actId="207"/>
        <pc:sldMkLst>
          <pc:docMk/>
          <pc:sldMk cId="2025041703" sldId="264"/>
        </pc:sldMkLst>
        <pc:spChg chg="mod topLvl">
          <ac:chgData name="Danielle" userId="e2554c37-e717-43a0-ba79-1183ca921ccd" providerId="ADAL" clId="{EBD7538D-5354-4754-B8BA-C834F2AEBE06}" dt="2020-06-04T20:54:16.316" v="292" actId="207"/>
          <ac:spMkLst>
            <pc:docMk/>
            <pc:sldMk cId="2025041703" sldId="264"/>
            <ac:spMk id="4" creationId="{00000000-0000-0000-0000-000000000000}"/>
          </ac:spMkLst>
        </pc:spChg>
        <pc:spChg chg="del mod topLvl">
          <ac:chgData name="Danielle" userId="e2554c37-e717-43a0-ba79-1183ca921ccd" providerId="ADAL" clId="{EBD7538D-5354-4754-B8BA-C834F2AEBE06}" dt="2020-06-04T20:53:42.203" v="288" actId="478"/>
          <ac:spMkLst>
            <pc:docMk/>
            <pc:sldMk cId="2025041703" sldId="264"/>
            <ac:spMk id="5" creationId="{00000000-0000-0000-0000-000000000000}"/>
          </ac:spMkLst>
        </pc:spChg>
        <pc:spChg chg="mod topLvl">
          <ac:chgData name="Danielle" userId="e2554c37-e717-43a0-ba79-1183ca921ccd" providerId="ADAL" clId="{EBD7538D-5354-4754-B8BA-C834F2AEBE06}" dt="2020-06-04T20:54:16.316" v="292" actId="207"/>
          <ac:spMkLst>
            <pc:docMk/>
            <pc:sldMk cId="2025041703" sldId="264"/>
            <ac:spMk id="6" creationId="{00000000-0000-0000-0000-000000000000}"/>
          </ac:spMkLst>
        </pc:spChg>
        <pc:spChg chg="mod topLvl">
          <ac:chgData name="Danielle" userId="e2554c37-e717-43a0-ba79-1183ca921ccd" providerId="ADAL" clId="{EBD7538D-5354-4754-B8BA-C834F2AEBE06}" dt="2020-06-04T20:54:16.316" v="292" actId="207"/>
          <ac:spMkLst>
            <pc:docMk/>
            <pc:sldMk cId="2025041703" sldId="264"/>
            <ac:spMk id="7" creationId="{00000000-0000-0000-0000-000000000000}"/>
          </ac:spMkLst>
        </pc:spChg>
        <pc:spChg chg="del mod topLvl">
          <ac:chgData name="Danielle" userId="e2554c37-e717-43a0-ba79-1183ca921ccd" providerId="ADAL" clId="{EBD7538D-5354-4754-B8BA-C834F2AEBE06}" dt="2020-06-04T20:53:32.760" v="284" actId="478"/>
          <ac:spMkLst>
            <pc:docMk/>
            <pc:sldMk cId="2025041703" sldId="264"/>
            <ac:spMk id="8" creationId="{00000000-0000-0000-0000-000000000000}"/>
          </ac:spMkLst>
        </pc:spChg>
        <pc:spChg chg="mod topLvl">
          <ac:chgData name="Danielle" userId="e2554c37-e717-43a0-ba79-1183ca921ccd" providerId="ADAL" clId="{EBD7538D-5354-4754-B8BA-C834F2AEBE06}" dt="2020-06-04T20:53:00.587" v="279" actId="208"/>
          <ac:spMkLst>
            <pc:docMk/>
            <pc:sldMk cId="2025041703" sldId="264"/>
            <ac:spMk id="9" creationId="{00000000-0000-0000-0000-000000000000}"/>
          </ac:spMkLst>
        </pc:spChg>
        <pc:spChg chg="mod topLvl">
          <ac:chgData name="Danielle" userId="e2554c37-e717-43a0-ba79-1183ca921ccd" providerId="ADAL" clId="{EBD7538D-5354-4754-B8BA-C834F2AEBE06}" dt="2020-06-04T20:53:00.587" v="279" actId="208"/>
          <ac:spMkLst>
            <pc:docMk/>
            <pc:sldMk cId="2025041703" sldId="264"/>
            <ac:spMk id="10" creationId="{00000000-0000-0000-0000-000000000000}"/>
          </ac:spMkLst>
        </pc:spChg>
        <pc:spChg chg="add mod">
          <ac:chgData name="Danielle" userId="e2554c37-e717-43a0-ba79-1183ca921ccd" providerId="ADAL" clId="{EBD7538D-5354-4754-B8BA-C834F2AEBE06}" dt="2020-06-04T20:53:38.666" v="286" actId="207"/>
          <ac:spMkLst>
            <pc:docMk/>
            <pc:sldMk cId="2025041703" sldId="264"/>
            <ac:spMk id="12" creationId="{8D9A8C38-0FE7-4929-9064-FB003A2A7A65}"/>
          </ac:spMkLst>
        </pc:spChg>
        <pc:spChg chg="mod topLvl">
          <ac:chgData name="Danielle" userId="e2554c37-e717-43a0-ba79-1183ca921ccd" providerId="ADAL" clId="{EBD7538D-5354-4754-B8BA-C834F2AEBE06}" dt="2020-06-04T20:53:08.363" v="280" actId="207"/>
          <ac:spMkLst>
            <pc:docMk/>
            <pc:sldMk cId="2025041703" sldId="264"/>
            <ac:spMk id="20" creationId="{00000000-0000-0000-0000-000000000000}"/>
          </ac:spMkLst>
        </pc:spChg>
        <pc:spChg chg="mod topLvl">
          <ac:chgData name="Danielle" userId="e2554c37-e717-43a0-ba79-1183ca921ccd" providerId="ADAL" clId="{EBD7538D-5354-4754-B8BA-C834F2AEBE06}" dt="2020-06-04T20:53:08.363" v="280" actId="207"/>
          <ac:spMkLst>
            <pc:docMk/>
            <pc:sldMk cId="2025041703" sldId="264"/>
            <ac:spMk id="21" creationId="{00000000-0000-0000-0000-000000000000}"/>
          </ac:spMkLst>
        </pc:spChg>
        <pc:spChg chg="mod topLvl">
          <ac:chgData name="Danielle" userId="e2554c37-e717-43a0-ba79-1183ca921ccd" providerId="ADAL" clId="{EBD7538D-5354-4754-B8BA-C834F2AEBE06}" dt="2020-06-04T20:54:16.316" v="292" actId="207"/>
          <ac:spMkLst>
            <pc:docMk/>
            <pc:sldMk cId="2025041703" sldId="264"/>
            <ac:spMk id="32" creationId="{00000000-0000-0000-0000-000000000000}"/>
          </ac:spMkLst>
        </pc:spChg>
        <pc:spChg chg="mod topLvl">
          <ac:chgData name="Danielle" userId="e2554c37-e717-43a0-ba79-1183ca921ccd" providerId="ADAL" clId="{EBD7538D-5354-4754-B8BA-C834F2AEBE06}" dt="2020-06-04T20:54:16.316" v="292" actId="207"/>
          <ac:spMkLst>
            <pc:docMk/>
            <pc:sldMk cId="2025041703" sldId="264"/>
            <ac:spMk id="33" creationId="{00000000-0000-0000-0000-000000000000}"/>
          </ac:spMkLst>
        </pc:spChg>
        <pc:spChg chg="mod topLvl">
          <ac:chgData name="Danielle" userId="e2554c37-e717-43a0-ba79-1183ca921ccd" providerId="ADAL" clId="{EBD7538D-5354-4754-B8BA-C834F2AEBE06}" dt="2020-06-04T20:54:16.316" v="292" actId="207"/>
          <ac:spMkLst>
            <pc:docMk/>
            <pc:sldMk cId="2025041703" sldId="264"/>
            <ac:spMk id="34" creationId="{00000000-0000-0000-0000-000000000000}"/>
          </ac:spMkLst>
        </pc:spChg>
        <pc:spChg chg="add mod">
          <ac:chgData name="Danielle" userId="e2554c37-e717-43a0-ba79-1183ca921ccd" providerId="ADAL" clId="{EBD7538D-5354-4754-B8BA-C834F2AEBE06}" dt="2020-06-04T20:53:48.816" v="289" actId="1076"/>
          <ac:spMkLst>
            <pc:docMk/>
            <pc:sldMk cId="2025041703" sldId="264"/>
            <ac:spMk id="42" creationId="{AA802B32-9DEC-4914-BDE6-ED2C425C7900}"/>
          </ac:spMkLst>
        </pc:spChg>
        <pc:spChg chg="mod topLvl">
          <ac:chgData name="Danielle" userId="e2554c37-e717-43a0-ba79-1183ca921ccd" providerId="ADAL" clId="{EBD7538D-5354-4754-B8BA-C834F2AEBE06}" dt="2020-06-04T20:53:13.023" v="281" actId="165"/>
          <ac:spMkLst>
            <pc:docMk/>
            <pc:sldMk cId="2025041703" sldId="264"/>
            <ac:spMk id="12297" creationId="{00000000-0000-0000-0000-000000000000}"/>
          </ac:spMkLst>
        </pc:spChg>
        <pc:spChg chg="mod topLvl">
          <ac:chgData name="Danielle" userId="e2554c37-e717-43a0-ba79-1183ca921ccd" providerId="ADAL" clId="{EBD7538D-5354-4754-B8BA-C834F2AEBE06}" dt="2020-06-04T20:53:13.023" v="281" actId="165"/>
          <ac:spMkLst>
            <pc:docMk/>
            <pc:sldMk cId="2025041703" sldId="264"/>
            <ac:spMk id="12298" creationId="{00000000-0000-0000-0000-000000000000}"/>
          </ac:spMkLst>
        </pc:spChg>
        <pc:spChg chg="mod">
          <ac:chgData name="Danielle" userId="e2554c37-e717-43a0-ba79-1183ca921ccd" providerId="ADAL" clId="{EBD7538D-5354-4754-B8BA-C834F2AEBE06}" dt="2020-06-04T20:52:22.029" v="271" actId="14100"/>
          <ac:spMkLst>
            <pc:docMk/>
            <pc:sldMk cId="2025041703" sldId="264"/>
            <ac:spMk id="12323" creationId="{00000000-0000-0000-0000-000000000000}"/>
          </ac:spMkLst>
        </pc:spChg>
        <pc:spChg chg="mod">
          <ac:chgData name="Danielle" userId="e2554c37-e717-43a0-ba79-1183ca921ccd" providerId="ADAL" clId="{EBD7538D-5354-4754-B8BA-C834F2AEBE06}" dt="2020-06-04T20:52:40.774" v="277" actId="14100"/>
          <ac:spMkLst>
            <pc:docMk/>
            <pc:sldMk cId="2025041703" sldId="264"/>
            <ac:spMk id="12324" creationId="{00000000-0000-0000-0000-000000000000}"/>
          </ac:spMkLst>
        </pc:spChg>
        <pc:spChg chg="mod">
          <ac:chgData name="Danielle" userId="e2554c37-e717-43a0-ba79-1183ca921ccd" providerId="ADAL" clId="{EBD7538D-5354-4754-B8BA-C834F2AEBE06}" dt="2020-06-04T20:52:32.513" v="274" actId="14100"/>
          <ac:spMkLst>
            <pc:docMk/>
            <pc:sldMk cId="2025041703" sldId="264"/>
            <ac:spMk id="12325" creationId="{00000000-0000-0000-0000-000000000000}"/>
          </ac:spMkLst>
        </pc:spChg>
        <pc:grpChg chg="del mod">
          <ac:chgData name="Danielle" userId="e2554c37-e717-43a0-ba79-1183ca921ccd" providerId="ADAL" clId="{EBD7538D-5354-4754-B8BA-C834F2AEBE06}" dt="2020-06-04T20:53:56.155" v="290" actId="165"/>
          <ac:grpSpMkLst>
            <pc:docMk/>
            <pc:sldMk cId="2025041703" sldId="264"/>
            <ac:grpSpMk id="2" creationId="{00000000-0000-0000-0000-000000000000}"/>
          </ac:grpSpMkLst>
        </pc:grpChg>
        <pc:grpChg chg="del mod">
          <ac:chgData name="Danielle" userId="e2554c37-e717-43a0-ba79-1183ca921ccd" providerId="ADAL" clId="{EBD7538D-5354-4754-B8BA-C834F2AEBE06}" dt="2020-06-04T20:52:53.133" v="278" actId="165"/>
          <ac:grpSpMkLst>
            <pc:docMk/>
            <pc:sldMk cId="2025041703" sldId="264"/>
            <ac:grpSpMk id="3" creationId="{00000000-0000-0000-0000-000000000000}"/>
          </ac:grpSpMkLst>
        </pc:grpChg>
        <pc:grpChg chg="del mod">
          <ac:chgData name="Danielle" userId="e2554c37-e717-43a0-ba79-1183ca921ccd" providerId="ADAL" clId="{EBD7538D-5354-4754-B8BA-C834F2AEBE06}" dt="2020-06-04T20:53:13.023" v="281" actId="165"/>
          <ac:grpSpMkLst>
            <pc:docMk/>
            <pc:sldMk cId="2025041703" sldId="264"/>
            <ac:grpSpMk id="11" creationId="{00000000-0000-0000-0000-000000000000}"/>
          </ac:grpSpMkLst>
        </pc:grpChg>
        <pc:picChg chg="mod topLvl">
          <ac:chgData name="Danielle" userId="e2554c37-e717-43a0-ba79-1183ca921ccd" providerId="ADAL" clId="{EBD7538D-5354-4754-B8BA-C834F2AEBE06}" dt="2020-06-04T20:53:13.023" v="281" actId="165"/>
          <ac:picMkLst>
            <pc:docMk/>
            <pc:sldMk cId="2025041703" sldId="264"/>
            <ac:picMk id="12299" creationId="{00000000-0000-0000-0000-000000000000}"/>
          </ac:picMkLst>
        </pc:picChg>
        <pc:picChg chg="mod topLvl">
          <ac:chgData name="Danielle" userId="e2554c37-e717-43a0-ba79-1183ca921ccd" providerId="ADAL" clId="{EBD7538D-5354-4754-B8BA-C834F2AEBE06}" dt="2020-06-04T20:53:13.023" v="281" actId="165"/>
          <ac:picMkLst>
            <pc:docMk/>
            <pc:sldMk cId="2025041703" sldId="264"/>
            <ac:picMk id="12300" creationId="{00000000-0000-0000-0000-000000000000}"/>
          </ac:picMkLst>
        </pc:picChg>
        <pc:picChg chg="mod topLvl">
          <ac:chgData name="Danielle" userId="e2554c37-e717-43a0-ba79-1183ca921ccd" providerId="ADAL" clId="{EBD7538D-5354-4754-B8BA-C834F2AEBE06}" dt="2020-06-04T20:53:13.023" v="281" actId="165"/>
          <ac:picMkLst>
            <pc:docMk/>
            <pc:sldMk cId="2025041703" sldId="264"/>
            <ac:picMk id="12301" creationId="{00000000-0000-0000-0000-000000000000}"/>
          </ac:picMkLst>
        </pc:picChg>
        <pc:picChg chg="mod topLvl">
          <ac:chgData name="Danielle" userId="e2554c37-e717-43a0-ba79-1183ca921ccd" providerId="ADAL" clId="{EBD7538D-5354-4754-B8BA-C834F2AEBE06}" dt="2020-06-04T20:53:13.023" v="281" actId="165"/>
          <ac:picMkLst>
            <pc:docMk/>
            <pc:sldMk cId="2025041703" sldId="264"/>
            <ac:picMk id="12302" creationId="{00000000-0000-0000-0000-000000000000}"/>
          </ac:picMkLst>
        </pc:picChg>
        <pc:picChg chg="mod topLvl">
          <ac:chgData name="Danielle" userId="e2554c37-e717-43a0-ba79-1183ca921ccd" providerId="ADAL" clId="{EBD7538D-5354-4754-B8BA-C834F2AEBE06}" dt="2020-06-04T20:53:13.023" v="281" actId="165"/>
          <ac:picMkLst>
            <pc:docMk/>
            <pc:sldMk cId="2025041703" sldId="264"/>
            <ac:picMk id="12303" creationId="{00000000-0000-0000-0000-000000000000}"/>
          </ac:picMkLst>
        </pc:picChg>
        <pc:picChg chg="mod topLvl">
          <ac:chgData name="Danielle" userId="e2554c37-e717-43a0-ba79-1183ca921ccd" providerId="ADAL" clId="{EBD7538D-5354-4754-B8BA-C834F2AEBE06}" dt="2020-06-04T20:53:13.023" v="281" actId="165"/>
          <ac:picMkLst>
            <pc:docMk/>
            <pc:sldMk cId="2025041703" sldId="264"/>
            <ac:picMk id="12304" creationId="{00000000-0000-0000-0000-000000000000}"/>
          </ac:picMkLst>
        </pc:picChg>
        <pc:picChg chg="mod topLvl">
          <ac:chgData name="Danielle" userId="e2554c37-e717-43a0-ba79-1183ca921ccd" providerId="ADAL" clId="{EBD7538D-5354-4754-B8BA-C834F2AEBE06}" dt="2020-06-04T20:53:13.023" v="281" actId="165"/>
          <ac:picMkLst>
            <pc:docMk/>
            <pc:sldMk cId="2025041703" sldId="264"/>
            <ac:picMk id="12305" creationId="{00000000-0000-0000-0000-000000000000}"/>
          </ac:picMkLst>
        </pc:picChg>
        <pc:picChg chg="mod topLvl">
          <ac:chgData name="Danielle" userId="e2554c37-e717-43a0-ba79-1183ca921ccd" providerId="ADAL" clId="{EBD7538D-5354-4754-B8BA-C834F2AEBE06}" dt="2020-06-04T20:52:53.133" v="278" actId="165"/>
          <ac:picMkLst>
            <pc:docMk/>
            <pc:sldMk cId="2025041703" sldId="264"/>
            <ac:picMk id="12310" creationId="{00000000-0000-0000-0000-000000000000}"/>
          </ac:picMkLst>
        </pc:picChg>
        <pc:picChg chg="mod topLvl">
          <ac:chgData name="Danielle" userId="e2554c37-e717-43a0-ba79-1183ca921ccd" providerId="ADAL" clId="{EBD7538D-5354-4754-B8BA-C834F2AEBE06}" dt="2020-06-04T20:52:53.133" v="278" actId="165"/>
          <ac:picMkLst>
            <pc:docMk/>
            <pc:sldMk cId="2025041703" sldId="264"/>
            <ac:picMk id="12311" creationId="{00000000-0000-0000-0000-000000000000}"/>
          </ac:picMkLst>
        </pc:picChg>
        <pc:picChg chg="mod topLvl">
          <ac:chgData name="Danielle" userId="e2554c37-e717-43a0-ba79-1183ca921ccd" providerId="ADAL" clId="{EBD7538D-5354-4754-B8BA-C834F2AEBE06}" dt="2020-06-04T20:52:53.133" v="278" actId="165"/>
          <ac:picMkLst>
            <pc:docMk/>
            <pc:sldMk cId="2025041703" sldId="264"/>
            <ac:picMk id="12312" creationId="{00000000-0000-0000-0000-000000000000}"/>
          </ac:picMkLst>
        </pc:picChg>
        <pc:picChg chg="mod topLvl">
          <ac:chgData name="Danielle" userId="e2554c37-e717-43a0-ba79-1183ca921ccd" providerId="ADAL" clId="{EBD7538D-5354-4754-B8BA-C834F2AEBE06}" dt="2020-06-04T20:52:53.133" v="278" actId="165"/>
          <ac:picMkLst>
            <pc:docMk/>
            <pc:sldMk cId="2025041703" sldId="264"/>
            <ac:picMk id="12313" creationId="{00000000-0000-0000-0000-000000000000}"/>
          </ac:picMkLst>
        </pc:picChg>
        <pc:picChg chg="mod topLvl">
          <ac:chgData name="Danielle" userId="e2554c37-e717-43a0-ba79-1183ca921ccd" providerId="ADAL" clId="{EBD7538D-5354-4754-B8BA-C834F2AEBE06}" dt="2020-06-04T20:54:16.316" v="292" actId="207"/>
          <ac:picMkLst>
            <pc:docMk/>
            <pc:sldMk cId="2025041703" sldId="264"/>
            <ac:picMk id="12317" creationId="{00000000-0000-0000-0000-000000000000}"/>
          </ac:picMkLst>
        </pc:picChg>
        <pc:picChg chg="mod topLvl">
          <ac:chgData name="Danielle" userId="e2554c37-e717-43a0-ba79-1183ca921ccd" providerId="ADAL" clId="{EBD7538D-5354-4754-B8BA-C834F2AEBE06}" dt="2020-06-04T20:54:16.316" v="292" actId="207"/>
          <ac:picMkLst>
            <pc:docMk/>
            <pc:sldMk cId="2025041703" sldId="264"/>
            <ac:picMk id="12318" creationId="{00000000-0000-0000-0000-000000000000}"/>
          </ac:picMkLst>
        </pc:picChg>
        <pc:picChg chg="mod topLvl">
          <ac:chgData name="Danielle" userId="e2554c37-e717-43a0-ba79-1183ca921ccd" providerId="ADAL" clId="{EBD7538D-5354-4754-B8BA-C834F2AEBE06}" dt="2020-06-04T20:54:16.316" v="292" actId="207"/>
          <ac:picMkLst>
            <pc:docMk/>
            <pc:sldMk cId="2025041703" sldId="264"/>
            <ac:picMk id="12319" creationId="{00000000-0000-0000-0000-000000000000}"/>
          </ac:picMkLst>
        </pc:picChg>
        <pc:picChg chg="mod topLvl">
          <ac:chgData name="Danielle" userId="e2554c37-e717-43a0-ba79-1183ca921ccd" providerId="ADAL" clId="{EBD7538D-5354-4754-B8BA-C834F2AEBE06}" dt="2020-06-04T20:54:16.316" v="292" actId="207"/>
          <ac:picMkLst>
            <pc:docMk/>
            <pc:sldMk cId="2025041703" sldId="264"/>
            <ac:picMk id="12320" creationId="{00000000-0000-0000-0000-000000000000}"/>
          </ac:picMkLst>
        </pc:picChg>
        <pc:picChg chg="mod topLvl">
          <ac:chgData name="Danielle" userId="e2554c37-e717-43a0-ba79-1183ca921ccd" providerId="ADAL" clId="{EBD7538D-5354-4754-B8BA-C834F2AEBE06}" dt="2020-06-04T20:54:16.316" v="292" actId="207"/>
          <ac:picMkLst>
            <pc:docMk/>
            <pc:sldMk cId="2025041703" sldId="264"/>
            <ac:picMk id="12321" creationId="{00000000-0000-0000-0000-000000000000}"/>
          </ac:picMkLst>
        </pc:picChg>
        <pc:picChg chg="mod topLvl">
          <ac:chgData name="Danielle" userId="e2554c37-e717-43a0-ba79-1183ca921ccd" providerId="ADAL" clId="{EBD7538D-5354-4754-B8BA-C834F2AEBE06}" dt="2020-06-04T20:54:16.316" v="292" actId="207"/>
          <ac:picMkLst>
            <pc:docMk/>
            <pc:sldMk cId="2025041703" sldId="264"/>
            <ac:picMk id="12322" creationId="{00000000-0000-0000-0000-000000000000}"/>
          </ac:picMkLst>
        </pc:picChg>
        <pc:cxnChg chg="mod topLvl">
          <ac:chgData name="Danielle" userId="e2554c37-e717-43a0-ba79-1183ca921ccd" providerId="ADAL" clId="{EBD7538D-5354-4754-B8BA-C834F2AEBE06}" dt="2020-06-04T20:52:53.133" v="278" actId="165"/>
          <ac:cxnSpMkLst>
            <pc:docMk/>
            <pc:sldMk cId="2025041703" sldId="264"/>
            <ac:cxnSpMk id="14" creationId="{00000000-0000-0000-0000-000000000000}"/>
          </ac:cxnSpMkLst>
        </pc:cxnChg>
        <pc:cxnChg chg="mod topLvl">
          <ac:chgData name="Danielle" userId="e2554c37-e717-43a0-ba79-1183ca921ccd" providerId="ADAL" clId="{EBD7538D-5354-4754-B8BA-C834F2AEBE06}" dt="2020-06-04T20:52:53.133" v="278" actId="165"/>
          <ac:cxnSpMkLst>
            <pc:docMk/>
            <pc:sldMk cId="2025041703" sldId="264"/>
            <ac:cxnSpMk id="18" creationId="{00000000-0000-0000-0000-000000000000}"/>
          </ac:cxnSpMkLst>
        </pc:cxnChg>
      </pc:sldChg>
      <pc:sldChg chg="delSp modSp mod">
        <pc:chgData name="Danielle" userId="e2554c37-e717-43a0-ba79-1183ca921ccd" providerId="ADAL" clId="{EBD7538D-5354-4754-B8BA-C834F2AEBE06}" dt="2020-06-04T20:18:08.923" v="26" actId="255"/>
        <pc:sldMkLst>
          <pc:docMk/>
          <pc:sldMk cId="1440207130" sldId="268"/>
        </pc:sldMkLst>
        <pc:spChg chg="del mod">
          <ac:chgData name="Danielle" userId="e2554c37-e717-43a0-ba79-1183ca921ccd" providerId="ADAL" clId="{EBD7538D-5354-4754-B8BA-C834F2AEBE06}" dt="2020-06-04T20:17:41.876" v="21" actId="478"/>
          <ac:spMkLst>
            <pc:docMk/>
            <pc:sldMk cId="1440207130" sldId="268"/>
            <ac:spMk id="2" creationId="{00000000-0000-0000-0000-000000000000}"/>
          </ac:spMkLst>
        </pc:spChg>
        <pc:spChg chg="mod">
          <ac:chgData name="Danielle" userId="e2554c37-e717-43a0-ba79-1183ca921ccd" providerId="ADAL" clId="{EBD7538D-5354-4754-B8BA-C834F2AEBE06}" dt="2020-06-04T20:18:08.923" v="26" actId="255"/>
          <ac:spMkLst>
            <pc:docMk/>
            <pc:sldMk cId="1440207130" sldId="268"/>
            <ac:spMk id="3" creationId="{00000000-0000-0000-0000-000000000000}"/>
          </ac:spMkLst>
        </pc:spChg>
      </pc:sldChg>
      <pc:sldChg chg="addSp delSp modSp mod delAnim modAnim">
        <pc:chgData name="Danielle" userId="e2554c37-e717-43a0-ba79-1183ca921ccd" providerId="ADAL" clId="{EBD7538D-5354-4754-B8BA-C834F2AEBE06}" dt="2020-06-04T20:51:54.266" v="267" actId="1076"/>
        <pc:sldMkLst>
          <pc:docMk/>
          <pc:sldMk cId="425517076" sldId="269"/>
        </pc:sldMkLst>
        <pc:spChg chg="del mod">
          <ac:chgData name="Danielle" userId="e2554c37-e717-43a0-ba79-1183ca921ccd" providerId="ADAL" clId="{EBD7538D-5354-4754-B8BA-C834F2AEBE06}" dt="2020-06-04T20:47:52.223" v="235" actId="478"/>
          <ac:spMkLst>
            <pc:docMk/>
            <pc:sldMk cId="425517076" sldId="269"/>
            <ac:spMk id="2" creationId="{00000000-0000-0000-0000-000000000000}"/>
          </ac:spMkLst>
        </pc:spChg>
        <pc:spChg chg="del">
          <ac:chgData name="Danielle" userId="e2554c37-e717-43a0-ba79-1183ca921ccd" providerId="ADAL" clId="{EBD7538D-5354-4754-B8BA-C834F2AEBE06}" dt="2020-06-04T20:50:44.898" v="251" actId="478"/>
          <ac:spMkLst>
            <pc:docMk/>
            <pc:sldMk cId="425517076" sldId="269"/>
            <ac:spMk id="3" creationId="{00000000-0000-0000-0000-000000000000}"/>
          </ac:spMkLst>
        </pc:spChg>
        <pc:spChg chg="del">
          <ac:chgData name="Danielle" userId="e2554c37-e717-43a0-ba79-1183ca921ccd" providerId="ADAL" clId="{EBD7538D-5354-4754-B8BA-C834F2AEBE06}" dt="2020-06-04T20:50:44.898" v="251" actId="478"/>
          <ac:spMkLst>
            <pc:docMk/>
            <pc:sldMk cId="425517076" sldId="269"/>
            <ac:spMk id="4" creationId="{00000000-0000-0000-0000-000000000000}"/>
          </ac:spMkLst>
        </pc:spChg>
        <pc:spChg chg="add mod">
          <ac:chgData name="Danielle" userId="e2554c37-e717-43a0-ba79-1183ca921ccd" providerId="ADAL" clId="{EBD7538D-5354-4754-B8BA-C834F2AEBE06}" dt="2020-06-04T20:50:40.610" v="250" actId="20577"/>
          <ac:spMkLst>
            <pc:docMk/>
            <pc:sldMk cId="425517076" sldId="269"/>
            <ac:spMk id="6" creationId="{01DFE4A5-A07B-4383-8B62-3CDDC112B1B8}"/>
          </ac:spMkLst>
        </pc:spChg>
        <pc:spChg chg="add mod">
          <ac:chgData name="Danielle" userId="e2554c37-e717-43a0-ba79-1183ca921ccd" providerId="ADAL" clId="{EBD7538D-5354-4754-B8BA-C834F2AEBE06}" dt="2020-06-04T20:51:47.615" v="265" actId="164"/>
          <ac:spMkLst>
            <pc:docMk/>
            <pc:sldMk cId="425517076" sldId="269"/>
            <ac:spMk id="7" creationId="{02C369EA-F89F-430F-971C-BB974B53AB9A}"/>
          </ac:spMkLst>
        </pc:spChg>
        <pc:spChg chg="add del mod">
          <ac:chgData name="Danielle" userId="e2554c37-e717-43a0-ba79-1183ca921ccd" providerId="ADAL" clId="{EBD7538D-5354-4754-B8BA-C834F2AEBE06}" dt="2020-06-04T20:50:59.610" v="255"/>
          <ac:spMkLst>
            <pc:docMk/>
            <pc:sldMk cId="425517076" sldId="269"/>
            <ac:spMk id="8" creationId="{DB3023B5-6908-46B6-8884-36B7C700BB1C}"/>
          </ac:spMkLst>
        </pc:spChg>
        <pc:spChg chg="add mod">
          <ac:chgData name="Danielle" userId="e2554c37-e717-43a0-ba79-1183ca921ccd" providerId="ADAL" clId="{EBD7538D-5354-4754-B8BA-C834F2AEBE06}" dt="2020-06-04T20:51:47.615" v="265" actId="164"/>
          <ac:spMkLst>
            <pc:docMk/>
            <pc:sldMk cId="425517076" sldId="269"/>
            <ac:spMk id="9" creationId="{21B6EA90-D432-476F-B1F1-ED0E1FECC87B}"/>
          </ac:spMkLst>
        </pc:spChg>
        <pc:spChg chg="add del mod">
          <ac:chgData name="Danielle" userId="e2554c37-e717-43a0-ba79-1183ca921ccd" providerId="ADAL" clId="{EBD7538D-5354-4754-B8BA-C834F2AEBE06}" dt="2020-06-04T20:51:26.115" v="260"/>
          <ac:spMkLst>
            <pc:docMk/>
            <pc:sldMk cId="425517076" sldId="269"/>
            <ac:spMk id="10" creationId="{7E49BE0C-882A-49EA-8085-AC090AB96697}"/>
          </ac:spMkLst>
        </pc:spChg>
        <pc:spChg chg="add del mod">
          <ac:chgData name="Danielle" userId="e2554c37-e717-43a0-ba79-1183ca921ccd" providerId="ADAL" clId="{EBD7538D-5354-4754-B8BA-C834F2AEBE06}" dt="2020-06-04T20:51:26.115" v="260"/>
          <ac:spMkLst>
            <pc:docMk/>
            <pc:sldMk cId="425517076" sldId="269"/>
            <ac:spMk id="11" creationId="{C6E48A02-C83D-4BCF-983C-16067F5977D0}"/>
          </ac:spMkLst>
        </pc:spChg>
        <pc:spChg chg="mod">
          <ac:chgData name="Danielle" userId="e2554c37-e717-43a0-ba79-1183ca921ccd" providerId="ADAL" clId="{EBD7538D-5354-4754-B8BA-C834F2AEBE06}" dt="2020-06-04T20:51:47.615" v="265" actId="164"/>
          <ac:spMkLst>
            <pc:docMk/>
            <pc:sldMk cId="425517076" sldId="269"/>
            <ac:spMk id="12" creationId="{F3F835B0-72AF-49AE-9663-B6685C276C51}"/>
          </ac:spMkLst>
        </pc:spChg>
        <pc:grpChg chg="add mod">
          <ac:chgData name="Danielle" userId="e2554c37-e717-43a0-ba79-1183ca921ccd" providerId="ADAL" clId="{EBD7538D-5354-4754-B8BA-C834F2AEBE06}" dt="2020-06-04T20:51:54.266" v="267" actId="1076"/>
          <ac:grpSpMkLst>
            <pc:docMk/>
            <pc:sldMk cId="425517076" sldId="269"/>
            <ac:grpSpMk id="13" creationId="{9CB22D49-02FE-4B5D-A667-6F8005DBBBF3}"/>
          </ac:grpSpMkLst>
        </pc:grpChg>
        <pc:cxnChg chg="del">
          <ac:chgData name="Danielle" userId="e2554c37-e717-43a0-ba79-1183ca921ccd" providerId="ADAL" clId="{EBD7538D-5354-4754-B8BA-C834F2AEBE06}" dt="2020-06-04T20:50:44.898" v="251" actId="478"/>
          <ac:cxnSpMkLst>
            <pc:docMk/>
            <pc:sldMk cId="425517076" sldId="269"/>
            <ac:cxnSpMk id="5" creationId="{00000000-0000-0000-0000-000000000000}"/>
          </ac:cxnSpMkLst>
        </pc:cxnChg>
      </pc:sldChg>
      <pc:sldChg chg="modSp mod">
        <pc:chgData name="Danielle" userId="e2554c37-e717-43a0-ba79-1183ca921ccd" providerId="ADAL" clId="{EBD7538D-5354-4754-B8BA-C834F2AEBE06}" dt="2020-06-04T21:01:39.876" v="458" actId="1076"/>
        <pc:sldMkLst>
          <pc:docMk/>
          <pc:sldMk cId="766715328" sldId="270"/>
        </pc:sldMkLst>
        <pc:spChg chg="mod">
          <ac:chgData name="Danielle" userId="e2554c37-e717-43a0-ba79-1183ca921ccd" providerId="ADAL" clId="{EBD7538D-5354-4754-B8BA-C834F2AEBE06}" dt="2020-06-04T20:59:22.247" v="385" actId="14100"/>
          <ac:spMkLst>
            <pc:docMk/>
            <pc:sldMk cId="766715328" sldId="270"/>
            <ac:spMk id="2" creationId="{00000000-0000-0000-0000-000000000000}"/>
          </ac:spMkLst>
        </pc:spChg>
        <pc:graphicFrameChg chg="mod modGraphic">
          <ac:chgData name="Danielle" userId="e2554c37-e717-43a0-ba79-1183ca921ccd" providerId="ADAL" clId="{EBD7538D-5354-4754-B8BA-C834F2AEBE06}" dt="2020-06-04T21:01:39.876" v="458" actId="1076"/>
          <ac:graphicFrameMkLst>
            <pc:docMk/>
            <pc:sldMk cId="766715328" sldId="270"/>
            <ac:graphicFrameMk id="3" creationId="{00000000-0000-0000-0000-000000000000}"/>
          </ac:graphicFrameMkLst>
        </pc:graphicFrameChg>
      </pc:sldChg>
      <pc:sldChg chg="del">
        <pc:chgData name="Danielle" userId="e2554c37-e717-43a0-ba79-1183ca921ccd" providerId="ADAL" clId="{EBD7538D-5354-4754-B8BA-C834F2AEBE06}" dt="2020-06-04T20:46:42.921" v="222" actId="47"/>
        <pc:sldMkLst>
          <pc:docMk/>
          <pc:sldMk cId="1837175744" sldId="271"/>
        </pc:sldMkLst>
      </pc:sldChg>
      <pc:sldChg chg="addSp delSp modSp mod modAnim">
        <pc:chgData name="Danielle" userId="e2554c37-e717-43a0-ba79-1183ca921ccd" providerId="ADAL" clId="{EBD7538D-5354-4754-B8BA-C834F2AEBE06}" dt="2020-06-04T21:01:12.544" v="428" actId="20577"/>
        <pc:sldMkLst>
          <pc:docMk/>
          <pc:sldMk cId="2652050903" sldId="272"/>
        </pc:sldMkLst>
        <pc:spChg chg="add mod">
          <ac:chgData name="Danielle" userId="e2554c37-e717-43a0-ba79-1183ca921ccd" providerId="ADAL" clId="{EBD7538D-5354-4754-B8BA-C834F2AEBE06}" dt="2020-06-04T20:58:15.340" v="366" actId="164"/>
          <ac:spMkLst>
            <pc:docMk/>
            <pc:sldMk cId="2652050903" sldId="272"/>
            <ac:spMk id="2" creationId="{5FE02BC2-D6CE-4A41-BD78-2622E060E27A}"/>
          </ac:spMkLst>
        </pc:spChg>
        <pc:spChg chg="del">
          <ac:chgData name="Danielle" userId="e2554c37-e717-43a0-ba79-1183ca921ccd" providerId="ADAL" clId="{EBD7538D-5354-4754-B8BA-C834F2AEBE06}" dt="2020-06-04T20:56:08.708" v="303" actId="478"/>
          <ac:spMkLst>
            <pc:docMk/>
            <pc:sldMk cId="2652050903" sldId="272"/>
            <ac:spMk id="3" creationId="{00000000-0000-0000-0000-000000000000}"/>
          </ac:spMkLst>
        </pc:spChg>
        <pc:spChg chg="del">
          <ac:chgData name="Danielle" userId="e2554c37-e717-43a0-ba79-1183ca921ccd" providerId="ADAL" clId="{EBD7538D-5354-4754-B8BA-C834F2AEBE06}" dt="2020-06-04T20:56:08.708" v="303" actId="478"/>
          <ac:spMkLst>
            <pc:docMk/>
            <pc:sldMk cId="2652050903" sldId="272"/>
            <ac:spMk id="4" creationId="{00000000-0000-0000-0000-000000000000}"/>
          </ac:spMkLst>
        </pc:spChg>
        <pc:spChg chg="mod">
          <ac:chgData name="Danielle" userId="e2554c37-e717-43a0-ba79-1183ca921ccd" providerId="ADAL" clId="{EBD7538D-5354-4754-B8BA-C834F2AEBE06}" dt="2020-06-04T21:01:12.544" v="428" actId="20577"/>
          <ac:spMkLst>
            <pc:docMk/>
            <pc:sldMk cId="2652050903" sldId="272"/>
            <ac:spMk id="5" creationId="{00000000-0000-0000-0000-000000000000}"/>
          </ac:spMkLst>
        </pc:spChg>
        <pc:spChg chg="del">
          <ac:chgData name="Danielle" userId="e2554c37-e717-43a0-ba79-1183ca921ccd" providerId="ADAL" clId="{EBD7538D-5354-4754-B8BA-C834F2AEBE06}" dt="2020-06-04T20:56:08.708" v="303" actId="478"/>
          <ac:spMkLst>
            <pc:docMk/>
            <pc:sldMk cId="2652050903" sldId="272"/>
            <ac:spMk id="6" creationId="{00000000-0000-0000-0000-000000000000}"/>
          </ac:spMkLst>
        </pc:spChg>
        <pc:spChg chg="del">
          <ac:chgData name="Danielle" userId="e2554c37-e717-43a0-ba79-1183ca921ccd" providerId="ADAL" clId="{EBD7538D-5354-4754-B8BA-C834F2AEBE06}" dt="2020-06-04T20:56:08.708" v="303" actId="478"/>
          <ac:spMkLst>
            <pc:docMk/>
            <pc:sldMk cId="2652050903" sldId="272"/>
            <ac:spMk id="7" creationId="{00000000-0000-0000-0000-000000000000}"/>
          </ac:spMkLst>
        </pc:spChg>
        <pc:spChg chg="mod topLvl">
          <ac:chgData name="Danielle" userId="e2554c37-e717-43a0-ba79-1183ca921ccd" providerId="ADAL" clId="{EBD7538D-5354-4754-B8BA-C834F2AEBE06}" dt="2020-06-04T20:58:15.340" v="366" actId="164"/>
          <ac:spMkLst>
            <pc:docMk/>
            <pc:sldMk cId="2652050903" sldId="272"/>
            <ac:spMk id="9" creationId="{B93C2442-B15A-4A30-BAF1-588B93FAC4BD}"/>
          </ac:spMkLst>
        </pc:spChg>
        <pc:spChg chg="mod topLvl">
          <ac:chgData name="Danielle" userId="e2554c37-e717-43a0-ba79-1183ca921ccd" providerId="ADAL" clId="{EBD7538D-5354-4754-B8BA-C834F2AEBE06}" dt="2020-06-04T20:58:15.340" v="366" actId="164"/>
          <ac:spMkLst>
            <pc:docMk/>
            <pc:sldMk cId="2652050903" sldId="272"/>
            <ac:spMk id="10" creationId="{BE73DC1A-C347-4CFD-9419-13F6D8CF631E}"/>
          </ac:spMkLst>
        </pc:spChg>
        <pc:spChg chg="del mod topLvl">
          <ac:chgData name="Danielle" userId="e2554c37-e717-43a0-ba79-1183ca921ccd" providerId="ADAL" clId="{EBD7538D-5354-4754-B8BA-C834F2AEBE06}" dt="2020-06-04T20:56:57.121" v="324" actId="478"/>
          <ac:spMkLst>
            <pc:docMk/>
            <pc:sldMk cId="2652050903" sldId="272"/>
            <ac:spMk id="11" creationId="{B96D684D-ABF3-4E9A-9D01-DD6D93EC740B}"/>
          </ac:spMkLst>
        </pc:spChg>
        <pc:spChg chg="add mod ord">
          <ac:chgData name="Danielle" userId="e2554c37-e717-43a0-ba79-1183ca921ccd" providerId="ADAL" clId="{EBD7538D-5354-4754-B8BA-C834F2AEBE06}" dt="2020-06-04T20:58:15.340" v="366" actId="164"/>
          <ac:spMkLst>
            <pc:docMk/>
            <pc:sldMk cId="2652050903" sldId="272"/>
            <ac:spMk id="12" creationId="{D50F5D02-137B-48FF-BC17-BBBFBE2C5C28}"/>
          </ac:spMkLst>
        </pc:spChg>
        <pc:spChg chg="add mod">
          <ac:chgData name="Danielle" userId="e2554c37-e717-43a0-ba79-1183ca921ccd" providerId="ADAL" clId="{EBD7538D-5354-4754-B8BA-C834F2AEBE06}" dt="2020-06-04T20:58:15.340" v="366" actId="164"/>
          <ac:spMkLst>
            <pc:docMk/>
            <pc:sldMk cId="2652050903" sldId="272"/>
            <ac:spMk id="13" creationId="{CF994EF6-E511-4EC7-A75B-4989DCCF42AC}"/>
          </ac:spMkLst>
        </pc:spChg>
        <pc:grpChg chg="add del mod">
          <ac:chgData name="Danielle" userId="e2554c37-e717-43a0-ba79-1183ca921ccd" providerId="ADAL" clId="{EBD7538D-5354-4754-B8BA-C834F2AEBE06}" dt="2020-06-04T20:56:54.423" v="323" actId="165"/>
          <ac:grpSpMkLst>
            <pc:docMk/>
            <pc:sldMk cId="2652050903" sldId="272"/>
            <ac:grpSpMk id="8" creationId="{1344C743-2248-4DDB-AEF2-91D9AEA44888}"/>
          </ac:grpSpMkLst>
        </pc:grpChg>
        <pc:grpChg chg="add mod">
          <ac:chgData name="Danielle" userId="e2554c37-e717-43a0-ba79-1183ca921ccd" providerId="ADAL" clId="{EBD7538D-5354-4754-B8BA-C834F2AEBE06}" dt="2020-06-04T20:58:18.926" v="367" actId="1076"/>
          <ac:grpSpMkLst>
            <pc:docMk/>
            <pc:sldMk cId="2652050903" sldId="272"/>
            <ac:grpSpMk id="14" creationId="{B0948B32-1E11-4F29-B0CA-79388927FF32}"/>
          </ac:grpSpMkLst>
        </pc:grpChg>
      </pc:sldChg>
      <pc:sldChg chg="modSp mod modAnim">
        <pc:chgData name="Danielle" userId="e2554c37-e717-43a0-ba79-1183ca921ccd" providerId="ADAL" clId="{EBD7538D-5354-4754-B8BA-C834F2AEBE06}" dt="2020-06-04T21:01:28.315" v="457" actId="20577"/>
        <pc:sldMkLst>
          <pc:docMk/>
          <pc:sldMk cId="399554257" sldId="274"/>
        </pc:sldMkLst>
        <pc:spChg chg="mod">
          <ac:chgData name="Danielle" userId="e2554c37-e717-43a0-ba79-1183ca921ccd" providerId="ADAL" clId="{EBD7538D-5354-4754-B8BA-C834F2AEBE06}" dt="2020-06-04T21:01:28.315" v="457" actId="20577"/>
          <ac:spMkLst>
            <pc:docMk/>
            <pc:sldMk cId="399554257" sldId="274"/>
            <ac:spMk id="16" creationId="{00000000-0000-0000-0000-000000000000}"/>
          </ac:spMkLst>
        </pc:spChg>
        <pc:graphicFrameChg chg="mod modGraphic">
          <ac:chgData name="Danielle" userId="e2554c37-e717-43a0-ba79-1183ca921ccd" providerId="ADAL" clId="{EBD7538D-5354-4754-B8BA-C834F2AEBE06}" dt="2020-06-04T20:58:54.623" v="380" actId="1076"/>
          <ac:graphicFrameMkLst>
            <pc:docMk/>
            <pc:sldMk cId="399554257" sldId="274"/>
            <ac:graphicFrameMk id="15" creationId="{00000000-0000-0000-0000-000000000000}"/>
          </ac:graphicFrameMkLst>
        </pc:graphicFrameChg>
      </pc:sldChg>
      <pc:sldChg chg="modSp">
        <pc:chgData name="Danielle" userId="e2554c37-e717-43a0-ba79-1183ca921ccd" providerId="ADAL" clId="{EBD7538D-5354-4754-B8BA-C834F2AEBE06}" dt="2020-06-04T20:59:03.128" v="381" actId="2711"/>
        <pc:sldMkLst>
          <pc:docMk/>
          <pc:sldMk cId="360998883" sldId="275"/>
        </pc:sldMkLst>
        <pc:spChg chg="mod">
          <ac:chgData name="Danielle" userId="e2554c37-e717-43a0-ba79-1183ca921ccd" providerId="ADAL" clId="{EBD7538D-5354-4754-B8BA-C834F2AEBE06}" dt="2020-06-04T20:59:03.128" v="381" actId="2711"/>
          <ac:spMkLst>
            <pc:docMk/>
            <pc:sldMk cId="360998883" sldId="275"/>
            <ac:spMk id="7"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8"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0"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1"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3"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4"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6"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7"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8"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19" creationId="{00000000-0000-0000-0000-000000000000}"/>
          </ac:spMkLst>
        </pc:spChg>
        <pc:spChg chg="mod">
          <ac:chgData name="Danielle" userId="e2554c37-e717-43a0-ba79-1183ca921ccd" providerId="ADAL" clId="{EBD7538D-5354-4754-B8BA-C834F2AEBE06}" dt="2020-06-04T20:59:03.128" v="381" actId="2711"/>
          <ac:spMkLst>
            <pc:docMk/>
            <pc:sldMk cId="360998883" sldId="275"/>
            <ac:spMk id="20" creationId="{00000000-0000-0000-0000-000000000000}"/>
          </ac:spMkLst>
        </pc:spChg>
        <pc:grpChg chg="mod">
          <ac:chgData name="Danielle" userId="e2554c37-e717-43a0-ba79-1183ca921ccd" providerId="ADAL" clId="{EBD7538D-5354-4754-B8BA-C834F2AEBE06}" dt="2020-06-04T20:59:03.128" v="381" actId="2711"/>
          <ac:grpSpMkLst>
            <pc:docMk/>
            <pc:sldMk cId="360998883" sldId="275"/>
            <ac:grpSpMk id="3" creationId="{00000000-0000-0000-0000-000000000000}"/>
          </ac:grpSpMkLst>
        </pc:grpChg>
      </pc:sldChg>
      <pc:sldChg chg="modSp mod">
        <pc:chgData name="Danielle" userId="e2554c37-e717-43a0-ba79-1183ca921ccd" providerId="ADAL" clId="{EBD7538D-5354-4754-B8BA-C834F2AEBE06}" dt="2020-06-04T21:01:00.553" v="417" actId="20577"/>
        <pc:sldMkLst>
          <pc:docMk/>
          <pc:sldMk cId="1755801657" sldId="276"/>
        </pc:sldMkLst>
        <pc:spChg chg="mod">
          <ac:chgData name="Danielle" userId="e2554c37-e717-43a0-ba79-1183ca921ccd" providerId="ADAL" clId="{EBD7538D-5354-4754-B8BA-C834F2AEBE06}" dt="2020-06-04T21:01:00.553" v="417" actId="20577"/>
          <ac:spMkLst>
            <pc:docMk/>
            <pc:sldMk cId="1755801657" sldId="276"/>
            <ac:spMk id="2" creationId="{00000000-0000-0000-0000-000000000000}"/>
          </ac:spMkLst>
        </pc:spChg>
        <pc:graphicFrameChg chg="mod modGraphic">
          <ac:chgData name="Danielle" userId="e2554c37-e717-43a0-ba79-1183ca921ccd" providerId="ADAL" clId="{EBD7538D-5354-4754-B8BA-C834F2AEBE06}" dt="2020-06-04T21:00:15.794" v="404" actId="2711"/>
          <ac:graphicFrameMkLst>
            <pc:docMk/>
            <pc:sldMk cId="1755801657" sldId="276"/>
            <ac:graphicFrameMk id="3" creationId="{00000000-0000-0000-0000-000000000000}"/>
          </ac:graphicFrameMkLst>
        </pc:graphicFrameChg>
      </pc:sldChg>
      <pc:sldChg chg="addSp modSp add mod modAnim">
        <pc:chgData name="Danielle" userId="e2554c37-e717-43a0-ba79-1183ca921ccd" providerId="ADAL" clId="{EBD7538D-5354-4754-B8BA-C834F2AEBE06}" dt="2020-06-04T20:46:37.338" v="221"/>
        <pc:sldMkLst>
          <pc:docMk/>
          <pc:sldMk cId="2226164376" sldId="277"/>
        </pc:sldMkLst>
        <pc:spChg chg="mod">
          <ac:chgData name="Danielle" userId="e2554c37-e717-43a0-ba79-1183ca921ccd" providerId="ADAL" clId="{EBD7538D-5354-4754-B8BA-C834F2AEBE06}" dt="2020-06-04T20:45:08.870" v="212" actId="6549"/>
          <ac:spMkLst>
            <pc:docMk/>
            <pc:sldMk cId="2226164376" sldId="277"/>
            <ac:spMk id="2" creationId="{00000000-0000-0000-0000-000000000000}"/>
          </ac:spMkLst>
        </pc:spChg>
        <pc:picChg chg="add mod">
          <ac:chgData name="Danielle" userId="e2554c37-e717-43a0-ba79-1183ca921ccd" providerId="ADAL" clId="{EBD7538D-5354-4754-B8BA-C834F2AEBE06}" dt="2020-06-04T20:46:18.539" v="218"/>
          <ac:picMkLst>
            <pc:docMk/>
            <pc:sldMk cId="2226164376" sldId="277"/>
            <ac:picMk id="4" creationId="{CC20E5AB-E30C-4561-9929-3C69F7227F03}"/>
          </ac:picMkLst>
        </pc:picChg>
      </pc:sldChg>
      <pc:sldMasterChg chg="modSp mod modSldLayout">
        <pc:chgData name="Danielle" userId="e2554c37-e717-43a0-ba79-1183ca921ccd" providerId="ADAL" clId="{EBD7538D-5354-4754-B8BA-C834F2AEBE06}" dt="2020-06-04T20:16:02.786" v="2" actId="2711"/>
        <pc:sldMasterMkLst>
          <pc:docMk/>
          <pc:sldMasterMk cId="3484405657" sldId="2147483648"/>
        </pc:sldMasterMkLst>
        <pc:spChg chg="mod">
          <ac:chgData name="Danielle" userId="e2554c37-e717-43a0-ba79-1183ca921ccd" providerId="ADAL" clId="{EBD7538D-5354-4754-B8BA-C834F2AEBE06}" dt="2020-06-04T20:15:52.056" v="1" actId="2711"/>
          <ac:spMkLst>
            <pc:docMk/>
            <pc:sldMasterMk cId="3484405657" sldId="2147483648"/>
            <ac:spMk id="18" creationId="{00000000-0000-0000-0000-000000000000}"/>
          </ac:spMkLst>
        </pc:spChg>
        <pc:spChg chg="mod">
          <ac:chgData name="Danielle" userId="e2554c37-e717-43a0-ba79-1183ca921ccd" providerId="ADAL" clId="{EBD7538D-5354-4754-B8BA-C834F2AEBE06}" dt="2020-06-04T20:15:52.056" v="1" actId="2711"/>
          <ac:spMkLst>
            <pc:docMk/>
            <pc:sldMasterMk cId="3484405657" sldId="2147483648"/>
            <ac:spMk id="19" creationId="{00000000-0000-0000-0000-000000000000}"/>
          </ac:spMkLst>
        </pc:spChg>
        <pc:picChg chg="mod">
          <ac:chgData name="Danielle" userId="e2554c37-e717-43a0-ba79-1183ca921ccd" providerId="ADAL" clId="{EBD7538D-5354-4754-B8BA-C834F2AEBE06}" dt="2020-06-04T20:15:52.056" v="1" actId="2711"/>
          <ac:picMkLst>
            <pc:docMk/>
            <pc:sldMasterMk cId="3484405657" sldId="2147483648"/>
            <ac:picMk id="14" creationId="{00000000-0000-0000-0000-000000000000}"/>
          </ac:picMkLst>
        </pc:picChg>
        <pc:picChg chg="mod">
          <ac:chgData name="Danielle" userId="e2554c37-e717-43a0-ba79-1183ca921ccd" providerId="ADAL" clId="{EBD7538D-5354-4754-B8BA-C834F2AEBE06}" dt="2020-06-04T20:15:52.056" v="1" actId="2711"/>
          <ac:picMkLst>
            <pc:docMk/>
            <pc:sldMasterMk cId="3484405657" sldId="2147483648"/>
            <ac:picMk id="15" creationId="{00000000-0000-0000-0000-000000000000}"/>
          </ac:picMkLst>
        </pc:picChg>
        <pc:picChg chg="mod">
          <ac:chgData name="Danielle" userId="e2554c37-e717-43a0-ba79-1183ca921ccd" providerId="ADAL" clId="{EBD7538D-5354-4754-B8BA-C834F2AEBE06}" dt="2020-06-04T20:15:52.056" v="1" actId="2711"/>
          <ac:picMkLst>
            <pc:docMk/>
            <pc:sldMasterMk cId="3484405657" sldId="2147483648"/>
            <ac:picMk id="16" creationId="{00000000-0000-0000-0000-000000000000}"/>
          </ac:picMkLst>
        </pc:picChg>
        <pc:picChg chg="mod">
          <ac:chgData name="Danielle" userId="e2554c37-e717-43a0-ba79-1183ca921ccd" providerId="ADAL" clId="{EBD7538D-5354-4754-B8BA-C834F2AEBE06}" dt="2020-06-04T20:15:52.056" v="1" actId="2711"/>
          <ac:picMkLst>
            <pc:docMk/>
            <pc:sldMasterMk cId="3484405657" sldId="2147483648"/>
            <ac:picMk id="17" creationId="{00000000-0000-0000-0000-000000000000}"/>
          </ac:picMkLst>
        </pc:picChg>
        <pc:picChg chg="mod">
          <ac:chgData name="Danielle" userId="e2554c37-e717-43a0-ba79-1183ca921ccd" providerId="ADAL" clId="{EBD7538D-5354-4754-B8BA-C834F2AEBE06}" dt="2020-06-04T20:15:52.056" v="1" actId="2711"/>
          <ac:picMkLst>
            <pc:docMk/>
            <pc:sldMasterMk cId="3484405657" sldId="2147483648"/>
            <ac:picMk id="21" creationId="{00000000-0000-0000-0000-000000000000}"/>
          </ac:picMkLst>
        </pc:picChg>
        <pc:sldLayoutChg chg="modSp mod">
          <pc:chgData name="Danielle" userId="e2554c37-e717-43a0-ba79-1183ca921ccd" providerId="ADAL" clId="{EBD7538D-5354-4754-B8BA-C834F2AEBE06}" dt="2020-06-04T20:16:02.786" v="2" actId="2711"/>
          <pc:sldLayoutMkLst>
            <pc:docMk/>
            <pc:sldMasterMk cId="3484405657" sldId="2147483648"/>
            <pc:sldLayoutMk cId="694204445" sldId="2147483662"/>
          </pc:sldLayoutMkLst>
          <pc:spChg chg="mod">
            <ac:chgData name="Danielle" userId="e2554c37-e717-43a0-ba79-1183ca921ccd" providerId="ADAL" clId="{EBD7538D-5354-4754-B8BA-C834F2AEBE06}" dt="2020-06-04T20:16:02.786" v="2" actId="2711"/>
            <ac:spMkLst>
              <pc:docMk/>
              <pc:sldMasterMk cId="3484405657" sldId="2147483648"/>
              <pc:sldLayoutMk cId="694204445" sldId="2147483662"/>
              <ac:spMk id="2" creationId="{00000000-0000-0000-0000-000000000000}"/>
            </ac:spMkLst>
          </pc:spChg>
        </pc:sldLayoutChg>
      </pc:sldMasterChg>
      <pc:sldMasterChg chg="modSp modSldLayout">
        <pc:chgData name="Danielle" userId="e2554c37-e717-43a0-ba79-1183ca921ccd" providerId="ADAL" clId="{EBD7538D-5354-4754-B8BA-C834F2AEBE06}" dt="2020-06-04T20:16:59.235" v="16" actId="478"/>
        <pc:sldMasterMkLst>
          <pc:docMk/>
          <pc:sldMasterMk cId="2492940549" sldId="2147483650"/>
        </pc:sldMasterMkLst>
        <pc:spChg chg="mod">
          <ac:chgData name="Danielle" userId="e2554c37-e717-43a0-ba79-1183ca921ccd" providerId="ADAL" clId="{EBD7538D-5354-4754-B8BA-C834F2AEBE06}" dt="2020-06-04T20:16:09.532" v="3" actId="2711"/>
          <ac:spMkLst>
            <pc:docMk/>
            <pc:sldMasterMk cId="2492940549" sldId="2147483650"/>
            <ac:spMk id="14" creationId="{00000000-0000-0000-0000-000000000000}"/>
          </ac:spMkLst>
        </pc:spChg>
        <pc:spChg chg="mod">
          <ac:chgData name="Danielle" userId="e2554c37-e717-43a0-ba79-1183ca921ccd" providerId="ADAL" clId="{EBD7538D-5354-4754-B8BA-C834F2AEBE06}" dt="2020-06-04T20:16:09.532" v="3" actId="2711"/>
          <ac:spMkLst>
            <pc:docMk/>
            <pc:sldMasterMk cId="2492940549" sldId="2147483650"/>
            <ac:spMk id="15" creationId="{00000000-0000-0000-0000-000000000000}"/>
          </ac:spMkLst>
        </pc:spChg>
        <pc:spChg chg="mod">
          <ac:chgData name="Danielle" userId="e2554c37-e717-43a0-ba79-1183ca921ccd" providerId="ADAL" clId="{EBD7538D-5354-4754-B8BA-C834F2AEBE06}" dt="2020-06-04T20:16:09.532" v="3" actId="2711"/>
          <ac:spMkLst>
            <pc:docMk/>
            <pc:sldMasterMk cId="2492940549" sldId="2147483650"/>
            <ac:spMk id="16" creationId="{00000000-0000-0000-0000-000000000000}"/>
          </ac:spMkLst>
        </pc:spChg>
        <pc:spChg chg="mod">
          <ac:chgData name="Danielle" userId="e2554c37-e717-43a0-ba79-1183ca921ccd" providerId="ADAL" clId="{EBD7538D-5354-4754-B8BA-C834F2AEBE06}" dt="2020-06-04T20:16:09.532" v="3" actId="2711"/>
          <ac:spMkLst>
            <pc:docMk/>
            <pc:sldMasterMk cId="2492940549" sldId="2147483650"/>
            <ac:spMk id="17" creationId="{00000000-0000-0000-0000-000000000000}"/>
          </ac:spMkLst>
        </pc:spChg>
        <pc:spChg chg="mod">
          <ac:chgData name="Danielle" userId="e2554c37-e717-43a0-ba79-1183ca921ccd" providerId="ADAL" clId="{EBD7538D-5354-4754-B8BA-C834F2AEBE06}" dt="2020-06-04T20:16:09.532" v="3" actId="2711"/>
          <ac:spMkLst>
            <pc:docMk/>
            <pc:sldMasterMk cId="2492940549" sldId="2147483650"/>
            <ac:spMk id="18" creationId="{00000000-0000-0000-0000-000000000000}"/>
          </ac:spMkLst>
        </pc:spChg>
        <pc:picChg chg="mod">
          <ac:chgData name="Danielle" userId="e2554c37-e717-43a0-ba79-1183ca921ccd" providerId="ADAL" clId="{EBD7538D-5354-4754-B8BA-C834F2AEBE06}" dt="2020-06-04T20:16:09.532" v="3" actId="2711"/>
          <ac:picMkLst>
            <pc:docMk/>
            <pc:sldMasterMk cId="2492940549" sldId="2147483650"/>
            <ac:picMk id="13" creationId="{00000000-0000-0000-0000-000000000000}"/>
          </ac:picMkLst>
        </pc:picChg>
        <pc:picChg chg="mod">
          <ac:chgData name="Danielle" userId="e2554c37-e717-43a0-ba79-1183ca921ccd" providerId="ADAL" clId="{EBD7538D-5354-4754-B8BA-C834F2AEBE06}" dt="2020-06-04T20:16:09.532" v="3" actId="2711"/>
          <ac:picMkLst>
            <pc:docMk/>
            <pc:sldMasterMk cId="2492940549" sldId="2147483650"/>
            <ac:picMk id="29" creationId="{00000000-0000-0000-0000-000000000000}"/>
          </ac:picMkLst>
        </pc:picChg>
        <pc:picChg chg="mod">
          <ac:chgData name="Danielle" userId="e2554c37-e717-43a0-ba79-1183ca921ccd" providerId="ADAL" clId="{EBD7538D-5354-4754-B8BA-C834F2AEBE06}" dt="2020-06-04T20:16:09.532" v="3" actId="2711"/>
          <ac:picMkLst>
            <pc:docMk/>
            <pc:sldMasterMk cId="2492940549" sldId="2147483650"/>
            <ac:picMk id="31" creationId="{00000000-0000-0000-0000-000000000000}"/>
          </ac:picMkLst>
        </pc:picChg>
        <pc:picChg chg="mod">
          <ac:chgData name="Danielle" userId="e2554c37-e717-43a0-ba79-1183ca921ccd" providerId="ADAL" clId="{EBD7538D-5354-4754-B8BA-C834F2AEBE06}" dt="2020-06-04T20:16:09.532" v="3" actId="2711"/>
          <ac:picMkLst>
            <pc:docMk/>
            <pc:sldMasterMk cId="2492940549" sldId="2147483650"/>
            <ac:picMk id="32" creationId="{00000000-0000-0000-0000-000000000000}"/>
          </ac:picMkLst>
        </pc:picChg>
        <pc:picChg chg="mod">
          <ac:chgData name="Danielle" userId="e2554c37-e717-43a0-ba79-1183ca921ccd" providerId="ADAL" clId="{EBD7538D-5354-4754-B8BA-C834F2AEBE06}" dt="2020-06-04T20:16:09.532" v="3" actId="2711"/>
          <ac:picMkLst>
            <pc:docMk/>
            <pc:sldMasterMk cId="2492940549" sldId="2147483650"/>
            <ac:picMk id="33" creationId="{00000000-0000-0000-0000-000000000000}"/>
          </ac:picMkLst>
        </pc:picChg>
        <pc:picChg chg="mod">
          <ac:chgData name="Danielle" userId="e2554c37-e717-43a0-ba79-1183ca921ccd" providerId="ADAL" clId="{EBD7538D-5354-4754-B8BA-C834F2AEBE06}" dt="2020-06-04T20:16:09.532" v="3" actId="2711"/>
          <ac:picMkLst>
            <pc:docMk/>
            <pc:sldMasterMk cId="2492940549" sldId="2147483650"/>
            <ac:picMk id="34" creationId="{00000000-0000-0000-0000-000000000000}"/>
          </ac:picMkLst>
        </pc:picChg>
        <pc:picChg chg="mod">
          <ac:chgData name="Danielle" userId="e2554c37-e717-43a0-ba79-1183ca921ccd" providerId="ADAL" clId="{EBD7538D-5354-4754-B8BA-C834F2AEBE06}" dt="2020-06-04T20:16:09.532" v="3" actId="2711"/>
          <ac:picMkLst>
            <pc:docMk/>
            <pc:sldMasterMk cId="2492940549" sldId="2147483650"/>
            <ac:picMk id="35" creationId="{00000000-0000-0000-0000-000000000000}"/>
          </ac:picMkLst>
        </pc:picChg>
        <pc:sldLayoutChg chg="modSp mod">
          <pc:chgData name="Danielle" userId="e2554c37-e717-43a0-ba79-1183ca921ccd" providerId="ADAL" clId="{EBD7538D-5354-4754-B8BA-C834F2AEBE06}" dt="2020-06-04T20:16:46.162" v="11" actId="1035"/>
          <pc:sldLayoutMkLst>
            <pc:docMk/>
            <pc:sldMasterMk cId="2492940549" sldId="2147483650"/>
            <pc:sldLayoutMk cId="1144820073" sldId="2147483663"/>
          </pc:sldLayoutMkLst>
          <pc:spChg chg="mod">
            <ac:chgData name="Danielle" userId="e2554c37-e717-43a0-ba79-1183ca921ccd" providerId="ADAL" clId="{EBD7538D-5354-4754-B8BA-C834F2AEBE06}" dt="2020-06-04T20:16:36.576" v="6" actId="2711"/>
            <ac:spMkLst>
              <pc:docMk/>
              <pc:sldMasterMk cId="2492940549" sldId="2147483650"/>
              <pc:sldLayoutMk cId="1144820073" sldId="2147483663"/>
              <ac:spMk id="2" creationId="{00000000-0000-0000-0000-000000000000}"/>
            </ac:spMkLst>
          </pc:spChg>
          <pc:spChg chg="mod">
            <ac:chgData name="Danielle" userId="e2554c37-e717-43a0-ba79-1183ca921ccd" providerId="ADAL" clId="{EBD7538D-5354-4754-B8BA-C834F2AEBE06}" dt="2020-06-04T20:16:36.576" v="6" actId="2711"/>
            <ac:spMkLst>
              <pc:docMk/>
              <pc:sldMasterMk cId="2492940549" sldId="2147483650"/>
              <pc:sldLayoutMk cId="1144820073" sldId="2147483663"/>
              <ac:spMk id="8" creationId="{00000000-0000-0000-0000-000000000000}"/>
            </ac:spMkLst>
          </pc:spChg>
          <pc:spChg chg="mod">
            <ac:chgData name="Danielle" userId="e2554c37-e717-43a0-ba79-1183ca921ccd" providerId="ADAL" clId="{EBD7538D-5354-4754-B8BA-C834F2AEBE06}" dt="2020-06-04T20:16:46.162" v="11" actId="1035"/>
            <ac:spMkLst>
              <pc:docMk/>
              <pc:sldMasterMk cId="2492940549" sldId="2147483650"/>
              <pc:sldLayoutMk cId="1144820073" sldId="2147483663"/>
              <ac:spMk id="9" creationId="{00000000-0000-0000-0000-000000000000}"/>
            </ac:spMkLst>
          </pc:spChg>
          <pc:spChg chg="mod">
            <ac:chgData name="Danielle" userId="e2554c37-e717-43a0-ba79-1183ca921ccd" providerId="ADAL" clId="{EBD7538D-5354-4754-B8BA-C834F2AEBE06}" dt="2020-06-04T20:16:44.052" v="9" actId="1036"/>
            <ac:spMkLst>
              <pc:docMk/>
              <pc:sldMasterMk cId="2492940549" sldId="2147483650"/>
              <pc:sldLayoutMk cId="1144820073" sldId="2147483663"/>
              <ac:spMk id="10" creationId="{00000000-0000-0000-0000-000000000000}"/>
            </ac:spMkLst>
          </pc:spChg>
          <pc:cxnChg chg="mod">
            <ac:chgData name="Danielle" userId="e2554c37-e717-43a0-ba79-1183ca921ccd" providerId="ADAL" clId="{EBD7538D-5354-4754-B8BA-C834F2AEBE06}" dt="2020-06-04T20:16:33.779" v="5" actId="13822"/>
            <ac:cxnSpMkLst>
              <pc:docMk/>
              <pc:sldMasterMk cId="2492940549" sldId="2147483650"/>
              <pc:sldLayoutMk cId="1144820073" sldId="2147483663"/>
              <ac:cxnSpMk id="3" creationId="{00000000-0000-0000-0000-000000000000}"/>
            </ac:cxnSpMkLst>
          </pc:cxnChg>
          <pc:cxnChg chg="mod">
            <ac:chgData name="Danielle" userId="e2554c37-e717-43a0-ba79-1183ca921ccd" providerId="ADAL" clId="{EBD7538D-5354-4754-B8BA-C834F2AEBE06}" dt="2020-06-04T20:16:33.779" v="5" actId="13822"/>
            <ac:cxnSpMkLst>
              <pc:docMk/>
              <pc:sldMasterMk cId="2492940549" sldId="2147483650"/>
              <pc:sldLayoutMk cId="1144820073" sldId="2147483663"/>
              <ac:cxnSpMk id="4" creationId="{00000000-0000-0000-0000-000000000000}"/>
            </ac:cxnSpMkLst>
          </pc:cxnChg>
          <pc:cxnChg chg="mod">
            <ac:chgData name="Danielle" userId="e2554c37-e717-43a0-ba79-1183ca921ccd" providerId="ADAL" clId="{EBD7538D-5354-4754-B8BA-C834F2AEBE06}" dt="2020-06-04T20:16:33.779" v="5" actId="13822"/>
            <ac:cxnSpMkLst>
              <pc:docMk/>
              <pc:sldMasterMk cId="2492940549" sldId="2147483650"/>
              <pc:sldLayoutMk cId="1144820073" sldId="2147483663"/>
              <ac:cxnSpMk id="5" creationId="{00000000-0000-0000-0000-000000000000}"/>
            </ac:cxnSpMkLst>
          </pc:cxnChg>
          <pc:cxnChg chg="mod">
            <ac:chgData name="Danielle" userId="e2554c37-e717-43a0-ba79-1183ca921ccd" providerId="ADAL" clId="{EBD7538D-5354-4754-B8BA-C834F2AEBE06}" dt="2020-06-04T20:16:33.779" v="5" actId="13822"/>
            <ac:cxnSpMkLst>
              <pc:docMk/>
              <pc:sldMasterMk cId="2492940549" sldId="2147483650"/>
              <pc:sldLayoutMk cId="1144820073" sldId="2147483663"/>
              <ac:cxnSpMk id="6" creationId="{00000000-0000-0000-0000-000000000000}"/>
            </ac:cxnSpMkLst>
          </pc:cxnChg>
          <pc:cxnChg chg="mod">
            <ac:chgData name="Danielle" userId="e2554c37-e717-43a0-ba79-1183ca921ccd" providerId="ADAL" clId="{EBD7538D-5354-4754-B8BA-C834F2AEBE06}" dt="2020-06-04T20:16:33.779" v="5" actId="13822"/>
            <ac:cxnSpMkLst>
              <pc:docMk/>
              <pc:sldMasterMk cId="2492940549" sldId="2147483650"/>
              <pc:sldLayoutMk cId="1144820073" sldId="2147483663"/>
              <ac:cxnSpMk id="7" creationId="{00000000-0000-0000-0000-000000000000}"/>
            </ac:cxnSpMkLst>
          </pc:cxnChg>
        </pc:sldLayoutChg>
        <pc:sldLayoutChg chg="modSp mod">
          <pc:chgData name="Danielle" userId="e2554c37-e717-43a0-ba79-1183ca921ccd" providerId="ADAL" clId="{EBD7538D-5354-4754-B8BA-C834F2AEBE06}" dt="2020-06-04T20:16:55.639" v="15" actId="1036"/>
          <pc:sldLayoutMkLst>
            <pc:docMk/>
            <pc:sldMasterMk cId="2492940549" sldId="2147483650"/>
            <pc:sldLayoutMk cId="1144820073" sldId="2147483664"/>
          </pc:sldLayoutMkLst>
          <pc:spChg chg="mod">
            <ac:chgData name="Danielle" userId="e2554c37-e717-43a0-ba79-1183ca921ccd" providerId="ADAL" clId="{EBD7538D-5354-4754-B8BA-C834F2AEBE06}" dt="2020-06-04T20:16:55.639" v="15" actId="1036"/>
            <ac:spMkLst>
              <pc:docMk/>
              <pc:sldMasterMk cId="2492940549" sldId="2147483650"/>
              <pc:sldLayoutMk cId="1144820073" sldId="2147483664"/>
              <ac:spMk id="2" creationId="{00000000-0000-0000-0000-000000000000}"/>
            </ac:spMkLst>
          </pc:spChg>
          <pc:spChg chg="mod">
            <ac:chgData name="Danielle" userId="e2554c37-e717-43a0-ba79-1183ca921ccd" providerId="ADAL" clId="{EBD7538D-5354-4754-B8BA-C834F2AEBE06}" dt="2020-06-04T20:16:55.639" v="15" actId="1036"/>
            <ac:spMkLst>
              <pc:docMk/>
              <pc:sldMasterMk cId="2492940549" sldId="2147483650"/>
              <pc:sldLayoutMk cId="1144820073" sldId="2147483664"/>
              <ac:spMk id="3" creationId="{00000000-0000-0000-0000-000000000000}"/>
            </ac:spMkLst>
          </pc:spChg>
        </pc:sldLayoutChg>
        <pc:sldLayoutChg chg="modSp">
          <pc:chgData name="Danielle" userId="e2554c37-e717-43a0-ba79-1183ca921ccd" providerId="ADAL" clId="{EBD7538D-5354-4754-B8BA-C834F2AEBE06}" dt="2020-06-04T20:16:25.830" v="4" actId="2711"/>
          <pc:sldLayoutMkLst>
            <pc:docMk/>
            <pc:sldMasterMk cId="2492940549" sldId="2147483650"/>
            <pc:sldLayoutMk cId="1633643332" sldId="2147483665"/>
          </pc:sldLayoutMkLst>
          <pc:spChg chg="mod">
            <ac:chgData name="Danielle" userId="e2554c37-e717-43a0-ba79-1183ca921ccd" providerId="ADAL" clId="{EBD7538D-5354-4754-B8BA-C834F2AEBE06}" dt="2020-06-04T20:16:25.830" v="4" actId="2711"/>
            <ac:spMkLst>
              <pc:docMk/>
              <pc:sldMasterMk cId="2492940549" sldId="2147483650"/>
              <pc:sldLayoutMk cId="1633643332" sldId="2147483665"/>
              <ac:spMk id="7" creationId="{00000000-0000-0000-0000-000000000000}"/>
            </ac:spMkLst>
          </pc:spChg>
        </pc:sldLayoutChg>
        <pc:sldLayoutChg chg="delSp mod">
          <pc:chgData name="Danielle" userId="e2554c37-e717-43a0-ba79-1183ca921ccd" providerId="ADAL" clId="{EBD7538D-5354-4754-B8BA-C834F2AEBE06}" dt="2020-06-04T20:16:59.235" v="16" actId="478"/>
          <pc:sldLayoutMkLst>
            <pc:docMk/>
            <pc:sldMasterMk cId="2492940549" sldId="2147483650"/>
            <pc:sldLayoutMk cId="2954215643" sldId="2147483666"/>
          </pc:sldLayoutMkLst>
          <pc:spChg chg="del">
            <ac:chgData name="Danielle" userId="e2554c37-e717-43a0-ba79-1183ca921ccd" providerId="ADAL" clId="{EBD7538D-5354-4754-B8BA-C834F2AEBE06}" dt="2020-06-04T20:16:59.235" v="16" actId="478"/>
            <ac:spMkLst>
              <pc:docMk/>
              <pc:sldMasterMk cId="2492940549" sldId="2147483650"/>
              <pc:sldLayoutMk cId="2954215643" sldId="2147483666"/>
              <ac:spMk id="2" creationId="{00000000-0000-0000-0000-000000000000}"/>
            </ac:spMkLst>
          </pc:spChg>
          <pc:spChg chg="del">
            <ac:chgData name="Danielle" userId="e2554c37-e717-43a0-ba79-1183ca921ccd" providerId="ADAL" clId="{EBD7538D-5354-4754-B8BA-C834F2AEBE06}" dt="2020-06-04T20:16:59.235" v="16" actId="478"/>
            <ac:spMkLst>
              <pc:docMk/>
              <pc:sldMasterMk cId="2492940549" sldId="2147483650"/>
              <pc:sldLayoutMk cId="2954215643" sldId="2147483666"/>
              <ac:spMk id="3" creationId="{00000000-0000-0000-0000-000000000000}"/>
            </ac:spMkLst>
          </pc:spChg>
          <pc:spChg chg="del">
            <ac:chgData name="Danielle" userId="e2554c37-e717-43a0-ba79-1183ca921ccd" providerId="ADAL" clId="{EBD7538D-5354-4754-B8BA-C834F2AEBE06}" dt="2020-06-04T20:16:59.235" v="16" actId="478"/>
            <ac:spMkLst>
              <pc:docMk/>
              <pc:sldMasterMk cId="2492940549" sldId="2147483650"/>
              <pc:sldLayoutMk cId="2954215643" sldId="2147483666"/>
              <ac:spMk id="4" creationId="{00000000-0000-0000-0000-000000000000}"/>
            </ac:spMkLst>
          </pc:spChg>
          <pc:spChg chg="del">
            <ac:chgData name="Danielle" userId="e2554c37-e717-43a0-ba79-1183ca921ccd" providerId="ADAL" clId="{EBD7538D-5354-4754-B8BA-C834F2AEBE06}" dt="2020-06-04T20:16:59.235" v="16" actId="478"/>
            <ac:spMkLst>
              <pc:docMk/>
              <pc:sldMasterMk cId="2492940549" sldId="2147483650"/>
              <pc:sldLayoutMk cId="2954215643" sldId="2147483666"/>
              <ac:spMk id="5" creationId="{00000000-0000-0000-0000-000000000000}"/>
            </ac:spMkLst>
          </pc:spChg>
          <pc:spChg chg="del">
            <ac:chgData name="Danielle" userId="e2554c37-e717-43a0-ba79-1183ca921ccd" providerId="ADAL" clId="{EBD7538D-5354-4754-B8BA-C834F2AEBE06}" dt="2020-06-04T20:16:59.235" v="16" actId="478"/>
            <ac:spMkLst>
              <pc:docMk/>
              <pc:sldMasterMk cId="2492940549" sldId="2147483650"/>
              <pc:sldLayoutMk cId="2954215643" sldId="2147483666"/>
              <ac:spMk id="6" creationId="{00000000-0000-0000-0000-000000000000}"/>
            </ac:spMkLst>
          </pc:spChg>
        </pc:sldLayoutChg>
      </pc:sldMaster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04T20:31:55.980"/>
    </inkml:context>
    <inkml:brush xml:id="br0">
      <inkml:brushProperty name="width" value="0.05" units="cm"/>
      <inkml:brushProperty name="height" value="0.05" units="cm"/>
    </inkml:brush>
  </inkml:definitions>
  <inkml:trace contextRef="#ctx0" brushRef="#br0">62 12 1376 0 0,'-41'-3'64'0'0,"28"-2"8"0"0,5 2-72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04T20:31:55.980"/>
    </inkml:context>
    <inkml:brush xml:id="br0">
      <inkml:brushProperty name="width" value="0.05" units="cm"/>
      <inkml:brushProperty name="height" value="0.05" units="cm"/>
    </inkml:brush>
  </inkml:definitions>
  <inkml:trace contextRef="#ctx0" brushRef="#br0">62 12 1376 0 0,'-41'-3'64'0'0,"28"-2"8"0"0,5 2-72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6F85B-3A73-419E-8473-96D639676AD5}" type="datetimeFigureOut">
              <a:rPr lang="en-GB" smtClean="0"/>
              <a:t>04/06/2020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22B3F-CFD1-4D08-88A2-9C0473CAC2BE}" type="slidenum">
              <a:rPr lang="en-GB" smtClean="0"/>
              <a:t>‹#›</a:t>
            </a:fld>
            <a:endParaRPr lang="en-GB"/>
          </a:p>
        </p:txBody>
      </p:sp>
    </p:spTree>
    <p:extLst>
      <p:ext uri="{BB962C8B-B14F-4D97-AF65-F5344CB8AC3E}">
        <p14:creationId xmlns:p14="http://schemas.microsoft.com/office/powerpoint/2010/main" val="338063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F22B3F-CFD1-4D08-88A2-9C0473CAC2BE}" type="slidenum">
              <a:rPr lang="en-GB" smtClean="0"/>
              <a:t>9</a:t>
            </a:fld>
            <a:endParaRPr lang="en-GB"/>
          </a:p>
        </p:txBody>
      </p:sp>
    </p:spTree>
    <p:extLst>
      <p:ext uri="{BB962C8B-B14F-4D97-AF65-F5344CB8AC3E}">
        <p14:creationId xmlns:p14="http://schemas.microsoft.com/office/powerpoint/2010/main" val="1242118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F22B3F-CFD1-4D08-88A2-9C0473CAC2BE}" type="slidenum">
              <a:rPr lang="en-GB" smtClean="0"/>
              <a:t>12</a:t>
            </a:fld>
            <a:endParaRPr lang="en-GB"/>
          </a:p>
        </p:txBody>
      </p:sp>
    </p:spTree>
    <p:extLst>
      <p:ext uri="{BB962C8B-B14F-4D97-AF65-F5344CB8AC3E}">
        <p14:creationId xmlns:p14="http://schemas.microsoft.com/office/powerpoint/2010/main" val="2985011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16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Probing questions to check understanding:</a:t>
            </a:r>
          </a:p>
          <a:p>
            <a:endParaRPr lang="en-GB" sz="2000" u="none" dirty="0">
              <a:latin typeface="Arial" panose="020B0604020202020204" pitchFamily="34" charset="0"/>
              <a:cs typeface="Arial" panose="020B0604020202020204" pitchFamily="34" charset="0"/>
            </a:endParaRPr>
          </a:p>
          <a:p>
            <a:endParaRPr lang="en-GB" sz="2000" u="none" dirty="0">
              <a:latin typeface="Arial" panose="020B0604020202020204" pitchFamily="34" charset="0"/>
              <a:cs typeface="Arial" panose="020B0604020202020204" pitchFamily="34"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6942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01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6336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grpSp>
        <p:nvGrpSpPr>
          <p:cNvPr id="11" name="Group 10"/>
          <p:cNvGrpSpPr/>
          <p:nvPr userDrawn="1"/>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sp>
          <p:nvSpPr>
            <p:cNvPr id="8" name="TextBox 7"/>
            <p:cNvSpPr txBox="1"/>
            <p:nvPr userDrawn="1"/>
          </p:nvSpPr>
          <p:spPr>
            <a:xfrm>
              <a:off x="5615217" y="4365104"/>
              <a:ext cx="412792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3 things you knew already</a:t>
              </a:r>
            </a:p>
          </p:txBody>
        </p:sp>
        <p:sp>
          <p:nvSpPr>
            <p:cNvPr id="9" name="TextBox 8"/>
            <p:cNvSpPr txBox="1"/>
            <p:nvPr userDrawn="1"/>
          </p:nvSpPr>
          <p:spPr>
            <a:xfrm>
              <a:off x="6479199" y="2889280"/>
              <a:ext cx="21119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2 things you learnt today</a:t>
              </a:r>
            </a:p>
          </p:txBody>
        </p:sp>
        <p:sp>
          <p:nvSpPr>
            <p:cNvPr id="10" name="TextBox 9"/>
            <p:cNvSpPr txBox="1"/>
            <p:nvPr userDrawn="1"/>
          </p:nvSpPr>
          <p:spPr>
            <a:xfrm>
              <a:off x="6394406" y="1594877"/>
              <a:ext cx="229275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1 question about today’s topic</a:t>
              </a:r>
            </a:p>
          </p:txBody>
        </p:sp>
      </p:grpSp>
    </p:spTree>
    <p:extLst>
      <p:ext uri="{BB962C8B-B14F-4D97-AF65-F5344CB8AC3E}">
        <p14:creationId xmlns:p14="http://schemas.microsoft.com/office/powerpoint/2010/main" val="114482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extBox 1"/>
          <p:cNvSpPr txBox="1"/>
          <p:nvPr userDrawn="1"/>
        </p:nvSpPr>
        <p:spPr>
          <a:xfrm>
            <a:off x="2042195" y="1182232"/>
            <a:ext cx="6922293" cy="461665"/>
          </a:xfrm>
          <a:prstGeom prst="rect">
            <a:avLst/>
          </a:prstGeom>
          <a:noFill/>
        </p:spPr>
        <p:txBody>
          <a:bodyPr wrap="square" rtlCol="0">
            <a:spAutoFit/>
          </a:bodyPr>
          <a:lstStyle/>
          <a:p>
            <a:pPr algn="ctr"/>
            <a:r>
              <a:rPr lang="en-GB" sz="2400" u="sng" dirty="0">
                <a:latin typeface="Arial" panose="020B0604020202020204" pitchFamily="34" charset="0"/>
                <a:cs typeface="Arial" panose="020B0604020202020204" pitchFamily="34" charset="0"/>
              </a:rPr>
              <a:t>Plenary</a:t>
            </a:r>
          </a:p>
        </p:txBody>
      </p:sp>
      <p:sp>
        <p:nvSpPr>
          <p:cNvPr id="3" name="TextBox 2"/>
          <p:cNvSpPr txBox="1"/>
          <p:nvPr userDrawn="1"/>
        </p:nvSpPr>
        <p:spPr>
          <a:xfrm>
            <a:off x="2052882" y="2190343"/>
            <a:ext cx="6911606" cy="2246769"/>
          </a:xfrm>
          <a:prstGeom prst="rect">
            <a:avLst/>
          </a:prstGeom>
          <a:noFill/>
        </p:spPr>
        <p:txBody>
          <a:bodyPr wrap="square" rtlCol="0">
            <a:spAutoFit/>
          </a:bodyPr>
          <a:lstStyle/>
          <a:p>
            <a:pPr algn="ctr"/>
            <a:r>
              <a:rPr lang="en-GB" sz="2000" dirty="0">
                <a:latin typeface="Arial" panose="020B0604020202020204" pitchFamily="34" charset="0"/>
                <a:cs typeface="Arial" panose="020B0604020202020204" pitchFamily="34" charset="0"/>
              </a:rPr>
              <a:t>2 stars (</a:t>
            </a:r>
            <a:r>
              <a:rPr lang="en-GB" sz="2000" dirty="0">
                <a:solidFill>
                  <a:srgbClr val="FFC000"/>
                </a:solidFill>
                <a:latin typeface="Arial" panose="020B0604020202020204" pitchFamily="34" charset="0"/>
                <a:cs typeface="Arial" panose="020B0604020202020204" pitchFamily="34" charset="0"/>
                <a:sym typeface="Wingdings"/>
              </a:rPr>
              <a:t></a:t>
            </a:r>
            <a:r>
              <a:rPr lang="en-GB" sz="2000" dirty="0">
                <a:latin typeface="Arial" panose="020B0604020202020204" pitchFamily="34" charset="0"/>
                <a:cs typeface="Arial" panose="020B0604020202020204" pitchFamily="34" charset="0"/>
                <a:sym typeface="Wingdings"/>
              </a:rPr>
              <a:t>)</a:t>
            </a:r>
            <a:r>
              <a:rPr lang="en-GB" sz="2000" dirty="0">
                <a:latin typeface="Arial" panose="020B0604020202020204" pitchFamily="34" charset="0"/>
                <a:cs typeface="Arial" panose="020B0604020202020204" pitchFamily="34" charset="0"/>
              </a:rPr>
              <a:t> and a wish (</a:t>
            </a:r>
            <a:r>
              <a:rPr lang="en-GB" sz="2000" b="1" dirty="0">
                <a:latin typeface="Arial" panose="020B0604020202020204" pitchFamily="34" charset="0"/>
                <a:cs typeface="Arial" panose="020B0604020202020204" pitchFamily="34" charset="0"/>
                <a:sym typeface="Wingdings"/>
              </a:rPr>
              <a:t></a:t>
            </a:r>
            <a:r>
              <a:rPr lang="en-GB" sz="2000" dirty="0">
                <a:latin typeface="Arial" panose="020B0604020202020204" pitchFamily="34" charset="0"/>
                <a:cs typeface="Arial" panose="020B0604020202020204" pitchFamily="34" charset="0"/>
                <a:sym typeface="Wingdings"/>
              </a:rPr>
              <a:t>)</a:t>
            </a:r>
          </a:p>
          <a:p>
            <a:pPr algn="ctr"/>
            <a:endParaRPr lang="en-GB" sz="2000" dirty="0">
              <a:latin typeface="Arial" panose="020B0604020202020204" pitchFamily="34" charset="0"/>
              <a:cs typeface="Arial" panose="020B0604020202020204" pitchFamily="34" charset="0"/>
            </a:endParaRPr>
          </a:p>
          <a:p>
            <a:pPr algn="ctr"/>
            <a:r>
              <a:rPr lang="en-GB" sz="2000" dirty="0">
                <a:solidFill>
                  <a:srgbClr val="FFC000"/>
                </a:solidFill>
                <a:latin typeface="Arial" panose="020B0604020202020204" pitchFamily="34" charset="0"/>
                <a:cs typeface="Arial" panose="020B0604020202020204" pitchFamily="34" charset="0"/>
                <a:sym typeface="Wingdings"/>
              </a:rPr>
              <a:t></a:t>
            </a:r>
            <a:r>
              <a:rPr lang="en-GB" sz="2000" dirty="0">
                <a:latin typeface="Arial" panose="020B0604020202020204" pitchFamily="34" charset="0"/>
                <a:cs typeface="Arial" panose="020B0604020202020204" pitchFamily="34" charset="0"/>
                <a:sym typeface="Wingdings"/>
              </a:rPr>
              <a:t> I am brilliant at...</a:t>
            </a:r>
          </a:p>
          <a:p>
            <a:pPr algn="ctr"/>
            <a:r>
              <a:rPr lang="en-GB" sz="2000" dirty="0">
                <a:solidFill>
                  <a:srgbClr val="FFC000"/>
                </a:solidFill>
                <a:latin typeface="Arial" panose="020B0604020202020204" pitchFamily="34" charset="0"/>
                <a:cs typeface="Arial" panose="020B0604020202020204" pitchFamily="34" charset="0"/>
                <a:sym typeface="Wingdings"/>
              </a:rPr>
              <a:t></a:t>
            </a:r>
            <a:r>
              <a:rPr lang="en-GB" sz="2000" dirty="0">
                <a:latin typeface="Arial" panose="020B0604020202020204" pitchFamily="34" charset="0"/>
                <a:cs typeface="Arial" panose="020B0604020202020204" pitchFamily="34" charset="0"/>
                <a:sym typeface="Wingdings"/>
              </a:rPr>
              <a:t> I am good at...</a:t>
            </a:r>
          </a:p>
          <a:p>
            <a:pPr algn="ctr"/>
            <a:endParaRPr lang="en-GB" sz="2000" dirty="0">
              <a:latin typeface="Arial" panose="020B0604020202020204" pitchFamily="34" charset="0"/>
              <a:cs typeface="Arial" panose="020B0604020202020204" pitchFamily="34" charset="0"/>
              <a:sym typeface="Wingdings"/>
            </a:endParaRPr>
          </a:p>
          <a:p>
            <a:pPr algn="ctr"/>
            <a:r>
              <a:rPr lang="en-GB" sz="2000" b="1" dirty="0">
                <a:latin typeface="Arial" panose="020B0604020202020204" pitchFamily="34" charset="0"/>
                <a:cs typeface="Arial" panose="020B0604020202020204" pitchFamily="34" charset="0"/>
                <a:sym typeface="Wingdings"/>
              </a:rPr>
              <a:t></a:t>
            </a:r>
            <a:r>
              <a:rPr lang="en-GB" sz="2000" dirty="0">
                <a:latin typeface="Arial" panose="020B0604020202020204" pitchFamily="34" charset="0"/>
                <a:cs typeface="Arial" panose="020B0604020202020204" pitchFamily="34" charset="0"/>
                <a:sym typeface="Wingdings"/>
              </a:rPr>
              <a:t> </a:t>
            </a:r>
            <a:r>
              <a:rPr lang="en-GB" sz="2000" dirty="0">
                <a:latin typeface="Arial" panose="020B0604020202020204" pitchFamily="34" charset="0"/>
                <a:cs typeface="Arial" panose="020B0604020202020204" pitchFamily="34" charset="0"/>
              </a:rPr>
              <a:t>Something I need to work on is...</a:t>
            </a:r>
          </a:p>
          <a:p>
            <a:pPr algn="ct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82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215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Thursday, 04 June 2020</a:t>
            </a:fld>
            <a:endParaRPr lang="en-GB" sz="1600" dirty="0">
              <a:latin typeface="Arial" panose="020B0604020202020204" pitchFamily="34" charset="0"/>
              <a:cs typeface="Arial" panose="020B0604020202020204" pitchFamily="34" charset="0"/>
            </a:endParaRPr>
          </a:p>
        </p:txBody>
      </p:sp>
      <p:sp>
        <p:nvSpPr>
          <p:cNvPr id="19" name="TextBox 18"/>
          <p:cNvSpPr txBox="1"/>
          <p:nvPr userDrawn="1"/>
        </p:nvSpPr>
        <p:spPr>
          <a:xfrm>
            <a:off x="2051721" y="372730"/>
            <a:ext cx="3348372"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Venn and Carroll Diagrams</a:t>
            </a:r>
          </a:p>
        </p:txBody>
      </p:sp>
    </p:spTree>
    <p:extLst>
      <p:ext uri="{BB962C8B-B14F-4D97-AF65-F5344CB8AC3E}">
        <p14:creationId xmlns:p14="http://schemas.microsoft.com/office/powerpoint/2010/main" val="3484405657"/>
      </p:ext>
    </p:extLst>
  </p:cSld>
  <p:clrMap bg1="lt1" tx1="dk1" bg2="lt2" tx2="dk2" accent1="accent1" accent2="accent2" accent3="accent3" accent4="accent4" accent5="accent5" accent6="accent6" hlink="hlink" folHlink="folHlink"/>
  <p:sldLayoutIdLst>
    <p:sldLayoutId id="2147483649"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Thursday, 04 June 2020</a:t>
            </a:fld>
            <a:endParaRPr lang="en-GB" sz="1600" dirty="0">
              <a:latin typeface="Arial" panose="020B0604020202020204" pitchFamily="34" charset="0"/>
              <a:cs typeface="Arial" panose="020B0604020202020204" pitchFamily="34" charset="0"/>
            </a:endParaRPr>
          </a:p>
        </p:txBody>
      </p:sp>
      <p:sp>
        <p:nvSpPr>
          <p:cNvPr id="15" name="TextBox 14"/>
          <p:cNvSpPr txBox="1"/>
          <p:nvPr userDrawn="1"/>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Venn and Carroll Diagrams</a:t>
            </a:r>
          </a:p>
        </p:txBody>
      </p:sp>
      <p:sp>
        <p:nvSpPr>
          <p:cNvPr id="17" name="TextBox 16"/>
          <p:cNvSpPr txBox="1"/>
          <p:nvPr userDrawn="1"/>
        </p:nvSpPr>
        <p:spPr>
          <a:xfrm>
            <a:off x="2032471" y="5949281"/>
            <a:ext cx="6918077" cy="830997"/>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r>
              <a:rPr lang="en-GB" sz="1600" dirty="0">
                <a:latin typeface="Arial" panose="020B0604020202020204" pitchFamily="34" charset="0"/>
                <a:cs typeface="Arial" panose="020B0604020202020204" pitchFamily="34" charset="0"/>
              </a:rPr>
              <a:t>Sort, diagram,</a:t>
            </a:r>
            <a:r>
              <a:rPr lang="en-GB" sz="1600" baseline="0" dirty="0">
                <a:latin typeface="Arial" panose="020B0604020202020204" pitchFamily="34" charset="0"/>
                <a:cs typeface="Arial" panose="020B0604020202020204" pitchFamily="34" charset="0"/>
              </a:rPr>
              <a:t> Venn, Carroll, compare, separate, groups, different, same, common, overlap</a:t>
            </a:r>
            <a:endParaRPr lang="en-GB" sz="1600" dirty="0">
              <a:latin typeface="Arial" panose="020B0604020202020204" pitchFamily="34" charset="0"/>
              <a:cs typeface="Arial" panose="020B0604020202020204" pitchFamily="34" charset="0"/>
            </a:endParaRPr>
          </a:p>
        </p:txBody>
      </p:sp>
      <p:sp>
        <p:nvSpPr>
          <p:cNvPr id="16" name="TextBox 15"/>
          <p:cNvSpPr txBox="1"/>
          <p:nvPr userDrawn="1"/>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userDrawn="1"/>
        </p:nvSpPr>
        <p:spPr>
          <a:xfrm>
            <a:off x="179513" y="1844824"/>
            <a:ext cx="1714499" cy="353943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Developing students will be able to interpret</a:t>
            </a:r>
            <a:r>
              <a:rPr lang="en-GB" sz="1400" baseline="0" dirty="0">
                <a:latin typeface="Arial" panose="020B0604020202020204" pitchFamily="34" charset="0"/>
                <a:cs typeface="Arial" panose="020B0604020202020204" pitchFamily="34" charset="0"/>
              </a:rPr>
              <a:t> Venn and Carroll diagrams.</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Secure students will be able to sort objects into </a:t>
            </a:r>
            <a:r>
              <a:rPr lang="en-GB" sz="1400" baseline="0" dirty="0">
                <a:latin typeface="Arial" panose="020B0604020202020204" pitchFamily="34" charset="0"/>
                <a:cs typeface="Arial" panose="020B0604020202020204" pitchFamily="34" charset="0"/>
              </a:rPr>
              <a:t>Venn and Carroll diagrams.</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Excelling students will be able to draw</a:t>
            </a:r>
            <a:r>
              <a:rPr lang="en-GB" sz="1400" baseline="0" dirty="0">
                <a:latin typeface="Arial" panose="020B0604020202020204" pitchFamily="34" charset="0"/>
                <a:cs typeface="Arial" panose="020B0604020202020204" pitchFamily="34" charset="0"/>
              </a:rPr>
              <a:t> their own Venn and Carroll diagrams.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2940549"/>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 Id="rId1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18" Type="http://schemas.openxmlformats.org/officeDocument/2006/relationships/image" Target="../media/image33.wmf"/><Relationship Id="rId3" Type="http://schemas.openxmlformats.org/officeDocument/2006/relationships/image" Target="../media/image18.wmf"/><Relationship Id="rId7" Type="http://schemas.openxmlformats.org/officeDocument/2006/relationships/image" Target="../media/image22.png"/><Relationship Id="rId12" Type="http://schemas.openxmlformats.org/officeDocument/2006/relationships/image" Target="../media/image27.wmf"/><Relationship Id="rId17" Type="http://schemas.openxmlformats.org/officeDocument/2006/relationships/image" Target="../media/image32.wmf"/><Relationship Id="rId2" Type="http://schemas.openxmlformats.org/officeDocument/2006/relationships/image" Target="../media/image17.png"/><Relationship Id="rId16" Type="http://schemas.openxmlformats.org/officeDocument/2006/relationships/image" Target="../media/image31.wmf"/><Relationship Id="rId1" Type="http://schemas.openxmlformats.org/officeDocument/2006/relationships/slideLayout" Target="../slideLayouts/slideLayout1.xml"/><Relationship Id="rId6" Type="http://schemas.openxmlformats.org/officeDocument/2006/relationships/image" Target="../media/image21.wmf"/><Relationship Id="rId11" Type="http://schemas.openxmlformats.org/officeDocument/2006/relationships/image" Target="../media/image26.jpeg"/><Relationship Id="rId5" Type="http://schemas.openxmlformats.org/officeDocument/2006/relationships/image" Target="../media/image20.wmf"/><Relationship Id="rId15" Type="http://schemas.openxmlformats.org/officeDocument/2006/relationships/image" Target="../media/image30.wmf"/><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wmf"/><Relationship Id="rId14" Type="http://schemas.openxmlformats.org/officeDocument/2006/relationships/image" Target="../media/image2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1124744"/>
            <a:ext cx="6768752" cy="1938992"/>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Starter</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How many different animals can you think of?</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You will need this list later in the lesson, so aim to get at least 15 </a:t>
            </a:r>
            <a:r>
              <a:rPr lang="en-GB" sz="2000" dirty="0">
                <a:latin typeface="Arial" panose="020B0604020202020204" pitchFamily="34" charset="0"/>
                <a:cs typeface="Arial" panose="020B0604020202020204" pitchFamily="34" charset="0"/>
                <a:sym typeface="Wingdings" panose="05000000000000000000" pitchFamily="2" charset="2"/>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1282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124744"/>
            <a:ext cx="6768751" cy="1323439"/>
          </a:xfrm>
          <a:prstGeom prst="rect">
            <a:avLst/>
          </a:prstGeom>
        </p:spPr>
        <p:txBody>
          <a:bodyPr wrap="square">
            <a:spAutoFit/>
          </a:bodyPr>
          <a:lstStyle/>
          <a:p>
            <a:r>
              <a:rPr lang="en-GB" altLang="en-US" sz="2000" dirty="0">
                <a:latin typeface="Arial" panose="020B0604020202020204" pitchFamily="34" charset="0"/>
                <a:cs typeface="Arial" panose="020B0604020202020204" pitchFamily="34" charset="0"/>
              </a:rPr>
              <a:t>A Carroll diagram is a diagram used to sort a number or an object by certain rules or conditions.</a:t>
            </a:r>
            <a:br>
              <a:rPr lang="en-GB" altLang="en-US" sz="2000" dirty="0">
                <a:latin typeface="Arial" panose="020B0604020202020204" pitchFamily="34" charset="0"/>
                <a:cs typeface="Arial" panose="020B0604020202020204" pitchFamily="34" charset="0"/>
              </a:rPr>
            </a:br>
            <a:endParaRPr lang="en-GB" altLang="en-US"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Usually there are two different rules being compared.</a:t>
            </a:r>
          </a:p>
        </p:txBody>
      </p:sp>
      <p:graphicFrame>
        <p:nvGraphicFramePr>
          <p:cNvPr id="3" name="Table 2"/>
          <p:cNvGraphicFramePr>
            <a:graphicFrameLocks noGrp="1"/>
          </p:cNvGraphicFramePr>
          <p:nvPr>
            <p:extLst>
              <p:ext uri="{D42A27DB-BD31-4B8C-83A1-F6EECF244321}">
                <p14:modId xmlns:p14="http://schemas.microsoft.com/office/powerpoint/2010/main" val="1518238420"/>
              </p:ext>
            </p:extLst>
          </p:nvPr>
        </p:nvGraphicFramePr>
        <p:xfrm>
          <a:off x="2460103" y="2780928"/>
          <a:ext cx="6096000" cy="1810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latin typeface="Arial" panose="020B0604020202020204" pitchFamily="34" charset="0"/>
                          <a:cs typeface="Arial" panose="020B0604020202020204" pitchFamily="34" charset="0"/>
                        </a:rPr>
                        <a:t>Green eyes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latin typeface="Arial" panose="020B0604020202020204" pitchFamily="34" charset="0"/>
                          <a:cs typeface="Arial" panose="020B0604020202020204" pitchFamily="34" charset="0"/>
                        </a:rPr>
                        <a:t>Not green eyes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20000">
                <a:tc>
                  <a:txBody>
                    <a:bodyPr/>
                    <a:lstStyle/>
                    <a:p>
                      <a:r>
                        <a:rPr lang="en-GB" b="0" dirty="0">
                          <a:solidFill>
                            <a:schemeClr val="tx1"/>
                          </a:solidFill>
                          <a:latin typeface="Arial" panose="020B0604020202020204" pitchFamily="34" charset="0"/>
                          <a:cs typeface="Arial" panose="020B0604020202020204" pitchFamily="34" charset="0"/>
                        </a:rPr>
                        <a:t>Brown hair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20000">
                <a:tc>
                  <a:txBody>
                    <a:bodyPr/>
                    <a:lstStyle/>
                    <a:p>
                      <a:r>
                        <a:rPr lang="en-GB" b="0" dirty="0">
                          <a:solidFill>
                            <a:schemeClr val="tx1"/>
                          </a:solidFill>
                          <a:latin typeface="Arial" panose="020B0604020202020204" pitchFamily="34" charset="0"/>
                          <a:cs typeface="Arial" panose="020B0604020202020204" pitchFamily="34" charset="0"/>
                        </a:rPr>
                        <a:t>Not brown hair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6671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124744"/>
            <a:ext cx="6768752" cy="1631216"/>
          </a:xfrm>
          <a:prstGeom prst="rect">
            <a:avLst/>
          </a:prstGeom>
        </p:spPr>
        <p:txBody>
          <a:bodyPr wrap="square">
            <a:spAutoFit/>
          </a:bodyPr>
          <a:lstStyle/>
          <a:p>
            <a:pPr algn="ctr"/>
            <a:r>
              <a:rPr lang="en-GB" altLang="en-US" sz="2000" u="sng" dirty="0">
                <a:latin typeface="Arial" panose="020B0604020202020204" pitchFamily="34" charset="0"/>
                <a:cs typeface="Arial" panose="020B0604020202020204" pitchFamily="34" charset="0"/>
              </a:rPr>
              <a:t>Your Turn</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Copy this Carroll diagram and fill it with the animals that you thought of at the start of the lesson. </a:t>
            </a:r>
          </a:p>
          <a:p>
            <a:r>
              <a:rPr lang="en-GB" altLang="en-US" sz="2000" dirty="0">
                <a:latin typeface="Arial" panose="020B0604020202020204" pitchFamily="34" charset="0"/>
                <a:cs typeface="Arial" panose="020B0604020202020204" pitchFamily="34" charset="0"/>
              </a:rPr>
              <a:t>There should be a box for everything!</a:t>
            </a:r>
            <a:endParaRPr lang="en-GB"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60337762"/>
              </p:ext>
            </p:extLst>
          </p:nvPr>
        </p:nvGraphicFramePr>
        <p:xfrm>
          <a:off x="2411760" y="2852936"/>
          <a:ext cx="6096000" cy="2808312"/>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575112">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latin typeface="Arial" panose="020B0604020202020204" pitchFamily="34" charset="0"/>
                          <a:cs typeface="Arial" panose="020B0604020202020204" pitchFamily="34" charset="0"/>
                        </a:rPr>
                        <a:t>Plain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latin typeface="Arial" panose="020B0604020202020204" pitchFamily="34" charset="0"/>
                          <a:cs typeface="Arial" panose="020B0604020202020204" pitchFamily="34" charset="0"/>
                        </a:rPr>
                        <a:t>Patterned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16600">
                <a:tc>
                  <a:txBody>
                    <a:bodyPr/>
                    <a:lstStyle/>
                    <a:p>
                      <a:r>
                        <a:rPr lang="en-GB" b="0" dirty="0">
                          <a:solidFill>
                            <a:schemeClr val="tx1"/>
                          </a:solidFill>
                          <a:latin typeface="Arial" panose="020B0604020202020204" pitchFamily="34" charset="0"/>
                          <a:cs typeface="Arial" panose="020B0604020202020204" pitchFamily="34" charset="0"/>
                        </a:rPr>
                        <a:t>Four legs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6600">
                <a:tc>
                  <a:txBody>
                    <a:bodyPr/>
                    <a:lstStyle/>
                    <a:p>
                      <a:r>
                        <a:rPr lang="en-GB" b="0" dirty="0">
                          <a:solidFill>
                            <a:schemeClr val="tx1"/>
                          </a:solidFill>
                          <a:latin typeface="Arial" panose="020B0604020202020204" pitchFamily="34" charset="0"/>
                          <a:cs typeface="Arial" panose="020B0604020202020204" pitchFamily="34" charset="0"/>
                        </a:rPr>
                        <a:t>Not four legs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5580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1124744"/>
            <a:ext cx="6768752" cy="1631216"/>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Task</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Complete the worksheet on Venn and Carroll diagrams.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Use your times tables grid to help you.</a:t>
            </a:r>
          </a:p>
        </p:txBody>
      </p:sp>
    </p:spTree>
    <p:extLst>
      <p:ext uri="{BB962C8B-B14F-4D97-AF65-F5344CB8AC3E}">
        <p14:creationId xmlns:p14="http://schemas.microsoft.com/office/powerpoint/2010/main" val="4249547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52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3728" y="1124744"/>
            <a:ext cx="6768752" cy="2862322"/>
          </a:xfrm>
          <a:prstGeom prst="rect">
            <a:avLst/>
          </a:prstGeom>
        </p:spPr>
        <p:txBody>
          <a:bodyPr wrap="square">
            <a:spAutoFit/>
          </a:bodyPr>
          <a:lstStyle/>
          <a:p>
            <a:r>
              <a:rPr lang="en-GB" sz="2000" b="1" u="sng" dirty="0">
                <a:latin typeface="Arial" panose="020B0604020202020204" pitchFamily="34" charset="0"/>
                <a:cs typeface="Arial" panose="020B0604020202020204" pitchFamily="34" charset="0"/>
              </a:rPr>
              <a:t>What is sorting?</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The task of comparing and separating objects into groups based upon certain criteria.</a:t>
            </a:r>
          </a:p>
          <a:p>
            <a:br>
              <a:rPr lang="en-GB" altLang="en-US" sz="2000" dirty="0">
                <a:latin typeface="Arial" panose="020B0604020202020204" pitchFamily="34" charset="0"/>
                <a:cs typeface="Arial" panose="020B0604020202020204" pitchFamily="34" charset="0"/>
              </a:rPr>
            </a:br>
            <a:r>
              <a:rPr lang="en-GB" altLang="en-US" sz="2000" dirty="0">
                <a:latin typeface="Arial" panose="020B0604020202020204" pitchFamily="34" charset="0"/>
                <a:cs typeface="Arial" panose="020B0604020202020204" pitchFamily="34" charset="0"/>
              </a:rPr>
              <a:t>For example:</a:t>
            </a:r>
          </a:p>
          <a:p>
            <a:pPr marL="342900" indent="-342900">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colour, </a:t>
            </a:r>
          </a:p>
          <a:p>
            <a:pPr marL="342900" indent="-342900">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size, </a:t>
            </a:r>
          </a:p>
          <a:p>
            <a:pPr marL="342900" indent="-342900">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attributes (e.g. 2 legs or 6 legs)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20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CE96BC60-363D-4C40-B9B0-6EE9A734467E}"/>
              </a:ext>
            </a:extLst>
          </p:cNvPr>
          <p:cNvGrpSpPr/>
          <p:nvPr/>
        </p:nvGrpSpPr>
        <p:grpSpPr>
          <a:xfrm>
            <a:off x="558122" y="1894870"/>
            <a:ext cx="8027756" cy="3816424"/>
            <a:chOff x="504684" y="1892639"/>
            <a:chExt cx="8027756" cy="3816424"/>
          </a:xfrm>
        </p:grpSpPr>
        <p:sp>
          <p:nvSpPr>
            <p:cNvPr id="18" name="Oval 17">
              <a:extLst>
                <a:ext uri="{FF2B5EF4-FFF2-40B4-BE49-F238E27FC236}">
                  <a16:creationId xmlns:a16="http://schemas.microsoft.com/office/drawing/2014/main" id="{FF9FB126-84C5-4861-968C-120547424C47}"/>
                </a:ext>
              </a:extLst>
            </p:cNvPr>
            <p:cNvSpPr/>
            <p:nvPr/>
          </p:nvSpPr>
          <p:spPr>
            <a:xfrm>
              <a:off x="504684" y="1892639"/>
              <a:ext cx="3816424" cy="381642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Oval 28">
              <a:extLst>
                <a:ext uri="{FF2B5EF4-FFF2-40B4-BE49-F238E27FC236}">
                  <a16:creationId xmlns:a16="http://schemas.microsoft.com/office/drawing/2014/main" id="{A9D9F2BB-ACDF-40D1-B274-E134035106A5}"/>
                </a:ext>
              </a:extLst>
            </p:cNvPr>
            <p:cNvSpPr/>
            <p:nvPr/>
          </p:nvSpPr>
          <p:spPr>
            <a:xfrm>
              <a:off x="4716016" y="1892639"/>
              <a:ext cx="3816424" cy="381642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2" name="Rectangle 1"/>
          <p:cNvSpPr/>
          <p:nvPr/>
        </p:nvSpPr>
        <p:spPr>
          <a:xfrm>
            <a:off x="301624" y="6021288"/>
            <a:ext cx="8518847" cy="400110"/>
          </a:xfrm>
          <a:prstGeom prst="rect">
            <a:avLst/>
          </a:prstGeom>
        </p:spPr>
        <p:txBody>
          <a:bodyPr wrap="square">
            <a:spAutoFit/>
          </a:bodyPr>
          <a:lstStyle/>
          <a:p>
            <a:pPr algn="ctr"/>
            <a:r>
              <a:rPr lang="en-GB" altLang="en-US" sz="2000" dirty="0">
                <a:latin typeface="Arial" panose="020B0604020202020204" pitchFamily="34" charset="0"/>
                <a:cs typeface="Arial" panose="020B0604020202020204" pitchFamily="34" charset="0"/>
              </a:rPr>
              <a:t>Why are these animals sorted in this way?</a:t>
            </a:r>
            <a:endParaRPr lang="en-GB" sz="2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E6B6274-458E-4C76-ACCE-0D8196E94947}"/>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20014" y="3571593"/>
            <a:ext cx="1403350" cy="993572"/>
          </a:xfrm>
          <a:prstGeom prst="rect">
            <a:avLst/>
          </a:prstGeom>
        </p:spPr>
      </p:pic>
      <p:pic>
        <p:nvPicPr>
          <p:cNvPr id="6" name="Picture 5">
            <a:extLst>
              <a:ext uri="{FF2B5EF4-FFF2-40B4-BE49-F238E27FC236}">
                <a16:creationId xmlns:a16="http://schemas.microsoft.com/office/drawing/2014/main" id="{2532784A-1839-4214-A9B1-512652B4B52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904475" y="2940856"/>
            <a:ext cx="1217077" cy="1350914"/>
          </a:xfrm>
          <a:prstGeom prst="rect">
            <a:avLst/>
          </a:prstGeom>
        </p:spPr>
      </p:pic>
      <p:pic>
        <p:nvPicPr>
          <p:cNvPr id="7" name="Picture 6">
            <a:extLst>
              <a:ext uri="{FF2B5EF4-FFF2-40B4-BE49-F238E27FC236}">
                <a16:creationId xmlns:a16="http://schemas.microsoft.com/office/drawing/2014/main" id="{F1D390D1-9A84-40F8-BDDE-7CAD29BE23DF}"/>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06929" y="2708640"/>
            <a:ext cx="1281800" cy="779362"/>
          </a:xfrm>
          <a:prstGeom prst="rect">
            <a:avLst/>
          </a:prstGeom>
        </p:spPr>
      </p:pic>
      <p:pic>
        <p:nvPicPr>
          <p:cNvPr id="8" name="Picture 7">
            <a:extLst>
              <a:ext uri="{FF2B5EF4-FFF2-40B4-BE49-F238E27FC236}">
                <a16:creationId xmlns:a16="http://schemas.microsoft.com/office/drawing/2014/main" id="{3526DA55-52B8-4489-932F-C3B4EE52605A}"/>
              </a:ext>
            </a:extLst>
          </p:cNvPr>
          <p:cNvPicPr>
            <a:picLocks noChangeAspect="1"/>
          </p:cNvPicPr>
          <p:nvPr/>
        </p:nvPicPr>
        <p:blipFill>
          <a:blip r:embed="rId5">
            <a:clrChange>
              <a:clrFrom>
                <a:srgbClr val="FFFFFF"/>
              </a:clrFrom>
              <a:clrTo>
                <a:srgbClr val="FFFFFF">
                  <a:alpha val="0"/>
                </a:srgbClr>
              </a:clrTo>
            </a:clrChange>
          </a:blip>
          <a:stretch>
            <a:fillRect/>
          </a:stretch>
        </p:blipFill>
        <p:spPr>
          <a:xfrm rot="20296998">
            <a:off x="5594183" y="4346401"/>
            <a:ext cx="1198090" cy="1142400"/>
          </a:xfrm>
          <a:prstGeom prst="rect">
            <a:avLst/>
          </a:prstGeom>
        </p:spPr>
      </p:pic>
      <p:pic>
        <p:nvPicPr>
          <p:cNvPr id="9" name="Picture 8">
            <a:extLst>
              <a:ext uri="{FF2B5EF4-FFF2-40B4-BE49-F238E27FC236}">
                <a16:creationId xmlns:a16="http://schemas.microsoft.com/office/drawing/2014/main" id="{F66B4704-640C-46C1-92DF-EB5D1F2B3806}"/>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6880503" y="4362461"/>
            <a:ext cx="1152946" cy="639071"/>
          </a:xfrm>
          <a:prstGeom prst="rect">
            <a:avLst/>
          </a:prstGeom>
        </p:spPr>
      </p:pic>
      <p:pic>
        <p:nvPicPr>
          <p:cNvPr id="10" name="Picture 9">
            <a:extLst>
              <a:ext uri="{FF2B5EF4-FFF2-40B4-BE49-F238E27FC236}">
                <a16:creationId xmlns:a16="http://schemas.microsoft.com/office/drawing/2014/main" id="{0F5F7A26-3185-441C-A51B-FBC0370D20C7}"/>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6804248" y="2348949"/>
            <a:ext cx="1198090" cy="1044189"/>
          </a:xfrm>
          <a:prstGeom prst="rect">
            <a:avLst/>
          </a:prstGeom>
        </p:spPr>
      </p:pic>
      <mc:AlternateContent xmlns:mc="http://schemas.openxmlformats.org/markup-compatibility/2006">
        <mc:Choice xmlns:p14="http://schemas.microsoft.com/office/powerpoint/2010/main" Requires="p14">
          <p:contentPart p14:bwMode="auto" r:id="rId8">
            <p14:nvContentPartPr>
              <p14:cNvPr id="11" name="Ink 10">
                <a:extLst>
                  <a:ext uri="{FF2B5EF4-FFF2-40B4-BE49-F238E27FC236}">
                    <a16:creationId xmlns:a16="http://schemas.microsoft.com/office/drawing/2014/main" id="{3C2833D0-EC41-4245-91CF-33449729BF46}"/>
                  </a:ext>
                </a:extLst>
              </p14:cNvPr>
              <p14:cNvContentPartPr/>
              <p14:nvPr/>
            </p14:nvContentPartPr>
            <p14:xfrm>
              <a:off x="7826793" y="6506564"/>
              <a:ext cx="22680" cy="4320"/>
            </p14:xfrm>
          </p:contentPart>
        </mc:Choice>
        <mc:Fallback>
          <p:pic>
            <p:nvPicPr>
              <p:cNvPr id="11" name="Ink 10">
                <a:extLst>
                  <a:ext uri="{FF2B5EF4-FFF2-40B4-BE49-F238E27FC236}">
                    <a16:creationId xmlns:a16="http://schemas.microsoft.com/office/drawing/2014/main" id="{3C2833D0-EC41-4245-91CF-33449729BF46}"/>
                  </a:ext>
                </a:extLst>
              </p:cNvPr>
              <p:cNvPicPr/>
              <p:nvPr/>
            </p:nvPicPr>
            <p:blipFill>
              <a:blip r:embed="rId9"/>
              <a:stretch>
                <a:fillRect/>
              </a:stretch>
            </p:blipFill>
            <p:spPr>
              <a:xfrm>
                <a:off x="7817793" y="6497924"/>
                <a:ext cx="40320" cy="21960"/>
              </a:xfrm>
              <a:prstGeom prst="rect">
                <a:avLst/>
              </a:prstGeom>
            </p:spPr>
          </p:pic>
        </mc:Fallback>
      </mc:AlternateContent>
      <p:pic>
        <p:nvPicPr>
          <p:cNvPr id="13" name="Picture 12">
            <a:extLst>
              <a:ext uri="{FF2B5EF4-FFF2-40B4-BE49-F238E27FC236}">
                <a16:creationId xmlns:a16="http://schemas.microsoft.com/office/drawing/2014/main" id="{3A5B098F-BD26-4C6A-88D4-14B17F40B29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rot="20559444">
            <a:off x="5491217" y="2340191"/>
            <a:ext cx="1216026" cy="844146"/>
          </a:xfrm>
          <a:prstGeom prst="rect">
            <a:avLst/>
          </a:prstGeom>
        </p:spPr>
      </p:pic>
      <p:pic>
        <p:nvPicPr>
          <p:cNvPr id="15" name="Picture 14">
            <a:extLst>
              <a:ext uri="{FF2B5EF4-FFF2-40B4-BE49-F238E27FC236}">
                <a16:creationId xmlns:a16="http://schemas.microsoft.com/office/drawing/2014/main" id="{9A0DADF1-F08F-45A9-820C-B844D9DD45EC}"/>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5346618" y="3183729"/>
            <a:ext cx="2721249" cy="1238705"/>
          </a:xfrm>
          <a:prstGeom prst="rect">
            <a:avLst/>
          </a:prstGeom>
        </p:spPr>
      </p:pic>
      <p:pic>
        <p:nvPicPr>
          <p:cNvPr id="16" name="Picture 15">
            <a:extLst>
              <a:ext uri="{FF2B5EF4-FFF2-40B4-BE49-F238E27FC236}">
                <a16:creationId xmlns:a16="http://schemas.microsoft.com/office/drawing/2014/main" id="{4E248675-B9BF-43CE-90B5-7BDBE77BA449}"/>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2297032" y="4198602"/>
            <a:ext cx="1436517" cy="966788"/>
          </a:xfrm>
          <a:prstGeom prst="rect">
            <a:avLst/>
          </a:prstGeom>
        </p:spPr>
      </p:pic>
      <p:pic>
        <p:nvPicPr>
          <p:cNvPr id="17" name="Picture 16">
            <a:extLst>
              <a:ext uri="{FF2B5EF4-FFF2-40B4-BE49-F238E27FC236}">
                <a16:creationId xmlns:a16="http://schemas.microsoft.com/office/drawing/2014/main" id="{358F0018-CE30-4DCE-9288-E9505C75FA66}"/>
              </a:ext>
            </a:extLst>
          </p:cNvPr>
          <p:cNvPicPr>
            <a:picLocks noChangeAspect="1"/>
          </p:cNvPicPr>
          <p:nvPr/>
        </p:nvPicPr>
        <p:blipFill>
          <a:blip r:embed="rId13">
            <a:clrChange>
              <a:clrFrom>
                <a:srgbClr val="FFFFFF"/>
              </a:clrFrom>
              <a:clrTo>
                <a:srgbClr val="FFFFFF">
                  <a:alpha val="0"/>
                </a:srgbClr>
              </a:clrTo>
            </a:clrChange>
          </a:blip>
          <a:stretch>
            <a:fillRect/>
          </a:stretch>
        </p:blipFill>
        <p:spPr>
          <a:xfrm>
            <a:off x="2464565" y="2342824"/>
            <a:ext cx="835025" cy="1068438"/>
          </a:xfrm>
          <a:prstGeom prst="rect">
            <a:avLst/>
          </a:prstGeom>
        </p:spPr>
      </p:pic>
    </p:spTree>
    <p:extLst>
      <p:ext uri="{BB962C8B-B14F-4D97-AF65-F5344CB8AC3E}">
        <p14:creationId xmlns:p14="http://schemas.microsoft.com/office/powerpoint/2010/main" val="170305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CE96BC60-363D-4C40-B9B0-6EE9A734467E}"/>
              </a:ext>
            </a:extLst>
          </p:cNvPr>
          <p:cNvGrpSpPr/>
          <p:nvPr/>
        </p:nvGrpSpPr>
        <p:grpSpPr>
          <a:xfrm>
            <a:off x="558122" y="1894870"/>
            <a:ext cx="8027756" cy="3816424"/>
            <a:chOff x="504684" y="1892639"/>
            <a:chExt cx="8027756" cy="3816424"/>
          </a:xfrm>
        </p:grpSpPr>
        <p:sp>
          <p:nvSpPr>
            <p:cNvPr id="18" name="Oval 17">
              <a:extLst>
                <a:ext uri="{FF2B5EF4-FFF2-40B4-BE49-F238E27FC236}">
                  <a16:creationId xmlns:a16="http://schemas.microsoft.com/office/drawing/2014/main" id="{FF9FB126-84C5-4861-968C-120547424C47}"/>
                </a:ext>
              </a:extLst>
            </p:cNvPr>
            <p:cNvSpPr/>
            <p:nvPr/>
          </p:nvSpPr>
          <p:spPr>
            <a:xfrm>
              <a:off x="504684" y="1892639"/>
              <a:ext cx="3816424" cy="381642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Oval 28">
              <a:extLst>
                <a:ext uri="{FF2B5EF4-FFF2-40B4-BE49-F238E27FC236}">
                  <a16:creationId xmlns:a16="http://schemas.microsoft.com/office/drawing/2014/main" id="{A9D9F2BB-ACDF-40D1-B274-E134035106A5}"/>
                </a:ext>
              </a:extLst>
            </p:cNvPr>
            <p:cNvSpPr/>
            <p:nvPr/>
          </p:nvSpPr>
          <p:spPr>
            <a:xfrm>
              <a:off x="4716016" y="1892639"/>
              <a:ext cx="3816424" cy="381642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2" name="Rectangle 1"/>
          <p:cNvSpPr/>
          <p:nvPr/>
        </p:nvSpPr>
        <p:spPr>
          <a:xfrm>
            <a:off x="301624" y="6021288"/>
            <a:ext cx="8518847" cy="400110"/>
          </a:xfrm>
          <a:prstGeom prst="rect">
            <a:avLst/>
          </a:prstGeom>
        </p:spPr>
        <p:txBody>
          <a:bodyPr wrap="square">
            <a:spAutoFit/>
          </a:bodyPr>
          <a:lstStyle/>
          <a:p>
            <a:pPr algn="ctr"/>
            <a:r>
              <a:rPr lang="en-GB" altLang="en-US" sz="2000" dirty="0">
                <a:latin typeface="Arial" panose="020B0604020202020204" pitchFamily="34" charset="0"/>
                <a:cs typeface="Arial" panose="020B0604020202020204" pitchFamily="34" charset="0"/>
              </a:rPr>
              <a:t>Sometimes we need to place things outside of the diagram.</a:t>
            </a:r>
            <a:endParaRPr lang="en-GB" sz="2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E6B6274-458E-4C76-ACCE-0D8196E94947}"/>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20014" y="3571593"/>
            <a:ext cx="1403350" cy="993572"/>
          </a:xfrm>
          <a:prstGeom prst="rect">
            <a:avLst/>
          </a:prstGeom>
        </p:spPr>
      </p:pic>
      <p:pic>
        <p:nvPicPr>
          <p:cNvPr id="6" name="Picture 5">
            <a:extLst>
              <a:ext uri="{FF2B5EF4-FFF2-40B4-BE49-F238E27FC236}">
                <a16:creationId xmlns:a16="http://schemas.microsoft.com/office/drawing/2014/main" id="{2532784A-1839-4214-A9B1-512652B4B52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904475" y="2940856"/>
            <a:ext cx="1217077" cy="1350914"/>
          </a:xfrm>
          <a:prstGeom prst="rect">
            <a:avLst/>
          </a:prstGeom>
        </p:spPr>
      </p:pic>
      <p:pic>
        <p:nvPicPr>
          <p:cNvPr id="7" name="Picture 6">
            <a:extLst>
              <a:ext uri="{FF2B5EF4-FFF2-40B4-BE49-F238E27FC236}">
                <a16:creationId xmlns:a16="http://schemas.microsoft.com/office/drawing/2014/main" id="{F1D390D1-9A84-40F8-BDDE-7CAD29BE23DF}"/>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06929" y="2708640"/>
            <a:ext cx="1281800" cy="779362"/>
          </a:xfrm>
          <a:prstGeom prst="rect">
            <a:avLst/>
          </a:prstGeom>
        </p:spPr>
      </p:pic>
      <p:pic>
        <p:nvPicPr>
          <p:cNvPr id="8" name="Picture 7">
            <a:extLst>
              <a:ext uri="{FF2B5EF4-FFF2-40B4-BE49-F238E27FC236}">
                <a16:creationId xmlns:a16="http://schemas.microsoft.com/office/drawing/2014/main" id="{3526DA55-52B8-4489-932F-C3B4EE52605A}"/>
              </a:ext>
            </a:extLst>
          </p:cNvPr>
          <p:cNvPicPr>
            <a:picLocks noChangeAspect="1"/>
          </p:cNvPicPr>
          <p:nvPr/>
        </p:nvPicPr>
        <p:blipFill>
          <a:blip r:embed="rId5">
            <a:clrChange>
              <a:clrFrom>
                <a:srgbClr val="FFFFFF"/>
              </a:clrFrom>
              <a:clrTo>
                <a:srgbClr val="FFFFFF">
                  <a:alpha val="0"/>
                </a:srgbClr>
              </a:clrTo>
            </a:clrChange>
          </a:blip>
          <a:stretch>
            <a:fillRect/>
          </a:stretch>
        </p:blipFill>
        <p:spPr>
          <a:xfrm rot="20296998">
            <a:off x="5594183" y="4346401"/>
            <a:ext cx="1198090" cy="1142400"/>
          </a:xfrm>
          <a:prstGeom prst="rect">
            <a:avLst/>
          </a:prstGeom>
        </p:spPr>
      </p:pic>
      <p:pic>
        <p:nvPicPr>
          <p:cNvPr id="9" name="Picture 8">
            <a:extLst>
              <a:ext uri="{FF2B5EF4-FFF2-40B4-BE49-F238E27FC236}">
                <a16:creationId xmlns:a16="http://schemas.microsoft.com/office/drawing/2014/main" id="{F66B4704-640C-46C1-92DF-EB5D1F2B3806}"/>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6880503" y="4362461"/>
            <a:ext cx="1152946" cy="639071"/>
          </a:xfrm>
          <a:prstGeom prst="rect">
            <a:avLst/>
          </a:prstGeom>
        </p:spPr>
      </p:pic>
      <p:pic>
        <p:nvPicPr>
          <p:cNvPr id="10" name="Picture 9">
            <a:extLst>
              <a:ext uri="{FF2B5EF4-FFF2-40B4-BE49-F238E27FC236}">
                <a16:creationId xmlns:a16="http://schemas.microsoft.com/office/drawing/2014/main" id="{0F5F7A26-3185-441C-A51B-FBC0370D20C7}"/>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6804248" y="2348949"/>
            <a:ext cx="1198090" cy="1044189"/>
          </a:xfrm>
          <a:prstGeom prst="rect">
            <a:avLst/>
          </a:prstGeom>
        </p:spPr>
      </p:pic>
      <mc:AlternateContent xmlns:mc="http://schemas.openxmlformats.org/markup-compatibility/2006">
        <mc:Choice xmlns:p14="http://schemas.microsoft.com/office/powerpoint/2010/main" Requires="p14">
          <p:contentPart p14:bwMode="auto" r:id="rId8">
            <p14:nvContentPartPr>
              <p14:cNvPr id="11" name="Ink 10">
                <a:extLst>
                  <a:ext uri="{FF2B5EF4-FFF2-40B4-BE49-F238E27FC236}">
                    <a16:creationId xmlns:a16="http://schemas.microsoft.com/office/drawing/2014/main" id="{3C2833D0-EC41-4245-91CF-33449729BF46}"/>
                  </a:ext>
                </a:extLst>
              </p14:cNvPr>
              <p14:cNvContentPartPr/>
              <p14:nvPr/>
            </p14:nvContentPartPr>
            <p14:xfrm>
              <a:off x="7826793" y="6506564"/>
              <a:ext cx="22680" cy="4320"/>
            </p14:xfrm>
          </p:contentPart>
        </mc:Choice>
        <mc:Fallback>
          <p:pic>
            <p:nvPicPr>
              <p:cNvPr id="11" name="Ink 10">
                <a:extLst>
                  <a:ext uri="{FF2B5EF4-FFF2-40B4-BE49-F238E27FC236}">
                    <a16:creationId xmlns:a16="http://schemas.microsoft.com/office/drawing/2014/main" id="{3C2833D0-EC41-4245-91CF-33449729BF46}"/>
                  </a:ext>
                </a:extLst>
              </p:cNvPr>
              <p:cNvPicPr/>
              <p:nvPr/>
            </p:nvPicPr>
            <p:blipFill>
              <a:blip r:embed="rId9"/>
              <a:stretch>
                <a:fillRect/>
              </a:stretch>
            </p:blipFill>
            <p:spPr>
              <a:xfrm>
                <a:off x="7817793" y="6497924"/>
                <a:ext cx="40320" cy="21960"/>
              </a:xfrm>
              <a:prstGeom prst="rect">
                <a:avLst/>
              </a:prstGeom>
            </p:spPr>
          </p:pic>
        </mc:Fallback>
      </mc:AlternateContent>
      <p:pic>
        <p:nvPicPr>
          <p:cNvPr id="13" name="Picture 12">
            <a:extLst>
              <a:ext uri="{FF2B5EF4-FFF2-40B4-BE49-F238E27FC236}">
                <a16:creationId xmlns:a16="http://schemas.microsoft.com/office/drawing/2014/main" id="{3A5B098F-BD26-4C6A-88D4-14B17F40B29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rot="20559444">
            <a:off x="5491217" y="2340191"/>
            <a:ext cx="1216026" cy="844146"/>
          </a:xfrm>
          <a:prstGeom prst="rect">
            <a:avLst/>
          </a:prstGeom>
        </p:spPr>
      </p:pic>
      <p:pic>
        <p:nvPicPr>
          <p:cNvPr id="15" name="Picture 14">
            <a:extLst>
              <a:ext uri="{FF2B5EF4-FFF2-40B4-BE49-F238E27FC236}">
                <a16:creationId xmlns:a16="http://schemas.microsoft.com/office/drawing/2014/main" id="{9A0DADF1-F08F-45A9-820C-B844D9DD45EC}"/>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5346618" y="3183729"/>
            <a:ext cx="2721249" cy="1238705"/>
          </a:xfrm>
          <a:prstGeom prst="rect">
            <a:avLst/>
          </a:prstGeom>
        </p:spPr>
      </p:pic>
      <p:pic>
        <p:nvPicPr>
          <p:cNvPr id="16" name="Picture 15">
            <a:extLst>
              <a:ext uri="{FF2B5EF4-FFF2-40B4-BE49-F238E27FC236}">
                <a16:creationId xmlns:a16="http://schemas.microsoft.com/office/drawing/2014/main" id="{4E248675-B9BF-43CE-90B5-7BDBE77BA449}"/>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2297032" y="4198602"/>
            <a:ext cx="1436517" cy="966788"/>
          </a:xfrm>
          <a:prstGeom prst="rect">
            <a:avLst/>
          </a:prstGeom>
        </p:spPr>
      </p:pic>
      <p:pic>
        <p:nvPicPr>
          <p:cNvPr id="17" name="Picture 16">
            <a:extLst>
              <a:ext uri="{FF2B5EF4-FFF2-40B4-BE49-F238E27FC236}">
                <a16:creationId xmlns:a16="http://schemas.microsoft.com/office/drawing/2014/main" id="{358F0018-CE30-4DCE-9288-E9505C75FA66}"/>
              </a:ext>
            </a:extLst>
          </p:cNvPr>
          <p:cNvPicPr>
            <a:picLocks noChangeAspect="1"/>
          </p:cNvPicPr>
          <p:nvPr/>
        </p:nvPicPr>
        <p:blipFill>
          <a:blip r:embed="rId13">
            <a:clrChange>
              <a:clrFrom>
                <a:srgbClr val="FFFFFF"/>
              </a:clrFrom>
              <a:clrTo>
                <a:srgbClr val="FFFFFF">
                  <a:alpha val="0"/>
                </a:srgbClr>
              </a:clrTo>
            </a:clrChange>
          </a:blip>
          <a:stretch>
            <a:fillRect/>
          </a:stretch>
        </p:blipFill>
        <p:spPr>
          <a:xfrm>
            <a:off x="2464565" y="2342824"/>
            <a:ext cx="835025" cy="1068438"/>
          </a:xfrm>
          <a:prstGeom prst="rect">
            <a:avLst/>
          </a:prstGeom>
        </p:spPr>
      </p:pic>
      <p:pic>
        <p:nvPicPr>
          <p:cNvPr id="4" name="Picture 3">
            <a:extLst>
              <a:ext uri="{FF2B5EF4-FFF2-40B4-BE49-F238E27FC236}">
                <a16:creationId xmlns:a16="http://schemas.microsoft.com/office/drawing/2014/main" id="{CC20E5AB-E30C-4561-9929-3C69F7227F03}"/>
              </a:ext>
            </a:extLst>
          </p:cNvPr>
          <p:cNvPicPr>
            <a:picLocks noChangeAspect="1"/>
          </p:cNvPicPr>
          <p:nvPr/>
        </p:nvPicPr>
        <p:blipFill>
          <a:blip r:embed="rId14">
            <a:clrChange>
              <a:clrFrom>
                <a:srgbClr val="FFFFFF"/>
              </a:clrFrom>
              <a:clrTo>
                <a:srgbClr val="FFFFFF">
                  <a:alpha val="0"/>
                </a:srgbClr>
              </a:clrTo>
            </a:clrChange>
          </a:blip>
          <a:stretch>
            <a:fillRect/>
          </a:stretch>
        </p:blipFill>
        <p:spPr>
          <a:xfrm>
            <a:off x="3877402" y="1298358"/>
            <a:ext cx="1389197" cy="1044466"/>
          </a:xfrm>
          <a:prstGeom prst="rect">
            <a:avLst/>
          </a:prstGeom>
        </p:spPr>
      </p:pic>
    </p:spTree>
    <p:extLst>
      <p:ext uri="{BB962C8B-B14F-4D97-AF65-F5344CB8AC3E}">
        <p14:creationId xmlns:p14="http://schemas.microsoft.com/office/powerpoint/2010/main" val="222616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1DFE4A5-A07B-4383-8B62-3CDDC112B1B8}"/>
              </a:ext>
            </a:extLst>
          </p:cNvPr>
          <p:cNvSpPr/>
          <p:nvPr/>
        </p:nvSpPr>
        <p:spPr>
          <a:xfrm>
            <a:off x="2123728" y="1124744"/>
            <a:ext cx="6768752" cy="2246769"/>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A Venn diagram is a tool used for sorting objects into groups that have the same criteria.</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Sometimes the object can be placed in both groups. This is when the circles need to overlap. This object can then be placed in the overlapping section which represents both groups.</a:t>
            </a:r>
          </a:p>
        </p:txBody>
      </p:sp>
      <p:grpSp>
        <p:nvGrpSpPr>
          <p:cNvPr id="13" name="Group 12">
            <a:extLst>
              <a:ext uri="{FF2B5EF4-FFF2-40B4-BE49-F238E27FC236}">
                <a16:creationId xmlns:a16="http://schemas.microsoft.com/office/drawing/2014/main" id="{9CB22D49-02FE-4B5D-A667-6F8005DBBBF3}"/>
              </a:ext>
            </a:extLst>
          </p:cNvPr>
          <p:cNvGrpSpPr/>
          <p:nvPr/>
        </p:nvGrpSpPr>
        <p:grpSpPr>
          <a:xfrm>
            <a:off x="4067944" y="3396873"/>
            <a:ext cx="2880320" cy="1940104"/>
            <a:chOff x="3491880" y="3356992"/>
            <a:chExt cx="3228697" cy="2174761"/>
          </a:xfrm>
        </p:grpSpPr>
        <p:sp>
          <p:nvSpPr>
            <p:cNvPr id="7" name="Oval 6">
              <a:extLst>
                <a:ext uri="{FF2B5EF4-FFF2-40B4-BE49-F238E27FC236}">
                  <a16:creationId xmlns:a16="http://schemas.microsoft.com/office/drawing/2014/main" id="{02C369EA-F89F-430F-971C-BB974B53AB9A}"/>
                </a:ext>
              </a:extLst>
            </p:cNvPr>
            <p:cNvSpPr/>
            <p:nvPr/>
          </p:nvSpPr>
          <p:spPr>
            <a:xfrm>
              <a:off x="3491880" y="3356992"/>
              <a:ext cx="2160240" cy="21602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Oval 8">
              <a:extLst>
                <a:ext uri="{FF2B5EF4-FFF2-40B4-BE49-F238E27FC236}">
                  <a16:creationId xmlns:a16="http://schemas.microsoft.com/office/drawing/2014/main" id="{21B6EA90-D432-476F-B1F1-ED0E1FECC87B}"/>
                </a:ext>
              </a:extLst>
            </p:cNvPr>
            <p:cNvSpPr/>
            <p:nvPr/>
          </p:nvSpPr>
          <p:spPr>
            <a:xfrm>
              <a:off x="4560337" y="3371513"/>
              <a:ext cx="2160240" cy="21602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Freeform: Shape 11">
              <a:extLst>
                <a:ext uri="{FF2B5EF4-FFF2-40B4-BE49-F238E27FC236}">
                  <a16:creationId xmlns:a16="http://schemas.microsoft.com/office/drawing/2014/main" id="{F3F835B0-72AF-49AE-9663-B6685C276C51}"/>
                </a:ext>
              </a:extLst>
            </p:cNvPr>
            <p:cNvSpPr/>
            <p:nvPr/>
          </p:nvSpPr>
          <p:spPr>
            <a:xfrm>
              <a:off x="4560337" y="3501008"/>
              <a:ext cx="1091783" cy="1875965"/>
            </a:xfrm>
            <a:custGeom>
              <a:avLst/>
              <a:gdLst>
                <a:gd name="connsiteX0" fmla="*/ 557843 w 1091783"/>
                <a:gd name="connsiteY0" fmla="*/ 0 h 1875965"/>
                <a:gd name="connsiteX1" fmla="*/ 615569 w 1091783"/>
                <a:gd name="connsiteY1" fmla="*/ 35070 h 1875965"/>
                <a:gd name="connsiteX2" fmla="*/ 1091783 w 1091783"/>
                <a:gd name="connsiteY2" fmla="*/ 930722 h 1875965"/>
                <a:gd name="connsiteX3" fmla="*/ 615569 w 1091783"/>
                <a:gd name="connsiteY3" fmla="*/ 1826375 h 1875965"/>
                <a:gd name="connsiteX4" fmla="*/ 533941 w 1091783"/>
                <a:gd name="connsiteY4" fmla="*/ 1875965 h 1875965"/>
                <a:gd name="connsiteX5" fmla="*/ 476215 w 1091783"/>
                <a:gd name="connsiteY5" fmla="*/ 1840896 h 1875965"/>
                <a:gd name="connsiteX6" fmla="*/ 0 w 1091783"/>
                <a:gd name="connsiteY6" fmla="*/ 945243 h 1875965"/>
                <a:gd name="connsiteX7" fmla="*/ 476215 w 1091783"/>
                <a:gd name="connsiteY7" fmla="*/ 49591 h 1875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1783" h="1875965">
                  <a:moveTo>
                    <a:pt x="557843" y="0"/>
                  </a:moveTo>
                  <a:lnTo>
                    <a:pt x="615569" y="35070"/>
                  </a:lnTo>
                  <a:cubicBezTo>
                    <a:pt x="902882" y="229175"/>
                    <a:pt x="1091783" y="557889"/>
                    <a:pt x="1091783" y="930722"/>
                  </a:cubicBezTo>
                  <a:cubicBezTo>
                    <a:pt x="1091783" y="1303556"/>
                    <a:pt x="902882" y="1632269"/>
                    <a:pt x="615569" y="1826375"/>
                  </a:cubicBezTo>
                  <a:lnTo>
                    <a:pt x="533941" y="1875965"/>
                  </a:lnTo>
                  <a:lnTo>
                    <a:pt x="476215" y="1840896"/>
                  </a:lnTo>
                  <a:cubicBezTo>
                    <a:pt x="188901" y="1646790"/>
                    <a:pt x="0" y="1318077"/>
                    <a:pt x="0" y="945243"/>
                  </a:cubicBezTo>
                  <a:cubicBezTo>
                    <a:pt x="0" y="572410"/>
                    <a:pt x="188901" y="243696"/>
                    <a:pt x="476215" y="49591"/>
                  </a:cubicBezTo>
                  <a:close/>
                </a:path>
              </a:pathLst>
            </a:custGeom>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GB"/>
            </a:p>
          </p:txBody>
        </p:sp>
      </p:grpSp>
    </p:spTree>
    <p:extLst>
      <p:ext uri="{BB962C8B-B14F-4D97-AF65-F5344CB8AC3E}">
        <p14:creationId xmlns:p14="http://schemas.microsoft.com/office/powerpoint/2010/main" val="42551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TextBox 10"/>
          <p:cNvSpPr txBox="1">
            <a:spLocks noChangeArrowheads="1"/>
          </p:cNvSpPr>
          <p:nvPr/>
        </p:nvSpPr>
        <p:spPr bwMode="auto">
          <a:xfrm>
            <a:off x="1299130" y="1904206"/>
            <a:ext cx="72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solidFill>
                  <a:srgbClr val="FF0000"/>
                </a:solidFill>
                <a:cs typeface="Arial" panose="020B0604020202020204" pitchFamily="34" charset="0"/>
              </a:rPr>
              <a:t>Red</a:t>
            </a:r>
          </a:p>
        </p:txBody>
      </p:sp>
      <p:sp>
        <p:nvSpPr>
          <p:cNvPr id="12298" name="TextBox 11"/>
          <p:cNvSpPr txBox="1">
            <a:spLocks noChangeArrowheads="1"/>
          </p:cNvSpPr>
          <p:nvPr/>
        </p:nvSpPr>
        <p:spPr bwMode="auto">
          <a:xfrm>
            <a:off x="3367642" y="1901031"/>
            <a:ext cx="879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solidFill>
                  <a:srgbClr val="00B050"/>
                </a:solidFill>
                <a:cs typeface="Arial" panose="020B0604020202020204" pitchFamily="34" charset="0"/>
              </a:rPr>
              <a:t>Green</a:t>
            </a:r>
          </a:p>
        </p:txBody>
      </p:sp>
      <p:pic>
        <p:nvPicPr>
          <p:cNvPr id="12299" name="Picture 2" descr="C:\Users\AStrange\AppData\Local\Microsoft\Windows\Temporary Internet Files\Content.IE5\RP2EY8RP\MC9004368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842" y="2242344"/>
            <a:ext cx="67627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3" descr="C:\Users\AStrange\AppData\Local\Microsoft\Windows\Temporary Internet Files\Content.IE5\900UZQTD\MC9003182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9005" y="2309019"/>
            <a:ext cx="9128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4" descr="C:\Users\AStrange\AppData\Local\Microsoft\Windows\Temporary Internet Files\Content.IE5\L80Y284E\MC900436198[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1355" y="2901156"/>
            <a:ext cx="6985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5" descr="C:\Users\AStrange\AppData\Local\Microsoft\Windows\Temporary Internet Files\Content.IE5\RP2EY8RP\MC90043767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56480" y="2242344"/>
            <a:ext cx="519112"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6" descr="C:\Users\AStrange\AppData\Local\Microsoft\Windows\Temporary Internet Files\Content.IE5\RP2EY8RP\MC90021551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67642" y="2909094"/>
            <a:ext cx="887413"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7" descr="C:\Users\AStrange\AppData\Local\Microsoft\Windows\Temporary Internet Files\Content.IE5\L80Y284E\MC900440105[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7117" y="2553494"/>
            <a:ext cx="398463"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8" descr="C:\Users\AStrange\AppData\Local\Microsoft\Windows\Temporary Internet Files\Content.IE5\900UZQTD\MC900437661[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39117" y="2278856"/>
            <a:ext cx="4095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p:cNvSpPr/>
          <p:nvPr/>
        </p:nvSpPr>
        <p:spPr>
          <a:xfrm>
            <a:off x="1530482" y="4487068"/>
            <a:ext cx="2447925" cy="22320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Arial" panose="020B0604020202020204" pitchFamily="34" charset="0"/>
              <a:cs typeface="Arial" panose="020B0604020202020204" pitchFamily="34" charset="0"/>
            </a:endParaRPr>
          </a:p>
        </p:txBody>
      </p:sp>
      <p:sp>
        <p:nvSpPr>
          <p:cNvPr id="10" name="Oval 9"/>
          <p:cNvSpPr/>
          <p:nvPr/>
        </p:nvSpPr>
        <p:spPr>
          <a:xfrm>
            <a:off x="154119" y="4487068"/>
            <a:ext cx="2447925" cy="22320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Arial" panose="020B0604020202020204" pitchFamily="34" charset="0"/>
              <a:cs typeface="Arial" panose="020B0604020202020204" pitchFamily="34" charset="0"/>
            </a:endParaRPr>
          </a:p>
        </p:txBody>
      </p:sp>
      <p:sp>
        <p:nvSpPr>
          <p:cNvPr id="20" name="TextBox 19"/>
          <p:cNvSpPr txBox="1"/>
          <p:nvPr/>
        </p:nvSpPr>
        <p:spPr>
          <a:xfrm>
            <a:off x="520832" y="4726781"/>
            <a:ext cx="1190625" cy="368300"/>
          </a:xfrm>
          <a:prstGeom prst="rect">
            <a:avLst/>
          </a:prstGeom>
          <a:noFill/>
        </p:spPr>
        <p:txBody>
          <a:bodyPr>
            <a:spAutoFit/>
          </a:bodyPr>
          <a:lstStyle/>
          <a:p>
            <a:pPr>
              <a:defRPr/>
            </a:pPr>
            <a:r>
              <a:rPr lang="en-GB" dirty="0">
                <a:latin typeface="Arial" panose="020B0604020202020204" pitchFamily="34" charset="0"/>
                <a:cs typeface="Arial" panose="020B0604020202020204" pitchFamily="34" charset="0"/>
              </a:rPr>
              <a:t>magnetic</a:t>
            </a:r>
          </a:p>
        </p:txBody>
      </p:sp>
      <p:sp>
        <p:nvSpPr>
          <p:cNvPr id="21" name="TextBox 20"/>
          <p:cNvSpPr txBox="1"/>
          <p:nvPr/>
        </p:nvSpPr>
        <p:spPr>
          <a:xfrm>
            <a:off x="2460757" y="4728368"/>
            <a:ext cx="1192212" cy="368300"/>
          </a:xfrm>
          <a:prstGeom prst="rect">
            <a:avLst/>
          </a:prstGeom>
          <a:noFill/>
        </p:spPr>
        <p:txBody>
          <a:bodyPr>
            <a:spAutoFit/>
          </a:bodyPr>
          <a:lstStyle/>
          <a:p>
            <a:pPr>
              <a:defRPr/>
            </a:pPr>
            <a:r>
              <a:rPr lang="en-GB" dirty="0">
                <a:latin typeface="Arial" panose="020B0604020202020204" pitchFamily="34" charset="0"/>
                <a:cs typeface="Arial" panose="020B0604020202020204" pitchFamily="34" charset="0"/>
              </a:rPr>
              <a:t>magnetic</a:t>
            </a:r>
          </a:p>
        </p:txBody>
      </p:sp>
      <p:cxnSp>
        <p:nvCxnSpPr>
          <p:cNvPr id="14" name="Straight Connector 13"/>
          <p:cNvCxnSpPr/>
          <p:nvPr/>
        </p:nvCxnSpPr>
        <p:spPr>
          <a:xfrm flipV="1">
            <a:off x="2754444" y="4726781"/>
            <a:ext cx="711200" cy="369887"/>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54444" y="4726781"/>
            <a:ext cx="711200" cy="369887"/>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310" name="Picture 9" descr="C:\Users\AStrange\AppData\Local\Microsoft\Windows\Temporary Internet Files\Content.IE5\IB8JS1FS\MC900391152[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24132" y="4675981"/>
            <a:ext cx="28416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10" descr="C:\Users\AStrange\AppData\Local\Microsoft\Windows\Temporary Internet Files\Content.IE5\RP2EY8RP\MC900441311[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3182" y="5095081"/>
            <a:ext cx="8731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11" descr="C:\Users\AStrange\AppData\Local\Microsoft\Windows\Temporary Internet Files\Content.IE5\L80Y284E\MP900305795[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52719" y="5445918"/>
            <a:ext cx="908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12" descr="C:\Users\AStrange\AppData\Local\Microsoft\Windows\Temporary Internet Files\Content.IE5\RP2EY8RP\MC900389384[1].w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933832" y="5236368"/>
            <a:ext cx="719137"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p:cNvSpPr/>
          <p:nvPr/>
        </p:nvSpPr>
        <p:spPr>
          <a:xfrm>
            <a:off x="6518488" y="2610643"/>
            <a:ext cx="2447925" cy="22320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latin typeface="Arial" panose="020B0604020202020204" pitchFamily="34" charset="0"/>
              <a:cs typeface="Arial" panose="020B0604020202020204" pitchFamily="34" charset="0"/>
            </a:endParaRPr>
          </a:p>
        </p:txBody>
      </p:sp>
      <p:sp>
        <p:nvSpPr>
          <p:cNvPr id="6" name="Oval 5"/>
          <p:cNvSpPr/>
          <p:nvPr/>
        </p:nvSpPr>
        <p:spPr>
          <a:xfrm>
            <a:off x="5040525" y="2658268"/>
            <a:ext cx="2447925" cy="22336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latin typeface="Arial" panose="020B0604020202020204" pitchFamily="34" charset="0"/>
              <a:cs typeface="Arial" panose="020B0604020202020204" pitchFamily="34" charset="0"/>
            </a:endParaRPr>
          </a:p>
        </p:txBody>
      </p:sp>
      <p:sp>
        <p:nvSpPr>
          <p:cNvPr id="7" name="Oval 6"/>
          <p:cNvSpPr/>
          <p:nvPr/>
        </p:nvSpPr>
        <p:spPr>
          <a:xfrm>
            <a:off x="5853325" y="1424781"/>
            <a:ext cx="2447925" cy="22320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latin typeface="Arial" panose="020B0604020202020204" pitchFamily="34" charset="0"/>
              <a:cs typeface="Arial" panose="020B0604020202020204" pitchFamily="34" charset="0"/>
            </a:endParaRPr>
          </a:p>
        </p:txBody>
      </p:sp>
      <p:sp>
        <p:nvSpPr>
          <p:cNvPr id="32" name="TextBox 31"/>
          <p:cNvSpPr txBox="1"/>
          <p:nvPr/>
        </p:nvSpPr>
        <p:spPr>
          <a:xfrm>
            <a:off x="6480388" y="1610518"/>
            <a:ext cx="1192212" cy="307975"/>
          </a:xfrm>
          <a:prstGeom prst="rect">
            <a:avLst/>
          </a:prstGeom>
          <a:noFill/>
        </p:spPr>
        <p:txBody>
          <a:bodyPr>
            <a:spAutoFit/>
          </a:bodyPr>
          <a:lstStyle/>
          <a:p>
            <a:pPr>
              <a:defRPr/>
            </a:pPr>
            <a:r>
              <a:rPr lang="en-GB" sz="1400" dirty="0">
                <a:latin typeface="Arial" panose="020B0604020202020204" pitchFamily="34" charset="0"/>
                <a:cs typeface="Arial" panose="020B0604020202020204" pitchFamily="34" charset="0"/>
              </a:rPr>
              <a:t>bathroom</a:t>
            </a:r>
          </a:p>
        </p:txBody>
      </p:sp>
      <p:sp>
        <p:nvSpPr>
          <p:cNvPr id="33" name="TextBox 32"/>
          <p:cNvSpPr txBox="1"/>
          <p:nvPr/>
        </p:nvSpPr>
        <p:spPr>
          <a:xfrm>
            <a:off x="5189750" y="3304381"/>
            <a:ext cx="1060450" cy="339725"/>
          </a:xfrm>
          <a:prstGeom prst="rect">
            <a:avLst/>
          </a:prstGeom>
          <a:noFill/>
        </p:spPr>
        <p:txBody>
          <a:bodyPr>
            <a:spAutoFit/>
          </a:bodyPr>
          <a:lstStyle/>
          <a:p>
            <a:pPr>
              <a:defRPr/>
            </a:pPr>
            <a:r>
              <a:rPr lang="en-GB" sz="1600" dirty="0">
                <a:latin typeface="Arial" panose="020B0604020202020204" pitchFamily="34" charset="0"/>
                <a:cs typeface="Arial" panose="020B0604020202020204" pitchFamily="34" charset="0"/>
              </a:rPr>
              <a:t>bedroom</a:t>
            </a:r>
          </a:p>
        </p:txBody>
      </p:sp>
      <p:sp>
        <p:nvSpPr>
          <p:cNvPr id="34" name="TextBox 33"/>
          <p:cNvSpPr txBox="1"/>
          <p:nvPr/>
        </p:nvSpPr>
        <p:spPr>
          <a:xfrm>
            <a:off x="7920250" y="3388518"/>
            <a:ext cx="1009650" cy="338138"/>
          </a:xfrm>
          <a:prstGeom prst="rect">
            <a:avLst/>
          </a:prstGeom>
          <a:noFill/>
        </p:spPr>
        <p:txBody>
          <a:bodyPr>
            <a:spAutoFit/>
          </a:bodyPr>
          <a:lstStyle/>
          <a:p>
            <a:pPr>
              <a:defRPr/>
            </a:pPr>
            <a:r>
              <a:rPr lang="en-GB" sz="1600" dirty="0">
                <a:latin typeface="Arial" panose="020B0604020202020204" pitchFamily="34" charset="0"/>
                <a:cs typeface="Arial" panose="020B0604020202020204" pitchFamily="34" charset="0"/>
              </a:rPr>
              <a:t>kitchen</a:t>
            </a:r>
          </a:p>
        </p:txBody>
      </p:sp>
      <p:pic>
        <p:nvPicPr>
          <p:cNvPr id="12317" name="Picture 13" descr="C:\Users\AStrange\AppData\Local\Microsoft\Windows\Temporary Internet Files\Content.IE5\IB8JS1FS\MC900356923[1].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647075" y="1947068"/>
            <a:ext cx="9239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14" descr="C:\Users\AStrange\AppData\Local\Microsoft\Windows\Temporary Internet Files\Content.IE5\IB8JS1FS\MC900030370[1].wm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26525" y="2750343"/>
            <a:ext cx="6921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9" name="Picture 16" descr="C:\Users\AStrange\AppData\Local\Microsoft\Windows\Temporary Internet Files\Content.IE5\L80Y284E\MC900320134[1].wm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801063" y="3159918"/>
            <a:ext cx="479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0" name="Picture 17" descr="C:\Program Files\Microsoft Office\MEDIA\CAGCAT10\j0234131.wm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647075" y="3726656"/>
            <a:ext cx="714375"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1" name="Picture 18" descr="C:\Users\AStrange\AppData\Local\Microsoft\Windows\Temporary Internet Files\Content.IE5\RP2EY8RP\MC900030262[1].wmf"/>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361200" y="3721893"/>
            <a:ext cx="1084263"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2" name="Picture 20" descr="C:\Users\AStrange\AppData\Local\Microsoft\Windows\Temporary Internet Files\Content.IE5\900UZQTD\MC900332478[1].wmf"/>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672600" y="3726656"/>
            <a:ext cx="935038"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3" name="TextBox 18"/>
          <p:cNvSpPr txBox="1">
            <a:spLocks noChangeArrowheads="1"/>
          </p:cNvSpPr>
          <p:nvPr/>
        </p:nvSpPr>
        <p:spPr bwMode="auto">
          <a:xfrm>
            <a:off x="251520" y="1108076"/>
            <a:ext cx="371564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cs typeface="Arial" panose="020B0604020202020204" pitchFamily="34" charset="0"/>
              </a:rPr>
              <a:t>This group of objects are sorted into two separate Venn diagrams</a:t>
            </a:r>
          </a:p>
        </p:txBody>
      </p:sp>
      <p:sp>
        <p:nvSpPr>
          <p:cNvPr id="12324" name="TextBox 22"/>
          <p:cNvSpPr txBox="1">
            <a:spLocks noChangeArrowheads="1"/>
          </p:cNvSpPr>
          <p:nvPr/>
        </p:nvSpPr>
        <p:spPr bwMode="auto">
          <a:xfrm>
            <a:off x="5508104" y="5140183"/>
            <a:ext cx="328585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dirty="0">
                <a:cs typeface="Arial" panose="020B0604020202020204" pitchFamily="34" charset="0"/>
              </a:rPr>
              <a:t>This Venn diagram is made of  three overlapping circles.</a:t>
            </a:r>
          </a:p>
        </p:txBody>
      </p:sp>
      <p:sp>
        <p:nvSpPr>
          <p:cNvPr id="12325" name="TextBox 45"/>
          <p:cNvSpPr txBox="1">
            <a:spLocks noChangeArrowheads="1"/>
          </p:cNvSpPr>
          <p:nvPr/>
        </p:nvSpPr>
        <p:spPr bwMode="auto">
          <a:xfrm>
            <a:off x="251519" y="3787774"/>
            <a:ext cx="30243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cs typeface="Arial" panose="020B0604020202020204" pitchFamily="34" charset="0"/>
              </a:rPr>
              <a:t>This Venn diagram is made of two overlapping circles.</a:t>
            </a:r>
          </a:p>
        </p:txBody>
      </p:sp>
      <p:sp>
        <p:nvSpPr>
          <p:cNvPr id="12" name="Oval 11">
            <a:extLst>
              <a:ext uri="{FF2B5EF4-FFF2-40B4-BE49-F238E27FC236}">
                <a16:creationId xmlns:a16="http://schemas.microsoft.com/office/drawing/2014/main" id="{8D9A8C38-0FE7-4929-9064-FB003A2A7A65}"/>
              </a:ext>
            </a:extLst>
          </p:cNvPr>
          <p:cNvSpPr/>
          <p:nvPr/>
        </p:nvSpPr>
        <p:spPr>
          <a:xfrm>
            <a:off x="567291" y="1770855"/>
            <a:ext cx="1981201" cy="1981201"/>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2" name="Oval 41">
            <a:extLst>
              <a:ext uri="{FF2B5EF4-FFF2-40B4-BE49-F238E27FC236}">
                <a16:creationId xmlns:a16="http://schemas.microsoft.com/office/drawing/2014/main" id="{AA802B32-9DEC-4914-BDE6-ED2C425C7900}"/>
              </a:ext>
            </a:extLst>
          </p:cNvPr>
          <p:cNvSpPr/>
          <p:nvPr/>
        </p:nvSpPr>
        <p:spPr>
          <a:xfrm>
            <a:off x="2769605" y="1766933"/>
            <a:ext cx="1981201" cy="1981201"/>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02504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323"/>
                                        </p:tgtEl>
                                        <p:attrNameLst>
                                          <p:attrName>style.visibility</p:attrName>
                                        </p:attrNameLst>
                                      </p:cBhvr>
                                      <p:to>
                                        <p:strVal val="visible"/>
                                      </p:to>
                                    </p:set>
                                    <p:animEffect transition="in" filter="fade">
                                      <p:cBhvr>
                                        <p:cTn id="7" dur="500"/>
                                        <p:tgtEl>
                                          <p:spTgt spid="123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25"/>
                                        </p:tgtEl>
                                        <p:attrNameLst>
                                          <p:attrName>style.visibility</p:attrName>
                                        </p:attrNameLst>
                                      </p:cBhvr>
                                      <p:to>
                                        <p:strVal val="visible"/>
                                      </p:to>
                                    </p:set>
                                    <p:animEffect transition="in" filter="fade">
                                      <p:cBhvr>
                                        <p:cTn id="10" dur="500"/>
                                        <p:tgtEl>
                                          <p:spTgt spid="123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24"/>
                                        </p:tgtEl>
                                        <p:attrNameLst>
                                          <p:attrName>style.visibility</p:attrName>
                                        </p:attrNameLst>
                                      </p:cBhvr>
                                      <p:to>
                                        <p:strVal val="visible"/>
                                      </p:to>
                                    </p:set>
                                    <p:animEffect transition="in" filter="fade">
                                      <p:cBhvr>
                                        <p:cTn id="13" dur="500"/>
                                        <p:tgtEl>
                                          <p:spTgt spid="12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3" grpId="0"/>
      <p:bldP spid="12324" grpId="0"/>
      <p:bldP spid="123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23728" y="1124744"/>
            <a:ext cx="6696744" cy="1631216"/>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Your Turn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Copy this Venn diagram. </a:t>
            </a:r>
          </a:p>
          <a:p>
            <a:r>
              <a:rPr lang="en-GB" sz="2000" dirty="0">
                <a:latin typeface="Arial" panose="020B0604020202020204" pitchFamily="34" charset="0"/>
                <a:cs typeface="Arial" panose="020B0604020202020204" pitchFamily="34" charset="0"/>
              </a:rPr>
              <a:t>Fill it with names of students in your class. </a:t>
            </a:r>
          </a:p>
          <a:p>
            <a:r>
              <a:rPr lang="en-GB" sz="2000" dirty="0">
                <a:latin typeface="Arial" panose="020B0604020202020204" pitchFamily="34" charset="0"/>
                <a:cs typeface="Arial" panose="020B0604020202020204" pitchFamily="34" charset="0"/>
              </a:rPr>
              <a:t>Make sure you put their name in the correct place!</a:t>
            </a:r>
          </a:p>
        </p:txBody>
      </p:sp>
      <p:grpSp>
        <p:nvGrpSpPr>
          <p:cNvPr id="14" name="Group 13">
            <a:extLst>
              <a:ext uri="{FF2B5EF4-FFF2-40B4-BE49-F238E27FC236}">
                <a16:creationId xmlns:a16="http://schemas.microsoft.com/office/drawing/2014/main" id="{B0948B32-1E11-4F29-B0CA-79388927FF32}"/>
              </a:ext>
            </a:extLst>
          </p:cNvPr>
          <p:cNvGrpSpPr/>
          <p:nvPr/>
        </p:nvGrpSpPr>
        <p:grpSpPr>
          <a:xfrm>
            <a:off x="3095836" y="2852936"/>
            <a:ext cx="4752528" cy="2808312"/>
            <a:chOff x="3203848" y="3068960"/>
            <a:chExt cx="4752528" cy="2808312"/>
          </a:xfrm>
        </p:grpSpPr>
        <p:sp>
          <p:nvSpPr>
            <p:cNvPr id="12" name="Rectangle 11">
              <a:extLst>
                <a:ext uri="{FF2B5EF4-FFF2-40B4-BE49-F238E27FC236}">
                  <a16:creationId xmlns:a16="http://schemas.microsoft.com/office/drawing/2014/main" id="{D50F5D02-137B-48FF-BC17-BBBFBE2C5C28}"/>
                </a:ext>
              </a:extLst>
            </p:cNvPr>
            <p:cNvSpPr/>
            <p:nvPr/>
          </p:nvSpPr>
          <p:spPr>
            <a:xfrm>
              <a:off x="3203848" y="3068960"/>
              <a:ext cx="4752528" cy="28083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Oval 8">
              <a:extLst>
                <a:ext uri="{FF2B5EF4-FFF2-40B4-BE49-F238E27FC236}">
                  <a16:creationId xmlns:a16="http://schemas.microsoft.com/office/drawing/2014/main" id="{B93C2442-B15A-4A30-BAF1-588B93FAC4BD}"/>
                </a:ext>
              </a:extLst>
            </p:cNvPr>
            <p:cNvSpPr/>
            <p:nvPr/>
          </p:nvSpPr>
          <p:spPr>
            <a:xfrm>
              <a:off x="3491880" y="3429000"/>
              <a:ext cx="2746188" cy="207761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Oval 9">
              <a:extLst>
                <a:ext uri="{FF2B5EF4-FFF2-40B4-BE49-F238E27FC236}">
                  <a16:creationId xmlns:a16="http://schemas.microsoft.com/office/drawing/2014/main" id="{BE73DC1A-C347-4CFD-9419-13F6D8CF631E}"/>
                </a:ext>
              </a:extLst>
            </p:cNvPr>
            <p:cNvSpPr/>
            <p:nvPr/>
          </p:nvSpPr>
          <p:spPr>
            <a:xfrm>
              <a:off x="4850148" y="3442966"/>
              <a:ext cx="2746188" cy="207761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TextBox 1">
              <a:extLst>
                <a:ext uri="{FF2B5EF4-FFF2-40B4-BE49-F238E27FC236}">
                  <a16:creationId xmlns:a16="http://schemas.microsoft.com/office/drawing/2014/main" id="{5FE02BC2-D6CE-4A41-BD78-2622E060E27A}"/>
                </a:ext>
              </a:extLst>
            </p:cNvPr>
            <p:cNvSpPr txBox="1"/>
            <p:nvPr/>
          </p:nvSpPr>
          <p:spPr>
            <a:xfrm>
              <a:off x="3635896" y="3135189"/>
              <a:ext cx="1656184"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Has a brother</a:t>
              </a:r>
            </a:p>
          </p:txBody>
        </p:sp>
        <p:sp>
          <p:nvSpPr>
            <p:cNvPr id="13" name="TextBox 12">
              <a:extLst>
                <a:ext uri="{FF2B5EF4-FFF2-40B4-BE49-F238E27FC236}">
                  <a16:creationId xmlns:a16="http://schemas.microsoft.com/office/drawing/2014/main" id="{CF994EF6-E511-4EC7-A75B-4989DCCF42AC}"/>
                </a:ext>
              </a:extLst>
            </p:cNvPr>
            <p:cNvSpPr txBox="1"/>
            <p:nvPr/>
          </p:nvSpPr>
          <p:spPr>
            <a:xfrm>
              <a:off x="5790577" y="3135189"/>
              <a:ext cx="1656184"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Has a sister</a:t>
              </a:r>
            </a:p>
          </p:txBody>
        </p:sp>
      </p:grpSp>
    </p:spTree>
    <p:extLst>
      <p:ext uri="{BB962C8B-B14F-4D97-AF65-F5344CB8AC3E}">
        <p14:creationId xmlns:p14="http://schemas.microsoft.com/office/powerpoint/2010/main" val="265205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003391074"/>
              </p:ext>
            </p:extLst>
          </p:nvPr>
        </p:nvGraphicFramePr>
        <p:xfrm>
          <a:off x="3347864" y="2564904"/>
          <a:ext cx="4294980" cy="2926080"/>
        </p:xfrm>
        <a:graphic>
          <a:graphicData uri="http://schemas.openxmlformats.org/drawingml/2006/table">
            <a:tbl>
              <a:tblPr firstRow="1" bandRow="1">
                <a:tableStyleId>{5C22544A-7EE6-4342-B048-85BDC9FD1C3A}</a:tableStyleId>
              </a:tblPr>
              <a:tblGrid>
                <a:gridCol w="1073745">
                  <a:extLst>
                    <a:ext uri="{9D8B030D-6E8A-4147-A177-3AD203B41FA5}">
                      <a16:colId xmlns:a16="http://schemas.microsoft.com/office/drawing/2014/main" val="20000"/>
                    </a:ext>
                  </a:extLst>
                </a:gridCol>
                <a:gridCol w="1073745">
                  <a:extLst>
                    <a:ext uri="{9D8B030D-6E8A-4147-A177-3AD203B41FA5}">
                      <a16:colId xmlns:a16="http://schemas.microsoft.com/office/drawing/2014/main" val="20001"/>
                    </a:ext>
                  </a:extLst>
                </a:gridCol>
                <a:gridCol w="1073745">
                  <a:extLst>
                    <a:ext uri="{9D8B030D-6E8A-4147-A177-3AD203B41FA5}">
                      <a16:colId xmlns:a16="http://schemas.microsoft.com/office/drawing/2014/main" val="20002"/>
                    </a:ext>
                  </a:extLst>
                </a:gridCol>
                <a:gridCol w="1073745">
                  <a:extLst>
                    <a:ext uri="{9D8B030D-6E8A-4147-A177-3AD203B41FA5}">
                      <a16:colId xmlns:a16="http://schemas.microsoft.com/office/drawing/2014/main" val="20003"/>
                    </a:ext>
                  </a:extLst>
                </a:gridCol>
              </a:tblGrid>
              <a:tr h="316834">
                <a:tc>
                  <a:txBody>
                    <a:bodyPr/>
                    <a:lstStyle/>
                    <a:p>
                      <a:endParaRPr lang="en-GB"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1" dirty="0">
                          <a:solidFill>
                            <a:schemeClr val="tx1"/>
                          </a:solidFill>
                          <a:latin typeface="Arial" panose="020B0604020202020204" pitchFamily="34" charset="0"/>
                          <a:cs typeface="Arial" panose="020B0604020202020204" pitchFamily="34" charset="0"/>
                        </a:rPr>
                        <a:t>Pizza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1" dirty="0">
                          <a:solidFill>
                            <a:schemeClr val="tx1"/>
                          </a:solidFill>
                          <a:latin typeface="Arial" panose="020B0604020202020204" pitchFamily="34" charset="0"/>
                          <a:cs typeface="Arial" panose="020B0604020202020204" pitchFamily="34" charset="0"/>
                        </a:rPr>
                        <a:t>Chips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1" dirty="0">
                          <a:solidFill>
                            <a:schemeClr val="tx1"/>
                          </a:solidFill>
                          <a:latin typeface="Arial" panose="020B0604020202020204" pitchFamily="34" charset="0"/>
                          <a:cs typeface="Arial" panose="020B0604020202020204" pitchFamily="34" charset="0"/>
                        </a:rPr>
                        <a:t>Burgers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6834">
                <a:tc>
                  <a:txBody>
                    <a:bodyPr/>
                    <a:lstStyle/>
                    <a:p>
                      <a:r>
                        <a:rPr lang="en-GB" b="0" dirty="0">
                          <a:solidFill>
                            <a:schemeClr val="tx1"/>
                          </a:solidFill>
                          <a:latin typeface="Arial" panose="020B0604020202020204" pitchFamily="34" charset="0"/>
                          <a:cs typeface="Arial" panose="020B0604020202020204" pitchFamily="34" charset="0"/>
                        </a:rPr>
                        <a:t>Jim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6834">
                <a:tc>
                  <a:txBody>
                    <a:bodyPr/>
                    <a:lstStyle/>
                    <a:p>
                      <a:r>
                        <a:rPr lang="en-GB" b="0" dirty="0">
                          <a:solidFill>
                            <a:schemeClr val="tx1"/>
                          </a:solidFill>
                          <a:latin typeface="Arial" panose="020B0604020202020204" pitchFamily="34" charset="0"/>
                          <a:cs typeface="Arial" panose="020B0604020202020204" pitchFamily="34" charset="0"/>
                        </a:rPr>
                        <a:t>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16834">
                <a:tc>
                  <a:txBody>
                    <a:bodyPr/>
                    <a:lstStyle/>
                    <a:p>
                      <a:r>
                        <a:rPr lang="en-GB" b="0" dirty="0">
                          <a:solidFill>
                            <a:schemeClr val="tx1"/>
                          </a:solidFill>
                          <a:latin typeface="Arial" panose="020B0604020202020204" pitchFamily="34" charset="0"/>
                          <a:cs typeface="Arial" panose="020B0604020202020204" pitchFamily="34" charset="0"/>
                        </a:rPr>
                        <a:t>Lee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16834">
                <a:tc>
                  <a:txBody>
                    <a:bodyPr/>
                    <a:lstStyle/>
                    <a:p>
                      <a:r>
                        <a:rPr lang="en-GB" b="0" dirty="0">
                          <a:solidFill>
                            <a:schemeClr val="tx1"/>
                          </a:solidFill>
                          <a:latin typeface="Arial" panose="020B0604020202020204" pitchFamily="34" charset="0"/>
                          <a:cs typeface="Arial" panose="020B0604020202020204" pitchFamily="34" charset="0"/>
                        </a:rPr>
                        <a:t>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6834">
                <a:tc>
                  <a:txBody>
                    <a:bodyPr/>
                    <a:lstStyle/>
                    <a:p>
                      <a:r>
                        <a:rPr lang="en-GB" b="0" dirty="0">
                          <a:solidFill>
                            <a:schemeClr val="tx1"/>
                          </a:solidFill>
                          <a:latin typeface="Arial" panose="020B0604020202020204" pitchFamily="34" charset="0"/>
                          <a:cs typeface="Arial" panose="020B0604020202020204" pitchFamily="34" charset="0"/>
                        </a:rPr>
                        <a:t>Joe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16834">
                <a:tc>
                  <a:txBody>
                    <a:bodyPr/>
                    <a:lstStyle/>
                    <a:p>
                      <a:r>
                        <a:rPr lang="en-GB" b="0" dirty="0">
                          <a:solidFill>
                            <a:schemeClr val="tx1"/>
                          </a:solidFill>
                          <a:latin typeface="Arial" panose="020B0604020202020204" pitchFamily="34" charset="0"/>
                          <a:cs typeface="Arial" panose="020B0604020202020204" pitchFamily="34" charset="0"/>
                        </a:rPr>
                        <a:t>Bob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16834">
                <a:tc>
                  <a:txBody>
                    <a:bodyPr/>
                    <a:lstStyle/>
                    <a:p>
                      <a:r>
                        <a:rPr lang="en-GB" b="0" dirty="0">
                          <a:solidFill>
                            <a:schemeClr val="tx1"/>
                          </a:solidFill>
                          <a:latin typeface="Arial" panose="020B0604020202020204" pitchFamily="34" charset="0"/>
                          <a:cs typeface="Arial" panose="020B0604020202020204" pitchFamily="34" charset="0"/>
                        </a:rPr>
                        <a:t>Bev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16" name="TextBox 15"/>
          <p:cNvSpPr txBox="1"/>
          <p:nvPr/>
        </p:nvSpPr>
        <p:spPr>
          <a:xfrm>
            <a:off x="2123728" y="1124744"/>
            <a:ext cx="6696744" cy="1323439"/>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Your Turn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This table shows foods that 7 friends like. Draw a 3-way Venn diagram and put the names in the correct places.</a:t>
            </a:r>
          </a:p>
        </p:txBody>
      </p:sp>
    </p:spTree>
    <p:extLst>
      <p:ext uri="{BB962C8B-B14F-4D97-AF65-F5344CB8AC3E}">
        <p14:creationId xmlns:p14="http://schemas.microsoft.com/office/powerpoint/2010/main" val="39955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123728" y="1124744"/>
            <a:ext cx="6696744" cy="707886"/>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This table shows foods that 7 friends like. Draw a 3-way Venn diagram and put the names in the correct places.</a:t>
            </a:r>
          </a:p>
        </p:txBody>
      </p:sp>
      <p:grpSp>
        <p:nvGrpSpPr>
          <p:cNvPr id="3" name="Group 2"/>
          <p:cNvGrpSpPr/>
          <p:nvPr/>
        </p:nvGrpSpPr>
        <p:grpSpPr>
          <a:xfrm>
            <a:off x="3419872" y="1988840"/>
            <a:ext cx="3744416" cy="3565291"/>
            <a:chOff x="3347864" y="2492896"/>
            <a:chExt cx="3168352" cy="3016785"/>
          </a:xfrm>
        </p:grpSpPr>
        <p:sp>
          <p:nvSpPr>
            <p:cNvPr id="2" name="Oval 1"/>
            <p:cNvSpPr/>
            <p:nvPr/>
          </p:nvSpPr>
          <p:spPr>
            <a:xfrm>
              <a:off x="3347864" y="2492896"/>
              <a:ext cx="2232248" cy="22322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 name="Oval 4"/>
            <p:cNvSpPr/>
            <p:nvPr/>
          </p:nvSpPr>
          <p:spPr>
            <a:xfrm>
              <a:off x="4283968" y="2492896"/>
              <a:ext cx="2232248" cy="22322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 name="Oval 5"/>
            <p:cNvSpPr/>
            <p:nvPr/>
          </p:nvSpPr>
          <p:spPr>
            <a:xfrm>
              <a:off x="3815916" y="3277433"/>
              <a:ext cx="2232248" cy="22322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grpSp>
      <p:sp>
        <p:nvSpPr>
          <p:cNvPr id="7" name="Rectangle 6"/>
          <p:cNvSpPr/>
          <p:nvPr/>
        </p:nvSpPr>
        <p:spPr>
          <a:xfrm>
            <a:off x="3791681" y="2049999"/>
            <a:ext cx="748923" cy="369332"/>
          </a:xfrm>
          <a:prstGeom prst="rect">
            <a:avLst/>
          </a:prstGeom>
          <a:solidFill>
            <a:srgbClr val="ECDAF1"/>
          </a:solidFill>
          <a:ln>
            <a:solidFill>
              <a:schemeClr val="tx1"/>
            </a:solidFill>
          </a:ln>
        </p:spPr>
        <p:txBody>
          <a:bodyPr wrap="none">
            <a:spAutoFit/>
          </a:bodyPr>
          <a:lstStyle/>
          <a:p>
            <a:r>
              <a:rPr lang="en-GB" dirty="0">
                <a:latin typeface="Arial" panose="020B0604020202020204" pitchFamily="34" charset="0"/>
                <a:cs typeface="Arial" panose="020B0604020202020204" pitchFamily="34" charset="0"/>
              </a:rPr>
              <a:t>Pizza</a:t>
            </a:r>
          </a:p>
        </p:txBody>
      </p:sp>
      <p:sp>
        <p:nvSpPr>
          <p:cNvPr id="10" name="Rectangle 9"/>
          <p:cNvSpPr/>
          <p:nvPr/>
        </p:nvSpPr>
        <p:spPr>
          <a:xfrm>
            <a:off x="5967311" y="2049999"/>
            <a:ext cx="774571" cy="369332"/>
          </a:xfrm>
          <a:prstGeom prst="rect">
            <a:avLst/>
          </a:prstGeom>
          <a:solidFill>
            <a:srgbClr val="ECDAF1"/>
          </a:solidFill>
          <a:ln>
            <a:solidFill>
              <a:schemeClr val="tx1"/>
            </a:solidFill>
          </a:ln>
        </p:spPr>
        <p:txBody>
          <a:bodyPr wrap="none">
            <a:spAutoFit/>
          </a:bodyPr>
          <a:lstStyle/>
          <a:p>
            <a:r>
              <a:rPr lang="en-GB" dirty="0">
                <a:latin typeface="Arial" panose="020B0604020202020204" pitchFamily="34" charset="0"/>
                <a:cs typeface="Arial" panose="020B0604020202020204" pitchFamily="34" charset="0"/>
              </a:rPr>
              <a:t>Chips</a:t>
            </a:r>
          </a:p>
        </p:txBody>
      </p:sp>
      <p:sp>
        <p:nvSpPr>
          <p:cNvPr id="11" name="Rectangle 10"/>
          <p:cNvSpPr/>
          <p:nvPr/>
        </p:nvSpPr>
        <p:spPr>
          <a:xfrm>
            <a:off x="4160878" y="5217898"/>
            <a:ext cx="992579" cy="369332"/>
          </a:xfrm>
          <a:prstGeom prst="rect">
            <a:avLst/>
          </a:prstGeom>
          <a:solidFill>
            <a:srgbClr val="ECDAF1"/>
          </a:solidFill>
          <a:ln>
            <a:solidFill>
              <a:schemeClr val="tx1"/>
            </a:solidFill>
          </a:ln>
        </p:spPr>
        <p:txBody>
          <a:bodyPr wrap="none">
            <a:spAutoFit/>
          </a:bodyPr>
          <a:lstStyle/>
          <a:p>
            <a:r>
              <a:rPr lang="en-GB" dirty="0">
                <a:latin typeface="Arial" panose="020B0604020202020204" pitchFamily="34" charset="0"/>
                <a:cs typeface="Arial" panose="020B0604020202020204" pitchFamily="34" charset="0"/>
              </a:rPr>
              <a:t>Burgers</a:t>
            </a:r>
          </a:p>
        </p:txBody>
      </p:sp>
      <p:sp>
        <p:nvSpPr>
          <p:cNvPr id="8" name="Rectangle 7"/>
          <p:cNvSpPr/>
          <p:nvPr/>
        </p:nvSpPr>
        <p:spPr>
          <a:xfrm>
            <a:off x="3785572" y="2510892"/>
            <a:ext cx="543739"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Jim</a:t>
            </a:r>
          </a:p>
        </p:txBody>
      </p:sp>
      <p:sp>
        <p:nvSpPr>
          <p:cNvPr id="13" name="Rectangle 12"/>
          <p:cNvSpPr/>
          <p:nvPr/>
        </p:nvSpPr>
        <p:spPr>
          <a:xfrm>
            <a:off x="6028542" y="2528790"/>
            <a:ext cx="556627"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Ted</a:t>
            </a:r>
          </a:p>
        </p:txBody>
      </p:sp>
      <p:sp>
        <p:nvSpPr>
          <p:cNvPr id="14" name="Rectangle 13"/>
          <p:cNvSpPr/>
          <p:nvPr/>
        </p:nvSpPr>
        <p:spPr>
          <a:xfrm>
            <a:off x="4447821" y="4737758"/>
            <a:ext cx="564578"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Lee</a:t>
            </a:r>
          </a:p>
        </p:txBody>
      </p:sp>
      <p:sp>
        <p:nvSpPr>
          <p:cNvPr id="17" name="Rectangle 16"/>
          <p:cNvSpPr/>
          <p:nvPr/>
        </p:nvSpPr>
        <p:spPr>
          <a:xfrm>
            <a:off x="4986254" y="2353073"/>
            <a:ext cx="591829"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Sue</a:t>
            </a:r>
          </a:p>
        </p:txBody>
      </p:sp>
      <p:sp>
        <p:nvSpPr>
          <p:cNvPr id="18" name="Rectangle 17"/>
          <p:cNvSpPr/>
          <p:nvPr/>
        </p:nvSpPr>
        <p:spPr>
          <a:xfrm>
            <a:off x="4076677" y="3980620"/>
            <a:ext cx="556563"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Joe</a:t>
            </a:r>
          </a:p>
        </p:txBody>
      </p:sp>
      <p:sp>
        <p:nvSpPr>
          <p:cNvPr id="19" name="Rectangle 18"/>
          <p:cNvSpPr/>
          <p:nvPr/>
        </p:nvSpPr>
        <p:spPr>
          <a:xfrm>
            <a:off x="5895956" y="3961417"/>
            <a:ext cx="595035"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Bob</a:t>
            </a:r>
          </a:p>
        </p:txBody>
      </p:sp>
      <p:sp>
        <p:nvSpPr>
          <p:cNvPr id="20" name="Rectangle 19"/>
          <p:cNvSpPr/>
          <p:nvPr/>
        </p:nvSpPr>
        <p:spPr>
          <a:xfrm>
            <a:off x="4986254" y="3498018"/>
            <a:ext cx="582211" cy="369332"/>
          </a:xfrm>
          <a:prstGeom prst="rect">
            <a:avLst/>
          </a:prstGeom>
        </p:spPr>
        <p:txBody>
          <a:bodyPr wrap="none">
            <a:spAutoFit/>
          </a:bodyPr>
          <a:lstStyle/>
          <a:p>
            <a:r>
              <a:rPr lang="en-GB" dirty="0">
                <a:solidFill>
                  <a:srgbClr val="FF0000"/>
                </a:solidFill>
                <a:latin typeface="Arial" panose="020B0604020202020204" pitchFamily="34" charset="0"/>
                <a:cs typeface="Arial" panose="020B0604020202020204" pitchFamily="34" charset="0"/>
              </a:rPr>
              <a:t>Bev</a:t>
            </a:r>
          </a:p>
        </p:txBody>
      </p:sp>
    </p:spTree>
    <p:extLst>
      <p:ext uri="{BB962C8B-B14F-4D97-AF65-F5344CB8AC3E}">
        <p14:creationId xmlns:p14="http://schemas.microsoft.com/office/powerpoint/2010/main" val="36099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7" grpId="0"/>
      <p:bldP spid="18" grpId="0"/>
      <p:bldP spid="19"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389</Words>
  <Application>Microsoft Office PowerPoint</Application>
  <PresentationFormat>On-screen Show (4:3)</PresentationFormat>
  <Paragraphs>91</Paragraphs>
  <Slides>13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Danielle Moosajee</cp:lastModifiedBy>
  <cp:revision>21</cp:revision>
  <dcterms:created xsi:type="dcterms:W3CDTF">2015-07-01T12:05:39Z</dcterms:created>
  <dcterms:modified xsi:type="dcterms:W3CDTF">2020-06-04T21:01:47Z</dcterms:modified>
</cp:coreProperties>
</file>