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50" r:id="rId2"/>
  </p:sldMasterIdLst>
  <p:notesMasterIdLst>
    <p:notesMasterId r:id="rId17"/>
  </p:notesMasterIdLst>
  <p:handoutMasterIdLst>
    <p:handoutMasterId r:id="rId18"/>
  </p:handoutMasterIdLst>
  <p:sldIdLst>
    <p:sldId id="257" r:id="rId3"/>
    <p:sldId id="256" r:id="rId4"/>
    <p:sldId id="259" r:id="rId5"/>
    <p:sldId id="260" r:id="rId6"/>
    <p:sldId id="258" r:id="rId7"/>
    <p:sldId id="261" r:id="rId8"/>
    <p:sldId id="262" r:id="rId9"/>
    <p:sldId id="263" r:id="rId10"/>
    <p:sldId id="269" r:id="rId11"/>
    <p:sldId id="273" r:id="rId12"/>
    <p:sldId id="268" r:id="rId13"/>
    <p:sldId id="270" r:id="rId14"/>
    <p:sldId id="272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F110F6-9755-455F-89F7-184FF1F5D8D9}" v="433" dt="2026-10-09T20:36:35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8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2694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ettles" userId="bc3dd2a9c4f0d304" providerId="LiveId" clId="{3923C8A6-71EF-4728-BAEF-AE6F907DAE0C}"/>
    <pc:docChg chg="undo custSel addSld delSld modSld modMainMaster">
      <pc:chgData name="Danielle Bettles" userId="bc3dd2a9c4f0d304" providerId="LiveId" clId="{3923C8A6-71EF-4728-BAEF-AE6F907DAE0C}" dt="2026-10-09T20:36:35.075" v="578"/>
      <pc:docMkLst>
        <pc:docMk/>
      </pc:docMkLst>
      <pc:sldChg chg="modSp mod">
        <pc:chgData name="Danielle Bettles" userId="bc3dd2a9c4f0d304" providerId="LiveId" clId="{3923C8A6-71EF-4728-BAEF-AE6F907DAE0C}" dt="2026-10-09T20:11:54.420" v="73"/>
        <pc:sldMkLst>
          <pc:docMk/>
          <pc:sldMk cId="1373520525" sldId="256"/>
        </pc:sldMkLst>
        <pc:spChg chg="mod">
          <ac:chgData name="Danielle Bettles" userId="bc3dd2a9c4f0d304" providerId="LiveId" clId="{3923C8A6-71EF-4728-BAEF-AE6F907DAE0C}" dt="2026-10-09T20:11:31.808" v="60"/>
          <ac:spMkLst>
            <pc:docMk/>
            <pc:sldMk cId="1373520525" sldId="256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1:40.832" v="64"/>
          <ac:spMkLst>
            <pc:docMk/>
            <pc:sldMk cId="1373520525" sldId="256"/>
            <ac:spMk id="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1:26.872" v="59" actId="2711"/>
          <ac:spMkLst>
            <pc:docMk/>
            <pc:sldMk cId="1373520525" sldId="256"/>
            <ac:spMk id="4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1:47.976" v="71"/>
          <ac:spMkLst>
            <pc:docMk/>
            <pc:sldMk cId="1373520525" sldId="256"/>
            <ac:spMk id="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1:54.420" v="73"/>
          <ac:spMkLst>
            <pc:docMk/>
            <pc:sldMk cId="1373520525" sldId="256"/>
            <ac:spMk id="6" creationId="{00000000-0000-0000-0000-000000000000}"/>
          </ac:spMkLst>
        </pc:spChg>
        <pc:picChg chg="mod">
          <ac:chgData name="Danielle Bettles" userId="bc3dd2a9c4f0d304" providerId="LiveId" clId="{3923C8A6-71EF-4728-BAEF-AE6F907DAE0C}" dt="2026-10-09T20:11:26.872" v="59" actId="2711"/>
          <ac:picMkLst>
            <pc:docMk/>
            <pc:sldMk cId="1373520525" sldId="256"/>
            <ac:picMk id="12" creationId="{00000000-0000-0000-0000-000000000000}"/>
          </ac:picMkLst>
        </pc:picChg>
      </pc:sldChg>
      <pc:sldChg chg="modSp mod">
        <pc:chgData name="Danielle Bettles" userId="bc3dd2a9c4f0d304" providerId="LiveId" clId="{3923C8A6-71EF-4728-BAEF-AE6F907DAE0C}" dt="2026-10-09T20:11:00.607" v="48"/>
        <pc:sldMkLst>
          <pc:docMk/>
          <pc:sldMk cId="4249547070" sldId="257"/>
        </pc:sldMkLst>
        <pc:spChg chg="mod">
          <ac:chgData name="Danielle Bettles" userId="bc3dd2a9c4f0d304" providerId="LiveId" clId="{3923C8A6-71EF-4728-BAEF-AE6F907DAE0C}" dt="2026-10-09T20:11:00.607" v="48"/>
          <ac:spMkLst>
            <pc:docMk/>
            <pc:sldMk cId="4249547070" sldId="257"/>
            <ac:spMk id="2" creationId="{00000000-0000-0000-0000-000000000000}"/>
          </ac:spMkLst>
        </pc:spChg>
      </pc:sldChg>
      <pc:sldChg chg="modSp">
        <pc:chgData name="Danielle Bettles" userId="bc3dd2a9c4f0d304" providerId="LiveId" clId="{3923C8A6-71EF-4728-BAEF-AE6F907DAE0C}" dt="2026-10-09T20:14:30.916" v="167"/>
        <pc:sldMkLst>
          <pc:docMk/>
          <pc:sldMk cId="1701340191" sldId="258"/>
        </pc:sldMkLst>
        <pc:spChg chg="mod">
          <ac:chgData name="Danielle Bettles" userId="bc3dd2a9c4f0d304" providerId="LiveId" clId="{3923C8A6-71EF-4728-BAEF-AE6F907DAE0C}" dt="2026-10-09T20:14:30.916" v="167"/>
          <ac:spMkLst>
            <pc:docMk/>
            <pc:sldMk cId="1701340191" sldId="258"/>
            <ac:spMk id="2" creationId="{00000000-0000-0000-0000-000000000000}"/>
          </ac:spMkLst>
        </pc:spChg>
      </pc:sldChg>
      <pc:sldChg chg="modSp mod">
        <pc:chgData name="Danielle Bettles" userId="bc3dd2a9c4f0d304" providerId="LiveId" clId="{3923C8A6-71EF-4728-BAEF-AE6F907DAE0C}" dt="2026-10-09T20:12:48.191" v="110"/>
        <pc:sldMkLst>
          <pc:docMk/>
          <pc:sldMk cId="3454667346" sldId="259"/>
        </pc:sldMkLst>
        <pc:spChg chg="mod">
          <ac:chgData name="Danielle Bettles" userId="bc3dd2a9c4f0d304" providerId="LiveId" clId="{3923C8A6-71EF-4728-BAEF-AE6F907DAE0C}" dt="2026-10-09T20:12:18.961" v="85"/>
          <ac:spMkLst>
            <pc:docMk/>
            <pc:sldMk cId="3454667346" sldId="259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2:33.837" v="101"/>
          <ac:spMkLst>
            <pc:docMk/>
            <pc:sldMk cId="3454667346" sldId="259"/>
            <ac:spMk id="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2:06.631" v="76"/>
          <ac:spMkLst>
            <pc:docMk/>
            <pc:sldMk cId="3454667346" sldId="259"/>
            <ac:spMk id="4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2:42.335" v="108"/>
          <ac:spMkLst>
            <pc:docMk/>
            <pc:sldMk cId="3454667346" sldId="259"/>
            <ac:spMk id="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2:48.191" v="110"/>
          <ac:spMkLst>
            <pc:docMk/>
            <pc:sldMk cId="3454667346" sldId="259"/>
            <ac:spMk id="6" creationId="{00000000-0000-0000-0000-000000000000}"/>
          </ac:spMkLst>
        </pc:spChg>
        <pc:picChg chg="mod">
          <ac:chgData name="Danielle Bettles" userId="bc3dd2a9c4f0d304" providerId="LiveId" clId="{3923C8A6-71EF-4728-BAEF-AE6F907DAE0C}" dt="2026-10-09T20:12:01.111" v="74" actId="2711"/>
          <ac:picMkLst>
            <pc:docMk/>
            <pc:sldMk cId="3454667346" sldId="259"/>
            <ac:picMk id="7" creationId="{00000000-0000-0000-0000-000000000000}"/>
          </ac:picMkLst>
        </pc:picChg>
      </pc:sldChg>
      <pc:sldChg chg="modSp mod">
        <pc:chgData name="Danielle Bettles" userId="bc3dd2a9c4f0d304" providerId="LiveId" clId="{3923C8A6-71EF-4728-BAEF-AE6F907DAE0C}" dt="2026-10-09T20:13:27.501" v="132"/>
        <pc:sldMkLst>
          <pc:docMk/>
          <pc:sldMk cId="1049447376" sldId="260"/>
        </pc:sldMkLst>
        <pc:spChg chg="mod">
          <ac:chgData name="Danielle Bettles" userId="bc3dd2a9c4f0d304" providerId="LiveId" clId="{3923C8A6-71EF-4728-BAEF-AE6F907DAE0C}" dt="2026-10-09T20:13:07.452" v="118"/>
          <ac:spMkLst>
            <pc:docMk/>
            <pc:sldMk cId="1049447376" sldId="260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3:14.529" v="123"/>
          <ac:spMkLst>
            <pc:docMk/>
            <pc:sldMk cId="1049447376" sldId="260"/>
            <ac:spMk id="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3:01.151" v="113"/>
          <ac:spMkLst>
            <pc:docMk/>
            <pc:sldMk cId="1049447376" sldId="260"/>
            <ac:spMk id="4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3:21.923" v="130"/>
          <ac:spMkLst>
            <pc:docMk/>
            <pc:sldMk cId="1049447376" sldId="260"/>
            <ac:spMk id="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13:27.501" v="132"/>
          <ac:spMkLst>
            <pc:docMk/>
            <pc:sldMk cId="1049447376" sldId="260"/>
            <ac:spMk id="6" creationId="{00000000-0000-0000-0000-000000000000}"/>
          </ac:spMkLst>
        </pc:spChg>
        <pc:picChg chg="mod">
          <ac:chgData name="Danielle Bettles" userId="bc3dd2a9c4f0d304" providerId="LiveId" clId="{3923C8A6-71EF-4728-BAEF-AE6F907DAE0C}" dt="2026-10-09T20:12:53.836" v="111" actId="2711"/>
          <ac:picMkLst>
            <pc:docMk/>
            <pc:sldMk cId="1049447376" sldId="260"/>
            <ac:picMk id="8" creationId="{00000000-0000-0000-0000-000000000000}"/>
          </ac:picMkLst>
        </pc:picChg>
      </pc:sldChg>
      <pc:sldChg chg="modSp mod">
        <pc:chgData name="Danielle Bettles" userId="bc3dd2a9c4f0d304" providerId="LiveId" clId="{3923C8A6-71EF-4728-BAEF-AE6F907DAE0C}" dt="2026-10-09T20:16:11.986" v="213" actId="404"/>
        <pc:sldMkLst>
          <pc:docMk/>
          <pc:sldMk cId="3009171797" sldId="261"/>
        </pc:sldMkLst>
        <pc:spChg chg="mod">
          <ac:chgData name="Danielle Bettles" userId="bc3dd2a9c4f0d304" providerId="LiveId" clId="{3923C8A6-71EF-4728-BAEF-AE6F907DAE0C}" dt="2026-10-09T20:16:11.986" v="213" actId="404"/>
          <ac:spMkLst>
            <pc:docMk/>
            <pc:sldMk cId="3009171797" sldId="261"/>
            <ac:spMk id="2" creationId="{00000000-0000-0000-0000-000000000000}"/>
          </ac:spMkLst>
        </pc:spChg>
      </pc:sldChg>
      <pc:sldChg chg="modSp mod">
        <pc:chgData name="Danielle Bettles" userId="bc3dd2a9c4f0d304" providerId="LiveId" clId="{3923C8A6-71EF-4728-BAEF-AE6F907DAE0C}" dt="2026-10-09T20:16:38.668" v="226"/>
        <pc:sldMkLst>
          <pc:docMk/>
          <pc:sldMk cId="3841951709" sldId="262"/>
        </pc:sldMkLst>
        <pc:spChg chg="mod">
          <ac:chgData name="Danielle Bettles" userId="bc3dd2a9c4f0d304" providerId="LiveId" clId="{3923C8A6-71EF-4728-BAEF-AE6F907DAE0C}" dt="2026-10-09T20:16:38.668" v="226"/>
          <ac:spMkLst>
            <pc:docMk/>
            <pc:sldMk cId="3841951709" sldId="262"/>
            <ac:spMk id="2" creationId="{00000000-0000-0000-0000-000000000000}"/>
          </ac:spMkLst>
        </pc:spChg>
      </pc:sldChg>
      <pc:sldChg chg="addSp delSp modSp mod modClrScheme delAnim modAnim chgLayout">
        <pc:chgData name="Danielle Bettles" userId="bc3dd2a9c4f0d304" providerId="LiveId" clId="{3923C8A6-71EF-4728-BAEF-AE6F907DAE0C}" dt="2026-10-09T20:27:08.111" v="428"/>
        <pc:sldMkLst>
          <pc:docMk/>
          <pc:sldMk cId="3498549198" sldId="263"/>
        </pc:sldMkLst>
        <pc:spChg chg="mod">
          <ac:chgData name="Danielle Bettles" userId="bc3dd2a9c4f0d304" providerId="LiveId" clId="{3923C8A6-71EF-4728-BAEF-AE6F907DAE0C}" dt="2026-10-09T20:25:01.111" v="419" actId="20577"/>
          <ac:spMkLst>
            <pc:docMk/>
            <pc:sldMk cId="3498549198" sldId="263"/>
            <ac:spMk id="2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09T20:21:39.037" v="301" actId="478"/>
          <ac:spMkLst>
            <pc:docMk/>
            <pc:sldMk cId="3498549198" sldId="263"/>
            <ac:spMk id="3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09T20:22:20.657" v="328" actId="478"/>
          <ac:spMkLst>
            <pc:docMk/>
            <pc:sldMk cId="3498549198" sldId="263"/>
            <ac:spMk id="4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09T20:19:43.087" v="277" actId="478"/>
          <ac:spMkLst>
            <pc:docMk/>
            <pc:sldMk cId="3498549198" sldId="263"/>
            <ac:spMk id="5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09T20:22:17.957" v="327" actId="478"/>
          <ac:spMkLst>
            <pc:docMk/>
            <pc:sldMk cId="3498549198" sldId="263"/>
            <ac:spMk id="6" creationId="{00000000-0000-0000-0000-000000000000}"/>
          </ac:spMkLst>
        </pc:spChg>
        <pc:picChg chg="add mod">
          <ac:chgData name="Danielle Bettles" userId="bc3dd2a9c4f0d304" providerId="LiveId" clId="{3923C8A6-71EF-4728-BAEF-AE6F907DAE0C}" dt="2026-10-09T20:26:37.313" v="421" actId="1076"/>
          <ac:picMkLst>
            <pc:docMk/>
            <pc:sldMk cId="3498549198" sldId="263"/>
            <ac:picMk id="8" creationId="{8745A3E2-D4E4-FCDF-2784-7A62DAFA831E}"/>
          </ac:picMkLst>
        </pc:picChg>
      </pc:sldChg>
      <pc:sldChg chg="del">
        <pc:chgData name="Danielle Bettles" userId="bc3dd2a9c4f0d304" providerId="LiveId" clId="{3923C8A6-71EF-4728-BAEF-AE6F907DAE0C}" dt="2026-10-09T20:23:53.649" v="380" actId="47"/>
        <pc:sldMkLst>
          <pc:docMk/>
          <pc:sldMk cId="4284001210" sldId="264"/>
        </pc:sldMkLst>
      </pc:sldChg>
      <pc:sldChg chg="del">
        <pc:chgData name="Danielle Bettles" userId="bc3dd2a9c4f0d304" providerId="LiveId" clId="{3923C8A6-71EF-4728-BAEF-AE6F907DAE0C}" dt="2026-10-09T20:23:55.265" v="381" actId="47"/>
        <pc:sldMkLst>
          <pc:docMk/>
          <pc:sldMk cId="3193538806" sldId="265"/>
        </pc:sldMkLst>
      </pc:sldChg>
      <pc:sldChg chg="del">
        <pc:chgData name="Danielle Bettles" userId="bc3dd2a9c4f0d304" providerId="LiveId" clId="{3923C8A6-71EF-4728-BAEF-AE6F907DAE0C}" dt="2026-10-09T20:24:39.613" v="415" actId="47"/>
        <pc:sldMkLst>
          <pc:docMk/>
          <pc:sldMk cId="819511208" sldId="266"/>
        </pc:sldMkLst>
      </pc:sldChg>
      <pc:sldChg chg="del">
        <pc:chgData name="Danielle Bettles" userId="bc3dd2a9c4f0d304" providerId="LiveId" clId="{3923C8A6-71EF-4728-BAEF-AE6F907DAE0C}" dt="2026-10-09T20:33:10.324" v="499" actId="47"/>
        <pc:sldMkLst>
          <pc:docMk/>
          <pc:sldMk cId="34544448" sldId="267"/>
        </pc:sldMkLst>
      </pc:sldChg>
      <pc:sldChg chg="addSp delSp modSp mod modClrScheme delAnim modAnim chgLayout">
        <pc:chgData name="Danielle Bettles" userId="bc3dd2a9c4f0d304" providerId="LiveId" clId="{3923C8A6-71EF-4728-BAEF-AE6F907DAE0C}" dt="2026-10-09T20:32:17.328" v="496"/>
        <pc:sldMkLst>
          <pc:docMk/>
          <pc:sldMk cId="3611901365" sldId="269"/>
        </pc:sldMkLst>
        <pc:spChg chg="del mod">
          <ac:chgData name="Danielle Bettles" userId="bc3dd2a9c4f0d304" providerId="LiveId" clId="{3923C8A6-71EF-4728-BAEF-AE6F907DAE0C}" dt="2026-10-09T20:30:38.342" v="486" actId="478"/>
          <ac:spMkLst>
            <pc:docMk/>
            <pc:sldMk cId="3611901365" sldId="269"/>
            <ac:spMk id="2" creationId="{00000000-0000-0000-0000-000000000000}"/>
          </ac:spMkLst>
        </pc:spChg>
        <pc:spChg chg="del">
          <ac:chgData name="Danielle Bettles" userId="bc3dd2a9c4f0d304" providerId="LiveId" clId="{3923C8A6-71EF-4728-BAEF-AE6F907DAE0C}" dt="2026-10-09T20:28:04.653" v="431" actId="478"/>
          <ac:spMkLst>
            <pc:docMk/>
            <pc:sldMk cId="3611901365" sldId="269"/>
            <ac:spMk id="3" creationId="{00000000-0000-0000-0000-000000000000}"/>
          </ac:spMkLst>
        </pc:spChg>
        <pc:spChg chg="add mod">
          <ac:chgData name="Danielle Bettles" userId="bc3dd2a9c4f0d304" providerId="LiveId" clId="{3923C8A6-71EF-4728-BAEF-AE6F907DAE0C}" dt="2026-10-09T20:30:36.169" v="485" actId="6549"/>
          <ac:spMkLst>
            <pc:docMk/>
            <pc:sldMk cId="3611901365" sldId="269"/>
            <ac:spMk id="4" creationId="{2890BD29-982B-BE7D-3877-3977CEB79438}"/>
          </ac:spMkLst>
        </pc:spChg>
        <pc:spChg chg="del mod">
          <ac:chgData name="Danielle Bettles" userId="bc3dd2a9c4f0d304" providerId="LiveId" clId="{3923C8A6-71EF-4728-BAEF-AE6F907DAE0C}" dt="2026-10-09T20:28:21.153" v="433" actId="478"/>
          <ac:spMkLst>
            <pc:docMk/>
            <pc:sldMk cId="3611901365" sldId="269"/>
            <ac:spMk id="5" creationId="{00000000-0000-0000-0000-000000000000}"/>
          </ac:spMkLst>
        </pc:spChg>
        <pc:spChg chg="del">
          <ac:chgData name="Danielle Bettles" userId="bc3dd2a9c4f0d304" providerId="LiveId" clId="{3923C8A6-71EF-4728-BAEF-AE6F907DAE0C}" dt="2026-10-09T20:28:04.653" v="431" actId="478"/>
          <ac:spMkLst>
            <pc:docMk/>
            <pc:sldMk cId="3611901365" sldId="269"/>
            <ac:spMk id="7" creationId="{00000000-0000-0000-0000-000000000000}"/>
          </ac:spMkLst>
        </pc:spChg>
        <pc:spChg chg="del">
          <ac:chgData name="Danielle Bettles" userId="bc3dd2a9c4f0d304" providerId="LiveId" clId="{3923C8A6-71EF-4728-BAEF-AE6F907DAE0C}" dt="2026-10-09T20:28:04.653" v="431" actId="478"/>
          <ac:spMkLst>
            <pc:docMk/>
            <pc:sldMk cId="3611901365" sldId="269"/>
            <ac:spMk id="8" creationId="{00000000-0000-0000-0000-000000000000}"/>
          </ac:spMkLst>
        </pc:spChg>
        <pc:spChg chg="del">
          <ac:chgData name="Danielle Bettles" userId="bc3dd2a9c4f0d304" providerId="LiveId" clId="{3923C8A6-71EF-4728-BAEF-AE6F907DAE0C}" dt="2026-10-09T20:28:04.653" v="431" actId="478"/>
          <ac:spMkLst>
            <pc:docMk/>
            <pc:sldMk cId="3611901365" sldId="269"/>
            <ac:spMk id="9" creationId="{00000000-0000-0000-0000-000000000000}"/>
          </ac:spMkLst>
        </pc:spChg>
        <pc:spChg chg="del">
          <ac:chgData name="Danielle Bettles" userId="bc3dd2a9c4f0d304" providerId="LiveId" clId="{3923C8A6-71EF-4728-BAEF-AE6F907DAE0C}" dt="2026-10-09T20:28:04.653" v="431" actId="478"/>
          <ac:spMkLst>
            <pc:docMk/>
            <pc:sldMk cId="3611901365" sldId="269"/>
            <ac:spMk id="10" creationId="{00000000-0000-0000-0000-000000000000}"/>
          </ac:spMkLst>
        </pc:spChg>
        <pc:spChg chg="del">
          <ac:chgData name="Danielle Bettles" userId="bc3dd2a9c4f0d304" providerId="LiveId" clId="{3923C8A6-71EF-4728-BAEF-AE6F907DAE0C}" dt="2026-10-09T20:28:04.653" v="431" actId="478"/>
          <ac:spMkLst>
            <pc:docMk/>
            <pc:sldMk cId="3611901365" sldId="269"/>
            <ac:spMk id="11" creationId="{00000000-0000-0000-0000-000000000000}"/>
          </ac:spMkLst>
        </pc:spChg>
        <pc:spChg chg="del">
          <ac:chgData name="Danielle Bettles" userId="bc3dd2a9c4f0d304" providerId="LiveId" clId="{3923C8A6-71EF-4728-BAEF-AE6F907DAE0C}" dt="2026-10-09T20:28:04.653" v="431" actId="478"/>
          <ac:spMkLst>
            <pc:docMk/>
            <pc:sldMk cId="3611901365" sldId="269"/>
            <ac:spMk id="12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09T20:28:23.992" v="434" actId="478"/>
          <ac:spMkLst>
            <pc:docMk/>
            <pc:sldMk cId="3611901365" sldId="269"/>
            <ac:spMk id="13" creationId="{00000000-0000-0000-0000-000000000000}"/>
          </ac:spMkLst>
        </pc:spChg>
        <pc:picChg chg="add mod">
          <ac:chgData name="Danielle Bettles" userId="bc3dd2a9c4f0d304" providerId="LiveId" clId="{3923C8A6-71EF-4728-BAEF-AE6F907DAE0C}" dt="2026-10-09T20:31:49.814" v="489" actId="1076"/>
          <ac:picMkLst>
            <pc:docMk/>
            <pc:sldMk cId="3611901365" sldId="269"/>
            <ac:picMk id="14" creationId="{56A59A3D-8CA9-D048-2A30-4D93D58C43D5}"/>
          </ac:picMkLst>
        </pc:picChg>
      </pc:sldChg>
      <pc:sldChg chg="addSp delSp modSp add mod delAnim modAnim">
        <pc:chgData name="Danielle Bettles" userId="bc3dd2a9c4f0d304" providerId="LiveId" clId="{3923C8A6-71EF-4728-BAEF-AE6F907DAE0C}" dt="2026-10-09T20:36:35.075" v="578"/>
        <pc:sldMkLst>
          <pc:docMk/>
          <pc:sldMk cId="67103163" sldId="273"/>
        </pc:sldMkLst>
        <pc:spChg chg="mod">
          <ac:chgData name="Danielle Bettles" userId="bc3dd2a9c4f0d304" providerId="LiveId" clId="{3923C8A6-71EF-4728-BAEF-AE6F907DAE0C}" dt="2026-10-09T20:35:23.177" v="569" actId="20577"/>
          <ac:spMkLst>
            <pc:docMk/>
            <pc:sldMk cId="67103163" sldId="273"/>
            <ac:spMk id="4" creationId="{C74568C5-7C13-954A-D03B-21385D9BE531}"/>
          </ac:spMkLst>
        </pc:spChg>
        <pc:picChg chg="add mod">
          <ac:chgData name="Danielle Bettles" userId="bc3dd2a9c4f0d304" providerId="LiveId" clId="{3923C8A6-71EF-4728-BAEF-AE6F907DAE0C}" dt="2026-10-09T20:36:32.450" v="577" actId="1076"/>
          <ac:picMkLst>
            <pc:docMk/>
            <pc:sldMk cId="67103163" sldId="273"/>
            <ac:picMk id="3" creationId="{997513A2-2C24-75CE-8C79-2EE66DC2E271}"/>
          </ac:picMkLst>
        </pc:picChg>
        <pc:picChg chg="del">
          <ac:chgData name="Danielle Bettles" userId="bc3dd2a9c4f0d304" providerId="LiveId" clId="{3923C8A6-71EF-4728-BAEF-AE6F907DAE0C}" dt="2026-10-09T20:33:07.307" v="498" actId="478"/>
          <ac:picMkLst>
            <pc:docMk/>
            <pc:sldMk cId="67103163" sldId="273"/>
            <ac:picMk id="14" creationId="{FF1651EC-66AA-9AF3-026D-CA96E3766CC7}"/>
          </ac:picMkLst>
        </pc:picChg>
      </pc:sldChg>
      <pc:sldMasterChg chg="modSp modSldLayout">
        <pc:chgData name="Danielle Bettles" userId="bc3dd2a9c4f0d304" providerId="LiveId" clId="{3923C8A6-71EF-4728-BAEF-AE6F907DAE0C}" dt="2026-10-09T20:09:34.883" v="2" actId="2711"/>
        <pc:sldMasterMkLst>
          <pc:docMk/>
          <pc:sldMasterMk cId="2492940549" sldId="2147483650"/>
        </pc:sldMasterMkLst>
        <pc:spChg chg="mod">
          <ac:chgData name="Danielle Bettles" userId="bc3dd2a9c4f0d304" providerId="LiveId" clId="{3923C8A6-71EF-4728-BAEF-AE6F907DAE0C}" dt="2026-10-09T20:09:21.615" v="0" actId="2711"/>
          <ac:spMkLst>
            <pc:docMk/>
            <pc:sldMasterMk cId="2492940549" sldId="2147483650"/>
            <ac:spMk id="14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09:21.615" v="0" actId="2711"/>
          <ac:spMkLst>
            <pc:docMk/>
            <pc:sldMasterMk cId="2492940549" sldId="2147483650"/>
            <ac:spMk id="1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09:21.615" v="0" actId="2711"/>
          <ac:spMkLst>
            <pc:docMk/>
            <pc:sldMasterMk cId="2492940549" sldId="2147483650"/>
            <ac:spMk id="16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09:21.615" v="0" actId="2711"/>
          <ac:spMkLst>
            <pc:docMk/>
            <pc:sldMasterMk cId="2492940549" sldId="2147483650"/>
            <ac:spMk id="17" creationId="{00000000-0000-0000-0000-000000000000}"/>
          </ac:spMkLst>
        </pc:spChg>
        <pc:spChg chg="mod">
          <ac:chgData name="Danielle Bettles" userId="bc3dd2a9c4f0d304" providerId="LiveId" clId="{3923C8A6-71EF-4728-BAEF-AE6F907DAE0C}" dt="2026-10-09T20:09:21.615" v="0" actId="2711"/>
          <ac:spMkLst>
            <pc:docMk/>
            <pc:sldMasterMk cId="2492940549" sldId="2147483650"/>
            <ac:spMk id="18" creationId="{00000000-0000-0000-0000-000000000000}"/>
          </ac:spMkLst>
        </pc:spChg>
        <pc:picChg chg="mod">
          <ac:chgData name="Danielle Bettles" userId="bc3dd2a9c4f0d304" providerId="LiveId" clId="{3923C8A6-71EF-4728-BAEF-AE6F907DAE0C}" dt="2026-10-09T20:09:21.615" v="0" actId="2711"/>
          <ac:picMkLst>
            <pc:docMk/>
            <pc:sldMasterMk cId="2492940549" sldId="2147483650"/>
            <ac:picMk id="13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21.615" v="0" actId="2711"/>
          <ac:picMkLst>
            <pc:docMk/>
            <pc:sldMasterMk cId="2492940549" sldId="2147483650"/>
            <ac:picMk id="29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21.615" v="0" actId="2711"/>
          <ac:picMkLst>
            <pc:docMk/>
            <pc:sldMasterMk cId="2492940549" sldId="2147483650"/>
            <ac:picMk id="32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21.615" v="0" actId="2711"/>
          <ac:picMkLst>
            <pc:docMk/>
            <pc:sldMasterMk cId="2492940549" sldId="2147483650"/>
            <ac:picMk id="33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21.615" v="0" actId="2711"/>
          <ac:picMkLst>
            <pc:docMk/>
            <pc:sldMasterMk cId="2492940549" sldId="2147483650"/>
            <ac:picMk id="35" creationId="{00000000-0000-0000-0000-000000000000}"/>
          </ac:picMkLst>
        </pc:picChg>
        <pc:sldLayoutChg chg="modSp mod">
          <pc:chgData name="Danielle Bettles" userId="bc3dd2a9c4f0d304" providerId="LiveId" clId="{3923C8A6-71EF-4728-BAEF-AE6F907DAE0C}" dt="2026-10-09T20:09:34.883" v="2" actId="2711"/>
          <pc:sldLayoutMkLst>
            <pc:docMk/>
            <pc:sldMasterMk cId="2492940549" sldId="2147483650"/>
            <pc:sldLayoutMk cId="1144820073" sldId="2147483664"/>
          </pc:sldLayoutMkLst>
          <pc:spChg chg="mod">
            <ac:chgData name="Danielle Bettles" userId="bc3dd2a9c4f0d304" providerId="LiveId" clId="{3923C8A6-71EF-4728-BAEF-AE6F907DAE0C}" dt="2026-10-09T20:09:34.883" v="2" actId="2711"/>
            <ac:spMkLst>
              <pc:docMk/>
              <pc:sldMasterMk cId="2492940549" sldId="2147483650"/>
              <pc:sldLayoutMk cId="1144820073" sldId="2147483664"/>
              <ac:spMk id="2" creationId="{00000000-0000-0000-0000-000000000000}"/>
            </ac:spMkLst>
          </pc:spChg>
          <pc:spChg chg="mod">
            <ac:chgData name="Danielle Bettles" userId="bc3dd2a9c4f0d304" providerId="LiveId" clId="{3923C8A6-71EF-4728-BAEF-AE6F907DAE0C}" dt="2026-10-09T20:09:34.883" v="2" actId="2711"/>
            <ac:spMkLst>
              <pc:docMk/>
              <pc:sldMasterMk cId="2492940549" sldId="2147483650"/>
              <pc:sldLayoutMk cId="1144820073" sldId="2147483664"/>
              <ac:spMk id="3" creationId="{00000000-0000-0000-0000-000000000000}"/>
            </ac:spMkLst>
          </pc:spChg>
        </pc:sldLayoutChg>
        <pc:sldLayoutChg chg="modSp">
          <pc:chgData name="Danielle Bettles" userId="bc3dd2a9c4f0d304" providerId="LiveId" clId="{3923C8A6-71EF-4728-BAEF-AE6F907DAE0C}" dt="2026-10-09T20:09:28.929" v="1" actId="2711"/>
          <pc:sldLayoutMkLst>
            <pc:docMk/>
            <pc:sldMasterMk cId="2492940549" sldId="2147483650"/>
            <pc:sldLayoutMk cId="1633643332" sldId="2147483665"/>
          </pc:sldLayoutMkLst>
          <pc:spChg chg="mod">
            <ac:chgData name="Danielle Bettles" userId="bc3dd2a9c4f0d304" providerId="LiveId" clId="{3923C8A6-71EF-4728-BAEF-AE6F907DAE0C}" dt="2026-10-09T20:09:28.929" v="1" actId="2711"/>
            <ac:spMkLst>
              <pc:docMk/>
              <pc:sldMasterMk cId="2492940549" sldId="2147483650"/>
              <pc:sldLayoutMk cId="1633643332" sldId="2147483665"/>
              <ac:spMk id="7" creationId="{00000000-0000-0000-0000-000000000000}"/>
            </ac:spMkLst>
          </pc:spChg>
        </pc:sldLayoutChg>
      </pc:sldMasterChg>
      <pc:sldMasterChg chg="addSp delSp modSp mod modSldLayout">
        <pc:chgData name="Danielle Bettles" userId="bc3dd2a9c4f0d304" providerId="LiveId" clId="{3923C8A6-71EF-4728-BAEF-AE6F907DAE0C}" dt="2026-10-09T20:14:51.966" v="168" actId="2711"/>
        <pc:sldMasterMkLst>
          <pc:docMk/>
          <pc:sldMasterMk cId="3696681142" sldId="2147483666"/>
        </pc:sldMasterMkLst>
        <pc:spChg chg="add">
          <ac:chgData name="Danielle Bettles" userId="bc3dd2a9c4f0d304" providerId="LiveId" clId="{3923C8A6-71EF-4728-BAEF-AE6F907DAE0C}" dt="2026-10-09T20:09:52.075" v="5" actId="22"/>
          <ac:spMkLst>
            <pc:docMk/>
            <pc:sldMasterMk cId="3696681142" sldId="2147483666"/>
            <ac:spMk id="3" creationId="{4AE5C1CD-E15D-8276-37DB-A39C9674EBBD}"/>
          </ac:spMkLst>
        </pc:spChg>
        <pc:spChg chg="mod">
          <ac:chgData name="Danielle Bettles" userId="bc3dd2a9c4f0d304" providerId="LiveId" clId="{3923C8A6-71EF-4728-BAEF-AE6F907DAE0C}" dt="2026-10-09T20:09:42.665" v="3" actId="2711"/>
          <ac:spMkLst>
            <pc:docMk/>
            <pc:sldMasterMk cId="3696681142" sldId="2147483666"/>
            <ac:spMk id="18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09T20:09:51.231" v="4" actId="478"/>
          <ac:spMkLst>
            <pc:docMk/>
            <pc:sldMasterMk cId="3696681142" sldId="2147483666"/>
            <ac:spMk id="19" creationId="{00000000-0000-0000-0000-000000000000}"/>
          </ac:spMkLst>
        </pc:spChg>
        <pc:picChg chg="mod">
          <ac:chgData name="Danielle Bettles" userId="bc3dd2a9c4f0d304" providerId="LiveId" clId="{3923C8A6-71EF-4728-BAEF-AE6F907DAE0C}" dt="2026-10-09T20:09:42.665" v="3" actId="2711"/>
          <ac:picMkLst>
            <pc:docMk/>
            <pc:sldMasterMk cId="3696681142" sldId="2147483666"/>
            <ac:picMk id="14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42.665" v="3" actId="2711"/>
          <ac:picMkLst>
            <pc:docMk/>
            <pc:sldMasterMk cId="3696681142" sldId="2147483666"/>
            <ac:picMk id="15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42.665" v="3" actId="2711"/>
          <ac:picMkLst>
            <pc:docMk/>
            <pc:sldMasterMk cId="3696681142" sldId="2147483666"/>
            <ac:picMk id="16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42.665" v="3" actId="2711"/>
          <ac:picMkLst>
            <pc:docMk/>
            <pc:sldMasterMk cId="3696681142" sldId="2147483666"/>
            <ac:picMk id="17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09T20:09:42.665" v="3" actId="2711"/>
          <ac:picMkLst>
            <pc:docMk/>
            <pc:sldMasterMk cId="3696681142" sldId="2147483666"/>
            <ac:picMk id="21" creationId="{00000000-0000-0000-0000-000000000000}"/>
          </ac:picMkLst>
        </pc:picChg>
        <pc:sldLayoutChg chg="modSp mod">
          <pc:chgData name="Danielle Bettles" userId="bc3dd2a9c4f0d304" providerId="LiveId" clId="{3923C8A6-71EF-4728-BAEF-AE6F907DAE0C}" dt="2026-10-09T20:14:51.966" v="168" actId="2711"/>
          <pc:sldLayoutMkLst>
            <pc:docMk/>
            <pc:sldMasterMk cId="3696681142" sldId="2147483666"/>
            <pc:sldLayoutMk cId="1854933660" sldId="2147483668"/>
          </pc:sldLayoutMkLst>
          <pc:spChg chg="mod">
            <ac:chgData name="Danielle Bettles" userId="bc3dd2a9c4f0d304" providerId="LiveId" clId="{3923C8A6-71EF-4728-BAEF-AE6F907DAE0C}" dt="2026-10-09T20:14:51.966" v="168" actId="2711"/>
            <ac:spMkLst>
              <pc:docMk/>
              <pc:sldMasterMk cId="3696681142" sldId="2147483666"/>
              <pc:sldLayoutMk cId="1854933660" sldId="2147483668"/>
              <ac:spMk id="2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66DDE-81FE-4B93-B588-0FEA30FC29DF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4399F-7FE2-44DE-A3B7-9D031E6854E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245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09/10/2026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011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743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Show expansion of brackets</a:t>
            </a:r>
            <a:r>
              <a:rPr lang="en-GB" baseline="0" dirty="0"/>
              <a:t> </a:t>
            </a:r>
            <a:r>
              <a:rPr lang="en-GB" dirty="0"/>
              <a:t>on whiteboard to model working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883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D0F0B-1F8B-C106-BFFE-EB170523F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492C07-C5DE-AA8C-31C1-69B3F2874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B76F10-636B-8E6F-1375-EAFD81B3E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Show expansion of brackets</a:t>
            </a:r>
            <a:r>
              <a:rPr lang="en-GB" baseline="0" dirty="0"/>
              <a:t> </a:t>
            </a:r>
            <a:r>
              <a:rPr lang="en-GB" dirty="0"/>
              <a:t>on whiteboard to model working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9E0F1-FB28-34F1-5A04-D3D07CB693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6932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6205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Probing questions to check understanding:</a:t>
            </a: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3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GB" b="1" u="sng" dirty="0">
                <a:latin typeface="Arial" panose="020B0604020202020204" pitchFamily="34" charset="0"/>
                <a:cs typeface="Arial" panose="020B0604020202020204" pitchFamily="34" charset="0"/>
              </a:rPr>
              <a:t>confident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in your book!</a:t>
            </a:r>
          </a:p>
          <a:p>
            <a:pPr algn="ctr" eaLnBrk="1" hangingPunct="1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Complete the corresponding activity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3 things you knew already</a:t>
              </a: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2 things you learnt today</a:t>
              </a: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Comic Sans MS" pitchFamily="66" charset="0"/>
                </a:rPr>
                <a:t>1 question about today’s topic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 stars (</a:t>
            </a:r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a wish (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)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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I am good at...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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Something I need to work on is...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Friday, 09 October 2026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E5C1CD-E15D-8276-37DB-A39C9674EBBD}"/>
              </a:ext>
            </a:extLst>
          </p:cNvPr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Cubic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Equations and Graphs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68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Friday, 09 October 2026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Cubic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Equations and Graphs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70901" y="5943784"/>
            <a:ext cx="6918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Equation,</a:t>
            </a:r>
            <a:r>
              <a:rPr lang="en-GB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expression, linear, quadratic, cubic, expand, factorise, graph, intercept, axis, solution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>
                <a:latin typeface="Arial" panose="020B0604020202020204" pitchFamily="34" charset="0"/>
                <a:cs typeface="Arial" panose="020B0604020202020204" pitchFamily="34" charset="0"/>
              </a:rPr>
              <a:t>Lesson Objectives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Developing students will be able to match cubic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graphs to their equations.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Secure students will be able to sketch cubic graphs from equations.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Excelling students will be able to expand</a:t>
            </a:r>
            <a:r>
              <a:rPr lang="en-GB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cubic equations.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84076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Starter</a:t>
                </a:r>
              </a:p>
              <a:p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AutoNum type="alphaLcParenR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pPr marL="342900" indent="-342900">
                  <a:buAutoNum type="alphaLcParenR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Expand the brackets</a:t>
                </a:r>
              </a:p>
              <a:p>
                <a:pPr marL="342900" indent="-342900">
                  <a:buAutoNum type="alphaLcParenR"/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1.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−4)(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+2)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2.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−7)(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−3)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3.	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+5)²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840760" cy="3416320"/>
              </a:xfrm>
              <a:prstGeom prst="rect">
                <a:avLst/>
              </a:prstGeom>
              <a:blipFill>
                <a:blip r:embed="rId3"/>
                <a:stretch>
                  <a:fillRect l="-1336" t="-1250" b="-3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547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195736" y="2120082"/>
                <a:ext cx="23298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1.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−4)(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120082"/>
                <a:ext cx="2329805" cy="369332"/>
              </a:xfrm>
              <a:prstGeom prst="rect">
                <a:avLst/>
              </a:prstGeom>
              <a:blipFill>
                <a:blip r:embed="rId2"/>
                <a:stretch>
                  <a:fillRect l="-2094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195736" y="2491982"/>
                <a:ext cx="13794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491982"/>
                <a:ext cx="1379480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195736" y="1196752"/>
                <a:ext cx="660648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Expand the brackets</a:t>
                </a:r>
              </a:p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196752"/>
                <a:ext cx="6606480" cy="923330"/>
              </a:xfrm>
              <a:prstGeom prst="rect">
                <a:avLst/>
              </a:prstGeom>
              <a:blipFill>
                <a:blip r:embed="rId4"/>
                <a:stretch>
                  <a:fillRect l="-554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195736" y="2858746"/>
                <a:ext cx="230425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²−2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−8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858746"/>
                <a:ext cx="2304256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195736" y="3225510"/>
                <a:ext cx="237626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-intercept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−8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225510"/>
                <a:ext cx="2376264" cy="369332"/>
              </a:xfrm>
              <a:prstGeom prst="rect">
                <a:avLst/>
              </a:prstGeom>
              <a:blipFill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l="52767" t="35235" r="26756" b="10625"/>
          <a:stretch/>
        </p:blipFill>
        <p:spPr>
          <a:xfrm>
            <a:off x="4788024" y="2138363"/>
            <a:ext cx="2664297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195736" y="2120082"/>
                <a:ext cx="23298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2.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−7)(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−3)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120082"/>
                <a:ext cx="2329805" cy="369332"/>
              </a:xfrm>
              <a:prstGeom prst="rect">
                <a:avLst/>
              </a:prstGeom>
              <a:blipFill>
                <a:blip r:embed="rId3"/>
                <a:stretch>
                  <a:fillRect l="-2094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195736" y="2491982"/>
                <a:ext cx="12063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=7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491982"/>
                <a:ext cx="1206356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195736" y="1196752"/>
                <a:ext cx="660648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Expand the brackets</a:t>
                </a:r>
              </a:p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196752"/>
                <a:ext cx="6606480" cy="923330"/>
              </a:xfrm>
              <a:prstGeom prst="rect">
                <a:avLst/>
              </a:prstGeom>
              <a:blipFill>
                <a:blip r:embed="rId5"/>
                <a:stretch>
                  <a:fillRect l="-554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195736" y="2858746"/>
                <a:ext cx="230425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²−10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+21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858746"/>
                <a:ext cx="2304256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195736" y="3225510"/>
                <a:ext cx="237626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-intercept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+21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225510"/>
                <a:ext cx="2376264" cy="369332"/>
              </a:xfrm>
              <a:prstGeom prst="rect">
                <a:avLst/>
              </a:prstGeom>
              <a:blipFill>
                <a:blip r:embed="rId7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/>
          <a:srcRect l="58855" t="25390" r="26756" b="36219"/>
          <a:stretch/>
        </p:blipFill>
        <p:spPr>
          <a:xfrm>
            <a:off x="4860032" y="2319035"/>
            <a:ext cx="2592288" cy="388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6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195736" y="2120082"/>
                <a:ext cx="16976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3.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+5)²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120082"/>
                <a:ext cx="1697644" cy="369332"/>
              </a:xfrm>
              <a:prstGeom prst="rect">
                <a:avLst/>
              </a:prstGeom>
              <a:blipFill>
                <a:blip r:embed="rId2"/>
                <a:stretch>
                  <a:fillRect l="-2867"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195736" y="2491982"/>
                <a:ext cx="9819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=−5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491982"/>
                <a:ext cx="98193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195736" y="1196752"/>
                <a:ext cx="660648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Expand the brackets</a:t>
                </a:r>
              </a:p>
              <a:p>
                <a:pPr marL="342900" indent="-342900">
                  <a:buAutoNum type="alphaLcParenR"/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 these graphs cross the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196752"/>
                <a:ext cx="6606480" cy="923330"/>
              </a:xfrm>
              <a:prstGeom prst="rect">
                <a:avLst/>
              </a:prstGeom>
              <a:blipFill>
                <a:blip r:embed="rId4"/>
                <a:stretch>
                  <a:fillRect l="-554" t="-3289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195736" y="2858746"/>
                <a:ext cx="230425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²+10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+25</m:t>
                      </m:r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858746"/>
                <a:ext cx="2304256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195736" y="3225510"/>
                <a:ext cx="237626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-intercept at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+25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225510"/>
                <a:ext cx="2376264" cy="369332"/>
              </a:xfrm>
              <a:prstGeom prst="rect">
                <a:avLst/>
              </a:prstGeom>
              <a:blipFill>
                <a:blip r:embed="rId6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53874" t="29328" r="32290" b="23423"/>
          <a:stretch/>
        </p:blipFill>
        <p:spPr>
          <a:xfrm>
            <a:off x="5220072" y="2149485"/>
            <a:ext cx="2054070" cy="394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4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95736" y="1340768"/>
                <a:ext cx="6624736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the greatest power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the equation is linear.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Eg.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the greatest power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), the equation is quadratic.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Eg.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²+6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If the greatest power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³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), the equation is cubic.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Eg.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³−5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−9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340768"/>
                <a:ext cx="6624736" cy="3785652"/>
              </a:xfrm>
              <a:prstGeom prst="rect">
                <a:avLst/>
              </a:prstGeom>
              <a:blipFill>
                <a:blip r:embed="rId2"/>
                <a:stretch>
                  <a:fillRect l="-920" t="-805" b="-20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34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23528" y="2852936"/>
                <a:ext cx="4320480" cy="2118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True or False: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²+6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cubic equation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³−9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cubic equation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=5−3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linear equation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=3−7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³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quadratic equation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852936"/>
                <a:ext cx="4320480" cy="2118529"/>
              </a:xfrm>
              <a:prstGeom prst="rect">
                <a:avLst/>
              </a:prstGeom>
              <a:blipFill>
                <a:blip r:embed="rId2"/>
                <a:stretch>
                  <a:fillRect l="-1128" b="-3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17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23528" y="2780928"/>
                <a:ext cx="4320480" cy="2118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Show me: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linear equation where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=7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quadratic equation where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=7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A cubic equation where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=7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780928"/>
                <a:ext cx="4320480" cy="2118529"/>
              </a:xfrm>
              <a:prstGeom prst="rect">
                <a:avLst/>
              </a:prstGeom>
              <a:blipFill>
                <a:blip r:embed="rId2"/>
                <a:stretch>
                  <a:fillRect l="-1128" b="-3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195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5516" y="1125324"/>
                <a:ext cx="8676964" cy="3754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does the graph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+4)(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+1)(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cross the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 and the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At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=0⇒</m:t>
                    </m:r>
                  </m:oMath>
                </a14:m>
                <a:r>
                  <a:rPr lang="en-GB" sz="20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−2)=0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     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=−4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+4)(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+3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−6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−8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At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=0⇒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=−8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16" y="1125324"/>
                <a:ext cx="8676964" cy="3754874"/>
              </a:xfrm>
              <a:prstGeom prst="rect">
                <a:avLst/>
              </a:prstGeom>
              <a:blipFill>
                <a:blip r:embed="rId2"/>
                <a:stretch>
                  <a:fillRect l="-702" t="-812" b="-2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745A3E2-D4E4-FCDF-2784-7A62DAFA8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2420888"/>
            <a:ext cx="2733695" cy="41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4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90BD29-982B-BE7D-3877-3977CEB79438}"/>
                  </a:ext>
                </a:extLst>
              </p:cNvPr>
              <p:cNvSpPr txBox="1"/>
              <p:nvPr/>
            </p:nvSpPr>
            <p:spPr>
              <a:xfrm>
                <a:off x="215516" y="1125324"/>
                <a:ext cx="8676964" cy="3940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does the graph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+3)(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cross the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 and the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At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=0⇒</m:t>
                    </m:r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+5</m:t>
                        </m:r>
                      </m:e>
                    </m:d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     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=(2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+3)(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−3)(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+15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+22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−15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At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=0⇒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=−15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90BD29-982B-BE7D-3877-3977CEB79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16" y="1125324"/>
                <a:ext cx="8676964" cy="3940374"/>
              </a:xfrm>
              <a:prstGeom prst="rect">
                <a:avLst/>
              </a:prstGeom>
              <a:blipFill>
                <a:blip r:embed="rId3"/>
                <a:stretch>
                  <a:fillRect l="-702" t="-774" b="-1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56A59A3D-8CA9-D048-2A30-4D93D58C4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2780928"/>
            <a:ext cx="3160843" cy="379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0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4FF39-7AAE-308A-FA49-DC660DBBD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4568C5-7C13-954A-D03B-21385D9BE531}"/>
                  </a:ext>
                </a:extLst>
              </p:cNvPr>
              <p:cNvSpPr txBox="1"/>
              <p:nvPr/>
            </p:nvSpPr>
            <p:spPr>
              <a:xfrm>
                <a:off x="215516" y="1125324"/>
                <a:ext cx="8676964" cy="3940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does the graph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=5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cross the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 and the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-axis?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At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=0⇒5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(2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−2)=0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     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=0,</m:t>
                    </m:r>
                  </m:oMath>
                </a14:m>
                <a:r>
                  <a:rPr lang="en-GB" sz="2000" b="0" i="0" dirty="0">
                    <a:latin typeface="+mj-lt"/>
                    <a:ea typeface="Cambria Math" panose="02040503050406030204" pitchFamily="18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=5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(2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−3)(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=5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(2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−7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+6)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=10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−35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+30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At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-axis,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=0⇒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74568C5-7C13-954A-D03B-21385D9BE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16" y="1125324"/>
                <a:ext cx="8676964" cy="3940374"/>
              </a:xfrm>
              <a:prstGeom prst="rect">
                <a:avLst/>
              </a:prstGeom>
              <a:blipFill>
                <a:blip r:embed="rId3"/>
                <a:stretch>
                  <a:fillRect l="-702" t="-774" b="-1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97513A2-2C24-75CE-8C79-2EE66DC2E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3284984"/>
            <a:ext cx="2733695" cy="296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007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anose="030F0702030302020204" pitchFamily="66" charset="0"/>
              </a:rPr>
              <a:t>Answers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07504" y="1700808"/>
            <a:ext cx="9258472" cy="6352034"/>
            <a:chOff x="683568" y="1844824"/>
            <a:chExt cx="7776864" cy="533553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1600" y="1844824"/>
              <a:ext cx="7488832" cy="5335535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683568" y="2636912"/>
              <a:ext cx="2160240" cy="5760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/>
            <p:cNvSpPr/>
            <p:nvPr/>
          </p:nvSpPr>
          <p:spPr>
            <a:xfrm>
              <a:off x="4860032" y="2636912"/>
              <a:ext cx="2160240" cy="5760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Oval 13"/>
            <p:cNvSpPr/>
            <p:nvPr/>
          </p:nvSpPr>
          <p:spPr>
            <a:xfrm>
              <a:off x="2555776" y="2196480"/>
              <a:ext cx="2160240" cy="5760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763688" y="4221088"/>
              <a:ext cx="2520280" cy="29150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1763688" y="4272309"/>
              <a:ext cx="2520280" cy="29150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6804248" y="4221088"/>
              <a:ext cx="36004" cy="4320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544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anose="030F0702030302020204" pitchFamily="66" charset="0"/>
              </a:rPr>
              <a:t>Answers </a:t>
            </a:r>
          </a:p>
        </p:txBody>
      </p:sp>
      <p:sp>
        <p:nvSpPr>
          <p:cNvPr id="4" name="Rectangle 3"/>
          <p:cNvSpPr/>
          <p:nvPr/>
        </p:nvSpPr>
        <p:spPr>
          <a:xfrm>
            <a:off x="260219" y="1715324"/>
            <a:ext cx="863226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3.</a:t>
            </a:r>
            <a:r>
              <a:rPr lang="en-GB" dirty="0">
                <a:latin typeface="Comic Sans MS" panose="030F0702030302020204" pitchFamily="66" charset="0"/>
              </a:rPr>
              <a:t>	Expand the following expressions.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b="1" dirty="0">
                <a:latin typeface="Comic Sans MS" panose="030F0702030302020204" pitchFamily="66" charset="0"/>
              </a:rPr>
              <a:t>a.</a:t>
            </a:r>
            <a:r>
              <a:rPr lang="en-GB" dirty="0">
                <a:latin typeface="Comic Sans MS" panose="030F0702030302020204" pitchFamily="66" charset="0"/>
              </a:rPr>
              <a:t>	(x + 2)(x + 5)(x + 1)		</a:t>
            </a:r>
            <a:r>
              <a:rPr lang="en-GB" b="1" dirty="0">
                <a:latin typeface="Comic Sans MS" panose="030F0702030302020204" pitchFamily="66" charset="0"/>
              </a:rPr>
              <a:t>b.</a:t>
            </a:r>
            <a:r>
              <a:rPr lang="en-GB" dirty="0">
                <a:latin typeface="Comic Sans MS" panose="030F0702030302020204" pitchFamily="66" charset="0"/>
              </a:rPr>
              <a:t>	(x – 3)(x + 4)(x – 2)</a:t>
            </a:r>
          </a:p>
          <a:p>
            <a:r>
              <a:rPr lang="en-GB" dirty="0">
                <a:latin typeface="Comic Sans MS" panose="030F0702030302020204" pitchFamily="66" charset="0"/>
              </a:rPr>
              <a:t>	= x³ + 8x² + 17x + 10			= x³ - x² - 14x + 24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b="1" dirty="0">
                <a:latin typeface="Comic Sans MS" panose="030F0702030302020204" pitchFamily="66" charset="0"/>
              </a:rPr>
              <a:t>c.</a:t>
            </a:r>
            <a:r>
              <a:rPr lang="en-GB" dirty="0">
                <a:latin typeface="Comic Sans MS" panose="030F0702030302020204" pitchFamily="66" charset="0"/>
              </a:rPr>
              <a:t>	x(x + 5)(x – 4)			</a:t>
            </a:r>
            <a:r>
              <a:rPr lang="en-GB" b="1" dirty="0">
                <a:latin typeface="Comic Sans MS" panose="030F0702030302020204" pitchFamily="66" charset="0"/>
              </a:rPr>
              <a:t>d.</a:t>
            </a:r>
            <a:r>
              <a:rPr lang="en-GB" dirty="0">
                <a:latin typeface="Comic Sans MS" panose="030F0702030302020204" pitchFamily="66" charset="0"/>
              </a:rPr>
              <a:t>	(x + 3)³</a:t>
            </a:r>
          </a:p>
          <a:p>
            <a:r>
              <a:rPr lang="en-GB" dirty="0">
                <a:latin typeface="Comic Sans MS" panose="030F0702030302020204" pitchFamily="66" charset="0"/>
              </a:rPr>
              <a:t>	= x³ + x² - 20x				= x³ + 9x² + 27x + 27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218" y="3933056"/>
            <a:ext cx="8632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What equations do these graphs represent?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</a:pP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 = (x + 3)(x + 1)(x – 1),      y = (x + 1)(x – 1)(x – 2),      y = (x + 1)(x – 2)(x – 3)	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0218" y="4758541"/>
            <a:ext cx="86409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How many solutions does each cubic equation have?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</a:pP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3				</a:t>
            </a: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1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3				</a:t>
            </a: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2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3				</a:t>
            </a: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f.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3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763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569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959</Words>
  <Application>Microsoft Office PowerPoint</Application>
  <PresentationFormat>On-screen Show (4:3)</PresentationFormat>
  <Paragraphs>105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 Math</vt:lpstr>
      <vt:lpstr>Comic Sans MS</vt:lpstr>
      <vt:lpstr>Times New Roman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Bettles</cp:lastModifiedBy>
  <cp:revision>30</cp:revision>
  <dcterms:created xsi:type="dcterms:W3CDTF">2015-07-01T12:05:39Z</dcterms:created>
  <dcterms:modified xsi:type="dcterms:W3CDTF">2026-10-09T20:36:39Z</dcterms:modified>
</cp:coreProperties>
</file>