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6" r:id="rId2"/>
  </p:sldMasterIdLst>
  <p:notesMasterIdLst>
    <p:notesMasterId r:id="rId32"/>
  </p:notesMasterIdLst>
  <p:handoutMasterIdLst>
    <p:handoutMasterId r:id="rId33"/>
  </p:handoutMasterIdLst>
  <p:sldIdLst>
    <p:sldId id="268" r:id="rId3"/>
    <p:sldId id="270" r:id="rId4"/>
    <p:sldId id="271" r:id="rId5"/>
    <p:sldId id="272" r:id="rId6"/>
    <p:sldId id="273" r:id="rId7"/>
    <p:sldId id="274" r:id="rId8"/>
    <p:sldId id="275" r:id="rId9"/>
    <p:sldId id="284" r:id="rId10"/>
    <p:sldId id="285" r:id="rId11"/>
    <p:sldId id="256" r:id="rId12"/>
    <p:sldId id="276" r:id="rId13"/>
    <p:sldId id="263" r:id="rId14"/>
    <p:sldId id="277" r:id="rId15"/>
    <p:sldId id="264" r:id="rId16"/>
    <p:sldId id="278" r:id="rId17"/>
    <p:sldId id="265" r:id="rId18"/>
    <p:sldId id="279" r:id="rId19"/>
    <p:sldId id="266" r:id="rId20"/>
    <p:sldId id="280" r:id="rId21"/>
    <p:sldId id="260" r:id="rId22"/>
    <p:sldId id="281" r:id="rId23"/>
    <p:sldId id="257" r:id="rId24"/>
    <p:sldId id="282" r:id="rId25"/>
    <p:sldId id="261" r:id="rId26"/>
    <p:sldId id="283" r:id="rId27"/>
    <p:sldId id="287" r:id="rId28"/>
    <p:sldId id="288" r:id="rId29"/>
    <p:sldId id="267" r:id="rId30"/>
    <p:sldId id="269" r:id="rId31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BB2B4706-2115-4308-B083-EE82D504C202}"/>
    <pc:docChg chg="custSel modSld modMainMaster">
      <pc:chgData name="Danielle" userId="e2554c37-e717-43a0-ba79-1183ca921ccd" providerId="ADAL" clId="{BB2B4706-2115-4308-B083-EE82D504C202}" dt="2020-05-18T14:54:27.711" v="174" actId="2711"/>
      <pc:docMkLst>
        <pc:docMk/>
      </pc:docMkLst>
      <pc:sldChg chg="modSp">
        <pc:chgData name="Danielle" userId="e2554c37-e717-43a0-ba79-1183ca921ccd" providerId="ADAL" clId="{BB2B4706-2115-4308-B083-EE82D504C202}" dt="2020-05-18T14:52:35.035" v="126" actId="2711"/>
        <pc:sldMkLst>
          <pc:docMk/>
          <pc:sldMk cId="0" sldId="256"/>
        </pc:sldMkLst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35.035" v="126" actId="2711"/>
          <ac:spMkLst>
            <pc:docMk/>
            <pc:sldMk cId="0" sldId="256"/>
            <ac:spMk id="27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35.035" v="126" actId="2711"/>
          <ac:graphicFrameMkLst>
            <pc:docMk/>
            <pc:sldMk cId="0" sldId="256"/>
            <ac:graphicFrameMk id="11268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2:35.035" v="126" actId="2711"/>
          <ac:graphicFrameMkLst>
            <pc:docMk/>
            <pc:sldMk cId="0" sldId="256"/>
            <ac:graphicFrameMk id="11269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35.035" v="126" actId="2711"/>
          <ac:picMkLst>
            <pc:docMk/>
            <pc:sldMk cId="0" sldId="256"/>
            <ac:picMk id="11267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35.035" v="126" actId="2711"/>
          <ac:picMkLst>
            <pc:docMk/>
            <pc:sldMk cId="0" sldId="256"/>
            <ac:picMk id="11285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42.628" v="138" actId="2711"/>
        <pc:sldMkLst>
          <pc:docMk/>
          <pc:sldMk cId="0" sldId="257"/>
        </pc:sldMkLst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2.628" v="138" actId="2711"/>
          <ac:spMkLst>
            <pc:docMk/>
            <pc:sldMk cId="0" sldId="257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42.628" v="138" actId="2711"/>
          <ac:graphicFrameMkLst>
            <pc:docMk/>
            <pc:sldMk cId="0" sldId="257"/>
            <ac:graphicFrameMk id="17412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42.628" v="138" actId="2711"/>
          <ac:graphicFrameMkLst>
            <pc:docMk/>
            <pc:sldMk cId="0" sldId="257"/>
            <ac:graphicFrameMk id="17413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42.628" v="138" actId="2711"/>
          <ac:picMkLst>
            <pc:docMk/>
            <pc:sldMk cId="0" sldId="257"/>
            <ac:picMk id="17411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42.628" v="138" actId="2711"/>
          <ac:picMkLst>
            <pc:docMk/>
            <pc:sldMk cId="0" sldId="257"/>
            <ac:picMk id="17429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31.736" v="136" actId="2711"/>
        <pc:sldMkLst>
          <pc:docMk/>
          <pc:sldMk cId="0" sldId="260"/>
        </pc:sldMkLst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1.736" v="136" actId="2711"/>
          <ac:spMkLst>
            <pc:docMk/>
            <pc:sldMk cId="0" sldId="260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31.736" v="136" actId="2711"/>
          <ac:graphicFrameMkLst>
            <pc:docMk/>
            <pc:sldMk cId="0" sldId="260"/>
            <ac:graphicFrameMk id="16387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31.736" v="136" actId="2711"/>
          <ac:graphicFrameMkLst>
            <pc:docMk/>
            <pc:sldMk cId="0" sldId="260"/>
            <ac:graphicFrameMk id="16388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31.736" v="136" actId="2711"/>
          <ac:picMkLst>
            <pc:docMk/>
            <pc:sldMk cId="0" sldId="260"/>
            <ac:picMk id="16404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31.736" v="136" actId="2711"/>
          <ac:picMkLst>
            <pc:docMk/>
            <pc:sldMk cId="0" sldId="260"/>
            <ac:picMk id="16405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53.161" v="140" actId="2711"/>
        <pc:sldMkLst>
          <pc:docMk/>
          <pc:sldMk cId="0" sldId="261"/>
        </pc:sldMkLst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3.161" v="140" actId="2711"/>
          <ac:spMkLst>
            <pc:docMk/>
            <pc:sldMk cId="0" sldId="261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53.161" v="140" actId="2711"/>
          <ac:graphicFrameMkLst>
            <pc:docMk/>
            <pc:sldMk cId="0" sldId="261"/>
            <ac:graphicFrameMk id="18435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53.161" v="140" actId="2711"/>
          <ac:graphicFrameMkLst>
            <pc:docMk/>
            <pc:sldMk cId="0" sldId="261"/>
            <ac:graphicFrameMk id="18436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53.161" v="140" actId="2711"/>
          <ac:picMkLst>
            <pc:docMk/>
            <pc:sldMk cId="0" sldId="261"/>
            <ac:picMk id="18452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53.161" v="140" actId="2711"/>
          <ac:picMkLst>
            <pc:docMk/>
            <pc:sldMk cId="0" sldId="261"/>
            <ac:picMk id="18453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46.550" v="128" actId="2711"/>
        <pc:sldMkLst>
          <pc:docMk/>
          <pc:sldMk cId="0" sldId="263"/>
        </pc:sldMkLst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6.550" v="128" actId="2711"/>
          <ac:spMkLst>
            <pc:docMk/>
            <pc:sldMk cId="0" sldId="263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46.550" v="128" actId="2711"/>
          <ac:graphicFrameMkLst>
            <pc:docMk/>
            <pc:sldMk cId="0" sldId="263"/>
            <ac:graphicFrameMk id="12291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2:46.550" v="128" actId="2711"/>
          <ac:graphicFrameMkLst>
            <pc:docMk/>
            <pc:sldMk cId="0" sldId="263"/>
            <ac:graphicFrameMk id="1229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46.550" v="128" actId="2711"/>
          <ac:picMkLst>
            <pc:docMk/>
            <pc:sldMk cId="0" sldId="263"/>
            <ac:picMk id="12308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46.550" v="128" actId="2711"/>
          <ac:picMkLst>
            <pc:docMk/>
            <pc:sldMk cId="0" sldId="263"/>
            <ac:picMk id="12309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57.475" v="130" actId="2711"/>
        <pc:sldMkLst>
          <pc:docMk/>
          <pc:sldMk cId="0" sldId="264"/>
        </pc:sldMkLst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7.475" v="130" actId="2711"/>
          <ac:spMkLst>
            <pc:docMk/>
            <pc:sldMk cId="0" sldId="264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57.475" v="130" actId="2711"/>
          <ac:graphicFrameMkLst>
            <pc:docMk/>
            <pc:sldMk cId="0" sldId="264"/>
            <ac:graphicFrameMk id="13315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2:57.475" v="130" actId="2711"/>
          <ac:graphicFrameMkLst>
            <pc:docMk/>
            <pc:sldMk cId="0" sldId="264"/>
            <ac:graphicFrameMk id="13316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57.475" v="130" actId="2711"/>
          <ac:picMkLst>
            <pc:docMk/>
            <pc:sldMk cId="0" sldId="264"/>
            <ac:picMk id="13328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57.475" v="130" actId="2711"/>
          <ac:picMkLst>
            <pc:docMk/>
            <pc:sldMk cId="0" sldId="264"/>
            <ac:picMk id="13333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10.086" v="132" actId="2711"/>
        <pc:sldMkLst>
          <pc:docMk/>
          <pc:sldMk cId="0" sldId="265"/>
        </pc:sldMkLst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0.086" v="132" actId="2711"/>
          <ac:spMkLst>
            <pc:docMk/>
            <pc:sldMk cId="0" sldId="265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10.086" v="132" actId="2711"/>
          <ac:graphicFrameMkLst>
            <pc:docMk/>
            <pc:sldMk cId="0" sldId="265"/>
            <ac:graphicFrameMk id="14339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10.086" v="132" actId="2711"/>
          <ac:graphicFrameMkLst>
            <pc:docMk/>
            <pc:sldMk cId="0" sldId="265"/>
            <ac:graphicFrameMk id="14340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10.086" v="132" actId="2711"/>
          <ac:picMkLst>
            <pc:docMk/>
            <pc:sldMk cId="0" sldId="265"/>
            <ac:picMk id="14352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10.086" v="132" actId="2711"/>
          <ac:picMkLst>
            <pc:docMk/>
            <pc:sldMk cId="0" sldId="265"/>
            <ac:picMk id="14357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20.758" v="134" actId="2711"/>
        <pc:sldMkLst>
          <pc:docMk/>
          <pc:sldMk cId="0" sldId="266"/>
        </pc:sldMkLst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0.758" v="134" actId="2711"/>
          <ac:spMkLst>
            <pc:docMk/>
            <pc:sldMk cId="0" sldId="266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20.758" v="134" actId="2711"/>
          <ac:graphicFrameMkLst>
            <pc:docMk/>
            <pc:sldMk cId="0" sldId="266"/>
            <ac:graphicFrameMk id="15363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20.758" v="134" actId="2711"/>
          <ac:graphicFrameMkLst>
            <pc:docMk/>
            <pc:sldMk cId="0" sldId="266"/>
            <ac:graphicFrameMk id="15364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20.758" v="134" actId="2711"/>
          <ac:picMkLst>
            <pc:docMk/>
            <pc:sldMk cId="0" sldId="266"/>
            <ac:picMk id="15376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20.758" v="134" actId="2711"/>
          <ac:picMkLst>
            <pc:docMk/>
            <pc:sldMk cId="0" sldId="266"/>
            <ac:picMk id="15381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1:34.067" v="117" actId="2711"/>
        <pc:sldMkLst>
          <pc:docMk/>
          <pc:sldMk cId="0" sldId="268"/>
        </pc:sldMkLst>
        <pc:spChg chg="mod">
          <ac:chgData name="Danielle" userId="e2554c37-e717-43a0-ba79-1183ca921ccd" providerId="ADAL" clId="{BB2B4706-2115-4308-B083-EE82D504C202}" dt="2020-05-18T14:51:34.067" v="117" actId="2711"/>
          <ac:spMkLst>
            <pc:docMk/>
            <pc:sldMk cId="0" sldId="268"/>
            <ac:spMk id="1024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1:34.067" v="117" actId="2711"/>
          <ac:spMkLst>
            <pc:docMk/>
            <pc:sldMk cId="0" sldId="268"/>
            <ac:spMk id="10243" creationId="{00000000-0000-0000-0000-000000000000}"/>
          </ac:spMkLst>
        </pc:spChg>
      </pc:sldChg>
      <pc:sldChg chg="modSp">
        <pc:chgData name="Danielle" userId="e2554c37-e717-43a0-ba79-1183ca921ccd" providerId="ADAL" clId="{BB2B4706-2115-4308-B083-EE82D504C202}" dt="2020-05-18T14:51:42.955" v="118" actId="2711"/>
        <pc:sldMkLst>
          <pc:docMk/>
          <pc:sldMk cId="3470701229" sldId="270"/>
        </pc:sldMkLst>
        <pc:spChg chg="mod">
          <ac:chgData name="Danielle" userId="e2554c37-e717-43a0-ba79-1183ca921ccd" providerId="ADAL" clId="{BB2B4706-2115-4308-B083-EE82D504C202}" dt="2020-05-18T14:51:42.955" v="118" actId="2711"/>
          <ac:spMkLst>
            <pc:docMk/>
            <pc:sldMk cId="3470701229" sldId="270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1:42.955" v="118" actId="2711"/>
          <ac:spMkLst>
            <pc:docMk/>
            <pc:sldMk cId="3470701229" sldId="270"/>
            <ac:spMk id="9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1:42.955" v="118" actId="2711"/>
          <ac:graphicFrameMkLst>
            <pc:docMk/>
            <pc:sldMk cId="3470701229" sldId="270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1:42.955" v="118" actId="2711"/>
          <ac:picMkLst>
            <pc:docMk/>
            <pc:sldMk cId="3470701229" sldId="270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42.955" v="118" actId="2711"/>
          <ac:picMkLst>
            <pc:docMk/>
            <pc:sldMk cId="3470701229" sldId="270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1:48.815" v="119" actId="2711"/>
        <pc:sldMkLst>
          <pc:docMk/>
          <pc:sldMk cId="3252074305" sldId="271"/>
        </pc:sldMkLst>
        <pc:spChg chg="mod">
          <ac:chgData name="Danielle" userId="e2554c37-e717-43a0-ba79-1183ca921ccd" providerId="ADAL" clId="{BB2B4706-2115-4308-B083-EE82D504C202}" dt="2020-05-18T14:51:48.815" v="119" actId="2711"/>
          <ac:spMkLst>
            <pc:docMk/>
            <pc:sldMk cId="3252074305" sldId="271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1:48.815" v="119" actId="2711"/>
          <ac:spMkLst>
            <pc:docMk/>
            <pc:sldMk cId="3252074305" sldId="271"/>
            <ac:spMk id="9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1:48.815" v="119" actId="2711"/>
          <ac:graphicFrameMkLst>
            <pc:docMk/>
            <pc:sldMk cId="3252074305" sldId="271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1:48.815" v="119" actId="2711"/>
          <ac:picMkLst>
            <pc:docMk/>
            <pc:sldMk cId="3252074305" sldId="271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48.815" v="119" actId="2711"/>
          <ac:picMkLst>
            <pc:docMk/>
            <pc:sldMk cId="3252074305" sldId="271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1:54.806" v="120" actId="2711"/>
        <pc:sldMkLst>
          <pc:docMk/>
          <pc:sldMk cId="2903116438" sldId="272"/>
        </pc:sldMkLst>
        <pc:spChg chg="mod">
          <ac:chgData name="Danielle" userId="e2554c37-e717-43a0-ba79-1183ca921ccd" providerId="ADAL" clId="{BB2B4706-2115-4308-B083-EE82D504C202}" dt="2020-05-18T14:51:54.806" v="120" actId="2711"/>
          <ac:spMkLst>
            <pc:docMk/>
            <pc:sldMk cId="2903116438" sldId="272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1:54.806" v="120" actId="2711"/>
          <ac:spMkLst>
            <pc:docMk/>
            <pc:sldMk cId="2903116438" sldId="272"/>
            <ac:spMk id="9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1:54.806" v="120" actId="2711"/>
          <ac:graphicFrameMkLst>
            <pc:docMk/>
            <pc:sldMk cId="2903116438" sldId="272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1:54.806" v="120" actId="2711"/>
          <ac:picMkLst>
            <pc:docMk/>
            <pc:sldMk cId="2903116438" sldId="272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54.806" v="120" actId="2711"/>
          <ac:picMkLst>
            <pc:docMk/>
            <pc:sldMk cId="2903116438" sldId="272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02.265" v="121" actId="2711"/>
        <pc:sldMkLst>
          <pc:docMk/>
          <pc:sldMk cId="4162814589" sldId="273"/>
        </pc:sldMkLst>
        <pc:spChg chg="mod">
          <ac:chgData name="Danielle" userId="e2554c37-e717-43a0-ba79-1183ca921ccd" providerId="ADAL" clId="{BB2B4706-2115-4308-B083-EE82D504C202}" dt="2020-05-18T14:52:02.265" v="121" actId="2711"/>
          <ac:spMkLst>
            <pc:docMk/>
            <pc:sldMk cId="4162814589" sldId="273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02.265" v="121" actId="2711"/>
          <ac:spMkLst>
            <pc:docMk/>
            <pc:sldMk cId="4162814589" sldId="273"/>
            <ac:spMk id="7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02.265" v="121" actId="2711"/>
          <ac:graphicFrameMkLst>
            <pc:docMk/>
            <pc:sldMk cId="4162814589" sldId="273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02.265" v="121" actId="2711"/>
          <ac:picMkLst>
            <pc:docMk/>
            <pc:sldMk cId="4162814589" sldId="273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02.265" v="121" actId="2711"/>
          <ac:picMkLst>
            <pc:docMk/>
            <pc:sldMk cId="4162814589" sldId="273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09.835" v="122" actId="2711"/>
        <pc:sldMkLst>
          <pc:docMk/>
          <pc:sldMk cId="3297081749" sldId="274"/>
        </pc:sldMkLst>
        <pc:spChg chg="mod">
          <ac:chgData name="Danielle" userId="e2554c37-e717-43a0-ba79-1183ca921ccd" providerId="ADAL" clId="{BB2B4706-2115-4308-B083-EE82D504C202}" dt="2020-05-18T14:52:09.835" v="122" actId="2711"/>
          <ac:spMkLst>
            <pc:docMk/>
            <pc:sldMk cId="3297081749" sldId="274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09.835" v="122" actId="2711"/>
          <ac:spMkLst>
            <pc:docMk/>
            <pc:sldMk cId="3297081749" sldId="274"/>
            <ac:spMk id="9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09.835" v="122" actId="2711"/>
          <ac:graphicFrameMkLst>
            <pc:docMk/>
            <pc:sldMk cId="3297081749" sldId="274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09.835" v="122" actId="2711"/>
          <ac:picMkLst>
            <pc:docMk/>
            <pc:sldMk cId="3297081749" sldId="274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09.835" v="122" actId="2711"/>
          <ac:picMkLst>
            <pc:docMk/>
            <pc:sldMk cId="3297081749" sldId="274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15.416" v="123" actId="2711"/>
        <pc:sldMkLst>
          <pc:docMk/>
          <pc:sldMk cId="507118151" sldId="275"/>
        </pc:sldMkLst>
        <pc:spChg chg="mod">
          <ac:chgData name="Danielle" userId="e2554c37-e717-43a0-ba79-1183ca921ccd" providerId="ADAL" clId="{BB2B4706-2115-4308-B083-EE82D504C202}" dt="2020-05-18T14:52:15.416" v="123" actId="2711"/>
          <ac:spMkLst>
            <pc:docMk/>
            <pc:sldMk cId="507118151" sldId="275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15.416" v="123" actId="2711"/>
          <ac:spMkLst>
            <pc:docMk/>
            <pc:sldMk cId="507118151" sldId="275"/>
            <ac:spMk id="9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15.416" v="123" actId="2711"/>
          <ac:graphicFrameMkLst>
            <pc:docMk/>
            <pc:sldMk cId="507118151" sldId="275"/>
            <ac:graphicFrameMk id="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15.416" v="123" actId="2711"/>
          <ac:picMkLst>
            <pc:docMk/>
            <pc:sldMk cId="507118151" sldId="275"/>
            <ac:picMk id="5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15.416" v="123" actId="2711"/>
          <ac:picMkLst>
            <pc:docMk/>
            <pc:sldMk cId="507118151" sldId="275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41.056" v="127" actId="2711"/>
        <pc:sldMkLst>
          <pc:docMk/>
          <pc:sldMk cId="136602204" sldId="276"/>
        </pc:sldMkLst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41.056" v="127" actId="2711"/>
          <ac:spMkLst>
            <pc:docMk/>
            <pc:sldMk cId="136602204" sldId="276"/>
            <ac:spMk id="27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41.056" v="127" actId="2711"/>
          <ac:graphicFrameMkLst>
            <pc:docMk/>
            <pc:sldMk cId="136602204" sldId="276"/>
            <ac:graphicFrameMk id="11268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2:41.056" v="127" actId="2711"/>
          <ac:graphicFrameMkLst>
            <pc:docMk/>
            <pc:sldMk cId="136602204" sldId="276"/>
            <ac:graphicFrameMk id="11269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41.056" v="127" actId="2711"/>
          <ac:picMkLst>
            <pc:docMk/>
            <pc:sldMk cId="136602204" sldId="276"/>
            <ac:picMk id="11267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41.056" v="127" actId="2711"/>
          <ac:picMkLst>
            <pc:docMk/>
            <pc:sldMk cId="136602204" sldId="276"/>
            <ac:picMk id="11285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2:51.726" v="129" actId="2711"/>
        <pc:sldMkLst>
          <pc:docMk/>
          <pc:sldMk cId="1641660701" sldId="277"/>
        </pc:sldMkLst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51.726" v="129" actId="2711"/>
          <ac:spMkLst>
            <pc:docMk/>
            <pc:sldMk cId="1641660701" sldId="277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2:51.726" v="129" actId="2711"/>
          <ac:graphicFrameMkLst>
            <pc:docMk/>
            <pc:sldMk cId="1641660701" sldId="277"/>
            <ac:graphicFrameMk id="12291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2:51.726" v="129" actId="2711"/>
          <ac:graphicFrameMkLst>
            <pc:docMk/>
            <pc:sldMk cId="1641660701" sldId="277"/>
            <ac:graphicFrameMk id="12292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2:51.726" v="129" actId="2711"/>
          <ac:picMkLst>
            <pc:docMk/>
            <pc:sldMk cId="1641660701" sldId="277"/>
            <ac:picMk id="12308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2:51.726" v="129" actId="2711"/>
          <ac:picMkLst>
            <pc:docMk/>
            <pc:sldMk cId="1641660701" sldId="277"/>
            <ac:picMk id="12309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04.386" v="131" actId="2711"/>
        <pc:sldMkLst>
          <pc:docMk/>
          <pc:sldMk cId="2201112476" sldId="278"/>
        </pc:sldMkLst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04.386" v="131" actId="2711"/>
          <ac:spMkLst>
            <pc:docMk/>
            <pc:sldMk cId="2201112476" sldId="278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04.386" v="131" actId="2711"/>
          <ac:graphicFrameMkLst>
            <pc:docMk/>
            <pc:sldMk cId="2201112476" sldId="278"/>
            <ac:graphicFrameMk id="13315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04.386" v="131" actId="2711"/>
          <ac:graphicFrameMkLst>
            <pc:docMk/>
            <pc:sldMk cId="2201112476" sldId="278"/>
            <ac:graphicFrameMk id="13316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04.386" v="131" actId="2711"/>
          <ac:picMkLst>
            <pc:docMk/>
            <pc:sldMk cId="2201112476" sldId="278"/>
            <ac:picMk id="13328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04.386" v="131" actId="2711"/>
          <ac:picMkLst>
            <pc:docMk/>
            <pc:sldMk cId="2201112476" sldId="278"/>
            <ac:picMk id="13333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15.327" v="133" actId="2711"/>
        <pc:sldMkLst>
          <pc:docMk/>
          <pc:sldMk cId="696657690" sldId="279"/>
        </pc:sldMkLst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15.327" v="133" actId="2711"/>
          <ac:spMkLst>
            <pc:docMk/>
            <pc:sldMk cId="696657690" sldId="279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15.327" v="133" actId="2711"/>
          <ac:graphicFrameMkLst>
            <pc:docMk/>
            <pc:sldMk cId="696657690" sldId="279"/>
            <ac:graphicFrameMk id="14339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15.327" v="133" actId="2711"/>
          <ac:graphicFrameMkLst>
            <pc:docMk/>
            <pc:sldMk cId="696657690" sldId="279"/>
            <ac:graphicFrameMk id="14340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15.327" v="133" actId="2711"/>
          <ac:picMkLst>
            <pc:docMk/>
            <pc:sldMk cId="696657690" sldId="279"/>
            <ac:picMk id="14352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15.327" v="133" actId="2711"/>
          <ac:picMkLst>
            <pc:docMk/>
            <pc:sldMk cId="696657690" sldId="279"/>
            <ac:picMk id="14357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26.140" v="135" actId="2711"/>
        <pc:sldMkLst>
          <pc:docMk/>
          <pc:sldMk cId="254793375" sldId="280"/>
        </pc:sldMkLst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26.140" v="135" actId="2711"/>
          <ac:spMkLst>
            <pc:docMk/>
            <pc:sldMk cId="254793375" sldId="280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26.140" v="135" actId="2711"/>
          <ac:graphicFrameMkLst>
            <pc:docMk/>
            <pc:sldMk cId="254793375" sldId="280"/>
            <ac:graphicFrameMk id="15363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26.140" v="135" actId="2711"/>
          <ac:graphicFrameMkLst>
            <pc:docMk/>
            <pc:sldMk cId="254793375" sldId="280"/>
            <ac:graphicFrameMk id="15364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26.140" v="135" actId="2711"/>
          <ac:picMkLst>
            <pc:docMk/>
            <pc:sldMk cId="254793375" sldId="280"/>
            <ac:picMk id="15376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26.140" v="135" actId="2711"/>
          <ac:picMkLst>
            <pc:docMk/>
            <pc:sldMk cId="254793375" sldId="280"/>
            <ac:picMk id="15381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36.867" v="137" actId="2711"/>
        <pc:sldMkLst>
          <pc:docMk/>
          <pc:sldMk cId="1151262163" sldId="281"/>
        </pc:sldMkLst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36.867" v="137" actId="2711"/>
          <ac:spMkLst>
            <pc:docMk/>
            <pc:sldMk cId="1151262163" sldId="281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36.867" v="137" actId="2711"/>
          <ac:graphicFrameMkLst>
            <pc:docMk/>
            <pc:sldMk cId="1151262163" sldId="281"/>
            <ac:graphicFrameMk id="16387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36.867" v="137" actId="2711"/>
          <ac:graphicFrameMkLst>
            <pc:docMk/>
            <pc:sldMk cId="1151262163" sldId="281"/>
            <ac:graphicFrameMk id="16388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36.867" v="137" actId="2711"/>
          <ac:picMkLst>
            <pc:docMk/>
            <pc:sldMk cId="1151262163" sldId="281"/>
            <ac:picMk id="16404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36.867" v="137" actId="2711"/>
          <ac:picMkLst>
            <pc:docMk/>
            <pc:sldMk cId="1151262163" sldId="281"/>
            <ac:picMk id="16405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47.648" v="139" actId="2711"/>
        <pc:sldMkLst>
          <pc:docMk/>
          <pc:sldMk cId="3991503603" sldId="282"/>
        </pc:sldMkLst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47.648" v="139" actId="2711"/>
          <ac:spMkLst>
            <pc:docMk/>
            <pc:sldMk cId="3991503603" sldId="282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47.648" v="139" actId="2711"/>
          <ac:graphicFrameMkLst>
            <pc:docMk/>
            <pc:sldMk cId="3991503603" sldId="282"/>
            <ac:graphicFrameMk id="17412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47.648" v="139" actId="2711"/>
          <ac:graphicFrameMkLst>
            <pc:docMk/>
            <pc:sldMk cId="3991503603" sldId="282"/>
            <ac:graphicFrameMk id="17413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47.648" v="139" actId="2711"/>
          <ac:picMkLst>
            <pc:docMk/>
            <pc:sldMk cId="3991503603" sldId="282"/>
            <ac:picMk id="17411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47.648" v="139" actId="2711"/>
          <ac:picMkLst>
            <pc:docMk/>
            <pc:sldMk cId="3991503603" sldId="282"/>
            <ac:picMk id="17429" creationId="{00000000-0000-0000-0000-000000000000}"/>
          </ac:picMkLst>
        </pc:picChg>
      </pc:sldChg>
      <pc:sldChg chg="modSp">
        <pc:chgData name="Danielle" userId="e2554c37-e717-43a0-ba79-1183ca921ccd" providerId="ADAL" clId="{BB2B4706-2115-4308-B083-EE82D504C202}" dt="2020-05-18T14:53:58.338" v="141" actId="2711"/>
        <pc:sldMkLst>
          <pc:docMk/>
          <pc:sldMk cId="1185038450" sldId="283"/>
        </pc:sldMkLst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0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1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7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3:58.338" v="141" actId="2711"/>
          <ac:spMkLst>
            <pc:docMk/>
            <pc:sldMk cId="1185038450" sldId="283"/>
            <ac:spMk id="28" creationId="{00000000-0000-0000-0000-000000000000}"/>
          </ac:spMkLst>
        </pc:spChg>
        <pc:graphicFrameChg chg="mod">
          <ac:chgData name="Danielle" userId="e2554c37-e717-43a0-ba79-1183ca921ccd" providerId="ADAL" clId="{BB2B4706-2115-4308-B083-EE82D504C202}" dt="2020-05-18T14:53:58.338" v="141" actId="2711"/>
          <ac:graphicFrameMkLst>
            <pc:docMk/>
            <pc:sldMk cId="1185038450" sldId="283"/>
            <ac:graphicFrameMk id="18435" creationId="{00000000-0000-0000-0000-000000000000}"/>
          </ac:graphicFrameMkLst>
        </pc:graphicFrameChg>
        <pc:graphicFrameChg chg="mod">
          <ac:chgData name="Danielle" userId="e2554c37-e717-43a0-ba79-1183ca921ccd" providerId="ADAL" clId="{BB2B4706-2115-4308-B083-EE82D504C202}" dt="2020-05-18T14:53:58.338" v="141" actId="2711"/>
          <ac:graphicFrameMkLst>
            <pc:docMk/>
            <pc:sldMk cId="1185038450" sldId="283"/>
            <ac:graphicFrameMk id="18436" creationId="{00000000-0000-0000-0000-000000000000}"/>
          </ac:graphicFrameMkLst>
        </pc:graphicFrameChg>
        <pc:picChg chg="mod">
          <ac:chgData name="Danielle" userId="e2554c37-e717-43a0-ba79-1183ca921ccd" providerId="ADAL" clId="{BB2B4706-2115-4308-B083-EE82D504C202}" dt="2020-05-18T14:53:58.338" v="141" actId="2711"/>
          <ac:picMkLst>
            <pc:docMk/>
            <pc:sldMk cId="1185038450" sldId="283"/>
            <ac:picMk id="18452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3:58.338" v="141" actId="2711"/>
          <ac:picMkLst>
            <pc:docMk/>
            <pc:sldMk cId="1185038450" sldId="283"/>
            <ac:picMk id="18453" creationId="{00000000-0000-0000-0000-000000000000}"/>
          </ac:picMkLst>
        </pc:picChg>
      </pc:sldChg>
      <pc:sldChg chg="modSp mod">
        <pc:chgData name="Danielle" userId="e2554c37-e717-43a0-ba79-1183ca921ccd" providerId="ADAL" clId="{BB2B4706-2115-4308-B083-EE82D504C202}" dt="2020-05-18T14:52:20.844" v="124" actId="2711"/>
        <pc:sldMkLst>
          <pc:docMk/>
          <pc:sldMk cId="1745537454" sldId="284"/>
        </pc:sldMkLst>
        <pc:spChg chg="mod">
          <ac:chgData name="Danielle" userId="e2554c37-e717-43a0-ba79-1183ca921ccd" providerId="ADAL" clId="{BB2B4706-2115-4308-B083-EE82D504C202}" dt="2020-05-18T14:52:20.844" v="124" actId="2711"/>
          <ac:spMkLst>
            <pc:docMk/>
            <pc:sldMk cId="1745537454" sldId="284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BB2B4706-2115-4308-B083-EE82D504C202}" dt="2020-05-18T14:52:27.099" v="125" actId="2711"/>
        <pc:sldMkLst>
          <pc:docMk/>
          <pc:sldMk cId="3328458157" sldId="285"/>
        </pc:sldMkLst>
        <pc:spChg chg="mod">
          <ac:chgData name="Danielle" userId="e2554c37-e717-43a0-ba79-1183ca921ccd" providerId="ADAL" clId="{BB2B4706-2115-4308-B083-EE82D504C202}" dt="2020-05-18T14:52:27.099" v="125" actId="2711"/>
          <ac:spMkLst>
            <pc:docMk/>
            <pc:sldMk cId="3328458157" sldId="285"/>
            <ac:spMk id="2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27.099" v="125" actId="2711"/>
          <ac:spMkLst>
            <pc:docMk/>
            <pc:sldMk cId="3328458157" sldId="285"/>
            <ac:spMk id="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2:27.099" v="125" actId="2711"/>
          <ac:spMkLst>
            <pc:docMk/>
            <pc:sldMk cId="3328458157" sldId="285"/>
            <ac:spMk id="5" creationId="{00000000-0000-0000-0000-000000000000}"/>
          </ac:spMkLst>
        </pc:spChg>
        <pc:picChg chg="mod">
          <ac:chgData name="Danielle" userId="e2554c37-e717-43a0-ba79-1183ca921ccd" providerId="ADAL" clId="{BB2B4706-2115-4308-B083-EE82D504C202}" dt="2020-05-18T14:52:27.099" v="125" actId="2711"/>
          <ac:picMkLst>
            <pc:docMk/>
            <pc:sldMk cId="3328458157" sldId="285"/>
            <ac:picMk id="27650" creationId="{00000000-0000-0000-0000-000000000000}"/>
          </ac:picMkLst>
        </pc:picChg>
      </pc:sldChg>
      <pc:sldChg chg="modSp mod">
        <pc:chgData name="Danielle" userId="e2554c37-e717-43a0-ba79-1183ca921ccd" providerId="ADAL" clId="{BB2B4706-2115-4308-B083-EE82D504C202}" dt="2020-05-18T14:54:20.847" v="173" actId="5793"/>
        <pc:sldMkLst>
          <pc:docMk/>
          <pc:sldMk cId="3740881507" sldId="287"/>
        </pc:sldMkLst>
        <pc:spChg chg="mod">
          <ac:chgData name="Danielle" userId="e2554c37-e717-43a0-ba79-1183ca921ccd" providerId="ADAL" clId="{BB2B4706-2115-4308-B083-EE82D504C202}" dt="2020-05-18T14:54:20.847" v="173" actId="5793"/>
          <ac:spMkLst>
            <pc:docMk/>
            <pc:sldMk cId="3740881507" sldId="287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B2B4706-2115-4308-B083-EE82D504C202}" dt="2020-05-18T14:54:27.711" v="174" actId="2711"/>
        <pc:sldMkLst>
          <pc:docMk/>
          <pc:sldMk cId="404807844" sldId="288"/>
        </pc:sldMkLst>
        <pc:spChg chg="mod">
          <ac:chgData name="Danielle" userId="e2554c37-e717-43a0-ba79-1183ca921ccd" providerId="ADAL" clId="{BB2B4706-2115-4308-B083-EE82D504C202}" dt="2020-05-18T14:54:27.711" v="174" actId="2711"/>
          <ac:spMkLst>
            <pc:docMk/>
            <pc:sldMk cId="404807844" sldId="288"/>
            <ac:spMk id="2" creationId="{00000000-0000-0000-0000-000000000000}"/>
          </ac:spMkLst>
        </pc:spChg>
      </pc:sldChg>
      <pc:sldMasterChg chg="modSp mod modSldLayout">
        <pc:chgData name="Danielle" userId="e2554c37-e717-43a0-ba79-1183ca921ccd" providerId="ADAL" clId="{BB2B4706-2115-4308-B083-EE82D504C202}" dt="2020-05-18T14:51:11.526" v="114" actId="2711"/>
        <pc:sldMasterMkLst>
          <pc:docMk/>
          <pc:sldMasterMk cId="0" sldId="2147483750"/>
        </pc:sldMasterMkLst>
        <pc:spChg chg="mod">
          <ac:chgData name="Danielle" userId="e2554c37-e717-43a0-ba79-1183ca921ccd" providerId="ADAL" clId="{BB2B4706-2115-4308-B083-EE82D504C202}" dt="2020-05-18T14:49:05.894" v="0" actId="2711"/>
          <ac:spMkLst>
            <pc:docMk/>
            <pc:sldMasterMk cId="0" sldId="2147483750"/>
            <ac:spMk id="1033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49:05.894" v="0" actId="2711"/>
          <ac:spMkLst>
            <pc:docMk/>
            <pc:sldMasterMk cId="0" sldId="2147483750"/>
            <ac:spMk id="1034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0:41.336" v="104" actId="1037"/>
          <ac:spMkLst>
            <pc:docMk/>
            <pc:sldMasterMk cId="0" sldId="2147483750"/>
            <ac:spMk id="103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49:05.894" v="0" actId="2711"/>
          <ac:spMkLst>
            <pc:docMk/>
            <pc:sldMasterMk cId="0" sldId="2147483750"/>
            <ac:spMk id="1036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0:00.162" v="27" actId="20577"/>
          <ac:spMkLst>
            <pc:docMk/>
            <pc:sldMasterMk cId="0" sldId="2147483750"/>
            <ac:spMk id="1037" creationId="{00000000-0000-0000-0000-000000000000}"/>
          </ac:spMkLst>
        </pc:sp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26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27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28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29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30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31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49:05.894" v="0" actId="2711"/>
          <ac:picMkLst>
            <pc:docMk/>
            <pc:sldMasterMk cId="0" sldId="2147483750"/>
            <ac:picMk id="1032" creationId="{00000000-0000-0000-0000-000000000000}"/>
          </ac:picMkLst>
        </pc:picChg>
        <pc:sldLayoutChg chg="modSp">
          <pc:chgData name="Danielle" userId="e2554c37-e717-43a0-ba79-1183ca921ccd" providerId="ADAL" clId="{BB2B4706-2115-4308-B083-EE82D504C202}" dt="2020-05-18T14:50:49.772" v="105" actId="2711"/>
          <pc:sldLayoutMkLst>
            <pc:docMk/>
            <pc:sldMasterMk cId="0" sldId="2147483750"/>
            <pc:sldLayoutMk cId="1690683430" sldId="2147483768"/>
          </pc:sldLayoutMkLst>
          <pc:spChg chg="mod">
            <ac:chgData name="Danielle" userId="e2554c37-e717-43a0-ba79-1183ca921ccd" providerId="ADAL" clId="{BB2B4706-2115-4308-B083-EE82D504C202}" dt="2020-05-18T14:50:49.772" v="105" actId="2711"/>
            <ac:spMkLst>
              <pc:docMk/>
              <pc:sldMasterMk cId="0" sldId="2147483750"/>
              <pc:sldLayoutMk cId="1690683430" sldId="2147483768"/>
              <ac:spMk id="2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BB2B4706-2115-4308-B083-EE82D504C202}" dt="2020-05-18T14:51:05.812" v="113" actId="1035"/>
          <pc:sldLayoutMkLst>
            <pc:docMk/>
            <pc:sldMasterMk cId="0" sldId="2147483750"/>
            <pc:sldLayoutMk cId="2970555187" sldId="2147483769"/>
          </pc:sldLayoutMkLst>
          <pc:spChg chg="mod">
            <ac:chgData name="Danielle" userId="e2554c37-e717-43a0-ba79-1183ca921ccd" providerId="ADAL" clId="{BB2B4706-2115-4308-B083-EE82D504C202}" dt="2020-05-18T14:50:58.490" v="107" actId="13822"/>
            <ac:spMkLst>
              <pc:docMk/>
              <pc:sldMasterMk cId="0" sldId="2147483750"/>
              <pc:sldLayoutMk cId="2970555187" sldId="2147483769"/>
              <ac:spMk id="3" creationId="{00000000-0000-0000-0000-000000000000}"/>
            </ac:spMkLst>
          </pc:spChg>
          <pc:spChg chg="mod">
            <ac:chgData name="Danielle" userId="e2554c37-e717-43a0-ba79-1183ca921ccd" providerId="ADAL" clId="{BB2B4706-2115-4308-B083-EE82D504C202}" dt="2020-05-18T14:50:58.490" v="107" actId="13822"/>
            <ac:spMkLst>
              <pc:docMk/>
              <pc:sldMasterMk cId="0" sldId="2147483750"/>
              <pc:sldLayoutMk cId="2970555187" sldId="2147483769"/>
              <ac:spMk id="9" creationId="{00000000-0000-0000-0000-000000000000}"/>
            </ac:spMkLst>
          </pc:spChg>
          <pc:spChg chg="mod">
            <ac:chgData name="Danielle" userId="e2554c37-e717-43a0-ba79-1183ca921ccd" providerId="ADAL" clId="{BB2B4706-2115-4308-B083-EE82D504C202}" dt="2020-05-18T14:51:05.812" v="113" actId="1035"/>
            <ac:spMkLst>
              <pc:docMk/>
              <pc:sldMasterMk cId="0" sldId="2147483750"/>
              <pc:sldLayoutMk cId="2970555187" sldId="2147483769"/>
              <ac:spMk id="10" creationId="{00000000-0000-0000-0000-000000000000}"/>
            </ac:spMkLst>
          </pc:spChg>
          <pc:spChg chg="mod">
            <ac:chgData name="Danielle" userId="e2554c37-e717-43a0-ba79-1183ca921ccd" providerId="ADAL" clId="{BB2B4706-2115-4308-B083-EE82D504C202}" dt="2020-05-18T14:51:02.349" v="110" actId="1036"/>
            <ac:spMkLst>
              <pc:docMk/>
              <pc:sldMasterMk cId="0" sldId="2147483750"/>
              <pc:sldLayoutMk cId="2970555187" sldId="2147483769"/>
              <ac:spMk id="11" creationId="{00000000-0000-0000-0000-000000000000}"/>
            </ac:spMkLst>
          </pc:spChg>
          <pc:cxnChg chg="mod">
            <ac:chgData name="Danielle" userId="e2554c37-e717-43a0-ba79-1183ca921ccd" providerId="ADAL" clId="{BB2B4706-2115-4308-B083-EE82D504C202}" dt="2020-05-18T14:50:58.490" v="107" actId="13822"/>
            <ac:cxnSpMkLst>
              <pc:docMk/>
              <pc:sldMasterMk cId="0" sldId="2147483750"/>
              <pc:sldLayoutMk cId="2970555187" sldId="2147483769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BB2B4706-2115-4308-B083-EE82D504C202}" dt="2020-05-18T14:50:58.490" v="107" actId="13822"/>
            <ac:cxnSpMkLst>
              <pc:docMk/>
              <pc:sldMasterMk cId="0" sldId="2147483750"/>
              <pc:sldLayoutMk cId="2970555187" sldId="2147483769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BB2B4706-2115-4308-B083-EE82D504C202}" dt="2020-05-18T14:50:58.490" v="107" actId="13822"/>
            <ac:cxnSpMkLst>
              <pc:docMk/>
              <pc:sldMasterMk cId="0" sldId="2147483750"/>
              <pc:sldLayoutMk cId="2970555187" sldId="2147483769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BB2B4706-2115-4308-B083-EE82D504C202}" dt="2020-05-18T14:50:58.490" v="107" actId="13822"/>
            <ac:cxnSpMkLst>
              <pc:docMk/>
              <pc:sldMasterMk cId="0" sldId="2147483750"/>
              <pc:sldLayoutMk cId="2970555187" sldId="2147483769"/>
              <ac:cxnSpMk id="7" creationId="{00000000-0000-0000-0000-000000000000}"/>
            </ac:cxnSpMkLst>
          </pc:cxnChg>
          <pc:cxnChg chg="mod">
            <ac:chgData name="Danielle" userId="e2554c37-e717-43a0-ba79-1183ca921ccd" providerId="ADAL" clId="{BB2B4706-2115-4308-B083-EE82D504C202}" dt="2020-05-18T14:50:58.490" v="107" actId="13822"/>
            <ac:cxnSpMkLst>
              <pc:docMk/>
              <pc:sldMasterMk cId="0" sldId="2147483750"/>
              <pc:sldLayoutMk cId="2970555187" sldId="2147483769"/>
              <ac:cxnSpMk id="8" creationId="{00000000-0000-0000-0000-000000000000}"/>
            </ac:cxnSpMkLst>
          </pc:cxnChg>
        </pc:sldLayoutChg>
        <pc:sldLayoutChg chg="modSp">
          <pc:chgData name="Danielle" userId="e2554c37-e717-43a0-ba79-1183ca921ccd" providerId="ADAL" clId="{BB2B4706-2115-4308-B083-EE82D504C202}" dt="2020-05-18T14:51:11.526" v="114" actId="2711"/>
          <pc:sldLayoutMkLst>
            <pc:docMk/>
            <pc:sldMasterMk cId="0" sldId="2147483750"/>
            <pc:sldLayoutMk cId="3976771298" sldId="2147483770"/>
          </pc:sldLayoutMkLst>
          <pc:spChg chg="mod">
            <ac:chgData name="Danielle" userId="e2554c37-e717-43a0-ba79-1183ca921ccd" providerId="ADAL" clId="{BB2B4706-2115-4308-B083-EE82D504C202}" dt="2020-05-18T14:51:11.526" v="114" actId="2711"/>
            <ac:spMkLst>
              <pc:docMk/>
              <pc:sldMasterMk cId="0" sldId="2147483750"/>
              <pc:sldLayoutMk cId="3976771298" sldId="2147483770"/>
              <ac:spMk id="2" creationId="{00000000-0000-0000-0000-000000000000}"/>
            </ac:spMkLst>
          </pc:spChg>
          <pc:spChg chg="mod">
            <ac:chgData name="Danielle" userId="e2554c37-e717-43a0-ba79-1183ca921ccd" providerId="ADAL" clId="{BB2B4706-2115-4308-B083-EE82D504C202}" dt="2020-05-18T14:51:11.526" v="114" actId="2711"/>
            <ac:spMkLst>
              <pc:docMk/>
              <pc:sldMasterMk cId="0" sldId="2147483750"/>
              <pc:sldLayoutMk cId="3976771298" sldId="2147483770"/>
              <ac:spMk id="3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BB2B4706-2115-4308-B083-EE82D504C202}" dt="2020-05-18T14:51:25.685" v="116" actId="2711"/>
        <pc:sldMasterMkLst>
          <pc:docMk/>
          <pc:sldMasterMk cId="0" sldId="2147483756"/>
        </pc:sldMasterMkLst>
        <pc:spChg chg="mod">
          <ac:chgData name="Danielle" userId="e2554c37-e717-43a0-ba79-1183ca921ccd" providerId="ADAL" clId="{BB2B4706-2115-4308-B083-EE82D504C202}" dt="2020-05-18T14:51:20.317" v="115" actId="2711"/>
          <ac:spMkLst>
            <pc:docMk/>
            <pc:sldMasterMk cId="0" sldId="2147483756"/>
            <ac:spMk id="2055" creationId="{00000000-0000-0000-0000-000000000000}"/>
          </ac:spMkLst>
        </pc:spChg>
        <pc:spChg chg="mod">
          <ac:chgData name="Danielle" userId="e2554c37-e717-43a0-ba79-1183ca921ccd" providerId="ADAL" clId="{BB2B4706-2115-4308-B083-EE82D504C202}" dt="2020-05-18T14:51:20.317" v="115" actId="2711"/>
          <ac:spMkLst>
            <pc:docMk/>
            <pc:sldMasterMk cId="0" sldId="2147483756"/>
            <ac:spMk id="2056" creationId="{00000000-0000-0000-0000-000000000000}"/>
          </ac:spMkLst>
        </pc:spChg>
        <pc:picChg chg="mod">
          <ac:chgData name="Danielle" userId="e2554c37-e717-43a0-ba79-1183ca921ccd" providerId="ADAL" clId="{BB2B4706-2115-4308-B083-EE82D504C202}" dt="2020-05-18T14:51:20.317" v="115" actId="2711"/>
          <ac:picMkLst>
            <pc:docMk/>
            <pc:sldMasterMk cId="0" sldId="2147483756"/>
            <ac:picMk id="2050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20.317" v="115" actId="2711"/>
          <ac:picMkLst>
            <pc:docMk/>
            <pc:sldMasterMk cId="0" sldId="2147483756"/>
            <ac:picMk id="2051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20.317" v="115" actId="2711"/>
          <ac:picMkLst>
            <pc:docMk/>
            <pc:sldMasterMk cId="0" sldId="2147483756"/>
            <ac:picMk id="2052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20.317" v="115" actId="2711"/>
          <ac:picMkLst>
            <pc:docMk/>
            <pc:sldMasterMk cId="0" sldId="2147483756"/>
            <ac:picMk id="2053" creationId="{00000000-0000-0000-0000-000000000000}"/>
          </ac:picMkLst>
        </pc:picChg>
        <pc:picChg chg="mod">
          <ac:chgData name="Danielle" userId="e2554c37-e717-43a0-ba79-1183ca921ccd" providerId="ADAL" clId="{BB2B4706-2115-4308-B083-EE82D504C202}" dt="2020-05-18T14:51:20.317" v="115" actId="2711"/>
          <ac:picMkLst>
            <pc:docMk/>
            <pc:sldMasterMk cId="0" sldId="2147483756"/>
            <ac:picMk id="2054" creationId="{00000000-0000-0000-0000-000000000000}"/>
          </ac:picMkLst>
        </pc:picChg>
        <pc:sldLayoutChg chg="modSp">
          <pc:chgData name="Danielle" userId="e2554c37-e717-43a0-ba79-1183ca921ccd" providerId="ADAL" clId="{BB2B4706-2115-4308-B083-EE82D504C202}" dt="2020-05-18T14:51:25.685" v="116" actId="2711"/>
          <pc:sldLayoutMkLst>
            <pc:docMk/>
            <pc:sldMasterMk cId="0" sldId="2147483756"/>
            <pc:sldLayoutMk cId="1208661942" sldId="2147483772"/>
          </pc:sldLayoutMkLst>
          <pc:spChg chg="mod">
            <ac:chgData name="Danielle" userId="e2554c37-e717-43a0-ba79-1183ca921ccd" providerId="ADAL" clId="{BB2B4706-2115-4308-B083-EE82D504C202}" dt="2020-05-18T14:51:25.685" v="116" actId="2711"/>
            <ac:spMkLst>
              <pc:docMk/>
              <pc:sldMasterMk cId="0" sldId="2147483756"/>
              <pc:sldLayoutMk cId="1208661942" sldId="2147483772"/>
              <ac:spMk id="2" creationId="{00000000-0000-0000-0000-000000000000}"/>
            </ac:spMkLst>
          </pc:spChg>
        </pc:sldLayoutChg>
      </pc:sldMasterChg>
    </pc:docChg>
  </pc:docChgLst>
  <pc:docChgLst>
    <pc:chgData name="Danielle" userId="e2554c37-e717-43a0-ba79-1183ca921ccd" providerId="ADAL" clId="{BB2BE1BE-4AD3-42C3-A4BA-2F98920C6384}"/>
    <pc:docChg chg="undo custSel modSld">
      <pc:chgData name="Danielle" userId="e2554c37-e717-43a0-ba79-1183ca921ccd" providerId="ADAL" clId="{BB2BE1BE-4AD3-42C3-A4BA-2F98920C6384}" dt="2020-12-26T07:03:31.577" v="6" actId="1037"/>
      <pc:docMkLst>
        <pc:docMk/>
      </pc:docMkLst>
      <pc:sldChg chg="modSp mod">
        <pc:chgData name="Danielle" userId="e2554c37-e717-43a0-ba79-1183ca921ccd" providerId="ADAL" clId="{BB2BE1BE-4AD3-42C3-A4BA-2F98920C6384}" dt="2020-12-26T07:03:31.577" v="6" actId="1037"/>
        <pc:sldMkLst>
          <pc:docMk/>
          <pc:sldMk cId="2903116438" sldId="272"/>
        </pc:sldMkLst>
        <pc:picChg chg="mod">
          <ac:chgData name="Danielle" userId="e2554c37-e717-43a0-ba79-1183ca921ccd" providerId="ADAL" clId="{BB2BE1BE-4AD3-42C3-A4BA-2F98920C6384}" dt="2020-12-26T07:03:31.577" v="6" actId="1037"/>
          <ac:picMkLst>
            <pc:docMk/>
            <pc:sldMk cId="2903116438" sldId="272"/>
            <ac:picMk id="8" creationId="{00000000-0000-0000-0000-000000000000}"/>
          </ac:picMkLst>
        </pc:picChg>
      </pc:sldChg>
      <pc:sldChg chg="modSp mod">
        <pc:chgData name="Danielle" userId="e2554c37-e717-43a0-ba79-1183ca921ccd" providerId="ADAL" clId="{BB2BE1BE-4AD3-42C3-A4BA-2F98920C6384}" dt="2020-12-26T07:02:19.751" v="3" actId="1037"/>
        <pc:sldMkLst>
          <pc:docMk/>
          <pc:sldMk cId="4162814589" sldId="273"/>
        </pc:sldMkLst>
        <pc:picChg chg="mod">
          <ac:chgData name="Danielle" userId="e2554c37-e717-43a0-ba79-1183ca921ccd" providerId="ADAL" clId="{BB2BE1BE-4AD3-42C3-A4BA-2F98920C6384}" dt="2020-12-26T07:02:19.751" v="3" actId="1037"/>
          <ac:picMkLst>
            <pc:docMk/>
            <pc:sldMk cId="4162814589" sldId="273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BD51A76-6B7E-4C07-8987-B876075DE71A}" type="datetimeFigureOut">
              <a:rPr lang="en-GB"/>
              <a:pPr>
                <a:defRPr/>
              </a:pPr>
              <a:t>26/12/2020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C64FC9-CBF3-4FD4-AA62-6F755CA7A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E941F2-EC96-45B5-B7AE-6AFADBE83B10}" type="datetimeFigureOut">
              <a:rPr lang="en-GB"/>
              <a:pPr>
                <a:defRPr/>
              </a:pPr>
              <a:t>26/12/2020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92A58E-3301-4C30-8F20-DDF77B214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215106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06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51138" y="1376363"/>
            <a:ext cx="5430837" cy="4032250"/>
            <a:chOff x="4469824" y="1124744"/>
            <a:chExt cx="6236041" cy="4032451"/>
          </a:xfrm>
        </p:grpSpPr>
        <p:sp>
          <p:nvSpPr>
            <p:cNvPr id="3" name="Isosceles Triangle 2"/>
            <p:cNvSpPr/>
            <p:nvPr userDrawn="1"/>
          </p:nvSpPr>
          <p:spPr bwMode="auto">
            <a:xfrm>
              <a:off x="4469824" y="1124744"/>
              <a:ext cx="6236041" cy="403245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 bwMode="auto">
            <a:xfrm>
              <a:off x="5423185" y="3933171"/>
              <a:ext cx="432020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6478628" y="2564678"/>
              <a:ext cx="22093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7535893" y="2564678"/>
              <a:ext cx="0" cy="13684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6671852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8399934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614587" y="4364993"/>
              <a:ext cx="4128802" cy="3699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8628" y="2889437"/>
              <a:ext cx="2112707" cy="646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394776" y="1593600"/>
              <a:ext cx="2293172" cy="6477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5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2041525" y="1052513"/>
            <a:ext cx="692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2052638" y="2060575"/>
            <a:ext cx="6911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 am brilliant at...</a:t>
            </a: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 am good at...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86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D2C8CCC-5645-41DB-8128-D7A0B1097654}" type="datetimeFigureOut">
              <a:rPr lang="en-GB"/>
              <a:pPr>
                <a:defRPr/>
              </a:pPr>
              <a:t>26/12/2020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42CA24-CA2E-461E-9EDA-34B06B8F3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2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3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323850" y="2133600"/>
            <a:ext cx="42481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pPr eaLnBrk="1" hangingPunct="1"/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bloom_taxonom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14550"/>
            <a:ext cx="4024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5949950"/>
            <a:ext cx="6892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51050" y="1095375"/>
            <a:ext cx="6904038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17145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A6F8DCFE-FC9D-4BDE-8788-EDFFB6348EAD}" type="datetime2"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Saturday, 26 December 2020</a:t>
            </a:fld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2051050" y="373063"/>
            <a:ext cx="334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Transformations of Graphs</a:t>
            </a:r>
          </a:p>
        </p:txBody>
      </p:sp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2051720" y="5949280"/>
            <a:ext cx="6918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eaLnBrk="1" hangingPunct="1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Graph, transform, enlarge, translate, reflect, stretch, squash, scale factor, vector, coordinate, object, image</a:t>
            </a:r>
          </a:p>
          <a:p>
            <a:pPr eaLnBrk="1" hangingPunct="1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179388" y="1165225"/>
            <a:ext cx="171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 u="sng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7"/>
              <p:cNvSpPr txBox="1">
                <a:spLocks noChangeArrowheads="1"/>
              </p:cNvSpPr>
              <p:nvPr/>
            </p:nvSpPr>
            <p:spPr bwMode="auto">
              <a:xfrm>
                <a:off x="179388" y="1844675"/>
                <a:ext cx="171450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Developing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GB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GB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Excelling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1844675"/>
                <a:ext cx="1714500" cy="3970318"/>
              </a:xfrm>
              <a:prstGeom prst="rect">
                <a:avLst/>
              </a:prstGeom>
              <a:blipFill>
                <a:blip r:embed="rId11"/>
                <a:stretch>
                  <a:fillRect l="-1064" t="-307" r="-3191" b="-6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9" r:id="rId3"/>
    <p:sldLayoutId id="2147483770" r:id="rId4"/>
    <p:sldLayoutId id="2147483766" r:id="rId5"/>
    <p:sldLayoutId id="214748377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8775700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B3758124-A916-434D-98D9-B63966BDBBE3}" type="datetime2"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Saturday, 26 December 2020</a:t>
            </a:fld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2051050" y="373063"/>
            <a:ext cx="334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Transformations of Graphs</a:t>
            </a:r>
          </a:p>
          <a:p>
            <a:pPr algn="ctr" eaLnBrk="1" hangingPunct="1"/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w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w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2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7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12" Type="http://schemas.openxmlformats.org/officeDocument/2006/relationships/image" Target="../media/image2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7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4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6.png"/><Relationship Id="rId12" Type="http://schemas.openxmlformats.org/officeDocument/2006/relationships/image" Target="../media/image2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8.wmf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6.png"/><Relationship Id="rId12" Type="http://schemas.openxmlformats.org/officeDocument/2006/relationships/image" Target="../media/image2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8.wmf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2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6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2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3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987675" y="1484313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 u="sng"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27313" y="2276475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000">
                <a:cs typeface="Arial" panose="020B0604020202020204" pitchFamily="34" charset="0"/>
              </a:rPr>
              <a:t>Use your prior knowledge of sketching quadratics using a table of values to complete the transformations investigation.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02114"/>
              </p:ext>
            </p:extLst>
          </p:nvPr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203024" progId="">
                  <p:embed/>
                </p:oleObj>
              </mc:Choice>
              <mc:Fallback>
                <p:oleObj name="Equation" r:id="rId3" imgW="355292" imgH="203024" progId="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84125"/>
              </p:ext>
            </p:extLst>
          </p:nvPr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59876"/>
              </p:ext>
            </p:extLst>
          </p:nvPr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203024" progId="">
                  <p:embed/>
                </p:oleObj>
              </mc:Choice>
              <mc:Fallback>
                <p:oleObj name="Equation" r:id="rId3" imgW="355292" imgH="203024" progId="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47127"/>
              </p:ext>
            </p:extLst>
          </p:nvPr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79683"/>
              </p:ext>
            </p:extLst>
          </p:nvPr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09208"/>
              </p:ext>
            </p:extLst>
          </p:nvPr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02621"/>
              </p:ext>
            </p:extLst>
          </p:nvPr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70147"/>
              </p:ext>
            </p:extLst>
          </p:nvPr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66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723277"/>
              </p:ext>
            </p:extLst>
          </p:nvPr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30557"/>
              </p:ext>
            </p:extLst>
          </p:nvPr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82102"/>
              </p:ext>
            </p:extLst>
          </p:nvPr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2765"/>
              </p:ext>
            </p:extLst>
          </p:nvPr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11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01009"/>
              </p:ext>
            </p:extLst>
          </p:nvPr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24993"/>
              </p:ext>
            </p:extLst>
          </p:nvPr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13436"/>
              </p:ext>
            </p:extLst>
          </p:nvPr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3444"/>
              </p:ext>
            </p:extLst>
          </p:nvPr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65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97942"/>
              </p:ext>
            </p:extLst>
          </p:nvPr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53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5972"/>
              </p:ext>
            </p:extLst>
          </p:nvPr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53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56604"/>
              </p:ext>
            </p:extLst>
          </p:nvPr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53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15509"/>
              </p:ext>
            </p:extLst>
          </p:nvPr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53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92119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92119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671319" y="2780928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units higher</a:t>
            </a:r>
          </a:p>
        </p:txBody>
      </p:sp>
    </p:spTree>
    <p:extLst>
      <p:ext uri="{BB962C8B-B14F-4D97-AF65-F5344CB8AC3E}">
        <p14:creationId xmlns:p14="http://schemas.microsoft.com/office/powerpoint/2010/main" val="34707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5365"/>
              </p:ext>
            </p:extLst>
          </p:nvPr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18494"/>
              </p:ext>
            </p:extLst>
          </p:nvPr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43075"/>
              </p:ext>
            </p:extLst>
          </p:nvPr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954005"/>
              </p:ext>
            </p:extLst>
          </p:nvPr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6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13215"/>
              </p:ext>
            </p:extLst>
          </p:nvPr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203112" progId="">
                  <p:embed/>
                </p:oleObj>
              </mc:Choice>
              <mc:Fallback>
                <p:oleObj name="Equation" r:id="rId3" imgW="583947" imgH="203112" progId="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36170"/>
              </p:ext>
            </p:extLst>
          </p:nvPr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49469"/>
              </p:ext>
            </p:extLst>
          </p:nvPr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203112" progId="">
                  <p:embed/>
                </p:oleObj>
              </mc:Choice>
              <mc:Fallback>
                <p:oleObj name="Equation" r:id="rId3" imgW="583947" imgH="203112" progId="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81101"/>
              </p:ext>
            </p:extLst>
          </p:nvPr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50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11732"/>
              </p:ext>
            </p:extLst>
          </p:nvPr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96714"/>
              </p:ext>
            </p:extLst>
          </p:nvPr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5653"/>
              </p:ext>
            </p:extLst>
          </p:nvPr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3114"/>
              </p:ext>
            </p:extLst>
          </p:nvPr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3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Group Activity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Sort the equations to represent the correct transformations.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Use graphing software (</a:t>
            </a:r>
            <a:r>
              <a:rPr lang="en-GB" sz="2400" dirty="0" err="1">
                <a:cs typeface="Arial" panose="020B0604020202020204" pitchFamily="34" charset="0"/>
              </a:rPr>
              <a:t>eg.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Geogebra</a:t>
            </a:r>
            <a:r>
              <a:rPr lang="en-GB" sz="2400" dirty="0">
                <a:cs typeface="Arial" panose="020B0604020202020204" pitchFamily="34" charset="0"/>
              </a:rPr>
              <a:t>, Desmos, Autograph…) to help you if you are unsure.</a:t>
            </a:r>
          </a:p>
        </p:txBody>
      </p:sp>
    </p:spTree>
    <p:extLst>
      <p:ext uri="{BB962C8B-B14F-4D97-AF65-F5344CB8AC3E}">
        <p14:creationId xmlns:p14="http://schemas.microsoft.com/office/powerpoint/2010/main" val="3740881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23" t="3199" r="1044" b="2096"/>
          <a:stretch/>
        </p:blipFill>
        <p:spPr>
          <a:xfrm>
            <a:off x="652346" y="1700808"/>
            <a:ext cx="7839308" cy="4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72199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72199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115616" y="3304537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units left</a:t>
            </a:r>
          </a:p>
        </p:txBody>
      </p:sp>
    </p:spTree>
    <p:extLst>
      <p:ext uri="{BB962C8B-B14F-4D97-AF65-F5344CB8AC3E}">
        <p14:creationId xmlns:p14="http://schemas.microsoft.com/office/powerpoint/2010/main" val="32520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44627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44627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7066"/>
          <a:stretch/>
        </p:blipFill>
        <p:spPr>
          <a:xfrm>
            <a:off x="1671319" y="2564904"/>
            <a:ext cx="1676545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Stretched by scale factor 2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25194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25194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39907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3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39907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3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763688" y="3007218"/>
            <a:ext cx="864095" cy="2706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Stretched by scale factor ½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90147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90147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e) 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 flipV="1">
            <a:off x="1691680" y="5158385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968195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968195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539552" y="3304537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u="sng" dirty="0">
                    <a:cs typeface="Arial" panose="020B0604020202020204" pitchFamily="34" charset="0"/>
                  </a:rPr>
                  <a:t>Translations Task</a:t>
                </a:r>
              </a:p>
              <a:p>
                <a:endParaRPr lang="en-GB" sz="2400" dirty="0"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Thinking just about translations, can you complete the three pieces of information for each translation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dirty="0"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Each translation will need a vector, an equation and a sketch with the minimum point labelled.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046988"/>
              </a:xfrm>
              <a:prstGeom prst="rect">
                <a:avLst/>
              </a:prstGeom>
              <a:blipFill>
                <a:blip r:embed="rId2"/>
                <a:stretch>
                  <a:fillRect l="-1350" t="-1403" b="-4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5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7650" name="32E77830-ED6F-4B9B-ADE1-E69B4C0AC79C" descr="32E77830-ED6F-4B9B-ADE1-E69B4C0AC79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6331"/>
          <a:stretch/>
        </p:blipFill>
        <p:spPr bwMode="auto">
          <a:xfrm>
            <a:off x="556472" y="1556792"/>
            <a:ext cx="8031056" cy="51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81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area perimeter TDS</Template>
  <TotalTime>636</TotalTime>
  <Words>813</Words>
  <Application>Microsoft Office PowerPoint</Application>
  <PresentationFormat>On-screen Show (4:3)</PresentationFormat>
  <Paragraphs>246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1_Custom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Tristan</dc:creator>
  <cp:lastModifiedBy>Danielle Moosajee</cp:lastModifiedBy>
  <cp:revision>58</cp:revision>
  <dcterms:created xsi:type="dcterms:W3CDTF">2011-12-31T08:41:20Z</dcterms:created>
  <dcterms:modified xsi:type="dcterms:W3CDTF">2020-12-26T07:03:47Z</dcterms:modified>
</cp:coreProperties>
</file>