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9"/>
  </p:notesMasterIdLst>
  <p:sldIdLst>
    <p:sldId id="283" r:id="rId3"/>
    <p:sldId id="285" r:id="rId4"/>
    <p:sldId id="286" r:id="rId5"/>
    <p:sldId id="287" r:id="rId6"/>
    <p:sldId id="288" r:id="rId7"/>
    <p:sldId id="28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ECDAF1"/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055FC2-1CA4-4579-8A6B-C8F839364709}" v="410" dt="2021-03-09T10:34:07.329"/>
    <p1510:client id="{EBCB4104-A860-4CD5-80B1-02D55701FDAC}" v="7" dt="2021-03-08T11:24:34.8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EBCB4104-A860-4CD5-80B1-02D55701FDAC}"/>
    <pc:docChg chg="custSel modSld">
      <pc:chgData name="Danielle" userId="e2554c37-e717-43a0-ba79-1183ca921ccd" providerId="ADAL" clId="{EBCB4104-A860-4CD5-80B1-02D55701FDAC}" dt="2021-03-08T11:24:45.369" v="20" actId="1035"/>
      <pc:docMkLst>
        <pc:docMk/>
      </pc:docMkLst>
      <pc:sldChg chg="addSp delSp modSp mod delAnim modAnim">
        <pc:chgData name="Danielle" userId="e2554c37-e717-43a0-ba79-1183ca921ccd" providerId="ADAL" clId="{EBCB4104-A860-4CD5-80B1-02D55701FDAC}" dt="2021-03-08T11:24:45.369" v="20" actId="1035"/>
        <pc:sldMkLst>
          <pc:docMk/>
          <pc:sldMk cId="64170379" sldId="283"/>
        </pc:sldMkLst>
        <pc:spChg chg="del">
          <ac:chgData name="Danielle" userId="e2554c37-e717-43a0-ba79-1183ca921ccd" providerId="ADAL" clId="{EBCB4104-A860-4CD5-80B1-02D55701FDAC}" dt="2021-03-08T11:23:16.231" v="1" actId="478"/>
          <ac:spMkLst>
            <pc:docMk/>
            <pc:sldMk cId="64170379" sldId="283"/>
            <ac:spMk id="3" creationId="{113F2323-4515-49A0-968E-7D9716907CC6}"/>
          </ac:spMkLst>
        </pc:spChg>
        <pc:spChg chg="add mod">
          <ac:chgData name="Danielle" userId="e2554c37-e717-43a0-ba79-1183ca921ccd" providerId="ADAL" clId="{EBCB4104-A860-4CD5-80B1-02D55701FDAC}" dt="2021-03-08T11:24:45.369" v="20" actId="1035"/>
          <ac:spMkLst>
            <pc:docMk/>
            <pc:sldMk cId="64170379" sldId="283"/>
            <ac:spMk id="4" creationId="{5E318660-534B-462E-9E36-AEFCFA5313B5}"/>
          </ac:spMkLst>
        </pc:spChg>
        <pc:spChg chg="add mod">
          <ac:chgData name="Danielle" userId="e2554c37-e717-43a0-ba79-1183ca921ccd" providerId="ADAL" clId="{EBCB4104-A860-4CD5-80B1-02D55701FDAC}" dt="2021-03-08T11:24:45.369" v="20" actId="1035"/>
          <ac:spMkLst>
            <pc:docMk/>
            <pc:sldMk cId="64170379" sldId="283"/>
            <ac:spMk id="5" creationId="{5EC96CD7-2971-489E-A673-4100108BBDD5}"/>
          </ac:spMkLst>
        </pc:spChg>
        <pc:spChg chg="add mod">
          <ac:chgData name="Danielle" userId="e2554c37-e717-43a0-ba79-1183ca921ccd" providerId="ADAL" clId="{EBCB4104-A860-4CD5-80B1-02D55701FDAC}" dt="2021-03-08T11:24:45.369" v="20" actId="1035"/>
          <ac:spMkLst>
            <pc:docMk/>
            <pc:sldMk cId="64170379" sldId="283"/>
            <ac:spMk id="6" creationId="{9C7B735D-364A-40EE-98AD-1599AFECAC37}"/>
          </ac:spMkLst>
        </pc:spChg>
        <pc:spChg chg="add mod">
          <ac:chgData name="Danielle" userId="e2554c37-e717-43a0-ba79-1183ca921ccd" providerId="ADAL" clId="{EBCB4104-A860-4CD5-80B1-02D55701FDAC}" dt="2021-03-08T11:24:45.369" v="20" actId="1035"/>
          <ac:spMkLst>
            <pc:docMk/>
            <pc:sldMk cId="64170379" sldId="283"/>
            <ac:spMk id="7" creationId="{5C7D793E-E8C6-4D66-9890-250D0D067688}"/>
          </ac:spMkLst>
        </pc:spChg>
        <pc:spChg chg="add mod">
          <ac:chgData name="Danielle" userId="e2554c37-e717-43a0-ba79-1183ca921ccd" providerId="ADAL" clId="{EBCB4104-A860-4CD5-80B1-02D55701FDAC}" dt="2021-03-08T11:24:45.369" v="20" actId="1035"/>
          <ac:spMkLst>
            <pc:docMk/>
            <pc:sldMk cId="64170379" sldId="283"/>
            <ac:spMk id="8" creationId="{AED0017C-9E0D-4199-AF74-259EE036BFE2}"/>
          </ac:spMkLst>
        </pc:spChg>
        <pc:spChg chg="add mod">
          <ac:chgData name="Danielle" userId="e2554c37-e717-43a0-ba79-1183ca921ccd" providerId="ADAL" clId="{EBCB4104-A860-4CD5-80B1-02D55701FDAC}" dt="2021-03-08T11:24:45.369" v="20" actId="1035"/>
          <ac:spMkLst>
            <pc:docMk/>
            <pc:sldMk cId="64170379" sldId="283"/>
            <ac:spMk id="9" creationId="{EDD25954-BD19-4198-8215-5353C723064E}"/>
          </ac:spMkLst>
        </pc:spChg>
        <pc:spChg chg="add mod">
          <ac:chgData name="Danielle" userId="e2554c37-e717-43a0-ba79-1183ca921ccd" providerId="ADAL" clId="{EBCB4104-A860-4CD5-80B1-02D55701FDAC}" dt="2021-03-08T11:24:45.369" v="20" actId="1035"/>
          <ac:spMkLst>
            <pc:docMk/>
            <pc:sldMk cId="64170379" sldId="283"/>
            <ac:spMk id="10" creationId="{2A2D156A-6E9D-4853-92A0-AA0FC8730DD2}"/>
          </ac:spMkLst>
        </pc:spChg>
        <pc:spChg chg="add mod">
          <ac:chgData name="Danielle" userId="e2554c37-e717-43a0-ba79-1183ca921ccd" providerId="ADAL" clId="{EBCB4104-A860-4CD5-80B1-02D55701FDAC}" dt="2021-03-08T11:24:45.369" v="20" actId="1035"/>
          <ac:spMkLst>
            <pc:docMk/>
            <pc:sldMk cId="64170379" sldId="283"/>
            <ac:spMk id="11" creationId="{D113E627-077F-4643-8C9B-983BD04C10AD}"/>
          </ac:spMkLst>
        </pc:spChg>
      </pc:sldChg>
      <pc:sldChg chg="delSp mod delAnim">
        <pc:chgData name="Danielle" userId="e2554c37-e717-43a0-ba79-1183ca921ccd" providerId="ADAL" clId="{EBCB4104-A860-4CD5-80B1-02D55701FDAC}" dt="2021-03-08T11:23:11.025" v="0" actId="478"/>
        <pc:sldMkLst>
          <pc:docMk/>
          <pc:sldMk cId="472730722" sldId="284"/>
        </pc:sldMkLst>
        <pc:spChg chg="del">
          <ac:chgData name="Danielle" userId="e2554c37-e717-43a0-ba79-1183ca921ccd" providerId="ADAL" clId="{EBCB4104-A860-4CD5-80B1-02D55701FDAC}" dt="2021-03-08T11:23:11.025" v="0" actId="478"/>
          <ac:spMkLst>
            <pc:docMk/>
            <pc:sldMk cId="472730722" sldId="284"/>
            <ac:spMk id="2" creationId="{1DDE397A-F72C-457B-AEE5-3885F0E6B86B}"/>
          </ac:spMkLst>
        </pc:spChg>
        <pc:spChg chg="del">
          <ac:chgData name="Danielle" userId="e2554c37-e717-43a0-ba79-1183ca921ccd" providerId="ADAL" clId="{EBCB4104-A860-4CD5-80B1-02D55701FDAC}" dt="2021-03-08T11:23:11.025" v="0" actId="478"/>
          <ac:spMkLst>
            <pc:docMk/>
            <pc:sldMk cId="472730722" sldId="284"/>
            <ac:spMk id="3" creationId="{2096D103-5023-4358-9B4F-2F01309E8A8D}"/>
          </ac:spMkLst>
        </pc:spChg>
        <pc:spChg chg="del">
          <ac:chgData name="Danielle" userId="e2554c37-e717-43a0-ba79-1183ca921ccd" providerId="ADAL" clId="{EBCB4104-A860-4CD5-80B1-02D55701FDAC}" dt="2021-03-08T11:23:11.025" v="0" actId="478"/>
          <ac:spMkLst>
            <pc:docMk/>
            <pc:sldMk cId="472730722" sldId="284"/>
            <ac:spMk id="4" creationId="{0B32652F-E4CE-4254-9E50-74C7BC8C751C}"/>
          </ac:spMkLst>
        </pc:spChg>
        <pc:spChg chg="del">
          <ac:chgData name="Danielle" userId="e2554c37-e717-43a0-ba79-1183ca921ccd" providerId="ADAL" clId="{EBCB4104-A860-4CD5-80B1-02D55701FDAC}" dt="2021-03-08T11:23:11.025" v="0" actId="478"/>
          <ac:spMkLst>
            <pc:docMk/>
            <pc:sldMk cId="472730722" sldId="284"/>
            <ac:spMk id="5" creationId="{93D31E6F-E283-4783-A854-3ECBF48C1650}"/>
          </ac:spMkLst>
        </pc:spChg>
        <pc:spChg chg="del">
          <ac:chgData name="Danielle" userId="e2554c37-e717-43a0-ba79-1183ca921ccd" providerId="ADAL" clId="{EBCB4104-A860-4CD5-80B1-02D55701FDAC}" dt="2021-03-08T11:23:11.025" v="0" actId="478"/>
          <ac:spMkLst>
            <pc:docMk/>
            <pc:sldMk cId="472730722" sldId="284"/>
            <ac:spMk id="6" creationId="{24DDA645-9009-4CF1-85E3-EB242B15B3AA}"/>
          </ac:spMkLst>
        </pc:spChg>
        <pc:spChg chg="del">
          <ac:chgData name="Danielle" userId="e2554c37-e717-43a0-ba79-1183ca921ccd" providerId="ADAL" clId="{EBCB4104-A860-4CD5-80B1-02D55701FDAC}" dt="2021-03-08T11:23:11.025" v="0" actId="478"/>
          <ac:spMkLst>
            <pc:docMk/>
            <pc:sldMk cId="472730722" sldId="284"/>
            <ac:spMk id="7" creationId="{45D9E189-4DD0-497A-B1F5-DE9E153B2116}"/>
          </ac:spMkLst>
        </pc:spChg>
        <pc:spChg chg="del">
          <ac:chgData name="Danielle" userId="e2554c37-e717-43a0-ba79-1183ca921ccd" providerId="ADAL" clId="{EBCB4104-A860-4CD5-80B1-02D55701FDAC}" dt="2021-03-08T11:23:11.025" v="0" actId="478"/>
          <ac:spMkLst>
            <pc:docMk/>
            <pc:sldMk cId="472730722" sldId="284"/>
            <ac:spMk id="8" creationId="{E40166C7-0841-4206-A901-52C5B2B8404B}"/>
          </ac:spMkLst>
        </pc:spChg>
        <pc:spChg chg="del">
          <ac:chgData name="Danielle" userId="e2554c37-e717-43a0-ba79-1183ca921ccd" providerId="ADAL" clId="{EBCB4104-A860-4CD5-80B1-02D55701FDAC}" dt="2021-03-08T11:23:11.025" v="0" actId="478"/>
          <ac:spMkLst>
            <pc:docMk/>
            <pc:sldMk cId="472730722" sldId="284"/>
            <ac:spMk id="9" creationId="{02E528B4-FC5F-461E-A9E8-34F0998144B6}"/>
          </ac:spMkLst>
        </pc:spChg>
        <pc:spChg chg="del">
          <ac:chgData name="Danielle" userId="e2554c37-e717-43a0-ba79-1183ca921ccd" providerId="ADAL" clId="{EBCB4104-A860-4CD5-80B1-02D55701FDAC}" dt="2021-03-08T11:23:11.025" v="0" actId="478"/>
          <ac:spMkLst>
            <pc:docMk/>
            <pc:sldMk cId="472730722" sldId="284"/>
            <ac:spMk id="10" creationId="{7CCD49A2-63ED-4643-A581-DB99E3BAF770}"/>
          </ac:spMkLst>
        </pc:spChg>
        <pc:spChg chg="del">
          <ac:chgData name="Danielle" userId="e2554c37-e717-43a0-ba79-1183ca921ccd" providerId="ADAL" clId="{EBCB4104-A860-4CD5-80B1-02D55701FDAC}" dt="2021-03-08T11:23:11.025" v="0" actId="478"/>
          <ac:spMkLst>
            <pc:docMk/>
            <pc:sldMk cId="472730722" sldId="284"/>
            <ac:spMk id="11" creationId="{0986D1DA-4A4F-40A4-9CA8-2F7DF5110CBE}"/>
          </ac:spMkLst>
        </pc:spChg>
        <pc:spChg chg="del">
          <ac:chgData name="Danielle" userId="e2554c37-e717-43a0-ba79-1183ca921ccd" providerId="ADAL" clId="{EBCB4104-A860-4CD5-80B1-02D55701FDAC}" dt="2021-03-08T11:23:11.025" v="0" actId="478"/>
          <ac:spMkLst>
            <pc:docMk/>
            <pc:sldMk cId="472730722" sldId="284"/>
            <ac:spMk id="12" creationId="{F875BE57-82B6-4A56-83DF-C332844D441D}"/>
          </ac:spMkLst>
        </pc:spChg>
      </pc:sldChg>
    </pc:docChg>
  </pc:docChgLst>
  <pc:docChgLst>
    <pc:chgData name="Danielle" userId="e2554c37-e717-43a0-ba79-1183ca921ccd" providerId="ADAL" clId="{D4055FC2-1CA4-4579-8A6B-C8F839364709}"/>
    <pc:docChg chg="undo custSel addSld delSld modSld sldOrd modMainMaster">
      <pc:chgData name="Danielle" userId="e2554c37-e717-43a0-ba79-1183ca921ccd" providerId="ADAL" clId="{D4055FC2-1CA4-4579-8A6B-C8F839364709}" dt="2021-03-09T10:34:23.915" v="573" actId="47"/>
      <pc:docMkLst>
        <pc:docMk/>
      </pc:docMkLst>
      <pc:sldChg chg="addSp modSp del ord">
        <pc:chgData name="Danielle" userId="e2554c37-e717-43a0-ba79-1183ca921ccd" providerId="ADAL" clId="{D4055FC2-1CA4-4579-8A6B-C8F839364709}" dt="2021-03-09T10:34:20.287" v="572" actId="47"/>
        <pc:sldMkLst>
          <pc:docMk/>
          <pc:sldMk cId="861314220" sldId="281"/>
        </pc:sldMkLst>
        <pc:picChg chg="add mod">
          <ac:chgData name="Danielle" userId="e2554c37-e717-43a0-ba79-1183ca921ccd" providerId="ADAL" clId="{D4055FC2-1CA4-4579-8A6B-C8F839364709}" dt="2021-03-08T11:30:43.830" v="0"/>
          <ac:picMkLst>
            <pc:docMk/>
            <pc:sldMk cId="861314220" sldId="281"/>
            <ac:picMk id="2" creationId="{6F3FB883-13C3-4001-9CE6-22717D8F3512}"/>
          </ac:picMkLst>
        </pc:picChg>
      </pc:sldChg>
      <pc:sldChg chg="addSp delSp modSp del mod modClrScheme modAnim chgLayout">
        <pc:chgData name="Danielle" userId="e2554c37-e717-43a0-ba79-1183ca921ccd" providerId="ADAL" clId="{D4055FC2-1CA4-4579-8A6B-C8F839364709}" dt="2021-03-09T10:33:53.264" v="565" actId="47"/>
        <pc:sldMkLst>
          <pc:docMk/>
          <pc:sldMk cId="3481494680" sldId="282"/>
        </pc:sldMkLst>
        <pc:spChg chg="add del mod">
          <ac:chgData name="Danielle" userId="e2554c37-e717-43a0-ba79-1183ca921ccd" providerId="ADAL" clId="{D4055FC2-1CA4-4579-8A6B-C8F839364709}" dt="2021-03-09T10:31:59.309" v="422" actId="478"/>
          <ac:spMkLst>
            <pc:docMk/>
            <pc:sldMk cId="3481494680" sldId="282"/>
            <ac:spMk id="2" creationId="{D4A4210A-79E1-4473-AECC-419219C3DC97}"/>
          </ac:spMkLst>
        </pc:spChg>
        <pc:spChg chg="add mod">
          <ac:chgData name="Danielle" userId="e2554c37-e717-43a0-ba79-1183ca921ccd" providerId="ADAL" clId="{D4055FC2-1CA4-4579-8A6B-C8F839364709}" dt="2021-03-09T09:51:32.316" v="12"/>
          <ac:spMkLst>
            <pc:docMk/>
            <pc:sldMk cId="3481494680" sldId="282"/>
            <ac:spMk id="3" creationId="{3D4E7DC9-F622-48C6-A987-60F3E0D6857D}"/>
          </ac:spMkLst>
        </pc:spChg>
        <pc:spChg chg="add mod">
          <ac:chgData name="Danielle" userId="e2554c37-e717-43a0-ba79-1183ca921ccd" providerId="ADAL" clId="{D4055FC2-1CA4-4579-8A6B-C8F839364709}" dt="2021-03-09T09:51:32.316" v="12"/>
          <ac:spMkLst>
            <pc:docMk/>
            <pc:sldMk cId="3481494680" sldId="282"/>
            <ac:spMk id="4" creationId="{A73BA327-B339-479D-A203-0A314F84625F}"/>
          </ac:spMkLst>
        </pc:spChg>
        <pc:spChg chg="add mod">
          <ac:chgData name="Danielle" userId="e2554c37-e717-43a0-ba79-1183ca921ccd" providerId="ADAL" clId="{D4055FC2-1CA4-4579-8A6B-C8F839364709}" dt="2021-03-09T09:51:32.316" v="12"/>
          <ac:spMkLst>
            <pc:docMk/>
            <pc:sldMk cId="3481494680" sldId="282"/>
            <ac:spMk id="5" creationId="{D66333F1-DBEA-49C0-AC48-2B57E6E70678}"/>
          </ac:spMkLst>
        </pc:spChg>
        <pc:spChg chg="add mod">
          <ac:chgData name="Danielle" userId="e2554c37-e717-43a0-ba79-1183ca921ccd" providerId="ADAL" clId="{D4055FC2-1CA4-4579-8A6B-C8F839364709}" dt="2021-03-09T09:51:32.316" v="12"/>
          <ac:spMkLst>
            <pc:docMk/>
            <pc:sldMk cId="3481494680" sldId="282"/>
            <ac:spMk id="6" creationId="{AD68645E-6F46-45FC-9010-1084FEE8A546}"/>
          </ac:spMkLst>
        </pc:spChg>
        <pc:spChg chg="add mod">
          <ac:chgData name="Danielle" userId="e2554c37-e717-43a0-ba79-1183ca921ccd" providerId="ADAL" clId="{D4055FC2-1CA4-4579-8A6B-C8F839364709}" dt="2021-03-09T09:51:32.316" v="12"/>
          <ac:spMkLst>
            <pc:docMk/>
            <pc:sldMk cId="3481494680" sldId="282"/>
            <ac:spMk id="7" creationId="{956BAB8B-88B7-43E5-938C-B486BA09418C}"/>
          </ac:spMkLst>
        </pc:spChg>
      </pc:sldChg>
      <pc:sldChg chg="addSp delSp modSp del mod">
        <pc:chgData name="Danielle" userId="e2554c37-e717-43a0-ba79-1183ca921ccd" providerId="ADAL" clId="{D4055FC2-1CA4-4579-8A6B-C8F839364709}" dt="2021-03-09T10:34:23.915" v="573" actId="47"/>
        <pc:sldMkLst>
          <pc:docMk/>
          <pc:sldMk cId="472730722" sldId="284"/>
        </pc:sldMkLst>
        <pc:spChg chg="add del mod">
          <ac:chgData name="Danielle" userId="e2554c37-e717-43a0-ba79-1183ca921ccd" providerId="ADAL" clId="{D4055FC2-1CA4-4579-8A6B-C8F839364709}" dt="2021-03-09T09:51:36.250" v="13" actId="478"/>
          <ac:spMkLst>
            <pc:docMk/>
            <pc:sldMk cId="472730722" sldId="284"/>
            <ac:spMk id="3" creationId="{C58E1AFF-ED31-42CC-A638-BAD35703D52F}"/>
          </ac:spMkLst>
        </pc:spChg>
      </pc:sldChg>
      <pc:sldChg chg="addSp modSp new mod modClrScheme modAnim chgLayout">
        <pc:chgData name="Danielle" userId="e2554c37-e717-43a0-ba79-1183ca921ccd" providerId="ADAL" clId="{D4055FC2-1CA4-4579-8A6B-C8F839364709}" dt="2021-03-09T10:28:49.592" v="164"/>
        <pc:sldMkLst>
          <pc:docMk/>
          <pc:sldMk cId="3616827193" sldId="285"/>
        </pc:sldMkLst>
        <pc:spChg chg="add mod">
          <ac:chgData name="Danielle" userId="e2554c37-e717-43a0-ba79-1183ca921ccd" providerId="ADAL" clId="{D4055FC2-1CA4-4579-8A6B-C8F839364709}" dt="2021-03-09T10:28:23.437" v="158" actId="20577"/>
          <ac:spMkLst>
            <pc:docMk/>
            <pc:sldMk cId="3616827193" sldId="285"/>
            <ac:spMk id="3" creationId="{1747F186-BDA3-44D3-8B2B-ABD344EB7C99}"/>
          </ac:spMkLst>
        </pc:spChg>
        <pc:spChg chg="add mod">
          <ac:chgData name="Danielle" userId="e2554c37-e717-43a0-ba79-1183ca921ccd" providerId="ADAL" clId="{D4055FC2-1CA4-4579-8A6B-C8F839364709}" dt="2021-03-09T10:28:42.345" v="162" actId="14100"/>
          <ac:spMkLst>
            <pc:docMk/>
            <pc:sldMk cId="3616827193" sldId="285"/>
            <ac:spMk id="4" creationId="{0ECE19D8-17FB-459D-9DD7-642B867BE72E}"/>
          </ac:spMkLst>
        </pc:spChg>
      </pc:sldChg>
      <pc:sldChg chg="delSp modSp add mod modAnim">
        <pc:chgData name="Danielle" userId="e2554c37-e717-43a0-ba79-1183ca921ccd" providerId="ADAL" clId="{D4055FC2-1CA4-4579-8A6B-C8F839364709}" dt="2021-03-09T10:30:10.995" v="241" actId="113"/>
        <pc:sldMkLst>
          <pc:docMk/>
          <pc:sldMk cId="2009664213" sldId="286"/>
        </pc:sldMkLst>
        <pc:spChg chg="mod">
          <ac:chgData name="Danielle" userId="e2554c37-e717-43a0-ba79-1183ca921ccd" providerId="ADAL" clId="{D4055FC2-1CA4-4579-8A6B-C8F839364709}" dt="2021-03-09T10:30:10.995" v="241" actId="113"/>
          <ac:spMkLst>
            <pc:docMk/>
            <pc:sldMk cId="2009664213" sldId="286"/>
            <ac:spMk id="3" creationId="{1747F186-BDA3-44D3-8B2B-ABD344EB7C99}"/>
          </ac:spMkLst>
        </pc:spChg>
        <pc:spChg chg="del">
          <ac:chgData name="Danielle" userId="e2554c37-e717-43a0-ba79-1183ca921ccd" providerId="ADAL" clId="{D4055FC2-1CA4-4579-8A6B-C8F839364709}" dt="2021-03-09T10:28:53.259" v="165" actId="478"/>
          <ac:spMkLst>
            <pc:docMk/>
            <pc:sldMk cId="2009664213" sldId="286"/>
            <ac:spMk id="4" creationId="{0ECE19D8-17FB-459D-9DD7-642B867BE72E}"/>
          </ac:spMkLst>
        </pc:spChg>
      </pc:sldChg>
      <pc:sldChg chg="modSp add modAnim">
        <pc:chgData name="Danielle" userId="e2554c37-e717-43a0-ba79-1183ca921ccd" providerId="ADAL" clId="{D4055FC2-1CA4-4579-8A6B-C8F839364709}" dt="2021-03-09T10:31:03.158" v="308" actId="20577"/>
        <pc:sldMkLst>
          <pc:docMk/>
          <pc:sldMk cId="598459199" sldId="287"/>
        </pc:sldMkLst>
        <pc:spChg chg="mod">
          <ac:chgData name="Danielle" userId="e2554c37-e717-43a0-ba79-1183ca921ccd" providerId="ADAL" clId="{D4055FC2-1CA4-4579-8A6B-C8F839364709}" dt="2021-03-09T10:31:03.158" v="308" actId="20577"/>
          <ac:spMkLst>
            <pc:docMk/>
            <pc:sldMk cId="598459199" sldId="287"/>
            <ac:spMk id="3" creationId="{1747F186-BDA3-44D3-8B2B-ABD344EB7C99}"/>
          </ac:spMkLst>
        </pc:spChg>
      </pc:sldChg>
      <pc:sldChg chg="modSp add modAnim">
        <pc:chgData name="Danielle" userId="e2554c37-e717-43a0-ba79-1183ca921ccd" providerId="ADAL" clId="{D4055FC2-1CA4-4579-8A6B-C8F839364709}" dt="2021-03-09T10:31:50.399" v="421" actId="20577"/>
        <pc:sldMkLst>
          <pc:docMk/>
          <pc:sldMk cId="3889477403" sldId="288"/>
        </pc:sldMkLst>
        <pc:spChg chg="mod">
          <ac:chgData name="Danielle" userId="e2554c37-e717-43a0-ba79-1183ca921ccd" providerId="ADAL" clId="{D4055FC2-1CA4-4579-8A6B-C8F839364709}" dt="2021-03-09T10:31:50.399" v="421" actId="20577"/>
          <ac:spMkLst>
            <pc:docMk/>
            <pc:sldMk cId="3889477403" sldId="288"/>
            <ac:spMk id="3" creationId="{1747F186-BDA3-44D3-8B2B-ABD344EB7C99}"/>
          </ac:spMkLst>
        </pc:spChg>
      </pc:sldChg>
      <pc:sldChg chg="modSp add modAnim">
        <pc:chgData name="Danielle" userId="e2554c37-e717-43a0-ba79-1183ca921ccd" providerId="ADAL" clId="{D4055FC2-1CA4-4579-8A6B-C8F839364709}" dt="2021-03-09T10:34:04.353" v="569" actId="5793"/>
        <pc:sldMkLst>
          <pc:docMk/>
          <pc:sldMk cId="2577645404" sldId="289"/>
        </pc:sldMkLst>
        <pc:spChg chg="mod">
          <ac:chgData name="Danielle" userId="e2554c37-e717-43a0-ba79-1183ca921ccd" providerId="ADAL" clId="{D4055FC2-1CA4-4579-8A6B-C8F839364709}" dt="2021-03-09T10:34:04.353" v="569" actId="5793"/>
          <ac:spMkLst>
            <pc:docMk/>
            <pc:sldMk cId="2577645404" sldId="289"/>
            <ac:spMk id="3" creationId="{1747F186-BDA3-44D3-8B2B-ABD344EB7C99}"/>
          </ac:spMkLst>
        </pc:spChg>
      </pc:sldChg>
      <pc:sldChg chg="add del">
        <pc:chgData name="Danielle" userId="e2554c37-e717-43a0-ba79-1183ca921ccd" providerId="ADAL" clId="{D4055FC2-1CA4-4579-8A6B-C8F839364709}" dt="2021-03-09T10:34:15.388" v="571" actId="47"/>
        <pc:sldMkLst>
          <pc:docMk/>
          <pc:sldMk cId="3213223529" sldId="290"/>
        </pc:sldMkLst>
      </pc:sldChg>
      <pc:sldMasterChg chg="modSp mod">
        <pc:chgData name="Danielle" userId="e2554c37-e717-43a0-ba79-1183ca921ccd" providerId="ADAL" clId="{D4055FC2-1CA4-4579-8A6B-C8F839364709}" dt="2021-03-09T10:25:57.351" v="39" actId="20577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D4055FC2-1CA4-4579-8A6B-C8F839364709}" dt="2021-03-09T10:25:57.351" v="39" actId="20577"/>
          <ac:spMkLst>
            <pc:docMk/>
            <pc:sldMasterMk cId="3484405657" sldId="2147483648"/>
            <ac:spMk id="19" creationId="{00000000-0000-0000-0000-000000000000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813640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2052882" y="1124744"/>
            <a:ext cx="69116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796136" y="2420888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Complete the exit ticket,</a:t>
            </a:r>
            <a:r>
              <a:rPr lang="en-GB" sz="2000" baseline="0" dirty="0">
                <a:latin typeface="Arial" panose="020B0604020202020204" pitchFamily="34" charset="0"/>
                <a:cs typeface="Arial" panose="020B0604020202020204" pitchFamily="34" charset="0"/>
              </a:rPr>
              <a:t> making sure you justify each emoji.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796136" y="181271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23245" t="21656" r="51851" b="16329"/>
          <a:stretch/>
        </p:blipFill>
        <p:spPr>
          <a:xfrm>
            <a:off x="2395772" y="1170911"/>
            <a:ext cx="3240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8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2123728" y="4293096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did</a:t>
            </a:r>
            <a:r>
              <a:rPr lang="en-GB" sz="2400" baseline="0" dirty="0">
                <a:latin typeface="Arial" panose="020B0604020202020204" pitchFamily="34" charset="0"/>
                <a:cs typeface="Arial" panose="020B0604020202020204" pitchFamily="34" charset="0"/>
              </a:rPr>
              <a:t> you learn today? What did you find tricky? What can we do next time?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2123728" y="1327090"/>
            <a:ext cx="6768752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pic>
        <p:nvPicPr>
          <p:cNvPr id="6" name="Picture 5" descr="\\WGA-STH-FS1\STHLeadership$\dmoosajee\My Pictures\twitter plenary.png"/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50"/>
          <a:stretch/>
        </p:blipFill>
        <p:spPr bwMode="auto">
          <a:xfrm>
            <a:off x="2123729" y="2250392"/>
            <a:ext cx="6768752" cy="15795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2357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6B9C6C-BA1F-4CE2-9DC3-926783ACEE3A}"/>
              </a:ext>
            </a:extLst>
          </p:cNvPr>
          <p:cNvSpPr/>
          <p:nvPr userDrawn="1"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984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8901A56-9F36-433B-B12D-FF078095362F}"/>
              </a:ext>
            </a:extLst>
          </p:cNvPr>
          <p:cNvSpPr/>
          <p:nvPr userDrawn="1"/>
        </p:nvSpPr>
        <p:spPr>
          <a:xfrm>
            <a:off x="5630828" y="168892"/>
            <a:ext cx="3348372" cy="733425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 userDrawn="1"/>
        </p:nvSpPr>
        <p:spPr>
          <a:xfrm>
            <a:off x="563082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Tuesday, 09 March 2021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2A698AD-CCBA-466D-9B58-5016EB10A98A}"/>
              </a:ext>
            </a:extLst>
          </p:cNvPr>
          <p:cNvSpPr/>
          <p:nvPr userDrawn="1"/>
        </p:nvSpPr>
        <p:spPr>
          <a:xfrm>
            <a:off x="2088234" y="171074"/>
            <a:ext cx="3348372" cy="733425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 userDrawn="1"/>
        </p:nvSpPr>
        <p:spPr>
          <a:xfrm>
            <a:off x="2088233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Data Collection Cycle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242BFF-CBD6-4F37-8077-9C2D475D205B}"/>
              </a:ext>
            </a:extLst>
          </p:cNvPr>
          <p:cNvSpPr/>
          <p:nvPr userDrawn="1"/>
        </p:nvSpPr>
        <p:spPr>
          <a:xfrm>
            <a:off x="179512" y="1084014"/>
            <a:ext cx="8799688" cy="5605094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C9E739E-C898-4833-BA50-66A631171257}"/>
              </a:ext>
            </a:extLst>
          </p:cNvPr>
          <p:cNvSpPr/>
          <p:nvPr userDrawn="1"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984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D0032ABA-467C-4019-9367-4163CE6C08E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C5B6AC8-4D6B-410C-B405-C5735B472482}"/>
              </a:ext>
            </a:extLst>
          </p:cNvPr>
          <p:cNvSpPr/>
          <p:nvPr userDrawn="1"/>
        </p:nvSpPr>
        <p:spPr>
          <a:xfrm>
            <a:off x="5630828" y="168892"/>
            <a:ext cx="3348372" cy="733425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97BA62-3C0F-4E15-B73A-6B936E42DFF2}"/>
              </a:ext>
            </a:extLst>
          </p:cNvPr>
          <p:cNvSpPr txBox="1"/>
          <p:nvPr userDrawn="1"/>
        </p:nvSpPr>
        <p:spPr>
          <a:xfrm>
            <a:off x="563082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Tuesday, 09 March 2021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35C7FB-246A-4690-B707-480E393FDB57}"/>
              </a:ext>
            </a:extLst>
          </p:cNvPr>
          <p:cNvSpPr/>
          <p:nvPr userDrawn="1"/>
        </p:nvSpPr>
        <p:spPr>
          <a:xfrm>
            <a:off x="2088234" y="171074"/>
            <a:ext cx="3348372" cy="733425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0BD343-8255-4D9E-B212-751B7137CEB5}"/>
              </a:ext>
            </a:extLst>
          </p:cNvPr>
          <p:cNvSpPr txBox="1"/>
          <p:nvPr userDrawn="1"/>
        </p:nvSpPr>
        <p:spPr>
          <a:xfrm>
            <a:off x="2088233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988F7C-B623-4FDE-840B-7F5544723AEA}"/>
              </a:ext>
            </a:extLst>
          </p:cNvPr>
          <p:cNvSpPr/>
          <p:nvPr userDrawn="1"/>
        </p:nvSpPr>
        <p:spPr>
          <a:xfrm>
            <a:off x="2070900" y="1084014"/>
            <a:ext cx="6908300" cy="4541323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5680D9-0B4B-4B94-A79A-256EDA2B4D53}"/>
              </a:ext>
            </a:extLst>
          </p:cNvPr>
          <p:cNvSpPr/>
          <p:nvPr userDrawn="1"/>
        </p:nvSpPr>
        <p:spPr>
          <a:xfrm>
            <a:off x="2070899" y="5804852"/>
            <a:ext cx="6908300" cy="873243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 userDrawn="1"/>
        </p:nvSpPr>
        <p:spPr>
          <a:xfrm>
            <a:off x="2088232" y="5804853"/>
            <a:ext cx="6908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B627BD3-863D-4234-84E2-2E8D392A79C8}"/>
              </a:ext>
            </a:extLst>
          </p:cNvPr>
          <p:cNvSpPr/>
          <p:nvPr userDrawn="1"/>
        </p:nvSpPr>
        <p:spPr>
          <a:xfrm>
            <a:off x="179512" y="1083135"/>
            <a:ext cx="1714499" cy="5594960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083136"/>
            <a:ext cx="17145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5E318660-534B-462E-9E36-AEFCFA531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9890" y="1916832"/>
            <a:ext cx="2665412" cy="1152525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Specify the problem and plan</a:t>
            </a:r>
            <a:endParaRPr lang="en-GB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rc 10">
            <a:extLst>
              <a:ext uri="{FF2B5EF4-FFF2-40B4-BE49-F238E27FC236}">
                <a16:creationId xmlns:a16="http://schemas.microsoft.com/office/drawing/2014/main" id="{5EC96CD7-2971-489E-A673-4100108BBDD5}"/>
              </a:ext>
            </a:extLst>
          </p:cNvPr>
          <p:cNvSpPr>
            <a:spLocks/>
          </p:cNvSpPr>
          <p:nvPr/>
        </p:nvSpPr>
        <p:spPr bwMode="auto">
          <a:xfrm>
            <a:off x="6443465" y="2348632"/>
            <a:ext cx="720725" cy="7207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GB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9C7B735D-364A-40EE-98AD-1599AFECAC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302" y="4725120"/>
            <a:ext cx="2665413" cy="1152525"/>
          </a:xfrm>
          <a:prstGeom prst="rect">
            <a:avLst/>
          </a:prstGeom>
          <a:solidFill>
            <a:srgbClr val="FF99FF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and display the data</a:t>
            </a:r>
            <a:endParaRPr lang="en-GB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rc 13">
            <a:extLst>
              <a:ext uri="{FF2B5EF4-FFF2-40B4-BE49-F238E27FC236}">
                <a16:creationId xmlns:a16="http://schemas.microsoft.com/office/drawing/2014/main" id="{5C7D793E-E8C6-4D66-9890-250D0D067688}"/>
              </a:ext>
            </a:extLst>
          </p:cNvPr>
          <p:cNvSpPr>
            <a:spLocks/>
          </p:cNvSpPr>
          <p:nvPr/>
        </p:nvSpPr>
        <p:spPr bwMode="auto">
          <a:xfrm rot="5400000">
            <a:off x="6443465" y="4725120"/>
            <a:ext cx="720725" cy="7207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GB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rc 14">
            <a:extLst>
              <a:ext uri="{FF2B5EF4-FFF2-40B4-BE49-F238E27FC236}">
                <a16:creationId xmlns:a16="http://schemas.microsoft.com/office/drawing/2014/main" id="{AED0017C-9E0D-4199-AF74-259EE036BFE2}"/>
              </a:ext>
            </a:extLst>
          </p:cNvPr>
          <p:cNvSpPr>
            <a:spLocks/>
          </p:cNvSpPr>
          <p:nvPr/>
        </p:nvSpPr>
        <p:spPr bwMode="auto">
          <a:xfrm rot="10800000">
            <a:off x="1907977" y="4725120"/>
            <a:ext cx="720725" cy="7207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GB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EDD25954-BD19-4198-8215-5353C7230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202" y="3320182"/>
            <a:ext cx="2665413" cy="1152525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 the data from a variety of sources</a:t>
            </a:r>
            <a:endParaRPr lang="en-GB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15">
            <a:extLst>
              <a:ext uri="{FF2B5EF4-FFF2-40B4-BE49-F238E27FC236}">
                <a16:creationId xmlns:a16="http://schemas.microsoft.com/office/drawing/2014/main" id="{2A2D156A-6E9D-4853-92A0-AA0FC8730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3320182"/>
            <a:ext cx="2665413" cy="1152525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 and discuss the results</a:t>
            </a:r>
            <a:endParaRPr lang="en-GB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rc 16">
            <a:extLst>
              <a:ext uri="{FF2B5EF4-FFF2-40B4-BE49-F238E27FC236}">
                <a16:creationId xmlns:a16="http://schemas.microsoft.com/office/drawing/2014/main" id="{D113E627-077F-4643-8C9B-983BD04C10AD}"/>
              </a:ext>
            </a:extLst>
          </p:cNvPr>
          <p:cNvSpPr>
            <a:spLocks/>
          </p:cNvSpPr>
          <p:nvPr/>
        </p:nvSpPr>
        <p:spPr bwMode="auto">
          <a:xfrm rot="16200000">
            <a:off x="1907977" y="2348632"/>
            <a:ext cx="720725" cy="7207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GB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7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747F186-BDA3-44D3-8B2B-ABD344EB7C99}"/>
              </a:ext>
            </a:extLst>
          </p:cNvPr>
          <p:cNvSpPr txBox="1"/>
          <p:nvPr/>
        </p:nvSpPr>
        <p:spPr>
          <a:xfrm>
            <a:off x="251520" y="1124744"/>
            <a:ext cx="871296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en-US" sz="1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Specify the problem and plan</a:t>
            </a:r>
          </a:p>
          <a:p>
            <a:endParaRPr lang="en-GB" alt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there something which you think is true but would like to find out more information to be sure?</a:t>
            </a:r>
          </a:p>
          <a:p>
            <a:endParaRPr lang="en-GB" alt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you write a </a:t>
            </a:r>
            <a: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hypothesis</a:t>
            </a:r>
            <a:r>
              <a:rPr lang="en-GB" alt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0ECE19D8-17FB-459D-9DD7-642B867BE72E}"/>
              </a:ext>
            </a:extLst>
          </p:cNvPr>
          <p:cNvSpPr/>
          <p:nvPr/>
        </p:nvSpPr>
        <p:spPr>
          <a:xfrm>
            <a:off x="3275856" y="3356992"/>
            <a:ext cx="4032448" cy="1584176"/>
          </a:xfrm>
          <a:prstGeom prst="cloudCallout">
            <a:avLst>
              <a:gd name="adj1" fmla="val -58923"/>
              <a:gd name="adj2" fmla="val -6187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statement that you can prove or disprove with data</a:t>
            </a:r>
          </a:p>
        </p:txBody>
      </p:sp>
    </p:spTree>
    <p:extLst>
      <p:ext uri="{BB962C8B-B14F-4D97-AF65-F5344CB8AC3E}">
        <p14:creationId xmlns:p14="http://schemas.microsoft.com/office/powerpoint/2010/main" val="361682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747F186-BDA3-44D3-8B2B-ABD344EB7C99}"/>
              </a:ext>
            </a:extLst>
          </p:cNvPr>
          <p:cNvSpPr txBox="1"/>
          <p:nvPr/>
        </p:nvSpPr>
        <p:spPr>
          <a:xfrm>
            <a:off x="251520" y="1124744"/>
            <a:ext cx="871296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en-US" u="sng" dirty="0">
                <a:latin typeface="Arial" panose="020B0604020202020204" pitchFamily="34" charset="0"/>
                <a:cs typeface="Arial" panose="020B0604020202020204" pitchFamily="34" charset="0"/>
              </a:rPr>
              <a:t>Collect the data from a variety of sources</a:t>
            </a:r>
            <a:endParaRPr lang="en-GB" alt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or secondary data?</a:t>
            </a:r>
          </a:p>
          <a:p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whole </a:t>
            </a:r>
            <a: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population</a:t>
            </a:r>
            <a:r>
              <a:rPr lang="en-GB" alt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just a </a:t>
            </a:r>
            <a: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</a:t>
            </a:r>
            <a:r>
              <a:rPr lang="en-GB" alt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0966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747F186-BDA3-44D3-8B2B-ABD344EB7C99}"/>
              </a:ext>
            </a:extLst>
          </p:cNvPr>
          <p:cNvSpPr txBox="1"/>
          <p:nvPr/>
        </p:nvSpPr>
        <p:spPr>
          <a:xfrm>
            <a:off x="251520" y="1124744"/>
            <a:ext cx="871296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altLang="en-US" u="sng" dirty="0">
                <a:latin typeface="Arial" panose="020B0604020202020204" pitchFamily="34" charset="0"/>
                <a:cs typeface="Arial" panose="020B0604020202020204" pitchFamily="34" charset="0"/>
              </a:rPr>
              <a:t>Process and display the data</a:t>
            </a:r>
          </a:p>
          <a:p>
            <a:endParaRPr lang="en-GB" alt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Draw some graphs!</a:t>
            </a:r>
          </a:p>
          <a:p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some averages!</a:t>
            </a:r>
          </a:p>
        </p:txBody>
      </p:sp>
    </p:spTree>
    <p:extLst>
      <p:ext uri="{BB962C8B-B14F-4D97-AF65-F5344CB8AC3E}">
        <p14:creationId xmlns:p14="http://schemas.microsoft.com/office/powerpoint/2010/main" val="598459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747F186-BDA3-44D3-8B2B-ABD344EB7C99}"/>
              </a:ext>
            </a:extLst>
          </p:cNvPr>
          <p:cNvSpPr txBox="1"/>
          <p:nvPr/>
        </p:nvSpPr>
        <p:spPr>
          <a:xfrm>
            <a:off x="251520" y="1124744"/>
            <a:ext cx="871296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altLang="en-US" u="sng" dirty="0">
                <a:latin typeface="Arial" panose="020B0604020202020204" pitchFamily="34" charset="0"/>
                <a:cs typeface="Arial" panose="020B0604020202020204" pitchFamily="34" charset="0"/>
              </a:rPr>
              <a:t>Interpret and discuss the results</a:t>
            </a:r>
          </a:p>
          <a:p>
            <a:endParaRPr lang="en-GB" alt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Relate the results back to your hypothesis.</a:t>
            </a:r>
          </a:p>
          <a:p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it right or wrong?</a:t>
            </a:r>
          </a:p>
          <a:p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it opened up any more questions?</a:t>
            </a:r>
          </a:p>
        </p:txBody>
      </p:sp>
    </p:spTree>
    <p:extLst>
      <p:ext uri="{BB962C8B-B14F-4D97-AF65-F5344CB8AC3E}">
        <p14:creationId xmlns:p14="http://schemas.microsoft.com/office/powerpoint/2010/main" val="388947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747F186-BDA3-44D3-8B2B-ABD344EB7C99}"/>
              </a:ext>
            </a:extLst>
          </p:cNvPr>
          <p:cNvSpPr txBox="1"/>
          <p:nvPr/>
        </p:nvSpPr>
        <p:spPr>
          <a:xfrm>
            <a:off x="251520" y="1124744"/>
            <a:ext cx="8712968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altLang="en-US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endParaRPr lang="en-GB" alt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 one of the following to write a hypothesis about and subsequently complete the data collection cycle:</a:t>
            </a:r>
          </a:p>
          <a:p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The types of sports young people take part in outside of school hours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How pupils travel to school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Use of mobile phones among teenagers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The relationship between hand span and foot length</a:t>
            </a:r>
          </a:p>
          <a:p>
            <a:endParaRPr lang="en-GB" alt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645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4280</TotalTime>
  <Words>176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PixiMaths</dc:creator>
  <cp:lastModifiedBy>Danielle Moosajee</cp:lastModifiedBy>
  <cp:revision>32</cp:revision>
  <dcterms:created xsi:type="dcterms:W3CDTF">2015-07-01T12:05:39Z</dcterms:created>
  <dcterms:modified xsi:type="dcterms:W3CDTF">2021-03-09T10:34:24Z</dcterms:modified>
</cp:coreProperties>
</file>