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12" r:id="rId2"/>
  </p:sldMasterIdLst>
  <p:notesMasterIdLst>
    <p:notesMasterId r:id="rId20"/>
  </p:notesMasterIdLst>
  <p:sldIdLst>
    <p:sldId id="335" r:id="rId3"/>
    <p:sldId id="370" r:id="rId4"/>
    <p:sldId id="375" r:id="rId5"/>
    <p:sldId id="281" r:id="rId6"/>
    <p:sldId id="376" r:id="rId7"/>
    <p:sldId id="377" r:id="rId8"/>
    <p:sldId id="378" r:id="rId9"/>
    <p:sldId id="346" r:id="rId10"/>
    <p:sldId id="371" r:id="rId11"/>
    <p:sldId id="373" r:id="rId12"/>
    <p:sldId id="374" r:id="rId13"/>
    <p:sldId id="379" r:id="rId14"/>
    <p:sldId id="347" r:id="rId15"/>
    <p:sldId id="372" r:id="rId16"/>
    <p:sldId id="367" r:id="rId17"/>
    <p:sldId id="369" r:id="rId18"/>
    <p:sldId id="36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  <a:srgbClr val="9842B0"/>
    <a:srgbClr val="FF3300"/>
    <a:srgbClr val="800000"/>
    <a:srgbClr val="0000FF"/>
    <a:srgbClr val="00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AF78EB-C3A0-4C75-A13F-FBBC895F5EE6}" v="281" dt="2020-06-02T10:13:26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7744" autoAdjust="0"/>
  </p:normalViewPr>
  <p:slideViewPr>
    <p:cSldViewPr>
      <p:cViewPr>
        <p:scale>
          <a:sx n="75" d="100"/>
          <a:sy n="75" d="100"/>
        </p:scale>
        <p:origin x="687" y="3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DAF78EB-C3A0-4C75-A13F-FBBC895F5EE6}"/>
    <pc:docChg chg="undo custSel addSld delSld modSld sldOrd modMainMaster">
      <pc:chgData name="Danielle" userId="e2554c37-e717-43a0-ba79-1183ca921ccd" providerId="ADAL" clId="{4DAF78EB-C3A0-4C75-A13F-FBBC895F5EE6}" dt="2020-06-02T10:13:30.231" v="920" actId="20577"/>
      <pc:docMkLst>
        <pc:docMk/>
      </pc:docMkLst>
      <pc:sldChg chg="addSp delSp modSp mod modAnim">
        <pc:chgData name="Danielle" userId="e2554c37-e717-43a0-ba79-1183ca921ccd" providerId="ADAL" clId="{4DAF78EB-C3A0-4C75-A13F-FBBC895F5EE6}" dt="2020-06-02T09:40:59.791" v="288" actId="478"/>
        <pc:sldMkLst>
          <pc:docMk/>
          <pc:sldMk cId="0" sldId="281"/>
        </pc:sldMkLst>
        <pc:spChg chg="add mod">
          <ac:chgData name="Danielle" userId="e2554c37-e717-43a0-ba79-1183ca921ccd" providerId="ADAL" clId="{4DAF78EB-C3A0-4C75-A13F-FBBC895F5EE6}" dt="2020-06-02T09:37:50.610" v="237" actId="20577"/>
          <ac:spMkLst>
            <pc:docMk/>
            <pc:sldMk cId="0" sldId="281"/>
            <ac:spMk id="5" creationId="{22B561E9-C757-4FF5-84A0-B041DA6E2160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0" creationId="{F45A64AA-E690-4E6E-A8E9-AD4425DEAA4D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2" creationId="{9E353312-DA34-4148-88FD-EB3FA4040642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3" creationId="{3CC1AC0D-E1C9-45CA-B012-D0DA602BD849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4" creationId="{8A3E070B-6FEE-4531-85F3-AE35FD0F5B2A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5" creationId="{20088785-35B7-4FD6-90E9-7FB6107CFF97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6" creationId="{BE8DEAED-1BE7-4334-AA44-E8353A634E19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7" creationId="{335C5637-CC30-431D-8AF0-998A1109CB95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8" creationId="{B198EA57-7E71-49BF-8768-F1E738678810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19" creationId="{AA28013D-E400-4889-A4B2-0005B6E69C6C}"/>
          </ac:spMkLst>
        </pc:spChg>
        <pc:spChg chg="del">
          <ac:chgData name="Danielle" userId="e2554c37-e717-43a0-ba79-1183ca921ccd" providerId="ADAL" clId="{4DAF78EB-C3A0-4C75-A13F-FBBC895F5EE6}" dt="2020-06-02T09:39:29.279" v="269" actId="478"/>
          <ac:spMkLst>
            <pc:docMk/>
            <pc:sldMk cId="0" sldId="281"/>
            <ac:spMk id="20" creationId="{0AFE9792-44ED-4044-83F0-0F98D96E2126}"/>
          </ac:spMkLst>
        </pc:spChg>
        <pc:spChg chg="add del mod">
          <ac:chgData name="Danielle" userId="e2554c37-e717-43a0-ba79-1183ca921ccd" providerId="ADAL" clId="{4DAF78EB-C3A0-4C75-A13F-FBBC895F5EE6}" dt="2020-06-02T09:40:59.791" v="288" actId="478"/>
          <ac:spMkLst>
            <pc:docMk/>
            <pc:sldMk cId="0" sldId="281"/>
            <ac:spMk id="22" creationId="{FE5B168B-E942-4152-9B00-16AD7D109DFA}"/>
          </ac:spMkLst>
        </pc:spChg>
        <pc:graphicFrameChg chg="mod modGraphic">
          <ac:chgData name="Danielle" userId="e2554c37-e717-43a0-ba79-1183ca921ccd" providerId="ADAL" clId="{4DAF78EB-C3A0-4C75-A13F-FBBC895F5EE6}" dt="2020-06-02T09:40:17.731" v="285" actId="1038"/>
          <ac:graphicFrameMkLst>
            <pc:docMk/>
            <pc:sldMk cId="0" sldId="281"/>
            <ac:graphicFrameMk id="30138" creationId="{99D15C01-AA52-43E5-8E45-AC3A3E8F8184}"/>
          </ac:graphicFrameMkLst>
        </pc:graphicFrameChg>
      </pc:sldChg>
      <pc:sldChg chg="del">
        <pc:chgData name="Danielle" userId="e2554c37-e717-43a0-ba79-1183ca921ccd" providerId="ADAL" clId="{4DAF78EB-C3A0-4C75-A13F-FBBC895F5EE6}" dt="2020-06-02T10:01:58.649" v="549" actId="47"/>
        <pc:sldMkLst>
          <pc:docMk/>
          <pc:sldMk cId="0" sldId="304"/>
        </pc:sldMkLst>
      </pc:sldChg>
      <pc:sldChg chg="modSp mod">
        <pc:chgData name="Danielle" userId="e2554c37-e717-43a0-ba79-1183ca921ccd" providerId="ADAL" clId="{4DAF78EB-C3A0-4C75-A13F-FBBC895F5EE6}" dt="2020-06-02T09:35:44.311" v="163" actId="6549"/>
        <pc:sldMkLst>
          <pc:docMk/>
          <pc:sldMk cId="0" sldId="335"/>
        </pc:sldMkLst>
        <pc:spChg chg="mod">
          <ac:chgData name="Danielle" userId="e2554c37-e717-43a0-ba79-1183ca921ccd" providerId="ADAL" clId="{4DAF78EB-C3A0-4C75-A13F-FBBC895F5EE6}" dt="2020-06-02T09:35:15.809" v="154" actId="6549"/>
          <ac:spMkLst>
            <pc:docMk/>
            <pc:sldMk cId="0" sldId="335"/>
            <ac:spMk id="8209" creationId="{85683411-73C5-4D0C-98F7-CB62E573E992}"/>
          </ac:spMkLst>
        </pc:spChg>
        <pc:spChg chg="mod">
          <ac:chgData name="Danielle" userId="e2554c37-e717-43a0-ba79-1183ca921ccd" providerId="ADAL" clId="{4DAF78EB-C3A0-4C75-A13F-FBBC895F5EE6}" dt="2020-06-02T09:35:44.311" v="163" actId="6549"/>
          <ac:spMkLst>
            <pc:docMk/>
            <pc:sldMk cId="0" sldId="335"/>
            <ac:spMk id="8210" creationId="{4AF8A641-7245-47D2-8026-0D1FF222C94B}"/>
          </ac:spMkLst>
        </pc:spChg>
      </pc:sldChg>
      <pc:sldChg chg="del">
        <pc:chgData name="Danielle" userId="e2554c37-e717-43a0-ba79-1183ca921ccd" providerId="ADAL" clId="{4DAF78EB-C3A0-4C75-A13F-FBBC895F5EE6}" dt="2020-06-02T10:04:37.216" v="681" actId="47"/>
        <pc:sldMkLst>
          <pc:docMk/>
          <pc:sldMk cId="0" sldId="360"/>
        </pc:sldMkLst>
      </pc:sldChg>
      <pc:sldChg chg="addSp delSp modSp mod">
        <pc:chgData name="Danielle" userId="e2554c37-e717-43a0-ba79-1183ca921ccd" providerId="ADAL" clId="{4DAF78EB-C3A0-4C75-A13F-FBBC895F5EE6}" dt="2020-06-02T10:13:14.851" v="914" actId="403"/>
        <pc:sldMkLst>
          <pc:docMk/>
          <pc:sldMk cId="0" sldId="367"/>
        </pc:sldMkLst>
        <pc:spChg chg="add del mod">
          <ac:chgData name="Danielle" userId="e2554c37-e717-43a0-ba79-1183ca921ccd" providerId="ADAL" clId="{4DAF78EB-C3A0-4C75-A13F-FBBC895F5EE6}" dt="2020-06-02T10:13:14.851" v="914" actId="403"/>
          <ac:spMkLst>
            <pc:docMk/>
            <pc:sldMk cId="0" sldId="367"/>
            <ac:spMk id="2" creationId="{183AF641-9DDF-4E85-B689-3590E818F1B1}"/>
          </ac:spMkLst>
        </pc:spChg>
        <pc:spChg chg="del mod">
          <ac:chgData name="Danielle" userId="e2554c37-e717-43a0-ba79-1183ca921ccd" providerId="ADAL" clId="{4DAF78EB-C3A0-4C75-A13F-FBBC895F5EE6}" dt="2020-06-02T10:12:04.599" v="880" actId="478"/>
          <ac:spMkLst>
            <pc:docMk/>
            <pc:sldMk cId="0" sldId="367"/>
            <ac:spMk id="20482" creationId="{2F49484F-E8A7-43BA-B52C-5A43ADCFBC60}"/>
          </ac:spMkLst>
        </pc:spChg>
        <pc:spChg chg="del">
          <ac:chgData name="Danielle" userId="e2554c37-e717-43a0-ba79-1183ca921ccd" providerId="ADAL" clId="{4DAF78EB-C3A0-4C75-A13F-FBBC895F5EE6}" dt="2020-06-02T10:12:07.461" v="881" actId="478"/>
          <ac:spMkLst>
            <pc:docMk/>
            <pc:sldMk cId="0" sldId="367"/>
            <ac:spMk id="20483" creationId="{614DC57F-9A88-43CC-BE23-FA7464996AA4}"/>
          </ac:spMkLst>
        </pc:spChg>
      </pc:sldChg>
      <pc:sldChg chg="modSp mod">
        <pc:chgData name="Danielle" userId="e2554c37-e717-43a0-ba79-1183ca921ccd" providerId="ADAL" clId="{4DAF78EB-C3A0-4C75-A13F-FBBC895F5EE6}" dt="2020-06-02T10:13:30.231" v="920" actId="20577"/>
        <pc:sldMkLst>
          <pc:docMk/>
          <pc:sldMk cId="0" sldId="368"/>
        </pc:sldMkLst>
        <pc:spChg chg="mod">
          <ac:chgData name="Danielle" userId="e2554c37-e717-43a0-ba79-1183ca921ccd" providerId="ADAL" clId="{4DAF78EB-C3A0-4C75-A13F-FBBC895F5EE6}" dt="2020-06-02T10:13:30.231" v="920" actId="20577"/>
          <ac:spMkLst>
            <pc:docMk/>
            <pc:sldMk cId="0" sldId="368"/>
            <ac:spMk id="22530" creationId="{1655F3C6-4568-48AE-9F83-366A99F2B63E}"/>
          </ac:spMkLst>
        </pc:spChg>
      </pc:sldChg>
      <pc:sldChg chg="addSp delSp modSp mod">
        <pc:chgData name="Danielle" userId="e2554c37-e717-43a0-ba79-1183ca921ccd" providerId="ADAL" clId="{4DAF78EB-C3A0-4C75-A13F-FBBC895F5EE6}" dt="2020-06-02T10:13:18.510" v="915" actId="20577"/>
        <pc:sldMkLst>
          <pc:docMk/>
          <pc:sldMk cId="0" sldId="369"/>
        </pc:sldMkLst>
        <pc:spChg chg="add mod">
          <ac:chgData name="Danielle" userId="e2554c37-e717-43a0-ba79-1183ca921ccd" providerId="ADAL" clId="{4DAF78EB-C3A0-4C75-A13F-FBBC895F5EE6}" dt="2020-06-02T10:13:18.510" v="915" actId="20577"/>
          <ac:spMkLst>
            <pc:docMk/>
            <pc:sldMk cId="0" sldId="369"/>
            <ac:spMk id="4" creationId="{B5D45D07-68E3-42DC-B289-46B0D5119601}"/>
          </ac:spMkLst>
        </pc:spChg>
        <pc:spChg chg="del mod">
          <ac:chgData name="Danielle" userId="e2554c37-e717-43a0-ba79-1183ca921ccd" providerId="ADAL" clId="{4DAF78EB-C3A0-4C75-A13F-FBBC895F5EE6}" dt="2020-06-02T10:12:55.711" v="910" actId="478"/>
          <ac:spMkLst>
            <pc:docMk/>
            <pc:sldMk cId="0" sldId="369"/>
            <ac:spMk id="21506" creationId="{3627F148-844E-4239-92A2-EDEA17BCCBCD}"/>
          </ac:spMkLst>
        </pc:spChg>
        <pc:spChg chg="del">
          <ac:chgData name="Danielle" userId="e2554c37-e717-43a0-ba79-1183ca921ccd" providerId="ADAL" clId="{4DAF78EB-C3A0-4C75-A13F-FBBC895F5EE6}" dt="2020-06-02T10:12:37.043" v="902" actId="478"/>
          <ac:spMkLst>
            <pc:docMk/>
            <pc:sldMk cId="0" sldId="369"/>
            <ac:spMk id="21507" creationId="{03E6790D-234C-4027-8B71-ED3CF46CF25A}"/>
          </ac:spMkLst>
        </pc:spChg>
      </pc:sldChg>
      <pc:sldChg chg="addSp delSp modSp mod">
        <pc:chgData name="Danielle" userId="e2554c37-e717-43a0-ba79-1183ca921ccd" providerId="ADAL" clId="{4DAF78EB-C3A0-4C75-A13F-FBBC895F5EE6}" dt="2020-06-02T09:35:38.613" v="161" actId="1076"/>
        <pc:sldMkLst>
          <pc:docMk/>
          <pc:sldMk cId="0" sldId="370"/>
        </pc:sldMkLst>
        <pc:spChg chg="add mod">
          <ac:chgData name="Danielle" userId="e2554c37-e717-43a0-ba79-1183ca921ccd" providerId="ADAL" clId="{4DAF78EB-C3A0-4C75-A13F-FBBC895F5EE6}" dt="2020-06-02T09:35:26.427" v="156"/>
          <ac:spMkLst>
            <pc:docMk/>
            <pc:sldMk cId="0" sldId="370"/>
            <ac:spMk id="27" creationId="{FA58E954-FC7B-4870-895D-21A6C6D5DB12}"/>
          </ac:spMkLst>
        </pc:spChg>
        <pc:spChg chg="del">
          <ac:chgData name="Danielle" userId="e2554c37-e717-43a0-ba79-1183ca921ccd" providerId="ADAL" clId="{4DAF78EB-C3A0-4C75-A13F-FBBC895F5EE6}" dt="2020-06-02T09:35:25.809" v="155" actId="478"/>
          <ac:spMkLst>
            <pc:docMk/>
            <pc:sldMk cId="0" sldId="370"/>
            <ac:spMk id="10257" creationId="{2366B950-F5AE-4AE5-9092-C1233BFF5E7E}"/>
          </ac:spMkLst>
        </pc:spChg>
        <pc:spChg chg="mod">
          <ac:chgData name="Danielle" userId="e2554c37-e717-43a0-ba79-1183ca921ccd" providerId="ADAL" clId="{4DAF78EB-C3A0-4C75-A13F-FBBC895F5EE6}" dt="2020-06-02T09:35:30.481" v="158" actId="6549"/>
          <ac:spMkLst>
            <pc:docMk/>
            <pc:sldMk cId="0" sldId="370"/>
            <ac:spMk id="10258" creationId="{FF3D7F8C-EF8C-43B4-A22B-E58DCCCAABB5}"/>
          </ac:spMkLst>
        </pc:spChg>
        <pc:spChg chg="mod">
          <ac:chgData name="Danielle" userId="e2554c37-e717-43a0-ba79-1183ca921ccd" providerId="ADAL" clId="{4DAF78EB-C3A0-4C75-A13F-FBBC895F5EE6}" dt="2020-06-02T09:35:38.613" v="161" actId="1076"/>
          <ac:spMkLst>
            <pc:docMk/>
            <pc:sldMk cId="0" sldId="370"/>
            <ac:spMk id="10263" creationId="{BA771C20-2A02-4070-8D48-3521B637F0E4}"/>
          </ac:spMkLst>
        </pc:spChg>
      </pc:sldChg>
      <pc:sldChg chg="modSp">
        <pc:chgData name="Danielle" userId="e2554c37-e717-43a0-ba79-1183ca921ccd" providerId="ADAL" clId="{4DAF78EB-C3A0-4C75-A13F-FBBC895F5EE6}" dt="2020-06-02T10:02:29.765" v="551" actId="2711"/>
        <pc:sldMkLst>
          <pc:docMk/>
          <pc:sldMk cId="0" sldId="371"/>
        </pc:sldMkLst>
        <pc:spChg chg="mod">
          <ac:chgData name="Danielle" userId="e2554c37-e717-43a0-ba79-1183ca921ccd" providerId="ADAL" clId="{4DAF78EB-C3A0-4C75-A13F-FBBC895F5EE6}" dt="2020-06-02T10:02:29.765" v="551" actId="2711"/>
          <ac:spMkLst>
            <pc:docMk/>
            <pc:sldMk cId="0" sldId="371"/>
            <ac:spMk id="15362" creationId="{32D13CDC-83FC-46A8-AF73-4EF5EF753FCC}"/>
          </ac:spMkLst>
        </pc:spChg>
        <pc:picChg chg="mod">
          <ac:chgData name="Danielle" userId="e2554c37-e717-43a0-ba79-1183ca921ccd" providerId="ADAL" clId="{4DAF78EB-C3A0-4C75-A13F-FBBC895F5EE6}" dt="2020-06-02T10:02:29.765" v="551" actId="2711"/>
          <ac:picMkLst>
            <pc:docMk/>
            <pc:sldMk cId="0" sldId="371"/>
            <ac:picMk id="15363" creationId="{7F061B62-879C-4A77-BCAE-5D776077C56F}"/>
          </ac:picMkLst>
        </pc:picChg>
      </pc:sldChg>
      <pc:sldChg chg="modSp mod">
        <pc:chgData name="Danielle" userId="e2554c37-e717-43a0-ba79-1183ca921ccd" providerId="ADAL" clId="{4DAF78EB-C3A0-4C75-A13F-FBBC895F5EE6}" dt="2020-06-02T10:11:52.237" v="878" actId="14100"/>
        <pc:sldMkLst>
          <pc:docMk/>
          <pc:sldMk cId="0" sldId="372"/>
        </pc:sldMkLst>
        <pc:spChg chg="mod">
          <ac:chgData name="Danielle" userId="e2554c37-e717-43a0-ba79-1183ca921ccd" providerId="ADAL" clId="{4DAF78EB-C3A0-4C75-A13F-FBBC895F5EE6}" dt="2020-06-02T10:07:08.870" v="756" actId="2711"/>
          <ac:spMkLst>
            <pc:docMk/>
            <pc:sldMk cId="0" sldId="372"/>
            <ac:spMk id="19458" creationId="{E0F544DD-1C82-46A1-8056-5A7EADC8FCB6}"/>
          </ac:spMkLst>
        </pc:spChg>
        <pc:graphicFrameChg chg="mod modGraphic">
          <ac:chgData name="Danielle" userId="e2554c37-e717-43a0-ba79-1183ca921ccd" providerId="ADAL" clId="{4DAF78EB-C3A0-4C75-A13F-FBBC895F5EE6}" dt="2020-06-02T10:11:52.237" v="878" actId="14100"/>
          <ac:graphicFrameMkLst>
            <pc:docMk/>
            <pc:sldMk cId="0" sldId="372"/>
            <ac:graphicFrameMk id="3" creationId="{88A80C43-DF71-4B79-A3EE-FB99FB6888EA}"/>
          </ac:graphicFrameMkLst>
        </pc:graphicFrameChg>
        <pc:graphicFrameChg chg="mod modGraphic">
          <ac:chgData name="Danielle" userId="e2554c37-e717-43a0-ba79-1183ca921ccd" providerId="ADAL" clId="{4DAF78EB-C3A0-4C75-A13F-FBBC895F5EE6}" dt="2020-06-02T10:11:47.604" v="877" actId="1036"/>
          <ac:graphicFrameMkLst>
            <pc:docMk/>
            <pc:sldMk cId="0" sldId="372"/>
            <ac:graphicFrameMk id="4" creationId="{BF125739-6679-49C2-8235-D0A40EDEBB12}"/>
          </ac:graphicFrameMkLst>
        </pc:graphicFrameChg>
      </pc:sldChg>
      <pc:sldChg chg="modSp">
        <pc:chgData name="Danielle" userId="e2554c37-e717-43a0-ba79-1183ca921ccd" providerId="ADAL" clId="{4DAF78EB-C3A0-4C75-A13F-FBBC895F5EE6}" dt="2020-06-02T10:02:34.518" v="552" actId="2711"/>
        <pc:sldMkLst>
          <pc:docMk/>
          <pc:sldMk cId="0" sldId="373"/>
        </pc:sldMkLst>
        <pc:spChg chg="mod">
          <ac:chgData name="Danielle" userId="e2554c37-e717-43a0-ba79-1183ca921ccd" providerId="ADAL" clId="{4DAF78EB-C3A0-4C75-A13F-FBBC895F5EE6}" dt="2020-06-02T10:02:34.518" v="552" actId="2711"/>
          <ac:spMkLst>
            <pc:docMk/>
            <pc:sldMk cId="0" sldId="373"/>
            <ac:spMk id="16386" creationId="{BB47DDFC-97B9-4EDB-BDD7-0F025BFE87A1}"/>
          </ac:spMkLst>
        </pc:spChg>
      </pc:sldChg>
      <pc:sldChg chg="modSp">
        <pc:chgData name="Danielle" userId="e2554c37-e717-43a0-ba79-1183ca921ccd" providerId="ADAL" clId="{4DAF78EB-C3A0-4C75-A13F-FBBC895F5EE6}" dt="2020-06-02T10:02:39.953" v="553" actId="2711"/>
        <pc:sldMkLst>
          <pc:docMk/>
          <pc:sldMk cId="0" sldId="374"/>
        </pc:sldMkLst>
        <pc:spChg chg="mod">
          <ac:chgData name="Danielle" userId="e2554c37-e717-43a0-ba79-1183ca921ccd" providerId="ADAL" clId="{4DAF78EB-C3A0-4C75-A13F-FBBC895F5EE6}" dt="2020-06-02T10:02:39.953" v="553" actId="2711"/>
          <ac:spMkLst>
            <pc:docMk/>
            <pc:sldMk cId="0" sldId="374"/>
            <ac:spMk id="17410" creationId="{43B3E6A7-E746-45AA-8879-56DA847A976A}"/>
          </ac:spMkLst>
        </pc:spChg>
      </pc:sldChg>
      <pc:sldChg chg="addSp modSp mod modAnim">
        <pc:chgData name="Danielle" userId="e2554c37-e717-43a0-ba79-1183ca921ccd" providerId="ADAL" clId="{4DAF78EB-C3A0-4C75-A13F-FBBC895F5EE6}" dt="2020-06-02T09:34:46.125" v="151"/>
        <pc:sldMkLst>
          <pc:docMk/>
          <pc:sldMk cId="3888050685" sldId="375"/>
        </pc:sldMkLst>
        <pc:spChg chg="mod">
          <ac:chgData name="Danielle" userId="e2554c37-e717-43a0-ba79-1183ca921ccd" providerId="ADAL" clId="{4DAF78EB-C3A0-4C75-A13F-FBBC895F5EE6}" dt="2020-06-02T09:33:46.636" v="140" actId="122"/>
          <ac:spMkLst>
            <pc:docMk/>
            <pc:sldMk cId="3888050685" sldId="375"/>
            <ac:spMk id="2" creationId="{549784B8-CD47-49B1-B283-6BFAD6E9BBCA}"/>
          </ac:spMkLst>
        </pc:spChg>
        <pc:spChg chg="add mod ord">
          <ac:chgData name="Danielle" userId="e2554c37-e717-43a0-ba79-1183ca921ccd" providerId="ADAL" clId="{4DAF78EB-C3A0-4C75-A13F-FBBC895F5EE6}" dt="2020-06-02T09:34:19.771" v="148" actId="171"/>
          <ac:spMkLst>
            <pc:docMk/>
            <pc:sldMk cId="3888050685" sldId="375"/>
            <ac:spMk id="3" creationId="{FD1C758F-4636-4C55-981C-9E2F6E25E922}"/>
          </ac:spMkLst>
        </pc:spChg>
      </pc:sldChg>
      <pc:sldChg chg="addSp modSp add mod modAnim">
        <pc:chgData name="Danielle" userId="e2554c37-e717-43a0-ba79-1183ca921ccd" providerId="ADAL" clId="{4DAF78EB-C3A0-4C75-A13F-FBBC895F5EE6}" dt="2020-06-02T09:44:26.946" v="359" actId="20577"/>
        <pc:sldMkLst>
          <pc:docMk/>
          <pc:sldMk cId="839699220" sldId="376"/>
        </pc:sldMkLst>
        <pc:spChg chg="add mod">
          <ac:chgData name="Danielle" userId="e2554c37-e717-43a0-ba79-1183ca921ccd" providerId="ADAL" clId="{4DAF78EB-C3A0-4C75-A13F-FBBC895F5EE6}" dt="2020-06-02T09:42:02.265" v="319" actId="1037"/>
          <ac:spMkLst>
            <pc:docMk/>
            <pc:sldMk cId="839699220" sldId="376"/>
            <ac:spMk id="2" creationId="{B96D5525-2FFF-4DAA-A85C-727F942491CD}"/>
          </ac:spMkLst>
        </pc:spChg>
        <pc:spChg chg="add mod">
          <ac:chgData name="Danielle" userId="e2554c37-e717-43a0-ba79-1183ca921ccd" providerId="ADAL" clId="{4DAF78EB-C3A0-4C75-A13F-FBBC895F5EE6}" dt="2020-06-02T09:42:50.800" v="329" actId="20577"/>
          <ac:spMkLst>
            <pc:docMk/>
            <pc:sldMk cId="839699220" sldId="376"/>
            <ac:spMk id="6" creationId="{B0F69C58-ECB8-49E6-82D8-F934479A03FC}"/>
          </ac:spMkLst>
        </pc:spChg>
        <pc:spChg chg="add mod">
          <ac:chgData name="Danielle" userId="e2554c37-e717-43a0-ba79-1183ca921ccd" providerId="ADAL" clId="{4DAF78EB-C3A0-4C75-A13F-FBBC895F5EE6}" dt="2020-06-02T09:42:53.206" v="330" actId="20577"/>
          <ac:spMkLst>
            <pc:docMk/>
            <pc:sldMk cId="839699220" sldId="376"/>
            <ac:spMk id="7" creationId="{230C661E-138A-4BF2-8994-A7CCB8650215}"/>
          </ac:spMkLst>
        </pc:spChg>
        <pc:spChg chg="add mod">
          <ac:chgData name="Danielle" userId="e2554c37-e717-43a0-ba79-1183ca921ccd" providerId="ADAL" clId="{4DAF78EB-C3A0-4C75-A13F-FBBC895F5EE6}" dt="2020-06-02T09:42:56.880" v="332" actId="20577"/>
          <ac:spMkLst>
            <pc:docMk/>
            <pc:sldMk cId="839699220" sldId="376"/>
            <ac:spMk id="8" creationId="{71E1047D-ED54-40AE-A6B9-F29EB11756FF}"/>
          </ac:spMkLst>
        </pc:spChg>
        <pc:spChg chg="add mod">
          <ac:chgData name="Danielle" userId="e2554c37-e717-43a0-ba79-1183ca921ccd" providerId="ADAL" clId="{4DAF78EB-C3A0-4C75-A13F-FBBC895F5EE6}" dt="2020-06-02T09:42:42.065" v="328" actId="1076"/>
          <ac:spMkLst>
            <pc:docMk/>
            <pc:sldMk cId="839699220" sldId="376"/>
            <ac:spMk id="9" creationId="{7BF930C8-DE0D-48FC-9020-64DEEE9B1890}"/>
          </ac:spMkLst>
        </pc:spChg>
        <pc:spChg chg="add mod">
          <ac:chgData name="Danielle" userId="e2554c37-e717-43a0-ba79-1183ca921ccd" providerId="ADAL" clId="{4DAF78EB-C3A0-4C75-A13F-FBBC895F5EE6}" dt="2020-06-02T09:44:08.225" v="347" actId="20577"/>
          <ac:spMkLst>
            <pc:docMk/>
            <pc:sldMk cId="839699220" sldId="376"/>
            <ac:spMk id="10" creationId="{4E11B53B-8D87-484B-A914-A41FDC5CF8A4}"/>
          </ac:spMkLst>
        </pc:spChg>
        <pc:spChg chg="add mod">
          <ac:chgData name="Danielle" userId="e2554c37-e717-43a0-ba79-1183ca921ccd" providerId="ADAL" clId="{4DAF78EB-C3A0-4C75-A13F-FBBC895F5EE6}" dt="2020-06-02T09:44:15.868" v="350" actId="20577"/>
          <ac:spMkLst>
            <pc:docMk/>
            <pc:sldMk cId="839699220" sldId="376"/>
            <ac:spMk id="11" creationId="{891BC57E-A30B-4DDB-B2EE-6372906D6FEB}"/>
          </ac:spMkLst>
        </pc:spChg>
        <pc:spChg chg="add mod">
          <ac:chgData name="Danielle" userId="e2554c37-e717-43a0-ba79-1183ca921ccd" providerId="ADAL" clId="{4DAF78EB-C3A0-4C75-A13F-FBBC895F5EE6}" dt="2020-06-02T09:44:19.945" v="353" actId="20577"/>
          <ac:spMkLst>
            <pc:docMk/>
            <pc:sldMk cId="839699220" sldId="376"/>
            <ac:spMk id="12" creationId="{570828A7-8141-45AA-A7DD-1FC3DC97338C}"/>
          </ac:spMkLst>
        </pc:spChg>
        <pc:spChg chg="add mod">
          <ac:chgData name="Danielle" userId="e2554c37-e717-43a0-ba79-1183ca921ccd" providerId="ADAL" clId="{4DAF78EB-C3A0-4C75-A13F-FBBC895F5EE6}" dt="2020-06-02T09:44:23.160" v="356" actId="20577"/>
          <ac:spMkLst>
            <pc:docMk/>
            <pc:sldMk cId="839699220" sldId="376"/>
            <ac:spMk id="13" creationId="{2A34210C-D97E-455B-B677-0ABAD8D128BD}"/>
          </ac:spMkLst>
        </pc:spChg>
        <pc:spChg chg="add mod">
          <ac:chgData name="Danielle" userId="e2554c37-e717-43a0-ba79-1183ca921ccd" providerId="ADAL" clId="{4DAF78EB-C3A0-4C75-A13F-FBBC895F5EE6}" dt="2020-06-02T09:44:26.946" v="359" actId="20577"/>
          <ac:spMkLst>
            <pc:docMk/>
            <pc:sldMk cId="839699220" sldId="376"/>
            <ac:spMk id="14" creationId="{F9B9F05F-D95F-4BA0-A937-1C4AB3A8590D}"/>
          </ac:spMkLst>
        </pc:spChg>
        <pc:graphicFrameChg chg="add mod modGraphic">
          <ac:chgData name="Danielle" userId="e2554c37-e717-43a0-ba79-1183ca921ccd" providerId="ADAL" clId="{4DAF78EB-C3A0-4C75-A13F-FBBC895F5EE6}" dt="2020-06-02T09:41:31.638" v="311" actId="20577"/>
          <ac:graphicFrameMkLst>
            <pc:docMk/>
            <pc:sldMk cId="839699220" sldId="376"/>
            <ac:graphicFrameMk id="4" creationId="{A66BE277-06FF-4D7D-9961-66169ED6512A}"/>
          </ac:graphicFrameMkLst>
        </pc:graphicFrameChg>
      </pc:sldChg>
      <pc:sldChg chg="addSp delSp modSp add mod ord modAnim">
        <pc:chgData name="Danielle" userId="e2554c37-e717-43a0-ba79-1183ca921ccd" providerId="ADAL" clId="{4DAF78EB-C3A0-4C75-A13F-FBBC895F5EE6}" dt="2020-06-02T09:57:52.667" v="490" actId="1038"/>
        <pc:sldMkLst>
          <pc:docMk/>
          <pc:sldMk cId="2375235583" sldId="377"/>
        </pc:sldMkLst>
        <pc:spChg chg="add mod">
          <ac:chgData name="Danielle" userId="e2554c37-e717-43a0-ba79-1183ca921ccd" providerId="ADAL" clId="{4DAF78EB-C3A0-4C75-A13F-FBBC895F5EE6}" dt="2020-06-02T09:49:33.482" v="463" actId="1076"/>
          <ac:spMkLst>
            <pc:docMk/>
            <pc:sldMk cId="2375235583" sldId="377"/>
            <ac:spMk id="8" creationId="{BC3190AC-FD61-4B79-8ABD-5771AAE2C9E8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29" creationId="{356F6997-DB36-4826-A73F-727EA2158186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30" creationId="{6A215E1E-40C0-42D9-9621-9FD7749342B7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31" creationId="{B5B59BF5-486C-4DD0-8F28-445905596120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32" creationId="{D885C074-B326-4D33-AC1B-A677B057169D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33" creationId="{859C4A01-7FF8-474A-B8E2-9D7743755267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34" creationId="{E3923DBD-8831-4FAB-BDE9-D9BF6A22AE59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35" creationId="{227D16BF-9A7E-4090-825B-63DFBAB3B676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36" creationId="{770A148B-09FE-4875-A414-4AF4E7F6E380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45" creationId="{4F161C19-401D-44A2-BC02-ECE7DC84DDB8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46" creationId="{5E2C93A1-767C-4D28-BFBB-8B2ADBBF1729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47" creationId="{21F79D77-FF69-4EFC-B81E-850BD6F809CC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48" creationId="{BC0D3A13-ADB3-49F7-B0B9-272855D7AA26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49" creationId="{2CC60160-A589-4E22-9F0F-037292DF8246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50" creationId="{05977591-AA96-471F-B1F6-A375A6FEDC81}"/>
          </ac:spMkLst>
        </pc:spChg>
        <pc:spChg chg="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51" creationId="{947BACEE-1CD9-4DE0-959B-E35E3DE14290}"/>
          </ac:spMkLst>
        </pc:spChg>
        <pc:spChg chg="add mod">
          <ac:chgData name="Danielle" userId="e2554c37-e717-43a0-ba79-1183ca921ccd" providerId="ADAL" clId="{4DAF78EB-C3A0-4C75-A13F-FBBC895F5EE6}" dt="2020-06-02T09:57:48.053" v="487" actId="1076"/>
          <ac:spMkLst>
            <pc:docMk/>
            <pc:sldMk cId="2375235583" sldId="377"/>
            <ac:spMk id="52" creationId="{0C2FEAD8-E899-40ED-BD72-07E31C42C8DD}"/>
          </ac:spMkLst>
        </pc:spChg>
        <pc:spChg chg="add mod">
          <ac:chgData name="Danielle" userId="e2554c37-e717-43a0-ba79-1183ca921ccd" providerId="ADAL" clId="{4DAF78EB-C3A0-4C75-A13F-FBBC895F5EE6}" dt="2020-06-02T09:57:52.667" v="490" actId="1038"/>
          <ac:spMkLst>
            <pc:docMk/>
            <pc:sldMk cId="2375235583" sldId="377"/>
            <ac:spMk id="53" creationId="{A1725204-0F28-4A00-BFB5-6AF0FF8FB082}"/>
          </ac:spMkLst>
        </pc:spChg>
        <pc:grpChg chg="add del mod">
          <ac:chgData name="Danielle" userId="e2554c37-e717-43a0-ba79-1183ca921ccd" providerId="ADAL" clId="{4DAF78EB-C3A0-4C75-A13F-FBBC895F5EE6}" dt="2020-06-02T09:57:41.235" v="484" actId="478"/>
          <ac:grpSpMkLst>
            <pc:docMk/>
            <pc:sldMk cId="2375235583" sldId="377"/>
            <ac:grpSpMk id="9" creationId="{0ED32333-79BD-40CF-869F-D04F8156BB76}"/>
          </ac:grpSpMkLst>
        </pc:grpChg>
        <pc:grpChg chg="add mod">
          <ac:chgData name="Danielle" userId="e2554c37-e717-43a0-ba79-1183ca921ccd" providerId="ADAL" clId="{4DAF78EB-C3A0-4C75-A13F-FBBC895F5EE6}" dt="2020-06-02T09:57:48.053" v="487" actId="1076"/>
          <ac:grpSpMkLst>
            <pc:docMk/>
            <pc:sldMk cId="2375235583" sldId="377"/>
            <ac:grpSpMk id="16" creationId="{66ACE461-D873-40FF-93F0-10155BDE9530}"/>
          </ac:grpSpMkLst>
        </pc:grpChg>
        <pc:grpChg chg="add mod">
          <ac:chgData name="Danielle" userId="e2554c37-e717-43a0-ba79-1183ca921ccd" providerId="ADAL" clId="{4DAF78EB-C3A0-4C75-A13F-FBBC895F5EE6}" dt="2020-06-02T09:57:48.053" v="487" actId="1076"/>
          <ac:grpSpMkLst>
            <pc:docMk/>
            <pc:sldMk cId="2375235583" sldId="377"/>
            <ac:grpSpMk id="20" creationId="{DA972C14-B1FD-4173-8B4F-15F40169EFB4}"/>
          </ac:grpSpMkLst>
        </pc:grpChg>
        <pc:grpChg chg="add mod">
          <ac:chgData name="Danielle" userId="e2554c37-e717-43a0-ba79-1183ca921ccd" providerId="ADAL" clId="{4DAF78EB-C3A0-4C75-A13F-FBBC895F5EE6}" dt="2020-06-02T09:57:48.053" v="487" actId="1076"/>
          <ac:grpSpMkLst>
            <pc:docMk/>
            <pc:sldMk cId="2375235583" sldId="377"/>
            <ac:grpSpMk id="37" creationId="{8DC72631-CED6-4F6C-9EFB-8CFD53AEF94A}"/>
          </ac:grpSpMkLst>
        </pc:grpChg>
        <pc:graphicFrameChg chg="modGraphic">
          <ac:chgData name="Danielle" userId="e2554c37-e717-43a0-ba79-1183ca921ccd" providerId="ADAL" clId="{4DAF78EB-C3A0-4C75-A13F-FBBC895F5EE6}" dt="2020-06-02T09:45:04.813" v="387" actId="20577"/>
          <ac:graphicFrameMkLst>
            <pc:docMk/>
            <pc:sldMk cId="2375235583" sldId="377"/>
            <ac:graphicFrameMk id="30138" creationId="{99D15C01-AA52-43E5-8E45-AC3A3E8F8184}"/>
          </ac:graphicFrameMkLst>
        </pc:graphicFrameChg>
        <pc:picChg chg="add mod">
          <ac:chgData name="Danielle" userId="e2554c37-e717-43a0-ba79-1183ca921ccd" providerId="ADAL" clId="{4DAF78EB-C3A0-4C75-A13F-FBBC895F5EE6}" dt="2020-06-02T09:49:47.618" v="465" actId="164"/>
          <ac:picMkLst>
            <pc:docMk/>
            <pc:sldMk cId="2375235583" sldId="377"/>
            <ac:picMk id="4" creationId="{55C0C610-7747-49BD-A4BF-2C3491E91EF1}"/>
          </ac:picMkLst>
        </pc:picChg>
        <pc:picChg chg="mod">
          <ac:chgData name="Danielle" userId="e2554c37-e717-43a0-ba79-1183ca921ccd" providerId="ADAL" clId="{4DAF78EB-C3A0-4C75-A13F-FBBC895F5EE6}" dt="2020-06-02T09:57:48.053" v="487" actId="1076"/>
          <ac:picMkLst>
            <pc:docMk/>
            <pc:sldMk cId="2375235583" sldId="377"/>
            <ac:picMk id="17" creationId="{04751D76-7B7B-4775-AA5F-54649D9665F3}"/>
          </ac:picMkLst>
        </pc:picChg>
        <pc:cxnChg chg="add mod">
          <ac:chgData name="Danielle" userId="e2554c37-e717-43a0-ba79-1183ca921ccd" providerId="ADAL" clId="{4DAF78EB-C3A0-4C75-A13F-FBBC895F5EE6}" dt="2020-06-02T09:49:47.618" v="465" actId="164"/>
          <ac:cxnSpMkLst>
            <pc:docMk/>
            <pc:sldMk cId="2375235583" sldId="377"/>
            <ac:cxnSpMk id="3" creationId="{5E8EAEF3-8B7C-4A94-BF27-61C8A0C4A44F}"/>
          </ac:cxnSpMkLst>
        </pc:cxnChg>
        <pc:cxnChg chg="add mod">
          <ac:chgData name="Danielle" userId="e2554c37-e717-43a0-ba79-1183ca921ccd" providerId="ADAL" clId="{4DAF78EB-C3A0-4C75-A13F-FBBC895F5EE6}" dt="2020-06-02T09:49:47.618" v="465" actId="164"/>
          <ac:cxnSpMkLst>
            <pc:docMk/>
            <pc:sldMk cId="2375235583" sldId="377"/>
            <ac:cxnSpMk id="7" creationId="{1A779965-47EC-4140-90AB-E67668B0E613}"/>
          </ac:cxnSpMkLst>
        </pc:cxnChg>
        <pc:cxnChg chg="add del">
          <ac:chgData name="Danielle" userId="e2554c37-e717-43a0-ba79-1183ca921ccd" providerId="ADAL" clId="{4DAF78EB-C3A0-4C75-A13F-FBBC895F5EE6}" dt="2020-06-02T09:50:22.537" v="469" actId="478"/>
          <ac:cxnSpMkLst>
            <pc:docMk/>
            <pc:sldMk cId="2375235583" sldId="377"/>
            <ac:cxnSpMk id="11" creationId="{B523E688-AAA0-41AE-AC74-D2BD493348E8}"/>
          </ac:cxnSpMkLst>
        </pc:cxnChg>
        <pc:cxnChg chg="add del mod">
          <ac:chgData name="Danielle" userId="e2554c37-e717-43a0-ba79-1183ca921ccd" providerId="ADAL" clId="{4DAF78EB-C3A0-4C75-A13F-FBBC895F5EE6}" dt="2020-06-02T09:57:42.903" v="485" actId="478"/>
          <ac:cxnSpMkLst>
            <pc:docMk/>
            <pc:sldMk cId="2375235583" sldId="377"/>
            <ac:cxnSpMk id="13" creationId="{884AD389-13DB-4A6B-9BA6-7F790F2C869B}"/>
          </ac:cxnSpMkLst>
        </pc:cxnChg>
        <pc:cxnChg chg="add del mod">
          <ac:chgData name="Danielle" userId="e2554c37-e717-43a0-ba79-1183ca921ccd" providerId="ADAL" clId="{4DAF78EB-C3A0-4C75-A13F-FBBC895F5EE6}" dt="2020-06-02T09:57:42.903" v="485" actId="478"/>
          <ac:cxnSpMkLst>
            <pc:docMk/>
            <pc:sldMk cId="2375235583" sldId="377"/>
            <ac:cxnSpMk id="15" creationId="{914B5E7F-0E17-42DB-8BD8-B681CA18F3C2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18" creationId="{FE375FBD-E346-4E63-8199-0FF4B1F523B3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19" creationId="{C8FC14BF-643A-440B-BDF8-E3DBDD564C79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21" creationId="{2A432022-E140-4B99-A9DF-08F5FEB29C98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22" creationId="{15D3293E-6A3F-4ADC-AFEE-0B68F547B35C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23" creationId="{D05E60D6-B25A-4606-BFF2-E0D0C3EC6C3E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24" creationId="{FC41B220-8D7D-413A-B405-8C194B56A873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25" creationId="{4DE4CF5E-CD14-48AC-A44A-06F64FC9921D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26" creationId="{3EDB5E51-C055-4C47-B775-3B70C5D54863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27" creationId="{60321587-46C4-4721-BCCD-19E9ED794555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28" creationId="{4D28D40A-2B7D-44AB-9379-751C00CBB572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38" creationId="{ABAD9E7D-41C5-4013-BD52-8546C0E8C2AD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39" creationId="{2223ADCA-F325-4358-B435-78DEB135C5D5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40" creationId="{B6816AA0-C8FC-43B4-8BD7-B8F6732BF91C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41" creationId="{7B72D753-E632-40A1-A507-6AD97889A555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42" creationId="{7479751D-8677-403D-9112-A5BE928E8B54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43" creationId="{1F94B902-6A3E-4AF2-9E3A-D3F0FACFF53C}"/>
          </ac:cxnSpMkLst>
        </pc:cxnChg>
        <pc:cxnChg chg="mod">
          <ac:chgData name="Danielle" userId="e2554c37-e717-43a0-ba79-1183ca921ccd" providerId="ADAL" clId="{4DAF78EB-C3A0-4C75-A13F-FBBC895F5EE6}" dt="2020-06-02T09:57:48.053" v="487" actId="1076"/>
          <ac:cxnSpMkLst>
            <pc:docMk/>
            <pc:sldMk cId="2375235583" sldId="377"/>
            <ac:cxnSpMk id="44" creationId="{00B5F864-0A59-40C9-A362-57F9EA3C62B6}"/>
          </ac:cxnSpMkLst>
        </pc:cxnChg>
      </pc:sldChg>
      <pc:sldChg chg="addSp delSp modSp add mod delAnim modAnim">
        <pc:chgData name="Danielle" userId="e2554c37-e717-43a0-ba79-1183ca921ccd" providerId="ADAL" clId="{4DAF78EB-C3A0-4C75-A13F-FBBC895F5EE6}" dt="2020-06-02T10:01:19.127" v="548" actId="1076"/>
        <pc:sldMkLst>
          <pc:docMk/>
          <pc:sldMk cId="3533761623" sldId="378"/>
        </pc:sldMkLst>
        <pc:spChg chg="add mod">
          <ac:chgData name="Danielle" userId="e2554c37-e717-43a0-ba79-1183ca921ccd" providerId="ADAL" clId="{4DAF78EB-C3A0-4C75-A13F-FBBC895F5EE6}" dt="2020-06-02T09:59:47.328" v="531" actId="14100"/>
          <ac:spMkLst>
            <pc:docMk/>
            <pc:sldMk cId="3533761623" sldId="378"/>
            <ac:spMk id="2" creationId="{87A86369-B20B-4285-B77D-435E2DE9EB2A}"/>
          </ac:spMkLst>
        </pc:spChg>
        <pc:spChg chg="del">
          <ac:chgData name="Danielle" userId="e2554c37-e717-43a0-ba79-1183ca921ccd" providerId="ADAL" clId="{4DAF78EB-C3A0-4C75-A13F-FBBC895F5EE6}" dt="2020-06-02T09:58:25.092" v="492" actId="478"/>
          <ac:spMkLst>
            <pc:docMk/>
            <pc:sldMk cId="3533761623" sldId="378"/>
            <ac:spMk id="8" creationId="{BC3190AC-FD61-4B79-8ABD-5771AAE2C9E8}"/>
          </ac:spMkLst>
        </pc:spChg>
        <pc:spChg chg="add mod">
          <ac:chgData name="Danielle" userId="e2554c37-e717-43a0-ba79-1183ca921ccd" providerId="ADAL" clId="{4DAF78EB-C3A0-4C75-A13F-FBBC895F5EE6}" dt="2020-06-02T10:00:03.267" v="534" actId="14100"/>
          <ac:spMkLst>
            <pc:docMk/>
            <pc:sldMk cId="3533761623" sldId="378"/>
            <ac:spMk id="54" creationId="{4A86A9A8-44C3-4D8D-BA9D-BECCDA9A340B}"/>
          </ac:spMkLst>
        </pc:spChg>
        <pc:spChg chg="add mod">
          <ac:chgData name="Danielle" userId="e2554c37-e717-43a0-ba79-1183ca921ccd" providerId="ADAL" clId="{4DAF78EB-C3A0-4C75-A13F-FBBC895F5EE6}" dt="2020-06-02T10:00:22.752" v="537" actId="14100"/>
          <ac:spMkLst>
            <pc:docMk/>
            <pc:sldMk cId="3533761623" sldId="378"/>
            <ac:spMk id="55" creationId="{B1241444-A814-4E14-B6BB-23D580BBCB46}"/>
          </ac:spMkLst>
        </pc:spChg>
        <pc:spChg chg="add mod">
          <ac:chgData name="Danielle" userId="e2554c37-e717-43a0-ba79-1183ca921ccd" providerId="ADAL" clId="{4DAF78EB-C3A0-4C75-A13F-FBBC895F5EE6}" dt="2020-06-02T10:00:45.736" v="541" actId="14100"/>
          <ac:spMkLst>
            <pc:docMk/>
            <pc:sldMk cId="3533761623" sldId="378"/>
            <ac:spMk id="56" creationId="{EAB293C5-C6A8-40F8-B1B3-B1C46EB498E9}"/>
          </ac:spMkLst>
        </pc:spChg>
        <pc:spChg chg="add mod">
          <ac:chgData name="Danielle" userId="e2554c37-e717-43a0-ba79-1183ca921ccd" providerId="ADAL" clId="{4DAF78EB-C3A0-4C75-A13F-FBBC895F5EE6}" dt="2020-06-02T10:01:19.127" v="548" actId="1076"/>
          <ac:spMkLst>
            <pc:docMk/>
            <pc:sldMk cId="3533761623" sldId="378"/>
            <ac:spMk id="57" creationId="{56158B60-E83C-404D-869A-C2BED6239365}"/>
          </ac:spMkLst>
        </pc:spChg>
      </pc:sldChg>
      <pc:sldChg chg="addSp delSp modSp add mod modAnim">
        <pc:chgData name="Danielle" userId="e2554c37-e717-43a0-ba79-1183ca921ccd" providerId="ADAL" clId="{4DAF78EB-C3A0-4C75-A13F-FBBC895F5EE6}" dt="2020-06-02T10:06:53.993" v="754" actId="6549"/>
        <pc:sldMkLst>
          <pc:docMk/>
          <pc:sldMk cId="3680830007" sldId="379"/>
        </pc:sldMkLst>
        <pc:spChg chg="mod">
          <ac:chgData name="Danielle" userId="e2554c37-e717-43a0-ba79-1183ca921ccd" providerId="ADAL" clId="{4DAF78EB-C3A0-4C75-A13F-FBBC895F5EE6}" dt="2020-06-02T10:05:56.547" v="706" actId="1076"/>
          <ac:spMkLst>
            <pc:docMk/>
            <pc:sldMk cId="3680830007" sldId="379"/>
            <ac:spMk id="2" creationId="{87A86369-B20B-4285-B77D-435E2DE9EB2A}"/>
          </ac:spMkLst>
        </pc:spChg>
        <pc:spChg chg="add mod">
          <ac:chgData name="Danielle" userId="e2554c37-e717-43a0-ba79-1183ca921ccd" providerId="ADAL" clId="{4DAF78EB-C3A0-4C75-A13F-FBBC895F5EE6}" dt="2020-06-02T10:04:24.835" v="679" actId="14100"/>
          <ac:spMkLst>
            <pc:docMk/>
            <pc:sldMk cId="3680830007" sldId="379"/>
            <ac:spMk id="3" creationId="{17DFA119-EDBE-453A-95F4-2DDC0D256549}"/>
          </ac:spMkLst>
        </pc:spChg>
        <pc:spChg chg="add mod">
          <ac:chgData name="Danielle" userId="e2554c37-e717-43a0-ba79-1183ca921ccd" providerId="ADAL" clId="{4DAF78EB-C3A0-4C75-A13F-FBBC895F5EE6}" dt="2020-06-02T10:05:31.549" v="695" actId="1076"/>
          <ac:spMkLst>
            <pc:docMk/>
            <pc:sldMk cId="3680830007" sldId="379"/>
            <ac:spMk id="4" creationId="{734A926B-3E4E-4A30-9AA4-A5860A1EEDD3}"/>
          </ac:spMkLst>
        </pc:spChg>
        <pc:spChg chg="del">
          <ac:chgData name="Danielle" userId="e2554c37-e717-43a0-ba79-1183ca921ccd" providerId="ADAL" clId="{4DAF78EB-C3A0-4C75-A13F-FBBC895F5EE6}" dt="2020-06-02T10:03:26.987" v="556" actId="478"/>
          <ac:spMkLst>
            <pc:docMk/>
            <pc:sldMk cId="3680830007" sldId="379"/>
            <ac:spMk id="5" creationId="{22B561E9-C757-4FF5-84A0-B041DA6E2160}"/>
          </ac:spMkLst>
        </pc:spChg>
        <pc:spChg chg="add mod">
          <ac:chgData name="Danielle" userId="e2554c37-e717-43a0-ba79-1183ca921ccd" providerId="ADAL" clId="{4DAF78EB-C3A0-4C75-A13F-FBBC895F5EE6}" dt="2020-06-02T10:05:50.793" v="703" actId="20577"/>
          <ac:spMkLst>
            <pc:docMk/>
            <pc:sldMk cId="3680830007" sldId="379"/>
            <ac:spMk id="58" creationId="{AA08788A-78A4-4E37-ADEB-1C998452CB47}"/>
          </ac:spMkLst>
        </pc:spChg>
        <pc:spChg chg="add del mod">
          <ac:chgData name="Danielle" userId="e2554c37-e717-43a0-ba79-1183ca921ccd" providerId="ADAL" clId="{4DAF78EB-C3A0-4C75-A13F-FBBC895F5EE6}" dt="2020-06-02T10:05:57.550" v="707"/>
          <ac:spMkLst>
            <pc:docMk/>
            <pc:sldMk cId="3680830007" sldId="379"/>
            <ac:spMk id="59" creationId="{F3651A3E-CCD9-470F-8392-D84BB4E75061}"/>
          </ac:spMkLst>
        </pc:spChg>
        <pc:spChg chg="add mod">
          <ac:chgData name="Danielle" userId="e2554c37-e717-43a0-ba79-1183ca921ccd" providerId="ADAL" clId="{4DAF78EB-C3A0-4C75-A13F-FBBC895F5EE6}" dt="2020-06-02T10:06:18.618" v="726" actId="1037"/>
          <ac:spMkLst>
            <pc:docMk/>
            <pc:sldMk cId="3680830007" sldId="379"/>
            <ac:spMk id="60" creationId="{613EB4C5-D645-4CFA-9DB5-F592ECB955F2}"/>
          </ac:spMkLst>
        </pc:spChg>
        <pc:spChg chg="add mod">
          <ac:chgData name="Danielle" userId="e2554c37-e717-43a0-ba79-1183ca921ccd" providerId="ADAL" clId="{4DAF78EB-C3A0-4C75-A13F-FBBC895F5EE6}" dt="2020-06-02T10:06:36.319" v="742" actId="20577"/>
          <ac:spMkLst>
            <pc:docMk/>
            <pc:sldMk cId="3680830007" sldId="379"/>
            <ac:spMk id="61" creationId="{8EC4C813-C633-4A19-8845-11979215881B}"/>
          </ac:spMkLst>
        </pc:spChg>
        <pc:spChg chg="add mod">
          <ac:chgData name="Danielle" userId="e2554c37-e717-43a0-ba79-1183ca921ccd" providerId="ADAL" clId="{4DAF78EB-C3A0-4C75-A13F-FBBC895F5EE6}" dt="2020-06-02T10:06:53.993" v="754" actId="6549"/>
          <ac:spMkLst>
            <pc:docMk/>
            <pc:sldMk cId="3680830007" sldId="379"/>
            <ac:spMk id="62" creationId="{857D9791-A208-45D2-AE97-2D419E2A9A8A}"/>
          </ac:spMkLst>
        </pc:spChg>
        <pc:graphicFrameChg chg="del">
          <ac:chgData name="Danielle" userId="e2554c37-e717-43a0-ba79-1183ca921ccd" providerId="ADAL" clId="{4DAF78EB-C3A0-4C75-A13F-FBBC895F5EE6}" dt="2020-06-02T10:03:25.076" v="555" actId="478"/>
          <ac:graphicFrameMkLst>
            <pc:docMk/>
            <pc:sldMk cId="3680830007" sldId="379"/>
            <ac:graphicFrameMk id="30138" creationId="{99D15C01-AA52-43E5-8E45-AC3A3E8F8184}"/>
          </ac:graphicFrameMkLst>
        </pc:graphicFrameChg>
      </pc:sldChg>
      <pc:sldMasterChg chg="modSldLayout">
        <pc:chgData name="Danielle" userId="e2554c37-e717-43a0-ba79-1183ca921ccd" providerId="ADAL" clId="{4DAF78EB-C3A0-4C75-A13F-FBBC895F5EE6}" dt="2020-06-02T10:02:12.542" v="550" actId="2711"/>
        <pc:sldMasterMkLst>
          <pc:docMk/>
          <pc:sldMasterMk cId="0" sldId="2147483706"/>
        </pc:sldMasterMkLst>
        <pc:sldLayoutChg chg="modSp">
          <pc:chgData name="Danielle" userId="e2554c37-e717-43a0-ba79-1183ca921ccd" providerId="ADAL" clId="{4DAF78EB-C3A0-4C75-A13F-FBBC895F5EE6}" dt="2020-06-02T10:02:12.542" v="550" actId="2711"/>
          <pc:sldLayoutMkLst>
            <pc:docMk/>
            <pc:sldMasterMk cId="0" sldId="2147483706"/>
            <pc:sldLayoutMk cId="3253826334" sldId="2147483744"/>
          </pc:sldLayoutMkLst>
          <pc:spChg chg="mod">
            <ac:chgData name="Danielle" userId="e2554c37-e717-43a0-ba79-1183ca921ccd" providerId="ADAL" clId="{4DAF78EB-C3A0-4C75-A13F-FBBC895F5EE6}" dt="2020-06-02T10:02:12.542" v="550" actId="2711"/>
            <ac:spMkLst>
              <pc:docMk/>
              <pc:sldMasterMk cId="0" sldId="2147483706"/>
              <pc:sldLayoutMk cId="3253826334" sldId="2147483744"/>
              <ac:spMk id="2" creationId="{BC9415F0-5D31-4F35-B7BE-336E89083EE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0F2D86-D73B-4FAB-8AF8-C6FADF833D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38D55-27D3-44CE-A527-E457CA3A62C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D7E758-9948-42C7-9E88-C9833D162FA6}" type="datetimeFigureOut">
              <a:rPr lang="en-GB"/>
              <a:pPr>
                <a:defRPr/>
              </a:pPr>
              <a:t>02/06/2020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50A4C8E-FC7D-439D-8CBB-E5E47A527C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8A97511-DF6B-41ED-995E-ECE135824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3387-3E25-4513-888C-83321F0ED5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24BD3-1885-4249-AE8B-6639FA1214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B0C4EC-D42A-4D37-B7C4-13BFCA9B884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52550E8-6ABF-49A3-A0E5-9533571FF0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21698648-BB94-465B-B4EA-6C71D4F509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B1E75913-B06D-4E0F-894A-0302BFB4CD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03091A2-CCAB-4B45-BE66-C552611925AF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6729E359-5B5A-4A75-BA65-BB63D26CA2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A3BBD3F4-E906-42AF-AB1A-5946871B06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5EDB883D-6FED-4322-98A1-EA3AB157A4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9959D235-6A75-40CE-86E3-BA04CE6C9EC0}" type="slidenum">
              <a:rPr lang="en-GB" altLang="en-US" sz="1200"/>
              <a:pPr/>
              <a:t>2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34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9415F0-5D31-4F35-B7BE-336E89083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51063"/>
            <a:ext cx="6913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382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:a16="http://schemas.microsoft.com/office/drawing/2014/main" id="{FC1090D0-3C96-4212-80F3-3EE4B0036466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1376363"/>
            <a:ext cx="5430837" cy="4032250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090A7982-CDB2-4821-ABE3-A92F236EAC4E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5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49263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D2870F9-C8F6-4A35-9CEC-DDFFD88EA4F3}"/>
                </a:ext>
              </a:extLst>
            </p:cNvPr>
            <p:cNvCxnSpPr/>
            <p:nvPr userDrawn="1"/>
          </p:nvCxnSpPr>
          <p:spPr bwMode="auto">
            <a:xfrm>
              <a:off x="5423185" y="3933171"/>
              <a:ext cx="432020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E7CC125-9B15-4875-B714-AA50E31BC758}"/>
                </a:ext>
              </a:extLst>
            </p:cNvPr>
            <p:cNvCxnSpPr/>
            <p:nvPr userDrawn="1"/>
          </p:nvCxnSpPr>
          <p:spPr bwMode="auto">
            <a:xfrm>
              <a:off x="6478628" y="2564678"/>
              <a:ext cx="220932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F297F3-DD50-4FF7-832A-C3BEAB4A6639}"/>
                </a:ext>
              </a:extLst>
            </p:cNvPr>
            <p:cNvCxnSpPr/>
            <p:nvPr userDrawn="1"/>
          </p:nvCxnSpPr>
          <p:spPr bwMode="auto">
            <a:xfrm>
              <a:off x="7535893" y="2564678"/>
              <a:ext cx="0" cy="136849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CB687E8-9685-4BDD-BFAC-22F9279D8B56}"/>
                </a:ext>
              </a:extLst>
            </p:cNvPr>
            <p:cNvCxnSpPr/>
            <p:nvPr userDrawn="1"/>
          </p:nvCxnSpPr>
          <p:spPr bwMode="auto">
            <a:xfrm>
              <a:off x="6671852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698754F-041A-489B-939F-31D076D2ED35}"/>
                </a:ext>
              </a:extLst>
            </p:cNvPr>
            <p:cNvCxnSpPr/>
            <p:nvPr userDrawn="1"/>
          </p:nvCxnSpPr>
          <p:spPr bwMode="auto">
            <a:xfrm>
              <a:off x="8399934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0802DFD-E0E0-425A-9542-653CA38AF290}"/>
                </a:ext>
              </a:extLst>
            </p:cNvPr>
            <p:cNvSpPr txBox="1"/>
            <p:nvPr userDrawn="1"/>
          </p:nvSpPr>
          <p:spPr>
            <a:xfrm>
              <a:off x="5614587" y="4364993"/>
              <a:ext cx="4128802" cy="338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4185F3-B785-4DA8-8EBB-C528C0F03CEB}"/>
                </a:ext>
              </a:extLst>
            </p:cNvPr>
            <p:cNvSpPr txBox="1"/>
            <p:nvPr userDrawn="1"/>
          </p:nvSpPr>
          <p:spPr>
            <a:xfrm>
              <a:off x="6478628" y="2961449"/>
              <a:ext cx="2112707" cy="5848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AC6E07C-0CA2-456A-ACDB-819D5F7DE2A2}"/>
                </a:ext>
              </a:extLst>
            </p:cNvPr>
            <p:cNvSpPr txBox="1"/>
            <p:nvPr userDrawn="1"/>
          </p:nvSpPr>
          <p:spPr>
            <a:xfrm>
              <a:off x="6394776" y="1656529"/>
              <a:ext cx="2293172" cy="5848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479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>
            <a:extLst>
              <a:ext uri="{FF2B5EF4-FFF2-40B4-BE49-F238E27FC236}">
                <a16:creationId xmlns:a16="http://schemas.microsoft.com/office/drawing/2014/main" id="{A5BB0E48-E16A-4FD1-A4FE-D0856C27F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182985"/>
            <a:ext cx="692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u="sng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2C67D7B-281A-4ECD-B04C-3F691F3B1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2191047"/>
            <a:ext cx="69119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brilliant at...</a:t>
            </a:r>
          </a:p>
          <a:p>
            <a:pPr algn="ctr" eaLnBrk="1" hangingPunct="1">
              <a:defRPr/>
            </a:pP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good at...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7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7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03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447827-FD3B-4346-AA64-AD073BFC29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2133600"/>
            <a:ext cx="42481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2000" u="sng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9" descr="bloom_taxonomy.jpg">
            <a:extLst>
              <a:ext uri="{FF2B5EF4-FFF2-40B4-BE49-F238E27FC236}">
                <a16:creationId xmlns:a16="http://schemas.microsoft.com/office/drawing/2014/main" id="{C6BFFEC8-C803-4080-ACC0-46415FBC5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14550"/>
            <a:ext cx="40243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80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877D0FE-F6CD-42FC-A4CA-08A623A63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1E0BBFF0-EF1D-4876-BE23-70D156A59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5949950"/>
            <a:ext cx="68929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2">
            <a:extLst>
              <a:ext uri="{FF2B5EF4-FFF2-40B4-BE49-F238E27FC236}">
                <a16:creationId xmlns:a16="http://schemas.microsoft.com/office/drawing/2014/main" id="{84E91DA9-F707-429F-A7D5-A7691CE80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51050" y="1095375"/>
            <a:ext cx="6904038" cy="46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D27DEB38-FDBA-4E4E-9322-F16AC7A41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0D8B0DAA-4047-432D-8EA8-CAEC4C510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17145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2">
            <a:extLst>
              <a:ext uri="{FF2B5EF4-FFF2-40B4-BE49-F238E27FC236}">
                <a16:creationId xmlns:a16="http://schemas.microsoft.com/office/drawing/2014/main" id="{91EB699F-E9A4-44DE-86BD-2B5852D98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3">
            <a:extLst>
              <a:ext uri="{FF2B5EF4-FFF2-40B4-BE49-F238E27FC236}">
                <a16:creationId xmlns:a16="http://schemas.microsoft.com/office/drawing/2014/main" id="{FDED1D35-9300-4BD3-A911-0149DEAFE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TextBox 13">
            <a:extLst>
              <a:ext uri="{FF2B5EF4-FFF2-40B4-BE49-F238E27FC236}">
                <a16:creationId xmlns:a16="http://schemas.microsoft.com/office/drawing/2014/main" id="{E4769561-74BA-4819-ACC0-0C3430672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C7E232F6-B1FE-4EDD-9C2C-34EEEAF0B4BF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Tuesday, 02 June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Box 14">
            <a:extLst>
              <a:ext uri="{FF2B5EF4-FFF2-40B4-BE49-F238E27FC236}">
                <a16:creationId xmlns:a16="http://schemas.microsoft.com/office/drawing/2014/main" id="{CA9AC4AC-78A8-46B3-B42A-B495FCB97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Histograms</a:t>
            </a:r>
          </a:p>
        </p:txBody>
      </p:sp>
      <p:sp>
        <p:nvSpPr>
          <p:cNvPr id="1035" name="TextBox 16">
            <a:extLst>
              <a:ext uri="{FF2B5EF4-FFF2-40B4-BE49-F238E27FC236}">
                <a16:creationId xmlns:a16="http://schemas.microsoft.com/office/drawing/2014/main" id="{5D04F4C3-858B-4F6F-B29D-12FE5A6D5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6026150"/>
            <a:ext cx="6918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Histogram, bar chart, area, class width, frequency, frequency density</a:t>
            </a:r>
          </a:p>
          <a:p>
            <a:pPr eaLnBrk="1" hangingPunct="1">
              <a:defRPr/>
            </a:pPr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Box 15">
            <a:extLst>
              <a:ext uri="{FF2B5EF4-FFF2-40B4-BE49-F238E27FC236}">
                <a16:creationId xmlns:a16="http://schemas.microsoft.com/office/drawing/2014/main" id="{4F3F777B-6E1A-4B82-8909-796A021B2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65225"/>
            <a:ext cx="1714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37" name="TextBox 17">
            <a:extLst>
              <a:ext uri="{FF2B5EF4-FFF2-40B4-BE49-F238E27FC236}">
                <a16:creationId xmlns:a16="http://schemas.microsoft.com/office/drawing/2014/main" id="{DAD3705F-A833-479A-9862-6BB07940B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44675"/>
            <a:ext cx="1714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draw histograms.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interpret histograms.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complete histograms using given information.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4" r:id="rId2"/>
    <p:sldLayoutId id="2147483745" r:id="rId3"/>
    <p:sldLayoutId id="2147483746" r:id="rId4"/>
    <p:sldLayoutId id="2147483742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0096E22-669B-4E2F-9F9D-3134467CE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4F9315CE-E160-4001-AC32-73056CA61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8775700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">
            <a:extLst>
              <a:ext uri="{FF2B5EF4-FFF2-40B4-BE49-F238E27FC236}">
                <a16:creationId xmlns:a16="http://schemas.microsoft.com/office/drawing/2014/main" id="{5A5E5AEA-E4A9-470E-B6AF-EDAB94DB3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>
            <a:extLst>
              <a:ext uri="{FF2B5EF4-FFF2-40B4-BE49-F238E27FC236}">
                <a16:creationId xmlns:a16="http://schemas.microsoft.com/office/drawing/2014/main" id="{41596C13-EEF9-4EA1-87C8-91C9551DA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">
            <a:extLst>
              <a:ext uri="{FF2B5EF4-FFF2-40B4-BE49-F238E27FC236}">
                <a16:creationId xmlns:a16="http://schemas.microsoft.com/office/drawing/2014/main" id="{44AE71DB-419E-4818-8BE4-30634AE44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Box 17">
            <a:extLst>
              <a:ext uri="{FF2B5EF4-FFF2-40B4-BE49-F238E27FC236}">
                <a16:creationId xmlns:a16="http://schemas.microsoft.com/office/drawing/2014/main" id="{B611BC8F-41A3-476B-A66C-1DE05EC2F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DDF26D60-DDEE-4BD4-97E4-817388A2F619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Tuesday, 02 June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Box 18">
            <a:extLst>
              <a:ext uri="{FF2B5EF4-FFF2-40B4-BE49-F238E27FC236}">
                <a16:creationId xmlns:a16="http://schemas.microsoft.com/office/drawing/2014/main" id="{39C04D7A-F67E-41B0-82B6-244F62C3F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Histograms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18CC22-05F5-47B8-A03B-AA7F16E08157}"/>
              </a:ext>
            </a:extLst>
          </p:cNvPr>
          <p:cNvSpPr/>
          <p:nvPr/>
        </p:nvSpPr>
        <p:spPr>
          <a:xfrm>
            <a:off x="855663" y="2516188"/>
            <a:ext cx="1546225" cy="10572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A9A742-0FB3-4707-9B4E-CA4556995C35}"/>
              </a:ext>
            </a:extLst>
          </p:cNvPr>
          <p:cNvSpPr/>
          <p:nvPr/>
        </p:nvSpPr>
        <p:spPr>
          <a:xfrm>
            <a:off x="1125538" y="4687888"/>
            <a:ext cx="882650" cy="14906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5A7316-43EB-4DB3-8DE0-6E6FE52535AD}"/>
              </a:ext>
            </a:extLst>
          </p:cNvPr>
          <p:cNvSpPr/>
          <p:nvPr/>
        </p:nvSpPr>
        <p:spPr>
          <a:xfrm>
            <a:off x="3463925" y="2482850"/>
            <a:ext cx="481013" cy="24828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AB1932-D2DC-45C8-A420-576EED1AD02D}"/>
              </a:ext>
            </a:extLst>
          </p:cNvPr>
          <p:cNvSpPr/>
          <p:nvPr/>
        </p:nvSpPr>
        <p:spPr>
          <a:xfrm>
            <a:off x="5611813" y="2557463"/>
            <a:ext cx="1216025" cy="92710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5FE556-C620-4B7A-A824-E6ACACB3508A}"/>
              </a:ext>
            </a:extLst>
          </p:cNvPr>
          <p:cNvSpPr/>
          <p:nvPr/>
        </p:nvSpPr>
        <p:spPr>
          <a:xfrm>
            <a:off x="5105400" y="5129213"/>
            <a:ext cx="1628775" cy="10334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B5AA56-9ECE-47B7-B79D-F6B89DED450F}"/>
              </a:ext>
            </a:extLst>
          </p:cNvPr>
          <p:cNvSpPr/>
          <p:nvPr/>
        </p:nvSpPr>
        <p:spPr>
          <a:xfrm>
            <a:off x="7869238" y="3902075"/>
            <a:ext cx="982662" cy="1501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TextBox 8">
            <a:extLst>
              <a:ext uri="{FF2B5EF4-FFF2-40B4-BE49-F238E27FC236}">
                <a16:creationId xmlns:a16="http://schemas.microsoft.com/office/drawing/2014/main" id="{300E8BB6-A593-4D3B-984D-73B861EDF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86169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000" b="1" u="sng" dirty="0"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altLang="en-US" sz="1800" dirty="0">
              <a:cs typeface="Arial" panose="020B0604020202020204" pitchFamily="34" charset="0"/>
            </a:endParaRPr>
          </a:p>
          <a:p>
            <a:pPr algn="ctr"/>
            <a:r>
              <a:rPr lang="en-GB" altLang="en-US" sz="1800" dirty="0">
                <a:cs typeface="Arial" panose="020B0604020202020204" pitchFamily="34" charset="0"/>
              </a:rPr>
              <a:t>Calculate the missing information below.</a:t>
            </a:r>
          </a:p>
        </p:txBody>
      </p:sp>
      <p:sp>
        <p:nvSpPr>
          <p:cNvPr id="8201" name="TextBox 14">
            <a:extLst>
              <a:ext uri="{FF2B5EF4-FFF2-40B4-BE49-F238E27FC236}">
                <a16:creationId xmlns:a16="http://schemas.microsoft.com/office/drawing/2014/main" id="{B7D0F9C0-97ED-4902-A361-3ABC7C07F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3" y="3578225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6 cm</a:t>
            </a:r>
          </a:p>
        </p:txBody>
      </p:sp>
      <p:sp>
        <p:nvSpPr>
          <p:cNvPr id="8202" name="TextBox 16">
            <a:extLst>
              <a:ext uri="{FF2B5EF4-FFF2-40B4-BE49-F238E27FC236}">
                <a16:creationId xmlns:a16="http://schemas.microsoft.com/office/drawing/2014/main" id="{C4CC88AE-F9EB-4E95-8C46-84EEACBBE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3911600"/>
            <a:ext cx="1640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Area = 24 cm²</a:t>
            </a:r>
          </a:p>
        </p:txBody>
      </p:sp>
      <p:sp>
        <p:nvSpPr>
          <p:cNvPr id="8203" name="TextBox 18">
            <a:extLst>
              <a:ext uri="{FF2B5EF4-FFF2-40B4-BE49-F238E27FC236}">
                <a16:creationId xmlns:a16="http://schemas.microsoft.com/office/drawing/2014/main" id="{48EFD968-F61B-49BB-9D8D-A96145974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2681288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__</a:t>
            </a:r>
          </a:p>
          <a:p>
            <a:r>
              <a:rPr lang="en-GB" altLang="en-US" sz="1800">
                <a:cs typeface="Arial" panose="020B0604020202020204" pitchFamily="34" charset="0"/>
              </a:rPr>
              <a:t>cm</a:t>
            </a:r>
          </a:p>
        </p:txBody>
      </p:sp>
      <p:sp>
        <p:nvSpPr>
          <p:cNvPr id="8204" name="TextBox 19">
            <a:extLst>
              <a:ext uri="{FF2B5EF4-FFF2-40B4-BE49-F238E27FC236}">
                <a16:creationId xmlns:a16="http://schemas.microsoft.com/office/drawing/2014/main" id="{03DA1BCC-C7AE-404C-AD7C-719BE289E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529113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8205" name="TextBox 20">
            <a:extLst>
              <a:ext uri="{FF2B5EF4-FFF2-40B4-BE49-F238E27FC236}">
                <a16:creationId xmlns:a16="http://schemas.microsoft.com/office/drawing/2014/main" id="{D9359DC6-72AA-4A63-B84F-06CA46D4C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135563"/>
            <a:ext cx="889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</a:t>
            </a:r>
          </a:p>
          <a:p>
            <a:r>
              <a:rPr lang="en-GB" altLang="en-US" sz="1800">
                <a:cs typeface="Arial" panose="020B0604020202020204" pitchFamily="34" charset="0"/>
              </a:rPr>
              <a:t>10 cm²</a:t>
            </a:r>
          </a:p>
        </p:txBody>
      </p:sp>
      <p:sp>
        <p:nvSpPr>
          <p:cNvPr id="8206" name="TextBox 21">
            <a:extLst>
              <a:ext uri="{FF2B5EF4-FFF2-40B4-BE49-F238E27FC236}">
                <a16:creationId xmlns:a16="http://schemas.microsoft.com/office/drawing/2014/main" id="{AD51E533-182F-43E5-870B-0DF846409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6178550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__ cm</a:t>
            </a:r>
          </a:p>
        </p:txBody>
      </p:sp>
      <p:sp>
        <p:nvSpPr>
          <p:cNvPr id="8207" name="TextBox 22">
            <a:extLst>
              <a:ext uri="{FF2B5EF4-FFF2-40B4-BE49-F238E27FC236}">
                <a16:creationId xmlns:a16="http://schemas.microsoft.com/office/drawing/2014/main" id="{5EAC3CEE-4B2C-491D-B0F4-C389474E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725" y="496093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1 cm</a:t>
            </a:r>
          </a:p>
        </p:txBody>
      </p:sp>
      <p:sp>
        <p:nvSpPr>
          <p:cNvPr id="8208" name="TextBox 23">
            <a:extLst>
              <a:ext uri="{FF2B5EF4-FFF2-40B4-BE49-F238E27FC236}">
                <a16:creationId xmlns:a16="http://schemas.microsoft.com/office/drawing/2014/main" id="{F9903500-57C1-45F2-8C6A-90D900D64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150" y="3741738"/>
            <a:ext cx="889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</a:t>
            </a:r>
          </a:p>
          <a:p>
            <a:r>
              <a:rPr lang="en-GB" altLang="en-US" sz="1800">
                <a:cs typeface="Arial" panose="020B0604020202020204" pitchFamily="34" charset="0"/>
              </a:rPr>
              <a:t>__ cm²</a:t>
            </a:r>
          </a:p>
        </p:txBody>
      </p:sp>
      <p:sp>
        <p:nvSpPr>
          <p:cNvPr id="8209" name="TextBox 24">
            <a:extLst>
              <a:ext uri="{FF2B5EF4-FFF2-40B4-BE49-F238E27FC236}">
                <a16:creationId xmlns:a16="http://schemas.microsoft.com/office/drawing/2014/main" id="{85683411-73C5-4D0C-98F7-CB62E573E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040" y="3387725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9 cm</a:t>
            </a:r>
          </a:p>
        </p:txBody>
      </p:sp>
      <p:sp>
        <p:nvSpPr>
          <p:cNvPr id="8210" name="TextBox 25">
            <a:extLst>
              <a:ext uri="{FF2B5EF4-FFF2-40B4-BE49-F238E27FC236}">
                <a16:creationId xmlns:a16="http://schemas.microsoft.com/office/drawing/2014/main" id="{4AF8A641-7245-47D2-8026-0D1FF222C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266223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4.2 cm</a:t>
            </a:r>
          </a:p>
        </p:txBody>
      </p:sp>
      <p:sp>
        <p:nvSpPr>
          <p:cNvPr id="8211" name="TextBox 26">
            <a:extLst>
              <a:ext uri="{FF2B5EF4-FFF2-40B4-BE49-F238E27FC236}">
                <a16:creationId xmlns:a16="http://schemas.microsoft.com/office/drawing/2014/main" id="{4850E619-13E3-4F62-9ED9-A8B2A9CA1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3530600"/>
            <a:ext cx="1640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 21 cm²</a:t>
            </a:r>
          </a:p>
        </p:txBody>
      </p:sp>
      <p:sp>
        <p:nvSpPr>
          <p:cNvPr id="8212" name="TextBox 27">
            <a:extLst>
              <a:ext uri="{FF2B5EF4-FFF2-40B4-BE49-F238E27FC236}">
                <a16:creationId xmlns:a16="http://schemas.microsoft.com/office/drawing/2014/main" id="{598966C5-5CBA-4E28-BC90-02C5A630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2130425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__ cm</a:t>
            </a:r>
          </a:p>
        </p:txBody>
      </p:sp>
      <p:sp>
        <p:nvSpPr>
          <p:cNvPr id="8213" name="TextBox 28">
            <a:extLst>
              <a:ext uri="{FF2B5EF4-FFF2-40B4-BE49-F238E27FC236}">
                <a16:creationId xmlns:a16="http://schemas.microsoft.com/office/drawing/2014/main" id="{888DD6CE-48EE-4871-8F6A-612A5ADAF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471328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8 cm</a:t>
            </a:r>
          </a:p>
        </p:txBody>
      </p:sp>
      <p:sp>
        <p:nvSpPr>
          <p:cNvPr id="8214" name="TextBox 29">
            <a:extLst>
              <a:ext uri="{FF2B5EF4-FFF2-40B4-BE49-F238E27FC236}">
                <a16:creationId xmlns:a16="http://schemas.microsoft.com/office/drawing/2014/main" id="{F7495C96-314B-4A7F-A07D-DD6BD8308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6178550"/>
            <a:ext cx="1640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 36 cm²</a:t>
            </a:r>
          </a:p>
        </p:txBody>
      </p:sp>
      <p:sp>
        <p:nvSpPr>
          <p:cNvPr id="8215" name="TextBox 30">
            <a:extLst>
              <a:ext uri="{FF2B5EF4-FFF2-40B4-BE49-F238E27FC236}">
                <a16:creationId xmlns:a16="http://schemas.microsoft.com/office/drawing/2014/main" id="{2459CEAF-8EF0-46F9-96C2-8F2C15A6A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5484813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__ cm</a:t>
            </a:r>
          </a:p>
        </p:txBody>
      </p:sp>
      <p:sp>
        <p:nvSpPr>
          <p:cNvPr id="8216" name="TextBox 31">
            <a:extLst>
              <a:ext uri="{FF2B5EF4-FFF2-40B4-BE49-F238E27FC236}">
                <a16:creationId xmlns:a16="http://schemas.microsoft.com/office/drawing/2014/main" id="{4124DA95-390E-4F5D-8025-69B965500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6400" y="5408613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8217" name="TextBox 32">
            <a:extLst>
              <a:ext uri="{FF2B5EF4-FFF2-40B4-BE49-F238E27FC236}">
                <a16:creationId xmlns:a16="http://schemas.microsoft.com/office/drawing/2014/main" id="{ED310594-6424-4449-915F-03DEEB47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175000"/>
            <a:ext cx="889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</a:t>
            </a:r>
          </a:p>
          <a:p>
            <a:r>
              <a:rPr lang="en-GB" altLang="en-US" sz="1800">
                <a:cs typeface="Arial" panose="020B0604020202020204" pitchFamily="34" charset="0"/>
              </a:rPr>
              <a:t>15 cm²</a:t>
            </a:r>
          </a:p>
        </p:txBody>
      </p:sp>
      <p:sp>
        <p:nvSpPr>
          <p:cNvPr id="8218" name="TextBox 33">
            <a:extLst>
              <a:ext uri="{FF2B5EF4-FFF2-40B4-BE49-F238E27FC236}">
                <a16:creationId xmlns:a16="http://schemas.microsoft.com/office/drawing/2014/main" id="{AC3EE60E-E1A1-402B-A2EC-142D9A46C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888" y="4513263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__ cm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>
            <a:extLst>
              <a:ext uri="{FF2B5EF4-FFF2-40B4-BE49-F238E27FC236}">
                <a16:creationId xmlns:a16="http://schemas.microsoft.com/office/drawing/2014/main" id="{BB47DDFC-97B9-4EDB-BDD7-0F025BFE8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864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b="1" u="sng">
                <a:cs typeface="Arial" panose="020B0604020202020204" pitchFamily="34" charset="0"/>
              </a:rPr>
              <a:t>Answers – Q2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DC9FB036-907A-44FA-9548-926FB852B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29" r="2109" b="63812"/>
          <a:stretch>
            <a:fillRect/>
          </a:stretch>
        </p:blipFill>
        <p:spPr bwMode="auto">
          <a:xfrm>
            <a:off x="1106488" y="1844675"/>
            <a:ext cx="693102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43B3E6A7-E746-45AA-8879-56DA847A9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864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b="1" u="sng">
                <a:cs typeface="Arial" panose="020B0604020202020204" pitchFamily="34" charset="0"/>
              </a:rPr>
              <a:t>Answers – Q3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29C944A8-507D-41FC-A348-651C7F41D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29" t="61642"/>
          <a:stretch>
            <a:fillRect/>
          </a:stretch>
        </p:blipFill>
        <p:spPr bwMode="auto">
          <a:xfrm>
            <a:off x="1150938" y="1844675"/>
            <a:ext cx="684212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66ACE461-D873-40FF-93F0-10155BDE9530}"/>
              </a:ext>
            </a:extLst>
          </p:cNvPr>
          <p:cNvGrpSpPr/>
          <p:nvPr/>
        </p:nvGrpSpPr>
        <p:grpSpPr>
          <a:xfrm>
            <a:off x="3419872" y="1873001"/>
            <a:ext cx="5400600" cy="4696174"/>
            <a:chOff x="3347864" y="1844824"/>
            <a:chExt cx="5400600" cy="4696174"/>
          </a:xfrm>
        </p:grpSpPr>
        <p:pic>
          <p:nvPicPr>
            <p:cNvPr id="17" name="Picture 16" descr="Graph Paper Loose A4 75gsm, Pack of 500 - 100103410">
              <a:extLst>
                <a:ext uri="{FF2B5EF4-FFF2-40B4-BE49-F238E27FC236}">
                  <a16:creationId xmlns:a16="http://schemas.microsoft.com/office/drawing/2014/main" id="{04751D76-7B7B-4775-AA5F-54649D9665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7" t="47362" r="26319" b="10672"/>
            <a:stretch/>
          </p:blipFill>
          <p:spPr bwMode="auto">
            <a:xfrm>
              <a:off x="3347864" y="1844824"/>
              <a:ext cx="5400600" cy="4696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E375FBD-E346-4E63-8199-0FF4B1F523B3}"/>
                </a:ext>
              </a:extLst>
            </p:cNvPr>
            <p:cNvCxnSpPr/>
            <p:nvPr/>
          </p:nvCxnSpPr>
          <p:spPr>
            <a:xfrm flipV="1">
              <a:off x="3779912" y="1916832"/>
              <a:ext cx="0" cy="417646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8FC14BF-643A-440B-BDF8-E3DBDD564C79}"/>
                </a:ext>
              </a:extLst>
            </p:cNvPr>
            <p:cNvCxnSpPr/>
            <p:nvPr/>
          </p:nvCxnSpPr>
          <p:spPr>
            <a:xfrm>
              <a:off x="3779912" y="6093296"/>
              <a:ext cx="489654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A972C14-B1FD-4173-8B4F-15F40169EFB4}"/>
              </a:ext>
            </a:extLst>
          </p:cNvPr>
          <p:cNvGrpSpPr/>
          <p:nvPr/>
        </p:nvGrpSpPr>
        <p:grpSpPr>
          <a:xfrm>
            <a:off x="3728315" y="6121473"/>
            <a:ext cx="5038474" cy="282225"/>
            <a:chOff x="1788238" y="5251824"/>
            <a:chExt cx="5038474" cy="282225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A432022-E140-4B99-A9DF-08F5FEB29C98}"/>
                </a:ext>
              </a:extLst>
            </p:cNvPr>
            <p:cNvCxnSpPr/>
            <p:nvPr/>
          </p:nvCxnSpPr>
          <p:spPr>
            <a:xfrm>
              <a:off x="1911843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D3293E-6A3F-4ADC-AFEE-0B68F547B35C}"/>
                </a:ext>
              </a:extLst>
            </p:cNvPr>
            <p:cNvCxnSpPr/>
            <p:nvPr/>
          </p:nvCxnSpPr>
          <p:spPr>
            <a:xfrm>
              <a:off x="2591569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05E60D6-B25A-4606-BFF2-E0D0C3EC6C3E}"/>
                </a:ext>
              </a:extLst>
            </p:cNvPr>
            <p:cNvCxnSpPr/>
            <p:nvPr/>
          </p:nvCxnSpPr>
          <p:spPr>
            <a:xfrm>
              <a:off x="3276614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C41B220-8D7D-413A-B405-8C194B56A873}"/>
                </a:ext>
              </a:extLst>
            </p:cNvPr>
            <p:cNvCxnSpPr/>
            <p:nvPr/>
          </p:nvCxnSpPr>
          <p:spPr>
            <a:xfrm>
              <a:off x="3956340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DE4CF5E-CD14-48AC-A44A-06F64FC9921D}"/>
                </a:ext>
              </a:extLst>
            </p:cNvPr>
            <p:cNvCxnSpPr/>
            <p:nvPr/>
          </p:nvCxnSpPr>
          <p:spPr>
            <a:xfrm>
              <a:off x="4628661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EDB5E51-C055-4C47-B775-3B70C5D54863}"/>
                </a:ext>
              </a:extLst>
            </p:cNvPr>
            <p:cNvCxnSpPr/>
            <p:nvPr/>
          </p:nvCxnSpPr>
          <p:spPr>
            <a:xfrm>
              <a:off x="5308387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0321587-46C4-4721-BCCD-19E9ED794555}"/>
                </a:ext>
              </a:extLst>
            </p:cNvPr>
            <p:cNvCxnSpPr/>
            <p:nvPr/>
          </p:nvCxnSpPr>
          <p:spPr>
            <a:xfrm>
              <a:off x="5984120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D28D40A-2B7D-44AB-9379-751C00CBB572}"/>
                </a:ext>
              </a:extLst>
            </p:cNvPr>
            <p:cNvCxnSpPr/>
            <p:nvPr/>
          </p:nvCxnSpPr>
          <p:spPr>
            <a:xfrm>
              <a:off x="6663846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6F6997-DB36-4826-A73F-727EA2158186}"/>
                </a:ext>
              </a:extLst>
            </p:cNvPr>
            <p:cNvSpPr txBox="1"/>
            <p:nvPr/>
          </p:nvSpPr>
          <p:spPr>
            <a:xfrm>
              <a:off x="1788238" y="528782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A215E1E-40C0-42D9-9621-9FD7749342B7}"/>
                </a:ext>
              </a:extLst>
            </p:cNvPr>
            <p:cNvSpPr txBox="1"/>
            <p:nvPr/>
          </p:nvSpPr>
          <p:spPr>
            <a:xfrm>
              <a:off x="2432697" y="5287827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B59BF5-486C-4DD0-8F28-445905596120}"/>
                </a:ext>
              </a:extLst>
            </p:cNvPr>
            <p:cNvSpPr txBox="1"/>
            <p:nvPr/>
          </p:nvSpPr>
          <p:spPr>
            <a:xfrm>
              <a:off x="3112422" y="5287826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85C074-B326-4D33-AC1B-A677B057169D}"/>
                </a:ext>
              </a:extLst>
            </p:cNvPr>
            <p:cNvSpPr txBox="1"/>
            <p:nvPr/>
          </p:nvSpPr>
          <p:spPr>
            <a:xfrm>
              <a:off x="3793474" y="5287825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59C4A01-7FF8-474A-B8E2-9D7743755267}"/>
                </a:ext>
              </a:extLst>
            </p:cNvPr>
            <p:cNvSpPr txBox="1"/>
            <p:nvPr/>
          </p:nvSpPr>
          <p:spPr>
            <a:xfrm>
              <a:off x="4465796" y="5287824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3923DBD-8831-4FAB-BDE9-D9BF6A22AE59}"/>
                </a:ext>
              </a:extLst>
            </p:cNvPr>
            <p:cNvSpPr txBox="1"/>
            <p:nvPr/>
          </p:nvSpPr>
          <p:spPr>
            <a:xfrm>
              <a:off x="5147607" y="5287826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7D16BF-9A7E-4090-825B-63DFBAB3B676}"/>
                </a:ext>
              </a:extLst>
            </p:cNvPr>
            <p:cNvSpPr txBox="1"/>
            <p:nvPr/>
          </p:nvSpPr>
          <p:spPr>
            <a:xfrm>
              <a:off x="5828659" y="5287825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0A148B-09FE-4875-A414-4AF4E7F6E380}"/>
                </a:ext>
              </a:extLst>
            </p:cNvPr>
            <p:cNvSpPr txBox="1"/>
            <p:nvPr/>
          </p:nvSpPr>
          <p:spPr>
            <a:xfrm>
              <a:off x="6500981" y="5287824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DC72631-CED6-4F6C-9EFB-8CFD53AEF94A}"/>
              </a:ext>
            </a:extLst>
          </p:cNvPr>
          <p:cNvGrpSpPr/>
          <p:nvPr/>
        </p:nvGrpSpPr>
        <p:grpSpPr>
          <a:xfrm>
            <a:off x="3454907" y="1926323"/>
            <a:ext cx="383247" cy="4314505"/>
            <a:chOff x="1514830" y="1056674"/>
            <a:chExt cx="383247" cy="4314505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BAD9E7D-41C5-4013-BD52-8546C0E8C2AD}"/>
                </a:ext>
              </a:extLst>
            </p:cNvPr>
            <p:cNvCxnSpPr/>
            <p:nvPr/>
          </p:nvCxnSpPr>
          <p:spPr>
            <a:xfrm rot="5400000">
              <a:off x="1862073" y="1139787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223ADCA-F325-4358-B435-78DEB135C5D5}"/>
                </a:ext>
              </a:extLst>
            </p:cNvPr>
            <p:cNvCxnSpPr/>
            <p:nvPr/>
          </p:nvCxnSpPr>
          <p:spPr>
            <a:xfrm rot="5400000">
              <a:off x="1862073" y="182483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6816AA0-C8FC-43B4-8BD7-B8F6732BF91C}"/>
                </a:ext>
              </a:extLst>
            </p:cNvPr>
            <p:cNvCxnSpPr/>
            <p:nvPr/>
          </p:nvCxnSpPr>
          <p:spPr>
            <a:xfrm rot="5400000">
              <a:off x="1862073" y="250455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B72D753-E632-40A1-A507-6AD97889A555}"/>
                </a:ext>
              </a:extLst>
            </p:cNvPr>
            <p:cNvCxnSpPr/>
            <p:nvPr/>
          </p:nvCxnSpPr>
          <p:spPr>
            <a:xfrm rot="5400000">
              <a:off x="1862073" y="3176879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479751D-8677-403D-9112-A5BE928E8B54}"/>
                </a:ext>
              </a:extLst>
            </p:cNvPr>
            <p:cNvCxnSpPr/>
            <p:nvPr/>
          </p:nvCxnSpPr>
          <p:spPr>
            <a:xfrm rot="5400000">
              <a:off x="1862073" y="3856605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F94B902-6A3E-4AF2-9E3A-D3F0FACFF53C}"/>
                </a:ext>
              </a:extLst>
            </p:cNvPr>
            <p:cNvCxnSpPr/>
            <p:nvPr/>
          </p:nvCxnSpPr>
          <p:spPr>
            <a:xfrm rot="5400000">
              <a:off x="1862073" y="453233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0B5F864-0A59-40C9-A362-57F9EA3C62B6}"/>
                </a:ext>
              </a:extLst>
            </p:cNvPr>
            <p:cNvCxnSpPr/>
            <p:nvPr/>
          </p:nvCxnSpPr>
          <p:spPr>
            <a:xfrm rot="5400000">
              <a:off x="1862073" y="521206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161C19-401D-44A2-BC02-ECE7DC84DDB8}"/>
                </a:ext>
              </a:extLst>
            </p:cNvPr>
            <p:cNvSpPr txBox="1"/>
            <p:nvPr/>
          </p:nvSpPr>
          <p:spPr>
            <a:xfrm>
              <a:off x="1620627" y="105667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E2C93A1-767C-4D28-BFBB-8B2ADBBF1729}"/>
                </a:ext>
              </a:extLst>
            </p:cNvPr>
            <p:cNvSpPr txBox="1"/>
            <p:nvPr/>
          </p:nvSpPr>
          <p:spPr>
            <a:xfrm>
              <a:off x="1514830" y="1736399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1F79D77-FF69-4EFC-B81E-850BD6F809CC}"/>
                </a:ext>
              </a:extLst>
            </p:cNvPr>
            <p:cNvSpPr txBox="1"/>
            <p:nvPr/>
          </p:nvSpPr>
          <p:spPr>
            <a:xfrm>
              <a:off x="1620629" y="241745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C0D3A13-ADB3-49F7-B0B9-272855D7AA26}"/>
                </a:ext>
              </a:extLst>
            </p:cNvPr>
            <p:cNvSpPr txBox="1"/>
            <p:nvPr/>
          </p:nvSpPr>
          <p:spPr>
            <a:xfrm>
              <a:off x="1514831" y="3089773"/>
              <a:ext cx="3609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C60160-A589-4E22-9F0F-037292DF8246}"/>
                </a:ext>
              </a:extLst>
            </p:cNvPr>
            <p:cNvSpPr txBox="1"/>
            <p:nvPr/>
          </p:nvSpPr>
          <p:spPr>
            <a:xfrm>
              <a:off x="1620628" y="377158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5977591-AA96-471F-B1F6-A375A6FEDC81}"/>
                </a:ext>
              </a:extLst>
            </p:cNvPr>
            <p:cNvSpPr txBox="1"/>
            <p:nvPr/>
          </p:nvSpPr>
          <p:spPr>
            <a:xfrm>
              <a:off x="1514830" y="4452636"/>
              <a:ext cx="3609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47BACEE-1CD9-4DE0-959B-E35E3DE14290}"/>
                </a:ext>
              </a:extLst>
            </p:cNvPr>
            <p:cNvSpPr txBox="1"/>
            <p:nvPr/>
          </p:nvSpPr>
          <p:spPr>
            <a:xfrm>
              <a:off x="1620630" y="512495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2FEAD8-E899-40ED-BD72-07E31C42C8DD}"/>
                  </a:ext>
                </a:extLst>
              </p:cNvPr>
              <p:cNvSpPr txBox="1"/>
              <p:nvPr/>
            </p:nvSpPr>
            <p:spPr>
              <a:xfrm>
                <a:off x="7327787" y="6340953"/>
                <a:ext cx="150227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taken (</a:t>
                </a:r>
                <a14:m>
                  <m:oMath xmlns:m="http://schemas.openxmlformats.org/officeDocument/2006/math">
                    <m:r>
                      <a:rPr lang="en-GB" sz="1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seconds)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2FEAD8-E899-40ED-BD72-07E31C42C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7787" y="6340953"/>
                <a:ext cx="1502271" cy="246221"/>
              </a:xfrm>
              <a:prstGeom prst="rect">
                <a:avLst/>
              </a:prstGeom>
              <a:blipFill>
                <a:blip r:embed="rId3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A1725204-0F28-4A00-BFB5-6AF0FF8FB082}"/>
              </a:ext>
            </a:extLst>
          </p:cNvPr>
          <p:cNvSpPr txBox="1"/>
          <p:nvPr/>
        </p:nvSpPr>
        <p:spPr>
          <a:xfrm rot="16200000">
            <a:off x="2827468" y="2387810"/>
            <a:ext cx="1226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Frequency density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A86369-B20B-4285-B77D-435E2DE9EB2A}"/>
              </a:ext>
            </a:extLst>
          </p:cNvPr>
          <p:cNvSpPr/>
          <p:nvPr/>
        </p:nvSpPr>
        <p:spPr>
          <a:xfrm>
            <a:off x="4531032" y="5805269"/>
            <a:ext cx="1361967" cy="3124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A86A9A8-44C3-4D8D-BA9D-BECCDA9A340B}"/>
              </a:ext>
            </a:extLst>
          </p:cNvPr>
          <p:cNvSpPr/>
          <p:nvPr/>
        </p:nvSpPr>
        <p:spPr>
          <a:xfrm>
            <a:off x="5899836" y="5013178"/>
            <a:ext cx="328345" cy="11045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1241444-A814-4E14-B6BB-23D580BBCB46}"/>
              </a:ext>
            </a:extLst>
          </p:cNvPr>
          <p:cNvSpPr/>
          <p:nvPr/>
        </p:nvSpPr>
        <p:spPr>
          <a:xfrm>
            <a:off x="6228181" y="3959422"/>
            <a:ext cx="328345" cy="21582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AB293C5-C6A8-40F8-B1B3-B1C46EB498E9}"/>
              </a:ext>
            </a:extLst>
          </p:cNvPr>
          <p:cNvSpPr/>
          <p:nvPr/>
        </p:nvSpPr>
        <p:spPr>
          <a:xfrm>
            <a:off x="6556526" y="2492896"/>
            <a:ext cx="691937" cy="36248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6158B60-E83C-404D-869A-C2BED6239365}"/>
              </a:ext>
            </a:extLst>
          </p:cNvPr>
          <p:cNvSpPr/>
          <p:nvPr/>
        </p:nvSpPr>
        <p:spPr>
          <a:xfrm>
            <a:off x="7250617" y="4509126"/>
            <a:ext cx="1361967" cy="160859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17DFA119-EDBE-453A-95F4-2DDC0D256549}"/>
              </a:ext>
            </a:extLst>
          </p:cNvPr>
          <p:cNvSpPr/>
          <p:nvPr/>
        </p:nvSpPr>
        <p:spPr>
          <a:xfrm>
            <a:off x="-295399" y="1267915"/>
            <a:ext cx="3404782" cy="1856315"/>
          </a:xfrm>
          <a:prstGeom prst="cloudCallout">
            <a:avLst>
              <a:gd name="adj1" fmla="val 50411"/>
              <a:gd name="adj2" fmla="val 7002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interpret a histogram, just remember that the frequency is given by the area of each bar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4A926B-3E4E-4A30-9AA4-A5860A1EEDD3}"/>
                  </a:ext>
                </a:extLst>
              </p:cNvPr>
              <p:cNvSpPr txBox="1"/>
              <p:nvPr/>
            </p:nvSpPr>
            <p:spPr>
              <a:xfrm>
                <a:off x="3910436" y="5428400"/>
                <a:ext cx="2111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×20=5</m:t>
                      </m:r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4A926B-3E4E-4A30-9AA4-A5860A1EE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436" y="5428400"/>
                <a:ext cx="211103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A08788A-78A4-4E37-ADEB-1C998452CB47}"/>
                  </a:ext>
                </a:extLst>
              </p:cNvPr>
              <p:cNvSpPr txBox="1"/>
              <p:nvPr/>
            </p:nvSpPr>
            <p:spPr>
              <a:xfrm>
                <a:off x="4066040" y="4894194"/>
                <a:ext cx="2111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×50=4</m:t>
                      </m:r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A08788A-78A4-4E37-ADEB-1C998452C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040" y="4894194"/>
                <a:ext cx="211103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13EB4C5-D645-4CFA-9DB5-F592ECB955F2}"/>
                  </a:ext>
                </a:extLst>
              </p:cNvPr>
              <p:cNvSpPr txBox="1"/>
              <p:nvPr/>
            </p:nvSpPr>
            <p:spPr>
              <a:xfrm>
                <a:off x="4499992" y="3932302"/>
                <a:ext cx="2111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1.6×5=8</m:t>
                      </m:r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13EB4C5-D645-4CFA-9DB5-F592ECB95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932302"/>
                <a:ext cx="211103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C4C813-C633-4A19-8845-11979215881B}"/>
                  </a:ext>
                </a:extLst>
              </p:cNvPr>
              <p:cNvSpPr txBox="1"/>
              <p:nvPr/>
            </p:nvSpPr>
            <p:spPr>
              <a:xfrm>
                <a:off x="5813159" y="2130329"/>
                <a:ext cx="2111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2.7×10=27</m:t>
                      </m:r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C4C813-C633-4A19-8845-11979215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159" y="2130329"/>
                <a:ext cx="211103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57D9791-A208-45D2-AE97-2D419E2A9A8A}"/>
                  </a:ext>
                </a:extLst>
              </p:cNvPr>
              <p:cNvSpPr txBox="1"/>
              <p:nvPr/>
            </p:nvSpPr>
            <p:spPr>
              <a:xfrm>
                <a:off x="6997466" y="4114245"/>
                <a:ext cx="2111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1.2×20=24</m:t>
                      </m:r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57D9791-A208-45D2-AE97-2D419E2A9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466" y="4114245"/>
                <a:ext cx="211103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83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8" grpId="0"/>
      <p:bldP spid="60" grpId="0"/>
      <p:bldP spid="6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E0F544DD-1C82-46A1-8056-5A7EADC8F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864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000" b="1" u="sng"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88A80C43-DF71-4B79-A3EE-FB99FB6888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5390613"/>
                  </p:ext>
                </p:extLst>
              </p:nvPr>
            </p:nvGraphicFramePr>
            <p:xfrm>
              <a:off x="215900" y="1619249"/>
              <a:ext cx="8677274" cy="237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378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4648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4648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4648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Distance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metres)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Frequency density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30&lt;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≤45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2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45&lt;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1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88A80C43-DF71-4B79-A3EE-FB99FB6888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5390613"/>
                  </p:ext>
                </p:extLst>
              </p:nvPr>
            </p:nvGraphicFramePr>
            <p:xfrm>
              <a:off x="215900" y="1619249"/>
              <a:ext cx="8677274" cy="237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378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4648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4648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4648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2" t="-1538" r="-288556" b="-5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Frequency density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2" t="-101538" r="-288556" b="-4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2" t="-198485" r="-288556" b="-3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2" t="-303077" r="-288556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2" t="-403077" r="-288556" b="-1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2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2" t="-503077" r="-288556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1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91" marR="6859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F125739-6679-49C2-8235-D0A40EDEBB1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8803337"/>
                  </p:ext>
                </p:extLst>
              </p:nvPr>
            </p:nvGraphicFramePr>
            <p:xfrm>
              <a:off x="241300" y="4221352"/>
              <a:ext cx="8651877" cy="237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312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402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402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4020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Time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hours)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Frequency density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1&lt;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≤2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2&lt;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≤4</m:t>
                              </m:r>
                            </m:oMath>
                          </a14:m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GB" sz="16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.5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4&lt;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≤7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F125739-6679-49C2-8235-D0A40EDEBB1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8803337"/>
                  </p:ext>
                </p:extLst>
              </p:nvPr>
            </p:nvGraphicFramePr>
            <p:xfrm>
              <a:off x="241300" y="4221352"/>
              <a:ext cx="8651877" cy="237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312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402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402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4020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3" t="-1538" r="-288525" b="-5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Frequency density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3" t="-101538" r="-288525" b="-4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3" t="-198485" r="-288525" b="-3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3" t="-303077" r="-288525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3" t="-403077" r="-288525" b="-1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GB" sz="16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.5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24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3" t="-503077" r="-288525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3AF641-9DDF-4E85-B689-3590E818F1B1}"/>
              </a:ext>
            </a:extLst>
          </p:cNvPr>
          <p:cNvSpPr/>
          <p:nvPr/>
        </p:nvSpPr>
        <p:spPr>
          <a:xfrm>
            <a:off x="2123728" y="1196752"/>
            <a:ext cx="67687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GB" altLang="en-US" u="sng" dirty="0">
                <a:cs typeface="Arial" panose="020B0604020202020204" pitchFamily="34" charset="0"/>
              </a:rPr>
              <a:t>Group Task 1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Look at the answered exam question you have been given and identify the errors.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  <a:sym typeface="Wingdings" panose="05000000000000000000" pitchFamily="2" charset="2"/>
              </a:rPr>
              <a:t>Can you calculate the correct answer?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D45D07-68E3-42DC-B289-46B0D5119601}"/>
              </a:ext>
            </a:extLst>
          </p:cNvPr>
          <p:cNvSpPr/>
          <p:nvPr/>
        </p:nvSpPr>
        <p:spPr>
          <a:xfrm>
            <a:off x="2123728" y="1196752"/>
            <a:ext cx="676875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GB" altLang="en-US" u="sng" dirty="0">
                <a:cs typeface="Arial" panose="020B0604020202020204" pitchFamily="34" charset="0"/>
              </a:rPr>
              <a:t>Group Task 2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Match the histograms to their corresponding tables.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There will be one table and one histogram left over. You will need to draw their corresponding histogram and table.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Put key information on the poster.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1655F3C6-4568-48AE-9F83-366A99F2B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1274763"/>
            <a:ext cx="60483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b="1" u="sng" dirty="0">
                <a:cs typeface="Arial" panose="020B0604020202020204" pitchFamily="34" charset="0"/>
              </a:rPr>
              <a:t>Plenary</a:t>
            </a:r>
            <a:endParaRPr lang="en-GB" altLang="en-US" sz="2000" b="1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dirty="0">
                <a:cs typeface="Arial" panose="020B0604020202020204" pitchFamily="34" charset="0"/>
              </a:rPr>
              <a:t> </a:t>
            </a:r>
          </a:p>
          <a:p>
            <a:pPr algn="ctr" eaLnBrk="1" hangingPunct="1"/>
            <a:r>
              <a:rPr lang="en-GB" altLang="en-US" dirty="0">
                <a:cs typeface="Arial" panose="020B0604020202020204" pitchFamily="34" charset="0"/>
              </a:rPr>
              <a:t>What are the key differences between bar chart and histograms?</a:t>
            </a:r>
          </a:p>
        </p:txBody>
      </p:sp>
      <p:pic>
        <p:nvPicPr>
          <p:cNvPr id="22531" name="Picture 3" descr="barchart.gif">
            <a:extLst>
              <a:ext uri="{FF2B5EF4-FFF2-40B4-BE49-F238E27FC236}">
                <a16:creationId xmlns:a16="http://schemas.microsoft.com/office/drawing/2014/main" id="{86B44214-8E5C-43EE-8CC9-894851603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3074988"/>
            <a:ext cx="25812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Histogram2.gif">
            <a:extLst>
              <a:ext uri="{FF2B5EF4-FFF2-40B4-BE49-F238E27FC236}">
                <a16:creationId xmlns:a16="http://schemas.microsoft.com/office/drawing/2014/main" id="{9D4312B2-6C3D-49E3-B782-65E4CC068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25" y="3284538"/>
            <a:ext cx="3024188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316195-6D93-48B5-B01B-06B79A587443}"/>
              </a:ext>
            </a:extLst>
          </p:cNvPr>
          <p:cNvSpPr/>
          <p:nvPr/>
        </p:nvSpPr>
        <p:spPr>
          <a:xfrm>
            <a:off x="855663" y="2516188"/>
            <a:ext cx="1546225" cy="10572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88D462-6A79-4B08-BB35-D27D9BF14BE2}"/>
              </a:ext>
            </a:extLst>
          </p:cNvPr>
          <p:cNvSpPr/>
          <p:nvPr/>
        </p:nvSpPr>
        <p:spPr>
          <a:xfrm>
            <a:off x="1125538" y="4687888"/>
            <a:ext cx="882650" cy="14906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9F702F-D471-4896-B99D-318F8FAFB913}"/>
              </a:ext>
            </a:extLst>
          </p:cNvPr>
          <p:cNvSpPr/>
          <p:nvPr/>
        </p:nvSpPr>
        <p:spPr>
          <a:xfrm>
            <a:off x="3463925" y="2482850"/>
            <a:ext cx="481013" cy="24828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375485-C1E1-4644-9D92-A5E57C147567}"/>
              </a:ext>
            </a:extLst>
          </p:cNvPr>
          <p:cNvSpPr/>
          <p:nvPr/>
        </p:nvSpPr>
        <p:spPr>
          <a:xfrm>
            <a:off x="5611813" y="2557463"/>
            <a:ext cx="1216025" cy="92710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4C5172-1907-4D31-AC61-A9AA9987A9D6}"/>
              </a:ext>
            </a:extLst>
          </p:cNvPr>
          <p:cNvSpPr/>
          <p:nvPr/>
        </p:nvSpPr>
        <p:spPr>
          <a:xfrm>
            <a:off x="5105400" y="5129213"/>
            <a:ext cx="1628775" cy="10334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A23B31-E3D3-493B-AC6C-D0391CA8FA05}"/>
              </a:ext>
            </a:extLst>
          </p:cNvPr>
          <p:cNvSpPr/>
          <p:nvPr/>
        </p:nvSpPr>
        <p:spPr>
          <a:xfrm>
            <a:off x="7869238" y="3902075"/>
            <a:ext cx="982662" cy="1501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8" name="TextBox 8">
            <a:extLst>
              <a:ext uri="{FF2B5EF4-FFF2-40B4-BE49-F238E27FC236}">
                <a16:creationId xmlns:a16="http://schemas.microsoft.com/office/drawing/2014/main" id="{560A0B2F-77B7-406A-A061-8BC31DE4D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8616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000" b="1" u="sng" dirty="0">
                <a:cs typeface="Arial" panose="020B0604020202020204" pitchFamily="34" charset="0"/>
              </a:rPr>
              <a:t>Answers</a:t>
            </a:r>
            <a:endParaRPr lang="en-GB" altLang="en-US" sz="2000" dirty="0">
              <a:cs typeface="Arial" panose="020B0604020202020204" pitchFamily="34" charset="0"/>
            </a:endParaRPr>
          </a:p>
        </p:txBody>
      </p:sp>
      <p:sp>
        <p:nvSpPr>
          <p:cNvPr id="10249" name="TextBox 14">
            <a:extLst>
              <a:ext uri="{FF2B5EF4-FFF2-40B4-BE49-F238E27FC236}">
                <a16:creationId xmlns:a16="http://schemas.microsoft.com/office/drawing/2014/main" id="{8CC87B47-3816-4E6E-B970-70365FE9E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3" y="3578225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6 cm</a:t>
            </a:r>
          </a:p>
        </p:txBody>
      </p:sp>
      <p:sp>
        <p:nvSpPr>
          <p:cNvPr id="10250" name="TextBox 16">
            <a:extLst>
              <a:ext uri="{FF2B5EF4-FFF2-40B4-BE49-F238E27FC236}">
                <a16:creationId xmlns:a16="http://schemas.microsoft.com/office/drawing/2014/main" id="{51CF81A2-5CC1-46AC-B065-D6F7B95FE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3911600"/>
            <a:ext cx="1640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 24 cm²</a:t>
            </a:r>
          </a:p>
        </p:txBody>
      </p:sp>
      <p:sp>
        <p:nvSpPr>
          <p:cNvPr id="10251" name="TextBox 18">
            <a:extLst>
              <a:ext uri="{FF2B5EF4-FFF2-40B4-BE49-F238E27FC236}">
                <a16:creationId xmlns:a16="http://schemas.microsoft.com/office/drawing/2014/main" id="{D719BAA6-BBFA-4048-9716-302515E11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2681288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</a:p>
          <a:p>
            <a:r>
              <a:rPr lang="en-GB" altLang="en-US" sz="1800">
                <a:cs typeface="Arial" panose="020B0604020202020204" pitchFamily="34" charset="0"/>
              </a:rPr>
              <a:t>cm</a:t>
            </a:r>
          </a:p>
        </p:txBody>
      </p:sp>
      <p:sp>
        <p:nvSpPr>
          <p:cNvPr id="10252" name="TextBox 19">
            <a:extLst>
              <a:ext uri="{FF2B5EF4-FFF2-40B4-BE49-F238E27FC236}">
                <a16:creationId xmlns:a16="http://schemas.microsoft.com/office/drawing/2014/main" id="{8787F858-5A42-4A96-ACF6-0F547468B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529113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10253" name="TextBox 20">
            <a:extLst>
              <a:ext uri="{FF2B5EF4-FFF2-40B4-BE49-F238E27FC236}">
                <a16:creationId xmlns:a16="http://schemas.microsoft.com/office/drawing/2014/main" id="{959B245B-B4D5-48A3-84E4-EC27715BD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135563"/>
            <a:ext cx="889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</a:t>
            </a:r>
          </a:p>
          <a:p>
            <a:r>
              <a:rPr lang="en-GB" altLang="en-US" sz="1800">
                <a:cs typeface="Arial" panose="020B0604020202020204" pitchFamily="34" charset="0"/>
              </a:rPr>
              <a:t>10 cm²</a:t>
            </a:r>
          </a:p>
        </p:txBody>
      </p:sp>
      <p:sp>
        <p:nvSpPr>
          <p:cNvPr id="10254" name="TextBox 21">
            <a:extLst>
              <a:ext uri="{FF2B5EF4-FFF2-40B4-BE49-F238E27FC236}">
                <a16:creationId xmlns:a16="http://schemas.microsoft.com/office/drawing/2014/main" id="{19E0DB8F-A351-4747-9FF4-0DE2845FC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6178550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2.5 </a:t>
            </a:r>
            <a:r>
              <a:rPr lang="en-GB" altLang="en-US" sz="1800">
                <a:cs typeface="Arial" panose="020B0604020202020204" pitchFamily="34" charset="0"/>
              </a:rPr>
              <a:t>cm</a:t>
            </a:r>
          </a:p>
        </p:txBody>
      </p:sp>
      <p:sp>
        <p:nvSpPr>
          <p:cNvPr id="10255" name="TextBox 22">
            <a:extLst>
              <a:ext uri="{FF2B5EF4-FFF2-40B4-BE49-F238E27FC236}">
                <a16:creationId xmlns:a16="http://schemas.microsoft.com/office/drawing/2014/main" id="{0F179DC7-1830-4737-9CB9-407CDC12C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725" y="496093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1 cm</a:t>
            </a:r>
          </a:p>
        </p:txBody>
      </p:sp>
      <p:sp>
        <p:nvSpPr>
          <p:cNvPr id="10256" name="TextBox 23">
            <a:extLst>
              <a:ext uri="{FF2B5EF4-FFF2-40B4-BE49-F238E27FC236}">
                <a16:creationId xmlns:a16="http://schemas.microsoft.com/office/drawing/2014/main" id="{A9C20683-A25F-48DD-939F-46B01BE04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150" y="3741738"/>
            <a:ext cx="870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</a:t>
            </a:r>
          </a:p>
          <a:p>
            <a:r>
              <a:rPr lang="en-GB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9 </a:t>
            </a:r>
            <a:r>
              <a:rPr lang="en-GB" altLang="en-US" sz="1800">
                <a:cs typeface="Arial" panose="020B0604020202020204" pitchFamily="34" charset="0"/>
              </a:rPr>
              <a:t>cm²</a:t>
            </a:r>
          </a:p>
        </p:txBody>
      </p:sp>
      <p:sp>
        <p:nvSpPr>
          <p:cNvPr id="10258" name="TextBox 25">
            <a:extLst>
              <a:ext uri="{FF2B5EF4-FFF2-40B4-BE49-F238E27FC236}">
                <a16:creationId xmlns:a16="http://schemas.microsoft.com/office/drawing/2014/main" id="{FF3D7F8C-EF8C-43B4-A22B-E58DCCCAA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266223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4.2 cm</a:t>
            </a:r>
          </a:p>
        </p:txBody>
      </p:sp>
      <p:sp>
        <p:nvSpPr>
          <p:cNvPr id="10259" name="TextBox 26">
            <a:extLst>
              <a:ext uri="{FF2B5EF4-FFF2-40B4-BE49-F238E27FC236}">
                <a16:creationId xmlns:a16="http://schemas.microsoft.com/office/drawing/2014/main" id="{E52A1691-FF39-4CAA-A9EE-882619042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3530600"/>
            <a:ext cx="1640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 21 cm²</a:t>
            </a:r>
          </a:p>
        </p:txBody>
      </p:sp>
      <p:sp>
        <p:nvSpPr>
          <p:cNvPr id="10260" name="TextBox 27">
            <a:extLst>
              <a:ext uri="{FF2B5EF4-FFF2-40B4-BE49-F238E27FC236}">
                <a16:creationId xmlns:a16="http://schemas.microsoft.com/office/drawing/2014/main" id="{EC1594B7-ECE7-4865-A325-7E19E4C25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2130425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5 </a:t>
            </a:r>
            <a:r>
              <a:rPr lang="en-GB" altLang="en-US" sz="1800">
                <a:cs typeface="Arial" panose="020B0604020202020204" pitchFamily="34" charset="0"/>
              </a:rPr>
              <a:t>cm</a:t>
            </a:r>
          </a:p>
        </p:txBody>
      </p:sp>
      <p:sp>
        <p:nvSpPr>
          <p:cNvPr id="10261" name="TextBox 28">
            <a:extLst>
              <a:ext uri="{FF2B5EF4-FFF2-40B4-BE49-F238E27FC236}">
                <a16:creationId xmlns:a16="http://schemas.microsoft.com/office/drawing/2014/main" id="{67BBFDDB-339F-42C3-B4FA-29B3496D5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471328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8 cm</a:t>
            </a:r>
          </a:p>
        </p:txBody>
      </p:sp>
      <p:sp>
        <p:nvSpPr>
          <p:cNvPr id="10262" name="TextBox 29">
            <a:extLst>
              <a:ext uri="{FF2B5EF4-FFF2-40B4-BE49-F238E27FC236}">
                <a16:creationId xmlns:a16="http://schemas.microsoft.com/office/drawing/2014/main" id="{9B88487C-227E-45FB-A96D-332B5146E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6178550"/>
            <a:ext cx="1640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 36 cm²</a:t>
            </a:r>
          </a:p>
        </p:txBody>
      </p:sp>
      <p:sp>
        <p:nvSpPr>
          <p:cNvPr id="10263" name="TextBox 30">
            <a:extLst>
              <a:ext uri="{FF2B5EF4-FFF2-40B4-BE49-F238E27FC236}">
                <a16:creationId xmlns:a16="http://schemas.microsoft.com/office/drawing/2014/main" id="{BA771C20-2A02-4070-8D48-3521B637F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529" y="5547796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  <a:cs typeface="Arial" panose="020B0604020202020204" pitchFamily="34" charset="0"/>
              </a:rPr>
              <a:t>4.5 </a:t>
            </a:r>
            <a:r>
              <a:rPr lang="en-GB" altLang="en-US" sz="1800" dirty="0">
                <a:cs typeface="Arial" panose="020B0604020202020204" pitchFamily="34" charset="0"/>
              </a:rPr>
              <a:t>cm</a:t>
            </a:r>
          </a:p>
        </p:txBody>
      </p:sp>
      <p:sp>
        <p:nvSpPr>
          <p:cNvPr id="10264" name="TextBox 31">
            <a:extLst>
              <a:ext uri="{FF2B5EF4-FFF2-40B4-BE49-F238E27FC236}">
                <a16:creationId xmlns:a16="http://schemas.microsoft.com/office/drawing/2014/main" id="{1490EB2D-5094-465D-9538-F2FBADE9F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6400" y="5408613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10265" name="TextBox 32">
            <a:extLst>
              <a:ext uri="{FF2B5EF4-FFF2-40B4-BE49-F238E27FC236}">
                <a16:creationId xmlns:a16="http://schemas.microsoft.com/office/drawing/2014/main" id="{EADE2CF0-A969-4CB6-851D-86E4156CB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175000"/>
            <a:ext cx="889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>
                <a:cs typeface="Arial" panose="020B0604020202020204" pitchFamily="34" charset="0"/>
              </a:rPr>
              <a:t>Area =</a:t>
            </a:r>
          </a:p>
          <a:p>
            <a:r>
              <a:rPr lang="en-GB" altLang="en-US" sz="1800">
                <a:cs typeface="Arial" panose="020B0604020202020204" pitchFamily="34" charset="0"/>
              </a:rPr>
              <a:t>15 cm²</a:t>
            </a:r>
          </a:p>
        </p:txBody>
      </p:sp>
      <p:sp>
        <p:nvSpPr>
          <p:cNvPr id="10266" name="TextBox 33">
            <a:extLst>
              <a:ext uri="{FF2B5EF4-FFF2-40B4-BE49-F238E27FC236}">
                <a16:creationId xmlns:a16="http://schemas.microsoft.com/office/drawing/2014/main" id="{6A4077E4-FE09-4BBF-847C-16091364F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963" y="4448175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5 </a:t>
            </a:r>
            <a:r>
              <a:rPr lang="en-GB" altLang="en-US" sz="1800">
                <a:cs typeface="Arial" panose="020B0604020202020204" pitchFamily="34" charset="0"/>
              </a:rPr>
              <a:t>cm</a:t>
            </a:r>
          </a:p>
        </p:txBody>
      </p:sp>
      <p:sp>
        <p:nvSpPr>
          <p:cNvPr id="27" name="TextBox 24">
            <a:extLst>
              <a:ext uri="{FF2B5EF4-FFF2-40B4-BE49-F238E27FC236}">
                <a16:creationId xmlns:a16="http://schemas.microsoft.com/office/drawing/2014/main" id="{FA58E954-FC7B-4870-895D-21A6C6D5D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040" y="3387725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9 cm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1C758F-4636-4C55-981C-9E2F6E25E922}"/>
              </a:ext>
            </a:extLst>
          </p:cNvPr>
          <p:cNvSpPr/>
          <p:nvPr/>
        </p:nvSpPr>
        <p:spPr>
          <a:xfrm>
            <a:off x="3131840" y="3861048"/>
            <a:ext cx="4752528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9784B8-CD47-49B1-B283-6BFAD6E9BBCA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800" b="0" i="0" u="sng" dirty="0">
                    <a:cs typeface="Arial" panose="020B0604020202020204" pitchFamily="34" charset="0"/>
                  </a:rPr>
                  <a:t>Notes</a:t>
                </a:r>
              </a:p>
              <a:p>
                <a:endParaRPr lang="en-GB" sz="1800" dirty="0">
                  <a:cs typeface="Arial" panose="020B0604020202020204" pitchFamily="34" charset="0"/>
                </a:endParaRPr>
              </a:p>
              <a:p>
                <a:r>
                  <a:rPr lang="en-GB" sz="1800" b="0" i="0" dirty="0">
                    <a:cs typeface="Arial" panose="020B0604020202020204" pitchFamily="34" charset="0"/>
                  </a:rPr>
                  <a:t>A histogram looks similar to a bar chart, but instead of the frequency being represented by the </a:t>
                </a:r>
                <a:r>
                  <a:rPr lang="en-GB" sz="1800" b="1" i="0" dirty="0">
                    <a:cs typeface="Arial" panose="020B0604020202020204" pitchFamily="34" charset="0"/>
                  </a:rPr>
                  <a:t>height</a:t>
                </a:r>
                <a:r>
                  <a:rPr lang="en-GB" sz="1800" b="0" i="0" dirty="0">
                    <a:cs typeface="Arial" panose="020B0604020202020204" pitchFamily="34" charset="0"/>
                  </a:rPr>
                  <a:t> of each bar, it’s represented by the </a:t>
                </a:r>
                <a:r>
                  <a:rPr lang="en-GB" sz="1800" b="1" i="0" dirty="0">
                    <a:cs typeface="Arial" panose="020B0604020202020204" pitchFamily="34" charset="0"/>
                  </a:rPr>
                  <a:t>area</a:t>
                </a:r>
                <a:r>
                  <a:rPr lang="en-GB" sz="1800" b="0" i="0" dirty="0">
                    <a:cs typeface="Arial" panose="020B0604020202020204" pitchFamily="34" charset="0"/>
                  </a:rPr>
                  <a:t> of each bar.</a:t>
                </a:r>
              </a:p>
              <a:p>
                <a:endParaRPr lang="en-GB" sz="1800" dirty="0">
                  <a:cs typeface="Arial" panose="020B0604020202020204" pitchFamily="34" charset="0"/>
                </a:endParaRPr>
              </a:p>
              <a:p>
                <a:r>
                  <a:rPr lang="en-GB" sz="1800" b="0" i="0" dirty="0">
                    <a:cs typeface="Arial" panose="020B0604020202020204" pitchFamily="34" charset="0"/>
                  </a:rPr>
                  <a:t>The vertical axis is labelled </a:t>
                </a:r>
                <a:r>
                  <a:rPr lang="en-GB" sz="1800" b="1" i="0" dirty="0">
                    <a:cs typeface="Arial" panose="020B0604020202020204" pitchFamily="34" charset="0"/>
                  </a:rPr>
                  <a:t>frequency density</a:t>
                </a:r>
                <a:r>
                  <a:rPr lang="en-GB" sz="1800" b="0" i="0" dirty="0">
                    <a:cs typeface="Arial" panose="020B0604020202020204" pitchFamily="34" charset="0"/>
                  </a:rPr>
                  <a:t>.</a:t>
                </a:r>
              </a:p>
              <a:p>
                <a:endParaRPr lang="en-GB" sz="1800" dirty="0">
                  <a:cs typeface="Arial" panose="020B0604020202020204" pitchFamily="34" charset="0"/>
                </a:endParaRPr>
              </a:p>
              <a:p>
                <a:r>
                  <a:rPr lang="en-GB" sz="1800" b="0" i="0" dirty="0">
                    <a:cs typeface="Arial" panose="020B0604020202020204" pitchFamily="34" charset="0"/>
                  </a:rPr>
                  <a:t>When working with histograms, we need to use this formula:</a:t>
                </a:r>
              </a:p>
              <a:p>
                <a:endParaRPr lang="en-GB" sz="1800" b="0" i="0" dirty="0">
                  <a:cs typeface="Arial" panose="020B0604020202020204" pitchFamily="34" charset="0"/>
                </a:endParaRPr>
              </a:p>
              <a:p>
                <a:pPr algn="ctr"/>
                <a:r>
                  <a:rPr lang="en-GB" sz="1800" dirty="0"/>
                  <a:t>Frequency = class width </a:t>
                </a:r>
                <a14:m>
                  <m:oMath xmlns:m="http://schemas.openxmlformats.org/officeDocument/2006/math">
                    <m:r>
                      <a:rPr lang="en-GB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800" dirty="0"/>
                  <a:t> frequency density</a:t>
                </a:r>
              </a:p>
              <a:p>
                <a:endParaRPr lang="en-GB" sz="1800" dirty="0"/>
              </a:p>
              <a:p>
                <a:r>
                  <a:rPr lang="en-GB" sz="1800" dirty="0"/>
                  <a:t>Like with all formulae, we can rearrange it to find other information too.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9784B8-CD47-49B1-B283-6BFAD6E9B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970318"/>
              </a:xfrm>
              <a:prstGeom prst="rect">
                <a:avLst/>
              </a:prstGeom>
              <a:blipFill>
                <a:blip r:embed="rId2"/>
                <a:stretch>
                  <a:fillRect l="-720" t="-922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805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138" name="Group 442">
                <a:extLst>
                  <a:ext uri="{FF2B5EF4-FFF2-40B4-BE49-F238E27FC236}">
                    <a16:creationId xmlns:a16="http://schemas.microsoft.com/office/drawing/2014/main" id="{99D15C01-AA52-43E5-8E45-AC3A3E8F81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133975"/>
                  </p:ext>
                </p:extLst>
              </p:nvPr>
            </p:nvGraphicFramePr>
            <p:xfrm>
              <a:off x="395536" y="1965868"/>
              <a:ext cx="2808312" cy="2255220"/>
            </p:xfrm>
            <a:graphic>
              <a:graphicData uri="http://schemas.openxmlformats.org/drawingml/2006/table">
                <a:tbl>
                  <a:tblPr/>
                  <a:tblGrid>
                    <a:gridCol w="1380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8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36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taken (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seconds)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≤35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35&lt;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138" name="Group 442">
                <a:extLst>
                  <a:ext uri="{FF2B5EF4-FFF2-40B4-BE49-F238E27FC236}">
                    <a16:creationId xmlns:a16="http://schemas.microsoft.com/office/drawing/2014/main" id="{99D15C01-AA52-43E5-8E45-AC3A3E8F81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133975"/>
                  </p:ext>
                </p:extLst>
              </p:nvPr>
            </p:nvGraphicFramePr>
            <p:xfrm>
              <a:off x="395536" y="1965868"/>
              <a:ext cx="2808312" cy="2255220"/>
            </p:xfrm>
            <a:graphic>
              <a:graphicData uri="http://schemas.openxmlformats.org/drawingml/2006/table">
                <a:tbl>
                  <a:tblPr/>
                  <a:tblGrid>
                    <a:gridCol w="1380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8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90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3158" r="-104405" b="-30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178182" r="-104405" b="-4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273214" r="-104405" b="-316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380000" r="-104405" b="-2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480000" r="-104405" b="-1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580000" r="-104405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2B561E9-C757-4FF5-84A0-B041DA6E2160}"/>
              </a:ext>
            </a:extLst>
          </p:cNvPr>
          <p:cNvSpPr txBox="1"/>
          <p:nvPr/>
        </p:nvSpPr>
        <p:spPr>
          <a:xfrm>
            <a:off x="251520" y="112474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dirty="0"/>
              <a:t>Example</a:t>
            </a:r>
          </a:p>
          <a:p>
            <a:r>
              <a:rPr lang="en-GB" sz="1800" dirty="0"/>
              <a:t>Draw a histogram to show time taken to complete a task.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138" name="Group 442">
                <a:extLst>
                  <a:ext uri="{FF2B5EF4-FFF2-40B4-BE49-F238E27FC236}">
                    <a16:creationId xmlns:a16="http://schemas.microsoft.com/office/drawing/2014/main" id="{99D15C01-AA52-43E5-8E45-AC3A3E8F818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5536" y="1965868"/>
              <a:ext cx="2808312" cy="2255220"/>
            </p:xfrm>
            <a:graphic>
              <a:graphicData uri="http://schemas.openxmlformats.org/drawingml/2006/table">
                <a:tbl>
                  <a:tblPr/>
                  <a:tblGrid>
                    <a:gridCol w="1380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8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36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taken (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seconds)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≤35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35&lt;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138" name="Group 442">
                <a:extLst>
                  <a:ext uri="{FF2B5EF4-FFF2-40B4-BE49-F238E27FC236}">
                    <a16:creationId xmlns:a16="http://schemas.microsoft.com/office/drawing/2014/main" id="{99D15C01-AA52-43E5-8E45-AC3A3E8F818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5536" y="1965868"/>
              <a:ext cx="2808312" cy="2255220"/>
            </p:xfrm>
            <a:graphic>
              <a:graphicData uri="http://schemas.openxmlformats.org/drawingml/2006/table">
                <a:tbl>
                  <a:tblPr/>
                  <a:tblGrid>
                    <a:gridCol w="1380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8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90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3158" r="-104405" b="-30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178182" r="-104405" b="-4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273214" r="-104405" b="-316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380000" r="-104405" b="-2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480000" r="-104405" b="-1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580000" r="-104405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2B561E9-C757-4FF5-84A0-B041DA6E2160}"/>
              </a:ext>
            </a:extLst>
          </p:cNvPr>
          <p:cNvSpPr txBox="1"/>
          <p:nvPr/>
        </p:nvSpPr>
        <p:spPr>
          <a:xfrm>
            <a:off x="251520" y="112474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dirty="0"/>
              <a:t>Example</a:t>
            </a:r>
          </a:p>
          <a:p>
            <a:r>
              <a:rPr lang="en-GB" sz="1800" dirty="0"/>
              <a:t>Draw a histogram to show time taken to complete a task.</a:t>
            </a:r>
          </a:p>
        </p:txBody>
      </p:sp>
      <p:graphicFrame>
        <p:nvGraphicFramePr>
          <p:cNvPr id="4" name="Group 442">
            <a:extLst>
              <a:ext uri="{FF2B5EF4-FFF2-40B4-BE49-F238E27FC236}">
                <a16:creationId xmlns:a16="http://schemas.microsoft.com/office/drawing/2014/main" id="{A66BE277-06FF-4D7D-9961-66169ED65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02204"/>
              </p:ext>
            </p:extLst>
          </p:nvPr>
        </p:nvGraphicFramePr>
        <p:xfrm>
          <a:off x="3203848" y="1965868"/>
          <a:ext cx="2808312" cy="2255220"/>
        </p:xfrm>
        <a:graphic>
          <a:graphicData uri="http://schemas.openxmlformats.org/drawingml/2006/table">
            <a:tbl>
              <a:tblPr/>
              <a:tblGrid>
                <a:gridCol w="1380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width</a:t>
                      </a: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density</a:t>
                      </a: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96D5525-2FFF-4DAA-A85C-727F942491CD}"/>
              </a:ext>
            </a:extLst>
          </p:cNvPr>
          <p:cNvSpPr txBox="1"/>
          <p:nvPr/>
        </p:nvSpPr>
        <p:spPr>
          <a:xfrm>
            <a:off x="3563888" y="256490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F69C58-ECB8-49E6-82D8-F934479A03FC}"/>
              </a:ext>
            </a:extLst>
          </p:cNvPr>
          <p:cNvSpPr txBox="1"/>
          <p:nvPr/>
        </p:nvSpPr>
        <p:spPr>
          <a:xfrm>
            <a:off x="3563888" y="290345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C661E-138A-4BF2-8994-A7CCB8650215}"/>
              </a:ext>
            </a:extLst>
          </p:cNvPr>
          <p:cNvSpPr txBox="1"/>
          <p:nvPr/>
        </p:nvSpPr>
        <p:spPr>
          <a:xfrm>
            <a:off x="3563888" y="324201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E1047D-ED54-40AE-A6B9-F29EB11756FF}"/>
              </a:ext>
            </a:extLst>
          </p:cNvPr>
          <p:cNvSpPr txBox="1"/>
          <p:nvPr/>
        </p:nvSpPr>
        <p:spPr>
          <a:xfrm>
            <a:off x="3563888" y="356227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F930C8-DE0D-48FC-9020-64DEEE9B1890}"/>
              </a:ext>
            </a:extLst>
          </p:cNvPr>
          <p:cNvSpPr txBox="1"/>
          <p:nvPr/>
        </p:nvSpPr>
        <p:spPr>
          <a:xfrm>
            <a:off x="3563888" y="3900827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11B53B-8D87-484B-A914-A41FDC5CF8A4}"/>
              </a:ext>
            </a:extLst>
          </p:cNvPr>
          <p:cNvSpPr txBox="1"/>
          <p:nvPr/>
        </p:nvSpPr>
        <p:spPr>
          <a:xfrm>
            <a:off x="4860032" y="256490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0.25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1BC57E-A30B-4DDB-B2EE-6372906D6FEB}"/>
              </a:ext>
            </a:extLst>
          </p:cNvPr>
          <p:cNvSpPr txBox="1"/>
          <p:nvPr/>
        </p:nvSpPr>
        <p:spPr>
          <a:xfrm>
            <a:off x="4860032" y="290345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0.8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0828A7-8141-45AA-A7DD-1FC3DC97338C}"/>
              </a:ext>
            </a:extLst>
          </p:cNvPr>
          <p:cNvSpPr txBox="1"/>
          <p:nvPr/>
        </p:nvSpPr>
        <p:spPr>
          <a:xfrm>
            <a:off x="4860032" y="324201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1.6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34210C-D97E-455B-B677-0ABAD8D128BD}"/>
              </a:ext>
            </a:extLst>
          </p:cNvPr>
          <p:cNvSpPr txBox="1"/>
          <p:nvPr/>
        </p:nvSpPr>
        <p:spPr>
          <a:xfrm>
            <a:off x="4860032" y="3562273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2.7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B9F05F-D95F-4BA0-A937-1C4AB3A8590D}"/>
              </a:ext>
            </a:extLst>
          </p:cNvPr>
          <p:cNvSpPr txBox="1"/>
          <p:nvPr/>
        </p:nvSpPr>
        <p:spPr>
          <a:xfrm>
            <a:off x="4860032" y="390082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1.2</a:t>
            </a:r>
          </a:p>
        </p:txBody>
      </p:sp>
    </p:spTree>
    <p:extLst>
      <p:ext uri="{BB962C8B-B14F-4D97-AF65-F5344CB8AC3E}">
        <p14:creationId xmlns:p14="http://schemas.microsoft.com/office/powerpoint/2010/main" val="8396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138" name="Group 442">
                <a:extLst>
                  <a:ext uri="{FF2B5EF4-FFF2-40B4-BE49-F238E27FC236}">
                    <a16:creationId xmlns:a16="http://schemas.microsoft.com/office/drawing/2014/main" id="{99D15C01-AA52-43E5-8E45-AC3A3E8F81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090011"/>
                  </p:ext>
                </p:extLst>
              </p:nvPr>
            </p:nvGraphicFramePr>
            <p:xfrm>
              <a:off x="395536" y="1965868"/>
              <a:ext cx="2808312" cy="2255220"/>
            </p:xfrm>
            <a:graphic>
              <a:graphicData uri="http://schemas.openxmlformats.org/drawingml/2006/table">
                <a:tbl>
                  <a:tblPr/>
                  <a:tblGrid>
                    <a:gridCol w="1380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8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36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taken (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seconds)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density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0.25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≤35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0.8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35&lt;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1.6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1.2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138" name="Group 442">
                <a:extLst>
                  <a:ext uri="{FF2B5EF4-FFF2-40B4-BE49-F238E27FC236}">
                    <a16:creationId xmlns:a16="http://schemas.microsoft.com/office/drawing/2014/main" id="{99D15C01-AA52-43E5-8E45-AC3A3E8F81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090011"/>
                  </p:ext>
                </p:extLst>
              </p:nvPr>
            </p:nvGraphicFramePr>
            <p:xfrm>
              <a:off x="395536" y="1965868"/>
              <a:ext cx="2808312" cy="2255220"/>
            </p:xfrm>
            <a:graphic>
              <a:graphicData uri="http://schemas.openxmlformats.org/drawingml/2006/table">
                <a:tbl>
                  <a:tblPr/>
                  <a:tblGrid>
                    <a:gridCol w="1380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8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90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3158" r="-104405" b="-30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density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178182" r="-104405" b="-4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0.25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273214" r="-104405" b="-316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0.8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380000" r="-104405" b="-2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1.6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480000" r="-104405" b="-1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580000" r="-104405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1.2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2B561E9-C757-4FF5-84A0-B041DA6E2160}"/>
              </a:ext>
            </a:extLst>
          </p:cNvPr>
          <p:cNvSpPr txBox="1"/>
          <p:nvPr/>
        </p:nvSpPr>
        <p:spPr>
          <a:xfrm>
            <a:off x="251520" y="112474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dirty="0"/>
              <a:t>Example</a:t>
            </a:r>
          </a:p>
          <a:p>
            <a:r>
              <a:rPr lang="en-GB" sz="1800" dirty="0"/>
              <a:t>Draw a histogram to show time taken to complete a task.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BC3190AC-FD61-4B79-8ABD-5771AAE2C9E8}"/>
              </a:ext>
            </a:extLst>
          </p:cNvPr>
          <p:cNvSpPr/>
          <p:nvPr/>
        </p:nvSpPr>
        <p:spPr>
          <a:xfrm>
            <a:off x="-180528" y="4509120"/>
            <a:ext cx="2448272" cy="1008112"/>
          </a:xfrm>
          <a:prstGeom prst="wedgeEllipseCallout">
            <a:avLst>
              <a:gd name="adj1" fmla="val 62625"/>
              <a:gd name="adj2" fmla="val -461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 both axes with continuous scales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6ACE461-D873-40FF-93F0-10155BDE9530}"/>
              </a:ext>
            </a:extLst>
          </p:cNvPr>
          <p:cNvGrpSpPr/>
          <p:nvPr/>
        </p:nvGrpSpPr>
        <p:grpSpPr>
          <a:xfrm>
            <a:off x="3419872" y="1873001"/>
            <a:ext cx="5400600" cy="4696174"/>
            <a:chOff x="3347864" y="1844824"/>
            <a:chExt cx="5400600" cy="4696174"/>
          </a:xfrm>
        </p:grpSpPr>
        <p:pic>
          <p:nvPicPr>
            <p:cNvPr id="17" name="Picture 16" descr="Graph Paper Loose A4 75gsm, Pack of 500 - 100103410">
              <a:extLst>
                <a:ext uri="{FF2B5EF4-FFF2-40B4-BE49-F238E27FC236}">
                  <a16:creationId xmlns:a16="http://schemas.microsoft.com/office/drawing/2014/main" id="{04751D76-7B7B-4775-AA5F-54649D9665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7" t="47362" r="26319" b="10672"/>
            <a:stretch/>
          </p:blipFill>
          <p:spPr bwMode="auto">
            <a:xfrm>
              <a:off x="3347864" y="1844824"/>
              <a:ext cx="5400600" cy="4696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E375FBD-E346-4E63-8199-0FF4B1F523B3}"/>
                </a:ext>
              </a:extLst>
            </p:cNvPr>
            <p:cNvCxnSpPr/>
            <p:nvPr/>
          </p:nvCxnSpPr>
          <p:spPr>
            <a:xfrm flipV="1">
              <a:off x="3779912" y="1916832"/>
              <a:ext cx="0" cy="417646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8FC14BF-643A-440B-BDF8-E3DBDD564C79}"/>
                </a:ext>
              </a:extLst>
            </p:cNvPr>
            <p:cNvCxnSpPr/>
            <p:nvPr/>
          </p:nvCxnSpPr>
          <p:spPr>
            <a:xfrm>
              <a:off x="3779912" y="6093296"/>
              <a:ext cx="489654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A972C14-B1FD-4173-8B4F-15F40169EFB4}"/>
              </a:ext>
            </a:extLst>
          </p:cNvPr>
          <p:cNvGrpSpPr/>
          <p:nvPr/>
        </p:nvGrpSpPr>
        <p:grpSpPr>
          <a:xfrm>
            <a:off x="3728315" y="6121473"/>
            <a:ext cx="5038474" cy="282225"/>
            <a:chOff x="1788238" y="5251824"/>
            <a:chExt cx="5038474" cy="282225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A432022-E140-4B99-A9DF-08F5FEB29C98}"/>
                </a:ext>
              </a:extLst>
            </p:cNvPr>
            <p:cNvCxnSpPr/>
            <p:nvPr/>
          </p:nvCxnSpPr>
          <p:spPr>
            <a:xfrm>
              <a:off x="1911843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D3293E-6A3F-4ADC-AFEE-0B68F547B35C}"/>
                </a:ext>
              </a:extLst>
            </p:cNvPr>
            <p:cNvCxnSpPr/>
            <p:nvPr/>
          </p:nvCxnSpPr>
          <p:spPr>
            <a:xfrm>
              <a:off x="2591569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05E60D6-B25A-4606-BFF2-E0D0C3EC6C3E}"/>
                </a:ext>
              </a:extLst>
            </p:cNvPr>
            <p:cNvCxnSpPr/>
            <p:nvPr/>
          </p:nvCxnSpPr>
          <p:spPr>
            <a:xfrm>
              <a:off x="3276614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C41B220-8D7D-413A-B405-8C194B56A873}"/>
                </a:ext>
              </a:extLst>
            </p:cNvPr>
            <p:cNvCxnSpPr/>
            <p:nvPr/>
          </p:nvCxnSpPr>
          <p:spPr>
            <a:xfrm>
              <a:off x="3956340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DE4CF5E-CD14-48AC-A44A-06F64FC9921D}"/>
                </a:ext>
              </a:extLst>
            </p:cNvPr>
            <p:cNvCxnSpPr/>
            <p:nvPr/>
          </p:nvCxnSpPr>
          <p:spPr>
            <a:xfrm>
              <a:off x="4628661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EDB5E51-C055-4C47-B775-3B70C5D54863}"/>
                </a:ext>
              </a:extLst>
            </p:cNvPr>
            <p:cNvCxnSpPr/>
            <p:nvPr/>
          </p:nvCxnSpPr>
          <p:spPr>
            <a:xfrm>
              <a:off x="5308387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0321587-46C4-4721-BCCD-19E9ED794555}"/>
                </a:ext>
              </a:extLst>
            </p:cNvPr>
            <p:cNvCxnSpPr/>
            <p:nvPr/>
          </p:nvCxnSpPr>
          <p:spPr>
            <a:xfrm>
              <a:off x="5984120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D28D40A-2B7D-44AB-9379-751C00CBB572}"/>
                </a:ext>
              </a:extLst>
            </p:cNvPr>
            <p:cNvCxnSpPr/>
            <p:nvPr/>
          </p:nvCxnSpPr>
          <p:spPr>
            <a:xfrm>
              <a:off x="6663846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6F6997-DB36-4826-A73F-727EA2158186}"/>
                </a:ext>
              </a:extLst>
            </p:cNvPr>
            <p:cNvSpPr txBox="1"/>
            <p:nvPr/>
          </p:nvSpPr>
          <p:spPr>
            <a:xfrm>
              <a:off x="1788238" y="528782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A215E1E-40C0-42D9-9621-9FD7749342B7}"/>
                </a:ext>
              </a:extLst>
            </p:cNvPr>
            <p:cNvSpPr txBox="1"/>
            <p:nvPr/>
          </p:nvSpPr>
          <p:spPr>
            <a:xfrm>
              <a:off x="2432697" y="5287827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B59BF5-486C-4DD0-8F28-445905596120}"/>
                </a:ext>
              </a:extLst>
            </p:cNvPr>
            <p:cNvSpPr txBox="1"/>
            <p:nvPr/>
          </p:nvSpPr>
          <p:spPr>
            <a:xfrm>
              <a:off x="3112422" y="5287826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85C074-B326-4D33-AC1B-A677B057169D}"/>
                </a:ext>
              </a:extLst>
            </p:cNvPr>
            <p:cNvSpPr txBox="1"/>
            <p:nvPr/>
          </p:nvSpPr>
          <p:spPr>
            <a:xfrm>
              <a:off x="3793474" y="5287825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59C4A01-7FF8-474A-B8E2-9D7743755267}"/>
                </a:ext>
              </a:extLst>
            </p:cNvPr>
            <p:cNvSpPr txBox="1"/>
            <p:nvPr/>
          </p:nvSpPr>
          <p:spPr>
            <a:xfrm>
              <a:off x="4465796" y="5287824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3923DBD-8831-4FAB-BDE9-D9BF6A22AE59}"/>
                </a:ext>
              </a:extLst>
            </p:cNvPr>
            <p:cNvSpPr txBox="1"/>
            <p:nvPr/>
          </p:nvSpPr>
          <p:spPr>
            <a:xfrm>
              <a:off x="5147607" y="5287826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7D16BF-9A7E-4090-825B-63DFBAB3B676}"/>
                </a:ext>
              </a:extLst>
            </p:cNvPr>
            <p:cNvSpPr txBox="1"/>
            <p:nvPr/>
          </p:nvSpPr>
          <p:spPr>
            <a:xfrm>
              <a:off x="5828659" y="5287825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0A148B-09FE-4875-A414-4AF4E7F6E380}"/>
                </a:ext>
              </a:extLst>
            </p:cNvPr>
            <p:cNvSpPr txBox="1"/>
            <p:nvPr/>
          </p:nvSpPr>
          <p:spPr>
            <a:xfrm>
              <a:off x="6500981" y="5287824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DC72631-CED6-4F6C-9EFB-8CFD53AEF94A}"/>
              </a:ext>
            </a:extLst>
          </p:cNvPr>
          <p:cNvGrpSpPr/>
          <p:nvPr/>
        </p:nvGrpSpPr>
        <p:grpSpPr>
          <a:xfrm>
            <a:off x="3454907" y="1926323"/>
            <a:ext cx="383247" cy="4314505"/>
            <a:chOff x="1514830" y="1056674"/>
            <a:chExt cx="383247" cy="4314505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BAD9E7D-41C5-4013-BD52-8546C0E8C2AD}"/>
                </a:ext>
              </a:extLst>
            </p:cNvPr>
            <p:cNvCxnSpPr/>
            <p:nvPr/>
          </p:nvCxnSpPr>
          <p:spPr>
            <a:xfrm rot="5400000">
              <a:off x="1862073" y="1139787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223ADCA-F325-4358-B435-78DEB135C5D5}"/>
                </a:ext>
              </a:extLst>
            </p:cNvPr>
            <p:cNvCxnSpPr/>
            <p:nvPr/>
          </p:nvCxnSpPr>
          <p:spPr>
            <a:xfrm rot="5400000">
              <a:off x="1862073" y="182483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6816AA0-C8FC-43B4-8BD7-B8F6732BF91C}"/>
                </a:ext>
              </a:extLst>
            </p:cNvPr>
            <p:cNvCxnSpPr/>
            <p:nvPr/>
          </p:nvCxnSpPr>
          <p:spPr>
            <a:xfrm rot="5400000">
              <a:off x="1862073" y="250455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B72D753-E632-40A1-A507-6AD97889A555}"/>
                </a:ext>
              </a:extLst>
            </p:cNvPr>
            <p:cNvCxnSpPr/>
            <p:nvPr/>
          </p:nvCxnSpPr>
          <p:spPr>
            <a:xfrm rot="5400000">
              <a:off x="1862073" y="3176879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479751D-8677-403D-9112-A5BE928E8B54}"/>
                </a:ext>
              </a:extLst>
            </p:cNvPr>
            <p:cNvCxnSpPr/>
            <p:nvPr/>
          </p:nvCxnSpPr>
          <p:spPr>
            <a:xfrm rot="5400000">
              <a:off x="1862073" y="3856605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F94B902-6A3E-4AF2-9E3A-D3F0FACFF53C}"/>
                </a:ext>
              </a:extLst>
            </p:cNvPr>
            <p:cNvCxnSpPr/>
            <p:nvPr/>
          </p:nvCxnSpPr>
          <p:spPr>
            <a:xfrm rot="5400000">
              <a:off x="1862073" y="453233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0B5F864-0A59-40C9-A362-57F9EA3C62B6}"/>
                </a:ext>
              </a:extLst>
            </p:cNvPr>
            <p:cNvCxnSpPr/>
            <p:nvPr/>
          </p:nvCxnSpPr>
          <p:spPr>
            <a:xfrm rot="5400000">
              <a:off x="1862073" y="521206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161C19-401D-44A2-BC02-ECE7DC84DDB8}"/>
                </a:ext>
              </a:extLst>
            </p:cNvPr>
            <p:cNvSpPr txBox="1"/>
            <p:nvPr/>
          </p:nvSpPr>
          <p:spPr>
            <a:xfrm>
              <a:off x="1620627" y="105667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E2C93A1-767C-4D28-BFBB-8B2ADBBF1729}"/>
                </a:ext>
              </a:extLst>
            </p:cNvPr>
            <p:cNvSpPr txBox="1"/>
            <p:nvPr/>
          </p:nvSpPr>
          <p:spPr>
            <a:xfrm>
              <a:off x="1514830" y="1736399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1F79D77-FF69-4EFC-B81E-850BD6F809CC}"/>
                </a:ext>
              </a:extLst>
            </p:cNvPr>
            <p:cNvSpPr txBox="1"/>
            <p:nvPr/>
          </p:nvSpPr>
          <p:spPr>
            <a:xfrm>
              <a:off x="1620629" y="241745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C0D3A13-ADB3-49F7-B0B9-272855D7AA26}"/>
                </a:ext>
              </a:extLst>
            </p:cNvPr>
            <p:cNvSpPr txBox="1"/>
            <p:nvPr/>
          </p:nvSpPr>
          <p:spPr>
            <a:xfrm>
              <a:off x="1514831" y="3089773"/>
              <a:ext cx="3609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C60160-A589-4E22-9F0F-037292DF8246}"/>
                </a:ext>
              </a:extLst>
            </p:cNvPr>
            <p:cNvSpPr txBox="1"/>
            <p:nvPr/>
          </p:nvSpPr>
          <p:spPr>
            <a:xfrm>
              <a:off x="1620628" y="377158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5977591-AA96-471F-B1F6-A375A6FEDC81}"/>
                </a:ext>
              </a:extLst>
            </p:cNvPr>
            <p:cNvSpPr txBox="1"/>
            <p:nvPr/>
          </p:nvSpPr>
          <p:spPr>
            <a:xfrm>
              <a:off x="1514830" y="4452636"/>
              <a:ext cx="3609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47BACEE-1CD9-4DE0-959B-E35E3DE14290}"/>
                </a:ext>
              </a:extLst>
            </p:cNvPr>
            <p:cNvSpPr txBox="1"/>
            <p:nvPr/>
          </p:nvSpPr>
          <p:spPr>
            <a:xfrm>
              <a:off x="1620630" y="512495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2FEAD8-E899-40ED-BD72-07E31C42C8DD}"/>
                  </a:ext>
                </a:extLst>
              </p:cNvPr>
              <p:cNvSpPr txBox="1"/>
              <p:nvPr/>
            </p:nvSpPr>
            <p:spPr>
              <a:xfrm>
                <a:off x="7327787" y="6340953"/>
                <a:ext cx="150227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taken (</a:t>
                </a:r>
                <a14:m>
                  <m:oMath xmlns:m="http://schemas.openxmlformats.org/officeDocument/2006/math">
                    <m:r>
                      <a:rPr lang="en-GB" sz="1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seconds)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2FEAD8-E899-40ED-BD72-07E31C42C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7787" y="6340953"/>
                <a:ext cx="1502271" cy="246221"/>
              </a:xfrm>
              <a:prstGeom prst="rect">
                <a:avLst/>
              </a:prstGeom>
              <a:blipFill>
                <a:blip r:embed="rId4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A1725204-0F28-4A00-BFB5-6AF0FF8FB082}"/>
              </a:ext>
            </a:extLst>
          </p:cNvPr>
          <p:cNvSpPr txBox="1"/>
          <p:nvPr/>
        </p:nvSpPr>
        <p:spPr>
          <a:xfrm rot="16200000">
            <a:off x="2827468" y="2387810"/>
            <a:ext cx="1226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Frequency density</a:t>
            </a:r>
          </a:p>
        </p:txBody>
      </p:sp>
    </p:spTree>
    <p:extLst>
      <p:ext uri="{BB962C8B-B14F-4D97-AF65-F5344CB8AC3E}">
        <p14:creationId xmlns:p14="http://schemas.microsoft.com/office/powerpoint/2010/main" val="23752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138" name="Group 442">
                <a:extLst>
                  <a:ext uri="{FF2B5EF4-FFF2-40B4-BE49-F238E27FC236}">
                    <a16:creationId xmlns:a16="http://schemas.microsoft.com/office/drawing/2014/main" id="{99D15C01-AA52-43E5-8E45-AC3A3E8F818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5536" y="1965868"/>
              <a:ext cx="2808312" cy="2255220"/>
            </p:xfrm>
            <a:graphic>
              <a:graphicData uri="http://schemas.openxmlformats.org/drawingml/2006/table">
                <a:tbl>
                  <a:tblPr/>
                  <a:tblGrid>
                    <a:gridCol w="1380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8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36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taken (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seconds)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density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0.25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≤35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0.8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35&lt;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1.6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50&lt;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1.2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138" name="Group 442">
                <a:extLst>
                  <a:ext uri="{FF2B5EF4-FFF2-40B4-BE49-F238E27FC236}">
                    <a16:creationId xmlns:a16="http://schemas.microsoft.com/office/drawing/2014/main" id="{99D15C01-AA52-43E5-8E45-AC3A3E8F818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5536" y="1965868"/>
              <a:ext cx="2808312" cy="2255220"/>
            </p:xfrm>
            <a:graphic>
              <a:graphicData uri="http://schemas.openxmlformats.org/drawingml/2006/table">
                <a:tbl>
                  <a:tblPr/>
                  <a:tblGrid>
                    <a:gridCol w="1380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8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90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3158" r="-104405" b="-30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density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178182" r="-104405" b="-4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0.25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273214" r="-104405" b="-316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0.8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380000" r="-104405" b="-2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1.6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480000" r="-104405" b="-1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2.7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52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41" t="-580000" r="-104405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1.2</a:t>
                          </a:r>
                        </a:p>
                      </a:txBody>
                      <a:tcPr marL="91429" marR="91429" marT="45695" marB="45695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CD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2B561E9-C757-4FF5-84A0-B041DA6E2160}"/>
              </a:ext>
            </a:extLst>
          </p:cNvPr>
          <p:cNvSpPr txBox="1"/>
          <p:nvPr/>
        </p:nvSpPr>
        <p:spPr>
          <a:xfrm>
            <a:off x="251520" y="112474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dirty="0"/>
              <a:t>Example</a:t>
            </a:r>
          </a:p>
          <a:p>
            <a:r>
              <a:rPr lang="en-GB" sz="1800" dirty="0"/>
              <a:t>Draw a histogram to show time taken to complete a task.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6ACE461-D873-40FF-93F0-10155BDE9530}"/>
              </a:ext>
            </a:extLst>
          </p:cNvPr>
          <p:cNvGrpSpPr/>
          <p:nvPr/>
        </p:nvGrpSpPr>
        <p:grpSpPr>
          <a:xfrm>
            <a:off x="3419872" y="1873001"/>
            <a:ext cx="5400600" cy="4696174"/>
            <a:chOff x="3347864" y="1844824"/>
            <a:chExt cx="5400600" cy="4696174"/>
          </a:xfrm>
        </p:grpSpPr>
        <p:pic>
          <p:nvPicPr>
            <p:cNvPr id="17" name="Picture 16" descr="Graph Paper Loose A4 75gsm, Pack of 500 - 100103410">
              <a:extLst>
                <a:ext uri="{FF2B5EF4-FFF2-40B4-BE49-F238E27FC236}">
                  <a16:creationId xmlns:a16="http://schemas.microsoft.com/office/drawing/2014/main" id="{04751D76-7B7B-4775-AA5F-54649D9665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7" t="47362" r="26319" b="10672"/>
            <a:stretch/>
          </p:blipFill>
          <p:spPr bwMode="auto">
            <a:xfrm>
              <a:off x="3347864" y="1844824"/>
              <a:ext cx="5400600" cy="4696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E375FBD-E346-4E63-8199-0FF4B1F523B3}"/>
                </a:ext>
              </a:extLst>
            </p:cNvPr>
            <p:cNvCxnSpPr/>
            <p:nvPr/>
          </p:nvCxnSpPr>
          <p:spPr>
            <a:xfrm flipV="1">
              <a:off x="3779912" y="1916832"/>
              <a:ext cx="0" cy="417646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8FC14BF-643A-440B-BDF8-E3DBDD564C79}"/>
                </a:ext>
              </a:extLst>
            </p:cNvPr>
            <p:cNvCxnSpPr/>
            <p:nvPr/>
          </p:nvCxnSpPr>
          <p:spPr>
            <a:xfrm>
              <a:off x="3779912" y="6093296"/>
              <a:ext cx="489654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A972C14-B1FD-4173-8B4F-15F40169EFB4}"/>
              </a:ext>
            </a:extLst>
          </p:cNvPr>
          <p:cNvGrpSpPr/>
          <p:nvPr/>
        </p:nvGrpSpPr>
        <p:grpSpPr>
          <a:xfrm>
            <a:off x="3728315" y="6121473"/>
            <a:ext cx="5038474" cy="282225"/>
            <a:chOff x="1788238" y="5251824"/>
            <a:chExt cx="5038474" cy="282225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A432022-E140-4B99-A9DF-08F5FEB29C98}"/>
                </a:ext>
              </a:extLst>
            </p:cNvPr>
            <p:cNvCxnSpPr/>
            <p:nvPr/>
          </p:nvCxnSpPr>
          <p:spPr>
            <a:xfrm>
              <a:off x="1911843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D3293E-6A3F-4ADC-AFEE-0B68F547B35C}"/>
                </a:ext>
              </a:extLst>
            </p:cNvPr>
            <p:cNvCxnSpPr/>
            <p:nvPr/>
          </p:nvCxnSpPr>
          <p:spPr>
            <a:xfrm>
              <a:off x="2591569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05E60D6-B25A-4606-BFF2-E0D0C3EC6C3E}"/>
                </a:ext>
              </a:extLst>
            </p:cNvPr>
            <p:cNvCxnSpPr/>
            <p:nvPr/>
          </p:nvCxnSpPr>
          <p:spPr>
            <a:xfrm>
              <a:off x="3276614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C41B220-8D7D-413A-B405-8C194B56A873}"/>
                </a:ext>
              </a:extLst>
            </p:cNvPr>
            <p:cNvCxnSpPr/>
            <p:nvPr/>
          </p:nvCxnSpPr>
          <p:spPr>
            <a:xfrm>
              <a:off x="3956340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DE4CF5E-CD14-48AC-A44A-06F64FC9921D}"/>
                </a:ext>
              </a:extLst>
            </p:cNvPr>
            <p:cNvCxnSpPr/>
            <p:nvPr/>
          </p:nvCxnSpPr>
          <p:spPr>
            <a:xfrm>
              <a:off x="4628661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EDB5E51-C055-4C47-B775-3B70C5D54863}"/>
                </a:ext>
              </a:extLst>
            </p:cNvPr>
            <p:cNvCxnSpPr/>
            <p:nvPr/>
          </p:nvCxnSpPr>
          <p:spPr>
            <a:xfrm>
              <a:off x="5308387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0321587-46C4-4721-BCCD-19E9ED794555}"/>
                </a:ext>
              </a:extLst>
            </p:cNvPr>
            <p:cNvCxnSpPr/>
            <p:nvPr/>
          </p:nvCxnSpPr>
          <p:spPr>
            <a:xfrm>
              <a:off x="5984120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D28D40A-2B7D-44AB-9379-751C00CBB572}"/>
                </a:ext>
              </a:extLst>
            </p:cNvPr>
            <p:cNvCxnSpPr/>
            <p:nvPr/>
          </p:nvCxnSpPr>
          <p:spPr>
            <a:xfrm>
              <a:off x="6663846" y="525182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6F6997-DB36-4826-A73F-727EA2158186}"/>
                </a:ext>
              </a:extLst>
            </p:cNvPr>
            <p:cNvSpPr txBox="1"/>
            <p:nvPr/>
          </p:nvSpPr>
          <p:spPr>
            <a:xfrm>
              <a:off x="1788238" y="528782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A215E1E-40C0-42D9-9621-9FD7749342B7}"/>
                </a:ext>
              </a:extLst>
            </p:cNvPr>
            <p:cNvSpPr txBox="1"/>
            <p:nvPr/>
          </p:nvSpPr>
          <p:spPr>
            <a:xfrm>
              <a:off x="2432697" y="5287827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B59BF5-486C-4DD0-8F28-445905596120}"/>
                </a:ext>
              </a:extLst>
            </p:cNvPr>
            <p:cNvSpPr txBox="1"/>
            <p:nvPr/>
          </p:nvSpPr>
          <p:spPr>
            <a:xfrm>
              <a:off x="3112422" y="5287826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885C074-B326-4D33-AC1B-A677B057169D}"/>
                </a:ext>
              </a:extLst>
            </p:cNvPr>
            <p:cNvSpPr txBox="1"/>
            <p:nvPr/>
          </p:nvSpPr>
          <p:spPr>
            <a:xfrm>
              <a:off x="3793474" y="5287825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59C4A01-7FF8-474A-B8E2-9D7743755267}"/>
                </a:ext>
              </a:extLst>
            </p:cNvPr>
            <p:cNvSpPr txBox="1"/>
            <p:nvPr/>
          </p:nvSpPr>
          <p:spPr>
            <a:xfrm>
              <a:off x="4465796" y="5287824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3923DBD-8831-4FAB-BDE9-D9BF6A22AE59}"/>
                </a:ext>
              </a:extLst>
            </p:cNvPr>
            <p:cNvSpPr txBox="1"/>
            <p:nvPr/>
          </p:nvSpPr>
          <p:spPr>
            <a:xfrm>
              <a:off x="5147607" y="5287826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7D16BF-9A7E-4090-825B-63DFBAB3B676}"/>
                </a:ext>
              </a:extLst>
            </p:cNvPr>
            <p:cNvSpPr txBox="1"/>
            <p:nvPr/>
          </p:nvSpPr>
          <p:spPr>
            <a:xfrm>
              <a:off x="5828659" y="5287825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0A148B-09FE-4875-A414-4AF4E7F6E380}"/>
                </a:ext>
              </a:extLst>
            </p:cNvPr>
            <p:cNvSpPr txBox="1"/>
            <p:nvPr/>
          </p:nvSpPr>
          <p:spPr>
            <a:xfrm>
              <a:off x="6500981" y="5287824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DC72631-CED6-4F6C-9EFB-8CFD53AEF94A}"/>
              </a:ext>
            </a:extLst>
          </p:cNvPr>
          <p:cNvGrpSpPr/>
          <p:nvPr/>
        </p:nvGrpSpPr>
        <p:grpSpPr>
          <a:xfrm>
            <a:off x="3454907" y="1926323"/>
            <a:ext cx="383247" cy="4314505"/>
            <a:chOff x="1514830" y="1056674"/>
            <a:chExt cx="383247" cy="4314505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BAD9E7D-41C5-4013-BD52-8546C0E8C2AD}"/>
                </a:ext>
              </a:extLst>
            </p:cNvPr>
            <p:cNvCxnSpPr/>
            <p:nvPr/>
          </p:nvCxnSpPr>
          <p:spPr>
            <a:xfrm rot="5400000">
              <a:off x="1862073" y="1139787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223ADCA-F325-4358-B435-78DEB135C5D5}"/>
                </a:ext>
              </a:extLst>
            </p:cNvPr>
            <p:cNvCxnSpPr/>
            <p:nvPr/>
          </p:nvCxnSpPr>
          <p:spPr>
            <a:xfrm rot="5400000">
              <a:off x="1862073" y="182483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6816AA0-C8FC-43B4-8BD7-B8F6732BF91C}"/>
                </a:ext>
              </a:extLst>
            </p:cNvPr>
            <p:cNvCxnSpPr/>
            <p:nvPr/>
          </p:nvCxnSpPr>
          <p:spPr>
            <a:xfrm rot="5400000">
              <a:off x="1862073" y="250455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B72D753-E632-40A1-A507-6AD97889A555}"/>
                </a:ext>
              </a:extLst>
            </p:cNvPr>
            <p:cNvCxnSpPr/>
            <p:nvPr/>
          </p:nvCxnSpPr>
          <p:spPr>
            <a:xfrm rot="5400000">
              <a:off x="1862073" y="3176879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479751D-8677-403D-9112-A5BE928E8B54}"/>
                </a:ext>
              </a:extLst>
            </p:cNvPr>
            <p:cNvCxnSpPr/>
            <p:nvPr/>
          </p:nvCxnSpPr>
          <p:spPr>
            <a:xfrm rot="5400000">
              <a:off x="1862073" y="3856605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F94B902-6A3E-4AF2-9E3A-D3F0FACFF53C}"/>
                </a:ext>
              </a:extLst>
            </p:cNvPr>
            <p:cNvCxnSpPr/>
            <p:nvPr/>
          </p:nvCxnSpPr>
          <p:spPr>
            <a:xfrm rot="5400000">
              <a:off x="1862073" y="453233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0B5F864-0A59-40C9-A362-57F9EA3C62B6}"/>
                </a:ext>
              </a:extLst>
            </p:cNvPr>
            <p:cNvCxnSpPr/>
            <p:nvPr/>
          </p:nvCxnSpPr>
          <p:spPr>
            <a:xfrm rot="5400000">
              <a:off x="1862073" y="5212064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161C19-401D-44A2-BC02-ECE7DC84DDB8}"/>
                </a:ext>
              </a:extLst>
            </p:cNvPr>
            <p:cNvSpPr txBox="1"/>
            <p:nvPr/>
          </p:nvSpPr>
          <p:spPr>
            <a:xfrm>
              <a:off x="1620627" y="105667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E2C93A1-767C-4D28-BFBB-8B2ADBBF1729}"/>
                </a:ext>
              </a:extLst>
            </p:cNvPr>
            <p:cNvSpPr txBox="1"/>
            <p:nvPr/>
          </p:nvSpPr>
          <p:spPr>
            <a:xfrm>
              <a:off x="1514830" y="1736399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1F79D77-FF69-4EFC-B81E-850BD6F809CC}"/>
                </a:ext>
              </a:extLst>
            </p:cNvPr>
            <p:cNvSpPr txBox="1"/>
            <p:nvPr/>
          </p:nvSpPr>
          <p:spPr>
            <a:xfrm>
              <a:off x="1620629" y="241745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C0D3A13-ADB3-49F7-B0B9-272855D7AA26}"/>
                </a:ext>
              </a:extLst>
            </p:cNvPr>
            <p:cNvSpPr txBox="1"/>
            <p:nvPr/>
          </p:nvSpPr>
          <p:spPr>
            <a:xfrm>
              <a:off x="1514831" y="3089773"/>
              <a:ext cx="3609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C60160-A589-4E22-9F0F-037292DF8246}"/>
                </a:ext>
              </a:extLst>
            </p:cNvPr>
            <p:cNvSpPr txBox="1"/>
            <p:nvPr/>
          </p:nvSpPr>
          <p:spPr>
            <a:xfrm>
              <a:off x="1620628" y="377158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5977591-AA96-471F-B1F6-A375A6FEDC81}"/>
                </a:ext>
              </a:extLst>
            </p:cNvPr>
            <p:cNvSpPr txBox="1"/>
            <p:nvPr/>
          </p:nvSpPr>
          <p:spPr>
            <a:xfrm>
              <a:off x="1514830" y="4452636"/>
              <a:ext cx="3609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47BACEE-1CD9-4DE0-959B-E35E3DE14290}"/>
                </a:ext>
              </a:extLst>
            </p:cNvPr>
            <p:cNvSpPr txBox="1"/>
            <p:nvPr/>
          </p:nvSpPr>
          <p:spPr>
            <a:xfrm>
              <a:off x="1620630" y="512495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2FEAD8-E899-40ED-BD72-07E31C42C8DD}"/>
                  </a:ext>
                </a:extLst>
              </p:cNvPr>
              <p:cNvSpPr txBox="1"/>
              <p:nvPr/>
            </p:nvSpPr>
            <p:spPr>
              <a:xfrm>
                <a:off x="7327787" y="6340953"/>
                <a:ext cx="150227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taken (</a:t>
                </a:r>
                <a14:m>
                  <m:oMath xmlns:m="http://schemas.openxmlformats.org/officeDocument/2006/math">
                    <m:r>
                      <a:rPr lang="en-GB" sz="1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seconds)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2FEAD8-E899-40ED-BD72-07E31C42C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7787" y="6340953"/>
                <a:ext cx="1502271" cy="246221"/>
              </a:xfrm>
              <a:prstGeom prst="rect">
                <a:avLst/>
              </a:prstGeom>
              <a:blipFill>
                <a:blip r:embed="rId4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A1725204-0F28-4A00-BFB5-6AF0FF8FB082}"/>
              </a:ext>
            </a:extLst>
          </p:cNvPr>
          <p:cNvSpPr txBox="1"/>
          <p:nvPr/>
        </p:nvSpPr>
        <p:spPr>
          <a:xfrm rot="16200000">
            <a:off x="2827468" y="2387810"/>
            <a:ext cx="1226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Frequency density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A86369-B20B-4285-B77D-435E2DE9EB2A}"/>
              </a:ext>
            </a:extLst>
          </p:cNvPr>
          <p:cNvSpPr/>
          <p:nvPr/>
        </p:nvSpPr>
        <p:spPr>
          <a:xfrm>
            <a:off x="4531032" y="5805269"/>
            <a:ext cx="1361967" cy="3124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A86A9A8-44C3-4D8D-BA9D-BECCDA9A340B}"/>
              </a:ext>
            </a:extLst>
          </p:cNvPr>
          <p:cNvSpPr/>
          <p:nvPr/>
        </p:nvSpPr>
        <p:spPr>
          <a:xfrm>
            <a:off x="5899836" y="5013178"/>
            <a:ext cx="328345" cy="11045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1241444-A814-4E14-B6BB-23D580BBCB46}"/>
              </a:ext>
            </a:extLst>
          </p:cNvPr>
          <p:cNvSpPr/>
          <p:nvPr/>
        </p:nvSpPr>
        <p:spPr>
          <a:xfrm>
            <a:off x="6228181" y="3959422"/>
            <a:ext cx="328345" cy="21582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AB293C5-C6A8-40F8-B1B3-B1C46EB498E9}"/>
              </a:ext>
            </a:extLst>
          </p:cNvPr>
          <p:cNvSpPr/>
          <p:nvPr/>
        </p:nvSpPr>
        <p:spPr>
          <a:xfrm>
            <a:off x="6556526" y="2492896"/>
            <a:ext cx="691937" cy="36248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6158B60-E83C-404D-869A-C2BED6239365}"/>
              </a:ext>
            </a:extLst>
          </p:cNvPr>
          <p:cNvSpPr/>
          <p:nvPr/>
        </p:nvSpPr>
        <p:spPr>
          <a:xfrm>
            <a:off x="7250617" y="4509126"/>
            <a:ext cx="1361967" cy="160859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6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32D13CDC-83FC-46A8-AF73-4EF5EF753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864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b="1" u="sng">
                <a:cs typeface="Arial" panose="020B0604020202020204" pitchFamily="34" charset="0"/>
              </a:rPr>
              <a:t>Answers – Q1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F061B62-879C-4A77-BCAE-5D776077C5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9" t="31944" r="58450" b="31287"/>
          <a:stretch>
            <a:fillRect/>
          </a:stretch>
        </p:blipFill>
        <p:spPr bwMode="auto">
          <a:xfrm>
            <a:off x="1295400" y="1916113"/>
            <a:ext cx="6553200" cy="425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 JEDI MASTER</Template>
  <TotalTime>3094</TotalTime>
  <Words>692</Words>
  <Application>Microsoft Office PowerPoint</Application>
  <PresentationFormat>On-screen Show (4:3)</PresentationFormat>
  <Paragraphs>254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Microsoft YaHei</vt:lpstr>
      <vt:lpstr>Calibri</vt:lpstr>
      <vt:lpstr>Comic Sans MS</vt:lpstr>
      <vt:lpstr>Wingdings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Walnut Cottage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Withington</dc:creator>
  <cp:lastModifiedBy>Danielle Moosajee</cp:lastModifiedBy>
  <cp:revision>133</cp:revision>
  <dcterms:created xsi:type="dcterms:W3CDTF">2001-07-11T14:34:29Z</dcterms:created>
  <dcterms:modified xsi:type="dcterms:W3CDTF">2020-06-02T10:13:39Z</dcterms:modified>
</cp:coreProperties>
</file>