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258" r:id="rId3"/>
    <p:sldId id="267" r:id="rId4"/>
    <p:sldId id="260" r:id="rId5"/>
    <p:sldId id="262" r:id="rId6"/>
    <p:sldId id="269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2E451B-3155-4004-A733-21D469633715}" v="648" dt="2021-06-13T19:29:40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E59B5D2E-976D-4304-8022-00776338469A}"/>
    <pc:docChg chg="undo custSel addSld delSld modSld modMainMaster">
      <pc:chgData name="Danielle" userId="e2554c37-e717-43a0-ba79-1183ca921ccd" providerId="ADAL" clId="{E59B5D2E-976D-4304-8022-00776338469A}" dt="2020-07-17T20:01:58.988" v="349" actId="20577"/>
      <pc:docMkLst>
        <pc:docMk/>
      </pc:docMkLst>
      <pc:sldChg chg="delSp modSp mod">
        <pc:chgData name="Danielle" userId="e2554c37-e717-43a0-ba79-1183ca921ccd" providerId="ADAL" clId="{E59B5D2E-976D-4304-8022-00776338469A}" dt="2020-07-17T19:43:09.224" v="50" actId="255"/>
        <pc:sldMkLst>
          <pc:docMk/>
          <pc:sldMk cId="800853933" sldId="258"/>
        </pc:sldMkLst>
        <pc:spChg chg="del mod">
          <ac:chgData name="Danielle" userId="e2554c37-e717-43a0-ba79-1183ca921ccd" providerId="ADAL" clId="{E59B5D2E-976D-4304-8022-00776338469A}" dt="2020-07-17T19:41:23.881" v="20" actId="478"/>
          <ac:spMkLst>
            <pc:docMk/>
            <pc:sldMk cId="800853933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1:31.355" v="26" actId="20577"/>
          <ac:spMkLst>
            <pc:docMk/>
            <pc:sldMk cId="800853933" sldId="258"/>
            <ac:spMk id="10" creationId="{00000000-0000-0000-0000-000000000000}"/>
          </ac:spMkLst>
        </pc:spChg>
        <pc:graphicFrameChg chg="mod modGraphic">
          <ac:chgData name="Danielle" userId="e2554c37-e717-43a0-ba79-1183ca921ccd" providerId="ADAL" clId="{E59B5D2E-976D-4304-8022-00776338469A}" dt="2020-07-17T19:43:09.224" v="50" actId="255"/>
          <ac:graphicFrameMkLst>
            <pc:docMk/>
            <pc:sldMk cId="800853933" sldId="258"/>
            <ac:graphicFrameMk id="8" creationId="{00000000-0000-0000-0000-000000000000}"/>
          </ac:graphicFrameMkLst>
        </pc:graphicFrameChg>
      </pc:sldChg>
      <pc:sldChg chg="del">
        <pc:chgData name="Danielle" userId="e2554c37-e717-43a0-ba79-1183ca921ccd" providerId="ADAL" clId="{E59B5D2E-976D-4304-8022-00776338469A}" dt="2020-07-17T19:44:08.264" v="73" actId="47"/>
        <pc:sldMkLst>
          <pc:docMk/>
          <pc:sldMk cId="3298478823" sldId="259"/>
        </pc:sldMkLst>
      </pc:sldChg>
      <pc:sldChg chg="modSp mod">
        <pc:chgData name="Danielle" userId="e2554c37-e717-43a0-ba79-1183ca921ccd" providerId="ADAL" clId="{E59B5D2E-976D-4304-8022-00776338469A}" dt="2020-07-17T19:46:13.220" v="133" actId="20577"/>
        <pc:sldMkLst>
          <pc:docMk/>
          <pc:sldMk cId="2495878198" sldId="260"/>
        </pc:sldMkLst>
        <pc:spChg chg="mod">
          <ac:chgData name="Danielle" userId="e2554c37-e717-43a0-ba79-1183ca921ccd" providerId="ADAL" clId="{E59B5D2E-976D-4304-8022-00776338469A}" dt="2020-07-17T19:44:46.196" v="86"/>
          <ac:spMkLst>
            <pc:docMk/>
            <pc:sldMk cId="2495878198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5:40.479" v="113" actId="20577"/>
          <ac:spMkLst>
            <pc:docMk/>
            <pc:sldMk cId="2495878198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5:03.843" v="100"/>
          <ac:spMkLst>
            <pc:docMk/>
            <pc:sldMk cId="2495878198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5:49.730" v="116"/>
          <ac:spMkLst>
            <pc:docMk/>
            <pc:sldMk cId="2495878198" sldId="260"/>
            <ac:spMk id="6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4:38.145" v="80"/>
          <ac:spMkLst>
            <pc:docMk/>
            <pc:sldMk cId="2495878198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5:36.801" v="111" actId="1037"/>
          <ac:spMkLst>
            <pc:docMk/>
            <pc:sldMk cId="2495878198" sldId="260"/>
            <ac:spMk id="8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4:43.309" v="85"/>
          <ac:spMkLst>
            <pc:docMk/>
            <pc:sldMk cId="2495878198" sldId="260"/>
            <ac:spMk id="9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5:36.801" v="111" actId="1037"/>
          <ac:spMkLst>
            <pc:docMk/>
            <pc:sldMk cId="2495878198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4:48.495" v="87"/>
          <ac:spMkLst>
            <pc:docMk/>
            <pc:sldMk cId="2495878198" sldId="260"/>
            <ac:spMk id="11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6:13.220" v="133" actId="20577"/>
          <ac:spMkLst>
            <pc:docMk/>
            <pc:sldMk cId="2495878198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4:53.002" v="92"/>
          <ac:spMkLst>
            <pc:docMk/>
            <pc:sldMk cId="2495878198" sldId="260"/>
            <ac:spMk id="13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6:10.054" v="132" actId="1037"/>
          <ac:spMkLst>
            <pc:docMk/>
            <pc:sldMk cId="2495878198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4:57.544" v="97"/>
          <ac:spMkLst>
            <pc:docMk/>
            <pc:sldMk cId="2495878198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6:10.054" v="132" actId="1037"/>
          <ac:spMkLst>
            <pc:docMk/>
            <pc:sldMk cId="2495878198" sldId="260"/>
            <ac:spMk id="16" creationId="{00000000-0000-0000-0000-000000000000}"/>
          </ac:spMkLst>
        </pc:spChg>
      </pc:sldChg>
      <pc:sldChg chg="addSp delSp modSp mod modClrScheme chgLayout modNotesTx">
        <pc:chgData name="Danielle" userId="e2554c37-e717-43a0-ba79-1183ca921ccd" providerId="ADAL" clId="{E59B5D2E-976D-4304-8022-00776338469A}" dt="2020-07-17T20:01:46.234" v="313" actId="20577"/>
        <pc:sldMkLst>
          <pc:docMk/>
          <pc:sldMk cId="1931969353" sldId="263"/>
        </pc:sldMkLst>
        <pc:spChg chg="del mod ord">
          <ac:chgData name="Danielle" userId="e2554c37-e717-43a0-ba79-1183ca921ccd" providerId="ADAL" clId="{E59B5D2E-976D-4304-8022-00776338469A}" dt="2020-07-17T20:00:33.277" v="283" actId="478"/>
          <ac:spMkLst>
            <pc:docMk/>
            <pc:sldMk cId="1931969353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20:00:29.620" v="282" actId="113"/>
          <ac:spMkLst>
            <pc:docMk/>
            <pc:sldMk cId="1931969353" sldId="263"/>
            <ac:spMk id="5" creationId="{00000000-0000-0000-0000-000000000000}"/>
          </ac:spMkLst>
        </pc:spChg>
        <pc:picChg chg="add mod">
          <ac:chgData name="Danielle" userId="e2554c37-e717-43a0-ba79-1183ca921ccd" providerId="ADAL" clId="{E59B5D2E-976D-4304-8022-00776338469A}" dt="2020-07-17T20:00:43.192" v="286" actId="1076"/>
          <ac:picMkLst>
            <pc:docMk/>
            <pc:sldMk cId="1931969353" sldId="263"/>
            <ac:picMk id="2" creationId="{C2BE92AC-BC2F-4F0E-89C3-982668F4CC73}"/>
          </ac:picMkLst>
        </pc:picChg>
      </pc:sldChg>
      <pc:sldChg chg="addSp delSp modSp mod delAnim modAnim">
        <pc:chgData name="Danielle" userId="e2554c37-e717-43a0-ba79-1183ca921ccd" providerId="ADAL" clId="{E59B5D2E-976D-4304-8022-00776338469A}" dt="2020-07-17T19:51:25.163" v="275" actId="1037"/>
        <pc:sldMkLst>
          <pc:docMk/>
          <pc:sldMk cId="1497616485" sldId="264"/>
        </pc:sldMkLst>
        <pc:spChg chg="add mod">
          <ac:chgData name="Danielle" userId="e2554c37-e717-43a0-ba79-1183ca921ccd" providerId="ADAL" clId="{E59B5D2E-976D-4304-8022-00776338469A}" dt="2020-07-17T19:51:25.163" v="275" actId="1037"/>
          <ac:spMkLst>
            <pc:docMk/>
            <pc:sldMk cId="1497616485" sldId="264"/>
            <ac:spMk id="2" creationId="{EE72298F-2A24-4CE7-A913-F18C8C7FA2B3}"/>
          </ac:spMkLst>
        </pc:spChg>
        <pc:spChg chg="del mod">
          <ac:chgData name="Danielle" userId="e2554c37-e717-43a0-ba79-1183ca921ccd" providerId="ADAL" clId="{E59B5D2E-976D-4304-8022-00776338469A}" dt="2020-07-17T19:49:55.036" v="240" actId="478"/>
          <ac:spMkLst>
            <pc:docMk/>
            <pc:sldMk cId="1497616485" sldId="264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E59B5D2E-976D-4304-8022-00776338469A}" dt="2020-07-17T19:48:15.746" v="195" actId="20577"/>
        <pc:sldMkLst>
          <pc:docMk/>
          <pc:sldMk cId="2612004027" sldId="266"/>
        </pc:sldMkLst>
        <pc:spChg chg="mod">
          <ac:chgData name="Danielle" userId="e2554c37-e717-43a0-ba79-1183ca921ccd" providerId="ADAL" clId="{E59B5D2E-976D-4304-8022-00776338469A}" dt="2020-07-17T19:46:32.745" v="136"/>
          <ac:spMkLst>
            <pc:docMk/>
            <pc:sldMk cId="2612004027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7:36.391" v="174" actId="20577"/>
          <ac:spMkLst>
            <pc:docMk/>
            <pc:sldMk cId="2612004027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7:08.303" v="161"/>
          <ac:spMkLst>
            <pc:docMk/>
            <pc:sldMk cId="2612004027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7:44.443" v="179"/>
          <ac:spMkLst>
            <pc:docMk/>
            <pc:sldMk cId="2612004027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7:02.032" v="158" actId="14100"/>
          <ac:spMkLst>
            <pc:docMk/>
            <pc:sldMk cId="2612004027" sldId="266"/>
            <ac:spMk id="7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7:33.784" v="173" actId="1037"/>
          <ac:spMkLst>
            <pc:docMk/>
            <pc:sldMk cId="2612004027" sldId="266"/>
            <ac:spMk id="8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7:02.032" v="158" actId="14100"/>
          <ac:spMkLst>
            <pc:docMk/>
            <pc:sldMk cId="2612004027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7:33.784" v="173" actId="1037"/>
          <ac:spMkLst>
            <pc:docMk/>
            <pc:sldMk cId="2612004027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6:46.266" v="147"/>
          <ac:spMkLst>
            <pc:docMk/>
            <pc:sldMk cId="2612004027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8:15.746" v="195" actId="20577"/>
          <ac:spMkLst>
            <pc:docMk/>
            <pc:sldMk cId="2612004027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7:02.032" v="158" actId="14100"/>
          <ac:spMkLst>
            <pc:docMk/>
            <pc:sldMk cId="2612004027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8:09.555" v="190" actId="1038"/>
          <ac:spMkLst>
            <pc:docMk/>
            <pc:sldMk cId="2612004027" sldId="266"/>
            <ac:spMk id="14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7:02.032" v="158" actId="14100"/>
          <ac:spMkLst>
            <pc:docMk/>
            <pc:sldMk cId="2612004027" sldId="266"/>
            <ac:spMk id="15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8:12.611" v="193" actId="1037"/>
          <ac:spMkLst>
            <pc:docMk/>
            <pc:sldMk cId="2612004027" sldId="266"/>
            <ac:spMk id="16" creationId="{00000000-0000-0000-0000-000000000000}"/>
          </ac:spMkLst>
        </pc:spChg>
      </pc:sldChg>
      <pc:sldChg chg="modSp add mod">
        <pc:chgData name="Danielle" userId="e2554c37-e717-43a0-ba79-1183ca921ccd" providerId="ADAL" clId="{E59B5D2E-976D-4304-8022-00776338469A}" dt="2020-07-17T19:44:02.790" v="72" actId="20577"/>
        <pc:sldMkLst>
          <pc:docMk/>
          <pc:sldMk cId="1380299724" sldId="267"/>
        </pc:sldMkLst>
        <pc:graphicFrameChg chg="mod modGraphic">
          <ac:chgData name="Danielle" userId="e2554c37-e717-43a0-ba79-1183ca921ccd" providerId="ADAL" clId="{E59B5D2E-976D-4304-8022-00776338469A}" dt="2020-07-17T19:44:02.790" v="72" actId="20577"/>
          <ac:graphicFrameMkLst>
            <pc:docMk/>
            <pc:sldMk cId="1380299724" sldId="267"/>
            <ac:graphicFrameMk id="8" creationId="{00000000-0000-0000-0000-000000000000}"/>
          </ac:graphicFrameMkLst>
        </pc:graphicFrameChg>
      </pc:sldChg>
      <pc:sldChg chg="addSp delSp modSp add mod modNotesTx">
        <pc:chgData name="Danielle" userId="e2554c37-e717-43a0-ba79-1183ca921ccd" providerId="ADAL" clId="{E59B5D2E-976D-4304-8022-00776338469A}" dt="2020-07-17T20:01:58.988" v="349" actId="20577"/>
        <pc:sldMkLst>
          <pc:docMk/>
          <pc:sldMk cId="352371840" sldId="268"/>
        </pc:sldMkLst>
        <pc:picChg chg="del">
          <ac:chgData name="Danielle" userId="e2554c37-e717-43a0-ba79-1183ca921ccd" providerId="ADAL" clId="{E59B5D2E-976D-4304-8022-00776338469A}" dt="2020-07-17T20:00:46.975" v="288" actId="478"/>
          <ac:picMkLst>
            <pc:docMk/>
            <pc:sldMk cId="352371840" sldId="268"/>
            <ac:picMk id="2" creationId="{C2BE92AC-BC2F-4F0E-89C3-982668F4CC73}"/>
          </ac:picMkLst>
        </pc:picChg>
        <pc:picChg chg="add mod">
          <ac:chgData name="Danielle" userId="e2554c37-e717-43a0-ba79-1183ca921ccd" providerId="ADAL" clId="{E59B5D2E-976D-4304-8022-00776338469A}" dt="2020-07-17T20:01:06.680" v="291" actId="1076"/>
          <ac:picMkLst>
            <pc:docMk/>
            <pc:sldMk cId="352371840" sldId="268"/>
            <ac:picMk id="3" creationId="{9E79B73A-FA8A-4DAA-9727-44E8E3B9F33D}"/>
          </ac:picMkLst>
        </pc:picChg>
      </pc:sldChg>
      <pc:sldMasterChg chg="modSp modSldLayout">
        <pc:chgData name="Danielle" userId="e2554c37-e717-43a0-ba79-1183ca921ccd" providerId="ADAL" clId="{E59B5D2E-976D-4304-8022-00776338469A}" dt="2020-07-17T19:48:44.939" v="210" actId="1036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E59B5D2E-976D-4304-8022-00776338469A}" dt="2020-07-17T19:40:59.687" v="12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0:59.687" v="12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E59B5D2E-976D-4304-8022-00776338469A}" dt="2020-07-17T19:40:59.687" v="12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59.687" v="12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59.687" v="12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59.687" v="12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59.687" v="12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E59B5D2E-976D-4304-8022-00776338469A}" dt="2020-07-17T19:48:44.939" v="210" actId="1036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E59B5D2E-976D-4304-8022-00776338469A}" dt="2020-07-17T19:48:44.939" v="210" actId="1036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E59B5D2E-976D-4304-8022-00776338469A}" dt="2020-07-17T19:40:52.573" v="11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E59B5D2E-976D-4304-8022-00776338469A}" dt="2020-07-17T19:40:25.609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0:25.609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0:25.609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0:25.609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E59B5D2E-976D-4304-8022-00776338469A}" dt="2020-07-17T19:40:25.609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E59B5D2E-976D-4304-8022-00776338469A}" dt="2020-07-17T19:40:25.609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25.609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25.609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25.609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25.609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25.609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E59B5D2E-976D-4304-8022-00776338469A}" dt="2020-07-17T19:40:25.609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E59B5D2E-976D-4304-8022-00776338469A}" dt="2020-07-17T19:40:46.553" v="8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E59B5D2E-976D-4304-8022-00776338469A}" dt="2020-07-17T19:40:39.661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E59B5D2E-976D-4304-8022-00776338469A}" dt="2020-07-17T19:40:39.661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E59B5D2E-976D-4304-8022-00776338469A}" dt="2020-07-17T19:40:43.733" v="5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E59B5D2E-976D-4304-8022-00776338469A}" dt="2020-07-17T19:40:46.553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E59B5D2E-976D-4304-8022-00776338469A}" dt="2020-07-17T19:40:39.661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E59B5D2E-976D-4304-8022-00776338469A}" dt="2020-07-17T19:40:39.661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E59B5D2E-976D-4304-8022-00776338469A}" dt="2020-07-17T19:40:39.661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E59B5D2E-976D-4304-8022-00776338469A}" dt="2020-07-17T19:40:39.661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E59B5D2E-976D-4304-8022-00776338469A}" dt="2020-07-17T19:40:39.661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E59B5D2E-976D-4304-8022-00776338469A}" dt="2020-07-17T19:40:52.573" v="1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E59B5D2E-976D-4304-8022-00776338469A}" dt="2020-07-17T19:40:52.573" v="1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E59B5D2E-976D-4304-8022-00776338469A}" dt="2020-07-17T19:40:52.573" v="1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E59B5D2E-976D-4304-8022-00776338469A}" dt="2020-07-17T19:40:30.786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E59B5D2E-976D-4304-8022-00776338469A}" dt="2020-07-17T19:40:30.786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  <pc:docChgLst>
    <pc:chgData name="Danielle" userId="e2554c37-e717-43a0-ba79-1183ca921ccd" providerId="ADAL" clId="{352E451B-3155-4004-A733-21D469633715}"/>
    <pc:docChg chg="undo custSel addSld delSld modSld modMainMaster">
      <pc:chgData name="Danielle" userId="e2554c37-e717-43a0-ba79-1183ca921ccd" providerId="ADAL" clId="{352E451B-3155-4004-A733-21D469633715}" dt="2021-06-13T19:30:55.123" v="819" actId="20577"/>
      <pc:docMkLst>
        <pc:docMk/>
      </pc:docMkLst>
      <pc:sldChg chg="addSp delSp modSp mod modClrScheme delAnim modAnim chgLayout">
        <pc:chgData name="Danielle" userId="e2554c37-e717-43a0-ba79-1183ca921ccd" providerId="ADAL" clId="{352E451B-3155-4004-A733-21D469633715}" dt="2021-06-13T19:09:08.368" v="491" actId="21"/>
        <pc:sldMkLst>
          <pc:docMk/>
          <pc:sldMk cId="2495878198" sldId="260"/>
        </pc:sldMkLst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2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352E451B-3155-4004-A733-21D469633715}" dt="2021-06-12T10:17:51.299" v="381" actId="113"/>
          <ac:spMkLst>
            <pc:docMk/>
            <pc:sldMk cId="2495878198" sldId="260"/>
            <ac:spMk id="5" creationId="{00000000-0000-0000-0000-000000000000}"/>
          </ac:spMkLst>
        </pc:spChg>
        <pc:spChg chg="del mod">
          <ac:chgData name="Danielle" userId="e2554c37-e717-43a0-ba79-1183ca921ccd" providerId="ADAL" clId="{352E451B-3155-4004-A733-21D469633715}" dt="2021-06-12T10:12:27.520" v="216"/>
          <ac:spMkLst>
            <pc:docMk/>
            <pc:sldMk cId="2495878198" sldId="260"/>
            <ac:spMk id="6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7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8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9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10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11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12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13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14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15" creationId="{00000000-0000-0000-0000-000000000000}"/>
          </ac:spMkLst>
        </pc:spChg>
        <pc:spChg chg="del">
          <ac:chgData name="Danielle" userId="e2554c37-e717-43a0-ba79-1183ca921ccd" providerId="ADAL" clId="{352E451B-3155-4004-A733-21D469633715}" dt="2021-06-12T10:11:03.217" v="1" actId="478"/>
          <ac:spMkLst>
            <pc:docMk/>
            <pc:sldMk cId="2495878198" sldId="260"/>
            <ac:spMk id="16" creationId="{00000000-0000-0000-0000-000000000000}"/>
          </ac:spMkLst>
        </pc:spChg>
        <pc:spChg chg="add mod">
          <ac:chgData name="Danielle" userId="e2554c37-e717-43a0-ba79-1183ca921ccd" providerId="ADAL" clId="{352E451B-3155-4004-A733-21D469633715}" dt="2021-06-12T10:18:12.346" v="389" actId="1076"/>
          <ac:spMkLst>
            <pc:docMk/>
            <pc:sldMk cId="2495878198" sldId="260"/>
            <ac:spMk id="18" creationId="{4868568D-0CFE-4D12-92BC-1662BF3B9B46}"/>
          </ac:spMkLst>
        </pc:spChg>
        <pc:spChg chg="add mod">
          <ac:chgData name="Danielle" userId="e2554c37-e717-43a0-ba79-1183ca921ccd" providerId="ADAL" clId="{352E451B-3155-4004-A733-21D469633715}" dt="2021-06-12T10:17:59.283" v="384" actId="20577"/>
          <ac:spMkLst>
            <pc:docMk/>
            <pc:sldMk cId="2495878198" sldId="260"/>
            <ac:spMk id="19" creationId="{D7E034EE-4B87-4FB9-8B78-7B4275154AEB}"/>
          </ac:spMkLst>
        </pc:spChg>
        <pc:spChg chg="add mod">
          <ac:chgData name="Danielle" userId="e2554c37-e717-43a0-ba79-1183ca921ccd" providerId="ADAL" clId="{352E451B-3155-4004-A733-21D469633715}" dt="2021-06-12T10:18:04.183" v="388" actId="20577"/>
          <ac:spMkLst>
            <pc:docMk/>
            <pc:sldMk cId="2495878198" sldId="260"/>
            <ac:spMk id="20" creationId="{1E570D2C-4DC6-438A-9682-C73E9FB1A75F}"/>
          </ac:spMkLst>
        </pc:spChg>
        <pc:spChg chg="add mod">
          <ac:chgData name="Danielle" userId="e2554c37-e717-43a0-ba79-1183ca921ccd" providerId="ADAL" clId="{352E451B-3155-4004-A733-21D469633715}" dt="2021-06-12T10:19:15.739" v="410" actId="1076"/>
          <ac:spMkLst>
            <pc:docMk/>
            <pc:sldMk cId="2495878198" sldId="260"/>
            <ac:spMk id="21" creationId="{F0BCBC92-D492-4437-A559-9B64BF1FD971}"/>
          </ac:spMkLst>
        </pc:spChg>
        <pc:spChg chg="add mod">
          <ac:chgData name="Danielle" userId="e2554c37-e717-43a0-ba79-1183ca921ccd" providerId="ADAL" clId="{352E451B-3155-4004-A733-21D469633715}" dt="2021-06-12T10:20:41.162" v="443" actId="20577"/>
          <ac:spMkLst>
            <pc:docMk/>
            <pc:sldMk cId="2495878198" sldId="260"/>
            <ac:spMk id="23" creationId="{39EE513D-FA4C-42C7-A7D1-2BE5ABD13E00}"/>
          </ac:spMkLst>
        </pc:spChg>
        <pc:spChg chg="add mod">
          <ac:chgData name="Danielle" userId="e2554c37-e717-43a0-ba79-1183ca921ccd" providerId="ADAL" clId="{352E451B-3155-4004-A733-21D469633715}" dt="2021-06-12T10:20:42.898" v="444" actId="20577"/>
          <ac:spMkLst>
            <pc:docMk/>
            <pc:sldMk cId="2495878198" sldId="260"/>
            <ac:spMk id="24" creationId="{21AF3869-FF96-4596-A934-1B0FC871D3F0}"/>
          </ac:spMkLst>
        </pc:spChg>
        <pc:spChg chg="add mod">
          <ac:chgData name="Danielle" userId="e2554c37-e717-43a0-ba79-1183ca921ccd" providerId="ADAL" clId="{352E451B-3155-4004-A733-21D469633715}" dt="2021-06-12T10:20:45.245" v="445" actId="20577"/>
          <ac:spMkLst>
            <pc:docMk/>
            <pc:sldMk cId="2495878198" sldId="260"/>
            <ac:spMk id="25" creationId="{AD8E6E28-B519-49BE-8856-9C0AC431EBD3}"/>
          </ac:spMkLst>
        </pc:spChg>
        <pc:spChg chg="add mod">
          <ac:chgData name="Danielle" userId="e2554c37-e717-43a0-ba79-1183ca921ccd" providerId="ADAL" clId="{352E451B-3155-4004-A733-21D469633715}" dt="2021-06-12T10:20:51.390" v="449" actId="20577"/>
          <ac:spMkLst>
            <pc:docMk/>
            <pc:sldMk cId="2495878198" sldId="260"/>
            <ac:spMk id="26" creationId="{ED1613AB-05BA-4F29-A361-4BC967F80D95}"/>
          </ac:spMkLst>
        </pc:spChg>
        <pc:spChg chg="add mod">
          <ac:chgData name="Danielle" userId="e2554c37-e717-43a0-ba79-1183ca921ccd" providerId="ADAL" clId="{352E451B-3155-4004-A733-21D469633715}" dt="2021-06-12T10:21:01.338" v="454" actId="20577"/>
          <ac:spMkLst>
            <pc:docMk/>
            <pc:sldMk cId="2495878198" sldId="260"/>
            <ac:spMk id="28" creationId="{264F1F65-EB0A-46DC-9929-341D8DC08600}"/>
          </ac:spMkLst>
        </pc:spChg>
        <pc:spChg chg="add mod">
          <ac:chgData name="Danielle" userId="e2554c37-e717-43a0-ba79-1183ca921ccd" providerId="ADAL" clId="{352E451B-3155-4004-A733-21D469633715}" dt="2021-06-12T10:21:03.670" v="455" actId="20577"/>
          <ac:spMkLst>
            <pc:docMk/>
            <pc:sldMk cId="2495878198" sldId="260"/>
            <ac:spMk id="29" creationId="{9ED3BF68-9ED1-4E4D-8D08-8F98A987EAEB}"/>
          </ac:spMkLst>
        </pc:spChg>
        <pc:spChg chg="add mod">
          <ac:chgData name="Danielle" userId="e2554c37-e717-43a0-ba79-1183ca921ccd" providerId="ADAL" clId="{352E451B-3155-4004-A733-21D469633715}" dt="2021-06-12T10:21:06.498" v="456" actId="20577"/>
          <ac:spMkLst>
            <pc:docMk/>
            <pc:sldMk cId="2495878198" sldId="260"/>
            <ac:spMk id="30" creationId="{051F1FA9-9C05-47D7-93D0-D54292DB8DB7}"/>
          </ac:spMkLst>
        </pc:spChg>
        <pc:spChg chg="add mod">
          <ac:chgData name="Danielle" userId="e2554c37-e717-43a0-ba79-1183ca921ccd" providerId="ADAL" clId="{352E451B-3155-4004-A733-21D469633715}" dt="2021-06-12T10:21:13.444" v="460" actId="20577"/>
          <ac:spMkLst>
            <pc:docMk/>
            <pc:sldMk cId="2495878198" sldId="260"/>
            <ac:spMk id="31" creationId="{C282D9F3-AE55-4654-B972-784E61B80804}"/>
          </ac:spMkLst>
        </pc:spChg>
        <pc:spChg chg="add mod">
          <ac:chgData name="Danielle" userId="e2554c37-e717-43a0-ba79-1183ca921ccd" providerId="ADAL" clId="{352E451B-3155-4004-A733-21D469633715}" dt="2021-06-12T10:21:36.780" v="474" actId="20577"/>
          <ac:spMkLst>
            <pc:docMk/>
            <pc:sldMk cId="2495878198" sldId="260"/>
            <ac:spMk id="33" creationId="{CF94770E-EFF0-4601-B253-B7CC226CD28B}"/>
          </ac:spMkLst>
        </pc:spChg>
        <pc:spChg chg="add mod">
          <ac:chgData name="Danielle" userId="e2554c37-e717-43a0-ba79-1183ca921ccd" providerId="ADAL" clId="{352E451B-3155-4004-A733-21D469633715}" dt="2021-06-12T10:21:40.130" v="476" actId="20577"/>
          <ac:spMkLst>
            <pc:docMk/>
            <pc:sldMk cId="2495878198" sldId="260"/>
            <ac:spMk id="34" creationId="{EE58A8AD-BE2E-4BEA-B31E-69018DA0E8AA}"/>
          </ac:spMkLst>
        </pc:spChg>
        <pc:spChg chg="add mod">
          <ac:chgData name="Danielle" userId="e2554c37-e717-43a0-ba79-1183ca921ccd" providerId="ADAL" clId="{352E451B-3155-4004-A733-21D469633715}" dt="2021-06-12T10:21:44.166" v="479" actId="20577"/>
          <ac:spMkLst>
            <pc:docMk/>
            <pc:sldMk cId="2495878198" sldId="260"/>
            <ac:spMk id="35" creationId="{A11F66D7-C389-49B5-BDA3-93DBBD22B91A}"/>
          </ac:spMkLst>
        </pc:spChg>
        <pc:spChg chg="add mod">
          <ac:chgData name="Danielle" userId="e2554c37-e717-43a0-ba79-1183ca921ccd" providerId="ADAL" clId="{352E451B-3155-4004-A733-21D469633715}" dt="2021-06-12T10:22:03.869" v="489" actId="255"/>
          <ac:spMkLst>
            <pc:docMk/>
            <pc:sldMk cId="2495878198" sldId="260"/>
            <ac:spMk id="36" creationId="{761A4E6D-8381-4E8A-AB9F-BBD721E38269}"/>
          </ac:spMkLst>
        </pc:spChg>
        <pc:graphicFrameChg chg="add mod modGraphic">
          <ac:chgData name="Danielle" userId="e2554c37-e717-43a0-ba79-1183ca921ccd" providerId="ADAL" clId="{352E451B-3155-4004-A733-21D469633715}" dt="2021-06-12T10:17:00.376" v="371"/>
          <ac:graphicFrameMkLst>
            <pc:docMk/>
            <pc:sldMk cId="2495878198" sldId="260"/>
            <ac:graphicFrameMk id="17" creationId="{86CD612E-9D55-4E50-859F-A22C460F3158}"/>
          </ac:graphicFrameMkLst>
        </pc:graphicFrameChg>
        <pc:graphicFrameChg chg="add mod">
          <ac:chgData name="Danielle" userId="e2554c37-e717-43a0-ba79-1183ca921ccd" providerId="ADAL" clId="{352E451B-3155-4004-A733-21D469633715}" dt="2021-06-12T10:20:39.014" v="442" actId="20577"/>
          <ac:graphicFrameMkLst>
            <pc:docMk/>
            <pc:sldMk cId="2495878198" sldId="260"/>
            <ac:graphicFrameMk id="22" creationId="{65D5C9A6-CB18-4163-9794-20C28B031638}"/>
          </ac:graphicFrameMkLst>
        </pc:graphicFrameChg>
        <pc:graphicFrameChg chg="add mod">
          <ac:chgData name="Danielle" userId="e2554c37-e717-43a0-ba79-1183ca921ccd" providerId="ADAL" clId="{352E451B-3155-4004-A733-21D469633715}" dt="2021-06-12T10:20:58.367" v="453" actId="6549"/>
          <ac:graphicFrameMkLst>
            <pc:docMk/>
            <pc:sldMk cId="2495878198" sldId="260"/>
            <ac:graphicFrameMk id="27" creationId="{20AD85BF-5269-4565-8A8F-695CA3F88DAA}"/>
          </ac:graphicFrameMkLst>
        </pc:graphicFrameChg>
        <pc:graphicFrameChg chg="add mod">
          <ac:chgData name="Danielle" userId="e2554c37-e717-43a0-ba79-1183ca921ccd" providerId="ADAL" clId="{352E451B-3155-4004-A733-21D469633715}" dt="2021-06-12T10:21:30.159" v="472" actId="20577"/>
          <ac:graphicFrameMkLst>
            <pc:docMk/>
            <pc:sldMk cId="2495878198" sldId="260"/>
            <ac:graphicFrameMk id="32" creationId="{6F8F20DE-1D25-4FA2-91B6-F7C4919F6159}"/>
          </ac:graphicFrameMkLst>
        </pc:graphicFrameChg>
        <pc:graphicFrameChg chg="add del mod">
          <ac:chgData name="Danielle" userId="e2554c37-e717-43a0-ba79-1183ca921ccd" providerId="ADAL" clId="{352E451B-3155-4004-A733-21D469633715}" dt="2021-06-13T19:09:08.368" v="491" actId="21"/>
          <ac:graphicFrameMkLst>
            <pc:docMk/>
            <pc:sldMk cId="2495878198" sldId="260"/>
            <ac:graphicFrameMk id="37" creationId="{48AA0D31-51DD-4C39-BA3F-39BC2C0B1E0B}"/>
          </ac:graphicFrameMkLst>
        </pc:graphicFrameChg>
      </pc:sldChg>
      <pc:sldChg chg="del">
        <pc:chgData name="Danielle" userId="e2554c37-e717-43a0-ba79-1183ca921ccd" providerId="ADAL" clId="{352E451B-3155-4004-A733-21D469633715}" dt="2021-06-13T19:24:01.898" v="566" actId="47"/>
        <pc:sldMkLst>
          <pc:docMk/>
          <pc:sldMk cId="1931969353" sldId="263"/>
        </pc:sldMkLst>
      </pc:sldChg>
      <pc:sldChg chg="delSp modSp del mod delAnim modAnim">
        <pc:chgData name="Danielle" userId="e2554c37-e717-43a0-ba79-1183ca921ccd" providerId="ADAL" clId="{352E451B-3155-4004-A733-21D469633715}" dt="2021-06-12T10:14:04.128" v="354" actId="47"/>
        <pc:sldMkLst>
          <pc:docMk/>
          <pc:sldMk cId="2612004027" sldId="266"/>
        </pc:sldMkLst>
        <pc:spChg chg="del mod">
          <ac:chgData name="Danielle" userId="e2554c37-e717-43a0-ba79-1183ca921ccd" providerId="ADAL" clId="{352E451B-3155-4004-A733-21D469633715}" dt="2021-06-12T10:12:31.097" v="219"/>
          <ac:spMkLst>
            <pc:docMk/>
            <pc:sldMk cId="2612004027" sldId="266"/>
            <ac:spMk id="5" creationId="{00000000-0000-0000-0000-000000000000}"/>
          </ac:spMkLst>
        </pc:spChg>
        <pc:spChg chg="del mod">
          <ac:chgData name="Danielle" userId="e2554c37-e717-43a0-ba79-1183ca921ccd" providerId="ADAL" clId="{352E451B-3155-4004-A733-21D469633715}" dt="2021-06-12T10:13:20.387" v="255"/>
          <ac:spMkLst>
            <pc:docMk/>
            <pc:sldMk cId="2612004027" sldId="266"/>
            <ac:spMk id="6" creationId="{00000000-0000-0000-0000-000000000000}"/>
          </ac:spMkLst>
        </pc:spChg>
      </pc:sldChg>
      <pc:sldChg chg="del">
        <pc:chgData name="Danielle" userId="e2554c37-e717-43a0-ba79-1183ca921ccd" providerId="ADAL" clId="{352E451B-3155-4004-A733-21D469633715}" dt="2021-06-13T19:24:01.898" v="566" actId="47"/>
        <pc:sldMkLst>
          <pc:docMk/>
          <pc:sldMk cId="352371840" sldId="268"/>
        </pc:sldMkLst>
      </pc:sldChg>
      <pc:sldChg chg="addSp delSp modSp new mod modClrScheme delAnim modAnim chgLayout">
        <pc:chgData name="Danielle" userId="e2554c37-e717-43a0-ba79-1183ca921ccd" providerId="ADAL" clId="{352E451B-3155-4004-A733-21D469633715}" dt="2021-06-13T19:29:48.125" v="752" actId="1076"/>
        <pc:sldMkLst>
          <pc:docMk/>
          <pc:sldMk cId="361309998" sldId="269"/>
        </pc:sldMkLst>
        <pc:spChg chg="add mod">
          <ac:chgData name="Danielle" userId="e2554c37-e717-43a0-ba79-1183ca921ccd" providerId="ADAL" clId="{352E451B-3155-4004-A733-21D469633715}" dt="2021-06-13T19:29:48.125" v="752" actId="1076"/>
          <ac:spMkLst>
            <pc:docMk/>
            <pc:sldMk cId="361309998" sldId="269"/>
            <ac:spMk id="5" creationId="{ECC8EB53-650C-400C-ACE2-53F7BF4BA058}"/>
          </ac:spMkLst>
        </pc:spChg>
        <pc:graphicFrameChg chg="add del mod modGraphic">
          <ac:chgData name="Danielle" userId="e2554c37-e717-43a0-ba79-1183ca921ccd" providerId="ADAL" clId="{352E451B-3155-4004-A733-21D469633715}" dt="2021-06-13T19:23:57.028" v="565" actId="478"/>
          <ac:graphicFrameMkLst>
            <pc:docMk/>
            <pc:sldMk cId="361309998" sldId="269"/>
            <ac:graphicFrameMk id="2" creationId="{66FAFDCF-E037-4A0A-B326-98E5E6BE1799}"/>
          </ac:graphicFrameMkLst>
        </pc:graphicFrameChg>
        <pc:graphicFrameChg chg="add del mod">
          <ac:chgData name="Danielle" userId="e2554c37-e717-43a0-ba79-1183ca921ccd" providerId="ADAL" clId="{352E451B-3155-4004-A733-21D469633715}" dt="2021-06-13T19:23:57.028" v="565" actId="478"/>
          <ac:graphicFrameMkLst>
            <pc:docMk/>
            <pc:sldMk cId="361309998" sldId="269"/>
            <ac:graphicFrameMk id="3" creationId="{3FC6F756-8FDC-45C4-AEC3-B73A965B4326}"/>
          </ac:graphicFrameMkLst>
        </pc:graphicFrameChg>
        <pc:graphicFrameChg chg="add del mod">
          <ac:chgData name="Danielle" userId="e2554c37-e717-43a0-ba79-1183ca921ccd" providerId="ADAL" clId="{352E451B-3155-4004-A733-21D469633715}" dt="2021-06-13T19:23:57.028" v="565" actId="478"/>
          <ac:graphicFrameMkLst>
            <pc:docMk/>
            <pc:sldMk cId="361309998" sldId="269"/>
            <ac:graphicFrameMk id="4" creationId="{3B310F08-E87D-43F3-B10C-816D91DDFE0A}"/>
          </ac:graphicFrameMkLst>
        </pc:graphicFrameChg>
      </pc:sldChg>
      <pc:sldMasterChg chg="modSp mod delSldLayout">
        <pc:chgData name="Danielle" userId="e2554c37-e717-43a0-ba79-1183ca921ccd" providerId="ADAL" clId="{352E451B-3155-4004-A733-21D469633715}" dt="2021-06-13T19:30:55.123" v="819" actId="2057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352E451B-3155-4004-A733-21D469633715}" dt="2021-06-13T19:30:55.123" v="819" actId="20577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352E451B-3155-4004-A733-21D469633715}" dt="2021-06-13T19:30:32.122" v="777" actId="20577"/>
          <ac:spMkLst>
            <pc:docMk/>
            <pc:sldMasterMk cId="2492940549" sldId="2147483650"/>
            <ac:spMk id="18" creationId="{00000000-0000-0000-0000-000000000000}"/>
          </ac:spMkLst>
        </pc:spChg>
        <pc:sldLayoutChg chg="del">
          <pc:chgData name="Danielle" userId="e2554c37-e717-43a0-ba79-1183ca921ccd" providerId="ADAL" clId="{352E451B-3155-4004-A733-21D469633715}" dt="2021-06-12T10:14:04.128" v="354" actId="47"/>
          <pc:sldLayoutMkLst>
            <pc:docMk/>
            <pc:sldMasterMk cId="2492940549" sldId="2147483650"/>
            <pc:sldLayoutMk cId="2789801576" sldId="214748366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4E95F-8CE0-4530-8045-1CA2D3275435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5FBD7-1DBB-4262-92ED-3F1AEC6D7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845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241465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34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12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Factorising Single Brackets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12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Factorising Single Brackets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Simplify,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expand, factorise, multiply out, simplest form, highest common factor, product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factorise brackets with numbers as common factors.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factorise brackets with unknowns as common factors.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factorise brackets with numbers and unknowns as common factors.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1300983"/>
                  </p:ext>
                </p:extLst>
              </p:nvPr>
            </p:nvGraphicFramePr>
            <p:xfrm>
              <a:off x="2123728" y="2348880"/>
              <a:ext cx="6096000" cy="14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³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12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1300983"/>
                  </p:ext>
                </p:extLst>
              </p:nvPr>
            </p:nvGraphicFramePr>
            <p:xfrm>
              <a:off x="2123728" y="2348880"/>
              <a:ext cx="6096000" cy="14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" t="-1299" r="-301200" b="-2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" t="-101299" r="-30120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101299" r="-20000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800" t="-101299" r="-10080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800" t="-201299" r="-100800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00" t="-201299" r="-800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2051720" y="1124744"/>
            <a:ext cx="6912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Copy and complete the table:</a:t>
            </a:r>
          </a:p>
        </p:txBody>
      </p:sp>
    </p:spTree>
    <p:extLst>
      <p:ext uri="{BB962C8B-B14F-4D97-AF65-F5344CB8AC3E}">
        <p14:creationId xmlns:p14="http://schemas.microsoft.com/office/powerpoint/2010/main" val="80085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9768081"/>
                  </p:ext>
                </p:extLst>
              </p:nvPr>
            </p:nvGraphicFramePr>
            <p:xfrm>
              <a:off x="2123728" y="2348880"/>
              <a:ext cx="6096000" cy="14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³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</m:t>
                                </m:r>
                                <m:sSup>
                                  <m:sSupPr>
                                    <m:ctrlPr>
                                      <a:rPr lang="en-GB" sz="20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20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12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9768081"/>
                  </p:ext>
                </p:extLst>
              </p:nvPr>
            </p:nvGraphicFramePr>
            <p:xfrm>
              <a:off x="2123728" y="2348880"/>
              <a:ext cx="6096000" cy="14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" t="-1299" r="-301200" b="-2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1299" r="-200000" b="-2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800" t="-1299" r="-100800" b="-2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00" t="-1299" r="-800" b="-2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" t="-101299" r="-30120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101299" r="-20000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800" t="-101299" r="-10080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00" t="-101299" r="-800" b="-1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" t="-201299" r="-301200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201299" r="-200000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800" t="-201299" r="-100800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00" t="-201299" r="-800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2051720" y="1124744"/>
            <a:ext cx="6912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Copy and complete the table:</a:t>
            </a:r>
          </a:p>
        </p:txBody>
      </p:sp>
    </p:spTree>
    <p:extLst>
      <p:ext uri="{BB962C8B-B14F-4D97-AF65-F5344CB8AC3E}">
        <p14:creationId xmlns:p14="http://schemas.microsoft.com/office/powerpoint/2010/main" val="138029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51520" y="1124744"/>
                <a:ext cx="864096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Factorising is the reverse process to expanding brackets. We are finding factors that multiply together to make the expression we have been given. Start each question by finding the </a:t>
                </a:r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highest common factor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of the terms.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Factorise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²+4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fully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+24 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Factorise fully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𝑎𝑏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3785652"/>
              </a:xfrm>
              <a:prstGeom prst="rect">
                <a:avLst/>
              </a:prstGeom>
              <a:blipFill>
                <a:blip r:embed="rId2"/>
                <a:stretch>
                  <a:fillRect l="-705" t="-805" b="-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6">
                <a:extLst>
                  <a:ext uri="{FF2B5EF4-FFF2-40B4-BE49-F238E27FC236}">
                    <a16:creationId xmlns:a16="http://schemas.microsoft.com/office/drawing/2014/main" id="{86CD612E-9D55-4E50-859F-A22C460F31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5603865"/>
                  </p:ext>
                </p:extLst>
              </p:nvPr>
            </p:nvGraphicFramePr>
            <p:xfrm>
              <a:off x="395536" y="3165262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6">
                <a:extLst>
                  <a:ext uri="{FF2B5EF4-FFF2-40B4-BE49-F238E27FC236}">
                    <a16:creationId xmlns:a16="http://schemas.microsoft.com/office/drawing/2014/main" id="{86CD612E-9D55-4E50-859F-A22C460F31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5603865"/>
                  </p:ext>
                </p:extLst>
              </p:nvPr>
            </p:nvGraphicFramePr>
            <p:xfrm>
              <a:off x="395536" y="3165262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200833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0000" r="-100833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100000" r="-833" b="-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868568D-0CFE-4D12-92BC-1662BF3B9B46}"/>
                  </a:ext>
                </a:extLst>
              </p:cNvPr>
              <p:cNvSpPr txBox="1"/>
              <p:nvPr/>
            </p:nvSpPr>
            <p:spPr>
              <a:xfrm>
                <a:off x="395536" y="3674204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868568D-0CFE-4D12-92BC-1662BF3B9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674204"/>
                <a:ext cx="62981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7E034EE-4B87-4FB9-8B78-7B4275154AEB}"/>
                  </a:ext>
                </a:extLst>
              </p:cNvPr>
              <p:cNvSpPr txBox="1"/>
              <p:nvPr/>
            </p:nvSpPr>
            <p:spPr>
              <a:xfrm>
                <a:off x="1172580" y="3244334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7E034EE-4B87-4FB9-8B78-7B4275154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580" y="3244334"/>
                <a:ext cx="62981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E570D2C-4DC6-438A-9682-C73E9FB1A75F}"/>
                  </a:ext>
                </a:extLst>
              </p:cNvPr>
              <p:cNvSpPr txBox="1"/>
              <p:nvPr/>
            </p:nvSpPr>
            <p:spPr>
              <a:xfrm>
                <a:off x="1876010" y="3244334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E570D2C-4DC6-438A-9682-C73E9FB1A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010" y="3244334"/>
                <a:ext cx="62981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0BCBC92-D492-4437-A559-9B64BF1FD971}"/>
                  </a:ext>
                </a:extLst>
              </p:cNvPr>
              <p:cNvSpPr txBox="1"/>
              <p:nvPr/>
            </p:nvSpPr>
            <p:spPr>
              <a:xfrm>
                <a:off x="2411760" y="2630573"/>
                <a:ext cx="187220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0BCBC92-D492-4437-A559-9B64BF1FD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630573"/>
                <a:ext cx="1872208" cy="400110"/>
              </a:xfrm>
              <a:prstGeom prst="rect">
                <a:avLst/>
              </a:prstGeom>
              <a:blipFill>
                <a:blip r:embed="rId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" name="Table 6">
                <a:extLst>
                  <a:ext uri="{FF2B5EF4-FFF2-40B4-BE49-F238E27FC236}">
                    <a16:creationId xmlns:a16="http://schemas.microsoft.com/office/drawing/2014/main" id="{65D5C9A6-CB18-4163-9794-20C28B0316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2537079"/>
                  </p:ext>
                </p:extLst>
              </p:nvPr>
            </p:nvGraphicFramePr>
            <p:xfrm>
              <a:off x="4871799" y="3161902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2" name="Table 6">
                <a:extLst>
                  <a:ext uri="{FF2B5EF4-FFF2-40B4-BE49-F238E27FC236}">
                    <a16:creationId xmlns:a16="http://schemas.microsoft.com/office/drawing/2014/main" id="{65D5C9A6-CB18-4163-9794-20C28B0316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2537079"/>
                  </p:ext>
                </p:extLst>
              </p:nvPr>
            </p:nvGraphicFramePr>
            <p:xfrm>
              <a:off x="4871799" y="3161902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0840" t="-101333" r="-101681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99167" t="-101333" r="-833" b="-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9EE513D-FA4C-42C7-A7D1-2BE5ABD13E00}"/>
                  </a:ext>
                </a:extLst>
              </p:cNvPr>
              <p:cNvSpPr txBox="1"/>
              <p:nvPr/>
            </p:nvSpPr>
            <p:spPr>
              <a:xfrm>
                <a:off x="4871799" y="3670844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9EE513D-FA4C-42C7-A7D1-2BE5ABD13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799" y="3670844"/>
                <a:ext cx="62981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1AF3869-FF96-4596-A934-1B0FC871D3F0}"/>
                  </a:ext>
                </a:extLst>
              </p:cNvPr>
              <p:cNvSpPr txBox="1"/>
              <p:nvPr/>
            </p:nvSpPr>
            <p:spPr>
              <a:xfrm>
                <a:off x="5648843" y="3240974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1AF3869-FF96-4596-A934-1B0FC871D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843" y="3240974"/>
                <a:ext cx="62981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D8E6E28-B519-49BE-8856-9C0AC431EBD3}"/>
                  </a:ext>
                </a:extLst>
              </p:cNvPr>
              <p:cNvSpPr txBox="1"/>
              <p:nvPr/>
            </p:nvSpPr>
            <p:spPr>
              <a:xfrm>
                <a:off x="6352273" y="3240974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D8E6E28-B519-49BE-8856-9C0AC431EB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3" y="3240974"/>
                <a:ext cx="62981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1613AB-05BA-4F29-A361-4BC967F80D95}"/>
                  </a:ext>
                </a:extLst>
              </p:cNvPr>
              <p:cNvSpPr txBox="1"/>
              <p:nvPr/>
            </p:nvSpPr>
            <p:spPr>
              <a:xfrm>
                <a:off x="6888023" y="2627213"/>
                <a:ext cx="187220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1613AB-05BA-4F29-A361-4BC967F80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23" y="2627213"/>
                <a:ext cx="1872208" cy="400110"/>
              </a:xfrm>
              <a:prstGeom prst="rect">
                <a:avLst/>
              </a:prstGeom>
              <a:blipFill>
                <a:blip r:embed="rId1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7" name="Table 6">
                <a:extLst>
                  <a:ext uri="{FF2B5EF4-FFF2-40B4-BE49-F238E27FC236}">
                    <a16:creationId xmlns:a16="http://schemas.microsoft.com/office/drawing/2014/main" id="{20AD85BF-5269-4565-8A8F-695CA3F88D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5501687"/>
                  </p:ext>
                </p:extLst>
              </p:nvPr>
            </p:nvGraphicFramePr>
            <p:xfrm>
              <a:off x="395536" y="5044975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7" name="Table 6">
                <a:extLst>
                  <a:ext uri="{FF2B5EF4-FFF2-40B4-BE49-F238E27FC236}">
                    <a16:creationId xmlns:a16="http://schemas.microsoft.com/office/drawing/2014/main" id="{20AD85BF-5269-4565-8A8F-695CA3F88D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5501687"/>
                  </p:ext>
                </p:extLst>
              </p:nvPr>
            </p:nvGraphicFramePr>
            <p:xfrm>
              <a:off x="395536" y="5044975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r="-20083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0000" t="-101333" r="-100833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200000" t="-101333" r="-833" b="-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4F1F65-EB0A-46DC-9929-341D8DC08600}"/>
                  </a:ext>
                </a:extLst>
              </p:cNvPr>
              <p:cNvSpPr txBox="1"/>
              <p:nvPr/>
            </p:nvSpPr>
            <p:spPr>
              <a:xfrm>
                <a:off x="395536" y="5553917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4F1F65-EB0A-46DC-9929-341D8DC08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553917"/>
                <a:ext cx="62981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ED3BF68-9ED1-4E4D-8D08-8F98A987EAEB}"/>
                  </a:ext>
                </a:extLst>
              </p:cNvPr>
              <p:cNvSpPr txBox="1"/>
              <p:nvPr/>
            </p:nvSpPr>
            <p:spPr>
              <a:xfrm>
                <a:off x="1172580" y="5124047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ED3BF68-9ED1-4E4D-8D08-8F98A987E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580" y="5124047"/>
                <a:ext cx="62981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1F1FA9-9C05-47D7-93D0-D54292DB8DB7}"/>
                  </a:ext>
                </a:extLst>
              </p:cNvPr>
              <p:cNvSpPr txBox="1"/>
              <p:nvPr/>
            </p:nvSpPr>
            <p:spPr>
              <a:xfrm>
                <a:off x="1876010" y="5124047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1F1FA9-9C05-47D7-93D0-D54292DB8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010" y="5124047"/>
                <a:ext cx="62981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282D9F3-AE55-4654-B972-784E61B80804}"/>
                  </a:ext>
                </a:extLst>
              </p:cNvPr>
              <p:cNvSpPr txBox="1"/>
              <p:nvPr/>
            </p:nvSpPr>
            <p:spPr>
              <a:xfrm>
                <a:off x="2843808" y="4510286"/>
                <a:ext cx="187220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282D9F3-AE55-4654-B972-784E61B80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510286"/>
                <a:ext cx="1872208" cy="400110"/>
              </a:xfrm>
              <a:prstGeom prst="rect">
                <a:avLst/>
              </a:prstGeom>
              <a:blipFill>
                <a:blip r:embed="rId1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2" name="Table 6">
                <a:extLst>
                  <a:ext uri="{FF2B5EF4-FFF2-40B4-BE49-F238E27FC236}">
                    <a16:creationId xmlns:a16="http://schemas.microsoft.com/office/drawing/2014/main" id="{6F8F20DE-1D25-4FA2-91B6-F7C4919F61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5613314"/>
                  </p:ext>
                </p:extLst>
              </p:nvPr>
            </p:nvGraphicFramePr>
            <p:xfrm>
              <a:off x="4871799" y="5011439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2" name="Table 6">
                <a:extLst>
                  <a:ext uri="{FF2B5EF4-FFF2-40B4-BE49-F238E27FC236}">
                    <a16:creationId xmlns:a16="http://schemas.microsoft.com/office/drawing/2014/main" id="{6F8F20DE-1D25-4FA2-91B6-F7C4919F61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5613314"/>
                  </p:ext>
                </p:extLst>
              </p:nvPr>
            </p:nvGraphicFramePr>
            <p:xfrm>
              <a:off x="4871799" y="5011439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r="-200000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00840" t="-100000" r="-101681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99167" t="-100000" r="-833" b="-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F94770E-EFF0-4601-B253-B7CC226CD28B}"/>
                  </a:ext>
                </a:extLst>
              </p:cNvPr>
              <p:cNvSpPr txBox="1"/>
              <p:nvPr/>
            </p:nvSpPr>
            <p:spPr>
              <a:xfrm>
                <a:off x="4871799" y="552038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18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F94770E-EFF0-4601-B253-B7CC226CD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799" y="5520381"/>
                <a:ext cx="62981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E58A8AD-BE2E-4BEA-B31E-69018DA0E8AA}"/>
                  </a:ext>
                </a:extLst>
              </p:cNvPr>
              <p:cNvSpPr txBox="1"/>
              <p:nvPr/>
            </p:nvSpPr>
            <p:spPr>
              <a:xfrm>
                <a:off x="5648843" y="509051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E58A8AD-BE2E-4BEA-B31E-69018DA0E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843" y="5090511"/>
                <a:ext cx="62981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11F66D7-C389-49B5-BDA3-93DBBD22B91A}"/>
                  </a:ext>
                </a:extLst>
              </p:cNvPr>
              <p:cNvSpPr txBox="1"/>
              <p:nvPr/>
            </p:nvSpPr>
            <p:spPr>
              <a:xfrm>
                <a:off x="6352273" y="509051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11F66D7-C389-49B5-BDA3-93DBBD22B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3" y="5090511"/>
                <a:ext cx="629816" cy="369332"/>
              </a:xfrm>
              <a:prstGeom prst="rect">
                <a:avLst/>
              </a:prstGeom>
              <a:blipFill>
                <a:blip r:embed="rId21"/>
                <a:stretch>
                  <a:fillRect r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1A4E6D-8381-4E8A-AB9F-BBD721E38269}"/>
                  </a:ext>
                </a:extLst>
              </p:cNvPr>
              <p:cNvSpPr txBox="1"/>
              <p:nvPr/>
            </p:nvSpPr>
            <p:spPr>
              <a:xfrm>
                <a:off x="7092280" y="4829090"/>
                <a:ext cx="1872208" cy="384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19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9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19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sz="1900" b="1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9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9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19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19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9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19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9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9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1A4E6D-8381-4E8A-AB9F-BBD721E38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4829090"/>
                <a:ext cx="1872208" cy="384721"/>
              </a:xfrm>
              <a:prstGeom prst="rect">
                <a:avLst/>
              </a:prstGeom>
              <a:blipFill>
                <a:blip r:embed="rId22"/>
                <a:stretch>
                  <a:fillRect r="-325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87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3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C8EB53-650C-400C-ACE2-53F7BF4BA058}"/>
                  </a:ext>
                </a:extLst>
              </p:cNvPr>
              <p:cNvSpPr txBox="1"/>
              <p:nvPr/>
            </p:nvSpPr>
            <p:spPr>
              <a:xfrm>
                <a:off x="719572" y="1124744"/>
                <a:ext cx="7704856" cy="4871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2.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4.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6.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</m:d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8.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9.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10.	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d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11.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12.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13.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14.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C8EB53-650C-400C-ACE2-53F7BF4BA0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2" y="1124744"/>
                <a:ext cx="7704856" cy="4871526"/>
              </a:xfrm>
              <a:prstGeom prst="rect">
                <a:avLst/>
              </a:prstGeom>
              <a:blipFill>
                <a:blip r:embed="rId2"/>
                <a:stretch>
                  <a:fillRect l="-791" t="-6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0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E72298F-2A24-4CE7-A913-F18C8C7FA2B3}"/>
                  </a:ext>
                </a:extLst>
              </p:cNvPr>
              <p:cNvSpPr/>
              <p:nvPr/>
            </p:nvSpPr>
            <p:spPr>
              <a:xfrm>
                <a:off x="323528" y="2132856"/>
                <a:ext cx="3384376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Factorise:</a:t>
                </a:r>
              </a:p>
              <a:p>
                <a:pPr marL="256146" indent="-256146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3+6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Show me an expression which has a factor of: </a:t>
                </a:r>
              </a:p>
              <a:p>
                <a:pPr marL="256146" indent="-256146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(4−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(7+2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E72298F-2A24-4CE7-A913-F18C8C7FA2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132856"/>
                <a:ext cx="3384376" cy="3477875"/>
              </a:xfrm>
              <a:prstGeom prst="rect">
                <a:avLst/>
              </a:prstGeom>
              <a:blipFill>
                <a:blip r:embed="rId2"/>
                <a:stretch>
                  <a:fillRect l="-1802" t="-877" b="-1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61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982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349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18</cp:revision>
  <dcterms:created xsi:type="dcterms:W3CDTF">2015-07-01T12:05:39Z</dcterms:created>
  <dcterms:modified xsi:type="dcterms:W3CDTF">2021-06-13T19:31:22Z</dcterms:modified>
</cp:coreProperties>
</file>