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68" r:id="rId2"/>
  </p:sldMasterIdLst>
  <p:notesMasterIdLst>
    <p:notesMasterId r:id="rId9"/>
  </p:notesMasterIdLst>
  <p:sldIdLst>
    <p:sldId id="282" r:id="rId3"/>
    <p:sldId id="285" r:id="rId4"/>
    <p:sldId id="286" r:id="rId5"/>
    <p:sldId id="287" r:id="rId6"/>
    <p:sldId id="281" r:id="rId7"/>
    <p:sldId id="28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8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Thanks to Jo Morgan aka </a:t>
            </a:r>
            <a:r>
              <a:rPr lang="en-GB" dirty="0" err="1" smtClean="0"/>
              <a:t>Resourceaholic</a:t>
            </a:r>
            <a:r>
              <a:rPr lang="en-GB" baseline="0" dirty="0" smtClean="0"/>
              <a:t> for this worksheet!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00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2374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22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Index, power, exponent, base, laws of indices,</a:t>
            </a:r>
            <a:r>
              <a:rPr lang="en-GB" sz="1600" baseline="0" dirty="0" smtClean="0">
                <a:latin typeface="Comic Sans MS" pitchFamily="66" charset="0"/>
              </a:rPr>
              <a:t> solve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mic Sans MS" pitchFamily="66" charset="0"/>
              </a:rPr>
              <a:t>Developing students will be able to </a:t>
            </a:r>
            <a:r>
              <a:rPr lang="en-GB" sz="1400" dirty="0" smtClean="0">
                <a:latin typeface="Comic Sans MS" pitchFamily="66" charset="0"/>
              </a:rPr>
              <a:t>express numbers in index form.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dirty="0" smtClean="0">
                <a:latin typeface="Comic Sans MS" pitchFamily="66" charset="0"/>
              </a:rPr>
              <a:t>solve exponential</a:t>
            </a:r>
            <a:r>
              <a:rPr lang="en-GB" sz="1400" baseline="0" dirty="0" smtClean="0">
                <a:latin typeface="Comic Sans MS" pitchFamily="66" charset="0"/>
              </a:rPr>
              <a:t> equations (without logs).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Excelling students will be able to</a:t>
            </a:r>
            <a:r>
              <a:rPr lang="en-GB" sz="1400" baseline="0" dirty="0" smtClean="0">
                <a:latin typeface="Comic Sans MS" pitchFamily="66" charset="0"/>
              </a:rPr>
              <a:t> </a:t>
            </a:r>
            <a:r>
              <a:rPr lang="en-GB" sz="1400" baseline="0" dirty="0" smtClean="0">
                <a:latin typeface="Comic Sans MS" pitchFamily="66" charset="0"/>
              </a:rPr>
              <a:t>write their own exponential equations.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Comic Sans MS" pitchFamily="66" charset="0"/>
              </a:rPr>
              <a:t>Exponential</a:t>
            </a:r>
            <a:r>
              <a:rPr lang="en-GB" sz="1600" baseline="0" dirty="0" smtClean="0">
                <a:latin typeface="Comic Sans MS" pitchFamily="66" charset="0"/>
              </a:rPr>
              <a:t> Equations</a:t>
            </a:r>
            <a:endParaRPr lang="en-GB" sz="16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22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Comic Sans MS" pitchFamily="66" charset="0"/>
              </a:rPr>
              <a:t>Exponential</a:t>
            </a:r>
            <a:r>
              <a:rPr lang="en-GB" sz="1600" baseline="0" dirty="0" smtClean="0">
                <a:latin typeface="Comic Sans MS" pitchFamily="66" charset="0"/>
              </a:rPr>
              <a:t> Equations</a:t>
            </a:r>
            <a:endParaRPr lang="en-GB" sz="16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1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96752"/>
                <a:ext cx="6768752" cy="3606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Starter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Write the following in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where m is a constant: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16			64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den>
                    </m:f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2			8		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96752"/>
                <a:ext cx="6768752" cy="3606628"/>
              </a:xfrm>
              <a:prstGeom prst="rect">
                <a:avLst/>
              </a:prstGeom>
              <a:blipFill>
                <a:blip r:embed="rId2"/>
                <a:stretch>
                  <a:fillRect l="-900" t="-8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627784" y="2708920"/>
                <a:ext cx="782715" cy="407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784" y="2708920"/>
                <a:ext cx="782715" cy="4070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507848" y="3946548"/>
                <a:ext cx="968086" cy="4815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848" y="3946548"/>
                <a:ext cx="968086" cy="4815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384919" y="3371661"/>
                <a:ext cx="918970" cy="4062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4919" y="3371661"/>
                <a:ext cx="918970" cy="4062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488940" y="3369669"/>
                <a:ext cx="918970" cy="407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8940" y="3369669"/>
                <a:ext cx="918970" cy="4070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5458896" y="2708920"/>
                <a:ext cx="782715" cy="407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8896" y="2708920"/>
                <a:ext cx="782715" cy="4070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273525" y="3937131"/>
                <a:ext cx="968086" cy="4815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1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num>
                            <m:den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3525" y="3937131"/>
                <a:ext cx="968086" cy="48154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49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696744" cy="2991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−2</m:t>
                    </m:r>
                  </m:oMath>
                </a14:m>
                <a:endParaRPr lang="en-GB" sz="2000" dirty="0" smtClean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 −1</m:t>
                    </m:r>
                  </m:oMath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696744" cy="2991075"/>
              </a:xfrm>
              <a:prstGeom prst="rect">
                <a:avLst/>
              </a:prstGeom>
              <a:blipFill>
                <a:blip r:embed="rId2"/>
                <a:stretch>
                  <a:fillRect l="-910" t="-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Callout 2"/>
          <p:cNvSpPr/>
          <p:nvPr/>
        </p:nvSpPr>
        <p:spPr>
          <a:xfrm>
            <a:off x="4644008" y="1340768"/>
            <a:ext cx="2808312" cy="936104"/>
          </a:xfrm>
          <a:prstGeom prst="cloudCallout">
            <a:avLst>
              <a:gd name="adj1" fmla="val -85186"/>
              <a:gd name="adj2" fmla="val 144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Write both sides as an index of 5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5135576" y="2276872"/>
            <a:ext cx="3672408" cy="1511491"/>
          </a:xfrm>
          <a:prstGeom prst="cloudCallout">
            <a:avLst>
              <a:gd name="adj1" fmla="val -87787"/>
              <a:gd name="adj2" fmla="val -243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indices have to be equal as the base number is the same… so solve the equation </a:t>
            </a:r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56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696744" cy="364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/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=27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(2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 =3</m:t>
                    </m:r>
                  </m:oMath>
                </a14:m>
                <a:endParaRPr lang="en-GB" sz="2000" dirty="0" smtClean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          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2000" dirty="0" smtClean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696744" cy="3645422"/>
              </a:xfrm>
              <a:prstGeom prst="rect">
                <a:avLst/>
              </a:prstGeom>
              <a:blipFill>
                <a:blip r:embed="rId2"/>
                <a:stretch>
                  <a:fillRect l="-910" t="-1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Callout 2"/>
          <p:cNvSpPr/>
          <p:nvPr/>
        </p:nvSpPr>
        <p:spPr>
          <a:xfrm>
            <a:off x="5148064" y="1340768"/>
            <a:ext cx="2808312" cy="936104"/>
          </a:xfrm>
          <a:prstGeom prst="cloudCallout">
            <a:avLst>
              <a:gd name="adj1" fmla="val -85186"/>
              <a:gd name="adj2" fmla="val 14486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Write both sides as an index of 3.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Cloud Callout 3"/>
          <p:cNvSpPr/>
          <p:nvPr/>
        </p:nvSpPr>
        <p:spPr>
          <a:xfrm>
            <a:off x="5639632" y="2276872"/>
            <a:ext cx="3672408" cy="1511491"/>
          </a:xfrm>
          <a:prstGeom prst="cloudCallout">
            <a:avLst>
              <a:gd name="adj1" fmla="val -87787"/>
              <a:gd name="adj2" fmla="val -24340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indices have to be equal as the base number is the same… so solve the equation </a:t>
            </a:r>
            <a:r>
              <a:rPr lang="en-GB" sz="1600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GB" sz="16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51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916832"/>
            <a:ext cx="59766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Task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Complete the worksheet by solving the exponential equations.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As ever, clearly show your working for each question.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29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21044" y="1159221"/>
            <a:ext cx="8499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Answers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r="71953"/>
          <a:stretch/>
        </p:blipFill>
        <p:spPr>
          <a:xfrm>
            <a:off x="179512" y="1772816"/>
            <a:ext cx="1584176" cy="4876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72667"/>
          <a:stretch/>
        </p:blipFill>
        <p:spPr>
          <a:xfrm>
            <a:off x="1763688" y="1772816"/>
            <a:ext cx="1543870" cy="4876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r="75909"/>
          <a:stretch/>
        </p:blipFill>
        <p:spPr>
          <a:xfrm>
            <a:off x="3358654" y="1916832"/>
            <a:ext cx="1874739" cy="4572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l="52692"/>
          <a:stretch/>
        </p:blipFill>
        <p:spPr>
          <a:xfrm>
            <a:off x="5233393" y="1916832"/>
            <a:ext cx="36814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31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916832"/>
            <a:ext cx="56886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Plenary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Write three of your own exponential equations.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Swap with a peer and get them to solve them.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55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137</Words>
  <Application>Microsoft Office PowerPoint</Application>
  <PresentationFormat>On-screen Show (4:3)</PresentationFormat>
  <Paragraphs>52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37</cp:revision>
  <dcterms:created xsi:type="dcterms:W3CDTF">2015-07-01T12:05:39Z</dcterms:created>
  <dcterms:modified xsi:type="dcterms:W3CDTF">2017-12-22T14:24:38Z</dcterms:modified>
</cp:coreProperties>
</file>