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0" d="100"/>
          <a:sy n="70" d="100"/>
        </p:scale>
        <p:origin x="120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97C9A82-4BB0-47FF-9FF5-8711343865B7}" type="datetimeFigureOut">
              <a:rPr lang="en-GB" smtClean="0"/>
              <a:t>26/04/2017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D65E5ED3-91D2-4DDA-B448-3189E100C4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3000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97C9A82-4BB0-47FF-9FF5-8711343865B7}" type="datetimeFigureOut">
              <a:rPr lang="en-GB" smtClean="0"/>
              <a:t>26/04/2017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D65E5ED3-91D2-4DDA-B448-3189E100C4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7107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97C9A82-4BB0-47FF-9FF5-8711343865B7}" type="datetimeFigureOut">
              <a:rPr lang="en-GB" smtClean="0"/>
              <a:t>26/04/2017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D65E5ED3-91D2-4DDA-B448-3189E100C4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1992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97C9A82-4BB0-47FF-9FF5-8711343865B7}" type="datetimeFigureOut">
              <a:rPr lang="en-GB" smtClean="0"/>
              <a:t>26/04/2017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D65E5ED3-91D2-4DDA-B448-3189E100C4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2827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97C9A82-4BB0-47FF-9FF5-8711343865B7}" type="datetimeFigureOut">
              <a:rPr lang="en-GB" smtClean="0"/>
              <a:t>26/04/2017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D65E5ED3-91D2-4DDA-B448-3189E100C4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594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97C9A82-4BB0-47FF-9FF5-8711343865B7}" type="datetimeFigureOut">
              <a:rPr lang="en-GB" smtClean="0"/>
              <a:t>26/04/2017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D65E5ED3-91D2-4DDA-B448-3189E100C4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670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97C9A82-4BB0-47FF-9FF5-8711343865B7}" type="datetimeFigureOut">
              <a:rPr lang="en-GB" smtClean="0"/>
              <a:t>26/04/2017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D65E5ED3-91D2-4DDA-B448-3189E100C4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305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97C9A82-4BB0-47FF-9FF5-8711343865B7}" type="datetimeFigureOut">
              <a:rPr lang="en-GB" smtClean="0"/>
              <a:t>26/04/2017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D65E5ED3-91D2-4DDA-B448-3189E100C4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22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97C9A82-4BB0-47FF-9FF5-8711343865B7}" type="datetimeFigureOut">
              <a:rPr lang="en-GB" smtClean="0"/>
              <a:t>26/04/2017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D65E5ED3-91D2-4DDA-B448-3189E100C4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8387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97C9A82-4BB0-47FF-9FF5-8711343865B7}" type="datetimeFigureOut">
              <a:rPr lang="en-GB" smtClean="0"/>
              <a:t>26/04/2017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D65E5ED3-91D2-4DDA-B448-3189E100C4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1819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97C9A82-4BB0-47FF-9FF5-8711343865B7}" type="datetimeFigureOut">
              <a:rPr lang="en-GB" smtClean="0"/>
              <a:t>26/04/2017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D65E5ED3-91D2-4DDA-B448-3189E100C4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702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50" t="13519" r="8266" b="7574"/>
          <a:stretch/>
        </p:blipFill>
        <p:spPr>
          <a:xfrm>
            <a:off x="1097662" y="0"/>
            <a:ext cx="782877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703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2388971" cy="92333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Shape, Space and Measure Revision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Mat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2" y="1015523"/>
            <a:ext cx="2388973" cy="5786199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10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Area and Perimeter</a:t>
            </a:r>
            <a:endParaRPr lang="en-GB" sz="1000" b="1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Calculate the area and perimeter of the following shapes:</a:t>
            </a:r>
          </a:p>
          <a:p>
            <a:pPr>
              <a:spcAft>
                <a:spcPts val="0"/>
              </a:spcAft>
            </a:pPr>
            <a:r>
              <a:rPr lang="en-GB" sz="1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1) </a:t>
            </a:r>
          </a:p>
          <a:p>
            <a:pPr>
              <a:spcAft>
                <a:spcPts val="0"/>
              </a:spcAft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1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2) </a:t>
            </a:r>
          </a:p>
          <a:p>
            <a:pPr>
              <a:spcAft>
                <a:spcPts val="0"/>
              </a:spcAft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3) </a:t>
            </a:r>
          </a:p>
          <a:p>
            <a:pPr>
              <a:spcAft>
                <a:spcPts val="0"/>
              </a:spcAft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Calculate the area of the following shapes:</a:t>
            </a:r>
          </a:p>
          <a:p>
            <a:pPr>
              <a:spcAft>
                <a:spcPts val="0"/>
              </a:spcAft>
            </a:pP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4) </a:t>
            </a:r>
          </a:p>
          <a:p>
            <a:pPr>
              <a:spcAft>
                <a:spcPts val="0"/>
              </a:spcAft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5) </a:t>
            </a:r>
          </a:p>
          <a:p>
            <a:pPr>
              <a:spcAft>
                <a:spcPts val="0"/>
              </a:spcAft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83471" y="3445996"/>
            <a:ext cx="2388973" cy="3323987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1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Volume and Surface Area</a:t>
            </a:r>
            <a:endParaRPr lang="en-GB" sz="1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Calculate the volume and surface area of the following:</a:t>
            </a:r>
          </a:p>
          <a:p>
            <a:pPr>
              <a:spcAft>
                <a:spcPts val="0"/>
              </a:spcAft>
            </a:pP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1)</a:t>
            </a:r>
          </a:p>
          <a:p>
            <a:pPr>
              <a:spcAft>
                <a:spcPts val="0"/>
              </a:spcAft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2)</a:t>
            </a:r>
          </a:p>
          <a:p>
            <a:pPr>
              <a:spcAft>
                <a:spcPts val="0"/>
              </a:spcAft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966952" y="0"/>
            <a:ext cx="4939048" cy="393954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1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Angles</a:t>
            </a:r>
          </a:p>
          <a:p>
            <a:pPr>
              <a:spcAft>
                <a:spcPts val="0"/>
              </a:spcAft>
            </a:pP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Calculate the missing angles in each of these diagrams and give reasons for your answers.</a:t>
            </a: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1)		              2)</a:t>
            </a:r>
          </a:p>
          <a:p>
            <a:pPr>
              <a:spcAft>
                <a:spcPts val="0"/>
              </a:spcAft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3)  Diagram shows a regular pentagon     4)</a:t>
            </a:r>
          </a:p>
          <a:p>
            <a:pPr>
              <a:spcAft>
                <a:spcPts val="0"/>
              </a:spcAft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960642" y="4048518"/>
            <a:ext cx="4878756" cy="2708434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1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Measures</a:t>
            </a:r>
            <a:endParaRPr lang="en-GB" sz="1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Convert 350 ml to litres.</a:t>
            </a: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Convert 6300 cm² to m².</a:t>
            </a: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Mia drove a distance of 343 km</a:t>
            </a: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She </a:t>
            </a: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took 3 hours 30 </a:t>
            </a: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minutes. Work </a:t>
            </a: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out her average speed</a:t>
            </a: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Give </a:t>
            </a: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your answer in km/h</a:t>
            </a: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Daniel leaves his house at 07 00</a:t>
            </a: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He </a:t>
            </a: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drives 87 miles to work</a:t>
            </a: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He </a:t>
            </a: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drives at an average speed of 36 miles per hour</a:t>
            </a: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At </a:t>
            </a: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time does Daniel arrive at work</a:t>
            </a: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mass of 5 </a:t>
            </a: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m³ of </a:t>
            </a: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copper is 44 800 kg</a:t>
            </a: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Work </a:t>
            </a: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out the density of copper</a:t>
            </a: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62970" y="1712794"/>
            <a:ext cx="1088409" cy="59367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3" name="TextBox 2"/>
          <p:cNvSpPr txBox="1"/>
          <p:nvPr/>
        </p:nvSpPr>
        <p:spPr>
          <a:xfrm>
            <a:off x="905837" y="1505185"/>
            <a:ext cx="4074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8 cm</a:t>
            </a: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1474" y="1854354"/>
            <a:ext cx="4074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5 cm</a:t>
            </a: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518614" y="2574848"/>
            <a:ext cx="1177119" cy="624386"/>
          </a:xfrm>
          <a:prstGeom prst="triangle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1639306" y="2821156"/>
            <a:ext cx="4074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cm</a:t>
            </a: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14943" y="3170325"/>
            <a:ext cx="4074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4 cm</a:t>
            </a: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59750" y="2680718"/>
            <a:ext cx="4074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5 cm</a:t>
            </a: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L-Shape 18"/>
          <p:cNvSpPr/>
          <p:nvPr/>
        </p:nvSpPr>
        <p:spPr>
          <a:xfrm>
            <a:off x="575041" y="3547820"/>
            <a:ext cx="1120692" cy="597089"/>
          </a:xfrm>
          <a:prstGeom prst="corne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1651379" y="3892272"/>
            <a:ext cx="4074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2 cm</a:t>
            </a: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11911" y="3763320"/>
            <a:ext cx="4074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4 cm</a:t>
            </a: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66800" y="3652111"/>
            <a:ext cx="4074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7 cm</a:t>
            </a: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13466" y="3370240"/>
            <a:ext cx="4074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2 cm</a:t>
            </a: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Parallelogram 23"/>
          <p:cNvSpPr/>
          <p:nvPr/>
        </p:nvSpPr>
        <p:spPr>
          <a:xfrm>
            <a:off x="513466" y="4801527"/>
            <a:ext cx="1227598" cy="627797"/>
          </a:xfrm>
          <a:prstGeom prst="parallelogram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6" name="Straight Connector 25"/>
          <p:cNvCxnSpPr/>
          <p:nvPr/>
        </p:nvCxnSpPr>
        <p:spPr>
          <a:xfrm>
            <a:off x="963492" y="4801527"/>
            <a:ext cx="0" cy="627796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962607" y="5344302"/>
            <a:ext cx="85022" cy="85022"/>
          </a:xfrm>
          <a:prstGeom prst="rect">
            <a:avLst/>
          </a:prstGeom>
          <a:noFill/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931645" y="4973304"/>
            <a:ext cx="4074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4 cm</a:t>
            </a: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615309" y="5024568"/>
            <a:ext cx="4074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5 cm</a:t>
            </a: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13990" y="5409335"/>
            <a:ext cx="4074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7 cm</a:t>
            </a: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rapezoid 34"/>
          <p:cNvSpPr/>
          <p:nvPr/>
        </p:nvSpPr>
        <p:spPr>
          <a:xfrm>
            <a:off x="513466" y="5924953"/>
            <a:ext cx="1166736" cy="542499"/>
          </a:xfrm>
          <a:prstGeom prst="trapezoid">
            <a:avLst>
              <a:gd name="adj" fmla="val 46384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/>
          <p:cNvSpPr txBox="1"/>
          <p:nvPr/>
        </p:nvSpPr>
        <p:spPr>
          <a:xfrm>
            <a:off x="921766" y="6088479"/>
            <a:ext cx="4074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4 cm</a:t>
            </a: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>
            <a:off x="962607" y="5924952"/>
            <a:ext cx="885" cy="542499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962607" y="6382430"/>
            <a:ext cx="85022" cy="85022"/>
          </a:xfrm>
          <a:prstGeom prst="rect">
            <a:avLst/>
          </a:prstGeom>
          <a:noFill/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/>
          <p:cNvSpPr txBox="1"/>
          <p:nvPr/>
        </p:nvSpPr>
        <p:spPr>
          <a:xfrm>
            <a:off x="863058" y="6438236"/>
            <a:ext cx="46519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10 cm</a:t>
            </a: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891912" y="5737644"/>
            <a:ext cx="4074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6 cm</a:t>
            </a: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483476" y="0"/>
            <a:ext cx="2388973" cy="3323987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1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Circles</a:t>
            </a:r>
            <a:endParaRPr lang="en-GB" sz="1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Calculate the area and circumference of the following shapes:</a:t>
            </a:r>
          </a:p>
          <a:p>
            <a:pPr>
              <a:spcAft>
                <a:spcPts val="0"/>
              </a:spcAft>
            </a:pP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1)</a:t>
            </a:r>
          </a:p>
          <a:p>
            <a:pPr>
              <a:spcAft>
                <a:spcPts val="0"/>
              </a:spcAft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2)</a:t>
            </a:r>
          </a:p>
          <a:p>
            <a:pPr>
              <a:spcAft>
                <a:spcPts val="0"/>
              </a:spcAft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3180902" y="715342"/>
            <a:ext cx="994110" cy="99411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Oval 43"/>
          <p:cNvSpPr/>
          <p:nvPr/>
        </p:nvSpPr>
        <p:spPr>
          <a:xfrm>
            <a:off x="3180902" y="2069798"/>
            <a:ext cx="994110" cy="99411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Cube 44"/>
          <p:cNvSpPr/>
          <p:nvPr/>
        </p:nvSpPr>
        <p:spPr>
          <a:xfrm>
            <a:off x="2986398" y="4338963"/>
            <a:ext cx="1199673" cy="685605"/>
          </a:xfrm>
          <a:prstGeom prst="cub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Can 45"/>
          <p:cNvSpPr/>
          <p:nvPr/>
        </p:nvSpPr>
        <p:spPr>
          <a:xfrm rot="16200000">
            <a:off x="3259474" y="5398574"/>
            <a:ext cx="753291" cy="1299443"/>
          </a:xfrm>
          <a:prstGeom prst="ca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TextBox 46"/>
          <p:cNvSpPr txBox="1"/>
          <p:nvPr/>
        </p:nvSpPr>
        <p:spPr>
          <a:xfrm>
            <a:off x="3767528" y="1036661"/>
            <a:ext cx="4074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6 cm</a:t>
            </a: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3" name="Straight Connector 52"/>
          <p:cNvCxnSpPr>
            <a:endCxn id="43" idx="7"/>
          </p:cNvCxnSpPr>
          <p:nvPr/>
        </p:nvCxnSpPr>
        <p:spPr>
          <a:xfrm flipV="1">
            <a:off x="3677957" y="860926"/>
            <a:ext cx="351471" cy="35147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44" idx="1"/>
            <a:endCxn id="44" idx="5"/>
          </p:cNvCxnSpPr>
          <p:nvPr/>
        </p:nvCxnSpPr>
        <p:spPr>
          <a:xfrm>
            <a:off x="3326486" y="2215382"/>
            <a:ext cx="702942" cy="70294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3563786" y="2351409"/>
            <a:ext cx="4074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9 cm</a:t>
            </a: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029428" y="4873923"/>
            <a:ext cx="4074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2 cm</a:t>
            </a: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307844" y="5000267"/>
            <a:ext cx="4074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7 cm</a:t>
            </a: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149214" y="4487339"/>
            <a:ext cx="4074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4 cm</a:t>
            </a: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667112" y="5809813"/>
            <a:ext cx="4074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4 cm</a:t>
            </a: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455524" y="6382430"/>
            <a:ext cx="46519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10 cm</a:t>
            </a: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6" name="Straight Connector 65"/>
          <p:cNvCxnSpPr/>
          <p:nvPr/>
        </p:nvCxnSpPr>
        <p:spPr>
          <a:xfrm flipH="1" flipV="1">
            <a:off x="3074596" y="5663146"/>
            <a:ext cx="7864" cy="41169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V="1">
            <a:off x="6045958" y="715342"/>
            <a:ext cx="0" cy="66308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H="1">
            <a:off x="6045958" y="1378424"/>
            <a:ext cx="62056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V="1">
            <a:off x="5738463" y="1378424"/>
            <a:ext cx="307495" cy="55588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Pie 76"/>
          <p:cNvSpPr/>
          <p:nvPr/>
        </p:nvSpPr>
        <p:spPr>
          <a:xfrm>
            <a:off x="5879931" y="1212397"/>
            <a:ext cx="332054" cy="332054"/>
          </a:xfrm>
          <a:prstGeom prst="pi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6045957" y="1203334"/>
            <a:ext cx="175089" cy="17508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TextBox 79"/>
          <p:cNvSpPr txBox="1"/>
          <p:nvPr/>
        </p:nvSpPr>
        <p:spPr>
          <a:xfrm>
            <a:off x="6074683" y="1487401"/>
            <a:ext cx="42351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105 º</a:t>
            </a: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564788" y="1158449"/>
            <a:ext cx="30809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 º</a:t>
            </a: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Isosceles Triangle 81"/>
          <p:cNvSpPr/>
          <p:nvPr/>
        </p:nvSpPr>
        <p:spPr>
          <a:xfrm>
            <a:off x="8049846" y="658600"/>
            <a:ext cx="980831" cy="1107593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Pie 82"/>
          <p:cNvSpPr/>
          <p:nvPr/>
        </p:nvSpPr>
        <p:spPr>
          <a:xfrm>
            <a:off x="7883818" y="1600166"/>
            <a:ext cx="332054" cy="332054"/>
          </a:xfrm>
          <a:prstGeom prst="pie">
            <a:avLst>
              <a:gd name="adj1" fmla="val 17734126"/>
              <a:gd name="adj2" fmla="val 21518856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4" name="Pie 83"/>
          <p:cNvSpPr/>
          <p:nvPr/>
        </p:nvSpPr>
        <p:spPr>
          <a:xfrm flipH="1">
            <a:off x="8864650" y="1600166"/>
            <a:ext cx="332054" cy="332054"/>
          </a:xfrm>
          <a:prstGeom prst="pie">
            <a:avLst>
              <a:gd name="adj1" fmla="val 17734126"/>
              <a:gd name="adj2" fmla="val 21518856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5" name="Pie 84"/>
          <p:cNvSpPr/>
          <p:nvPr/>
        </p:nvSpPr>
        <p:spPr>
          <a:xfrm>
            <a:off x="8374234" y="492573"/>
            <a:ext cx="332054" cy="332054"/>
          </a:xfrm>
          <a:prstGeom prst="pie">
            <a:avLst>
              <a:gd name="adj1" fmla="val 4004143"/>
              <a:gd name="adj2" fmla="val 684432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cxnSp>
        <p:nvCxnSpPr>
          <p:cNvPr id="86" name="Straight Connector 85"/>
          <p:cNvCxnSpPr/>
          <p:nvPr/>
        </p:nvCxnSpPr>
        <p:spPr>
          <a:xfrm flipH="1" flipV="1">
            <a:off x="8260862" y="1105877"/>
            <a:ext cx="160216" cy="8865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8698523" y="1108120"/>
            <a:ext cx="160216" cy="8865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8357358" y="856409"/>
            <a:ext cx="3658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34 º</a:t>
            </a: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8147672" y="1522857"/>
            <a:ext cx="30809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b º</a:t>
            </a: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1" name="Regular Pentagon 90"/>
          <p:cNvSpPr/>
          <p:nvPr/>
        </p:nvSpPr>
        <p:spPr>
          <a:xfrm>
            <a:off x="5546065" y="2494901"/>
            <a:ext cx="1331840" cy="1268419"/>
          </a:xfrm>
          <a:prstGeom prst="pentag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Pie 91"/>
          <p:cNvSpPr/>
          <p:nvPr/>
        </p:nvSpPr>
        <p:spPr>
          <a:xfrm>
            <a:off x="6711878" y="2815755"/>
            <a:ext cx="332054" cy="332054"/>
          </a:xfrm>
          <a:prstGeom prst="pie">
            <a:avLst>
              <a:gd name="adj1" fmla="val 6438980"/>
              <a:gd name="adj2" fmla="val 1297667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6453360" y="2900535"/>
            <a:ext cx="30809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c º</a:t>
            </a: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7" name="Straight Arrow Connector 96"/>
          <p:cNvCxnSpPr/>
          <p:nvPr/>
        </p:nvCxnSpPr>
        <p:spPr>
          <a:xfrm flipV="1">
            <a:off x="7815385" y="2306472"/>
            <a:ext cx="1082430" cy="62240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 flipV="1">
            <a:off x="8077200" y="2777126"/>
            <a:ext cx="1082430" cy="62240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7991231" y="2424793"/>
            <a:ext cx="1027723" cy="8943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Pie 100"/>
          <p:cNvSpPr/>
          <p:nvPr/>
        </p:nvSpPr>
        <p:spPr>
          <a:xfrm flipH="1">
            <a:off x="8526685" y="2873053"/>
            <a:ext cx="332054" cy="332054"/>
          </a:xfrm>
          <a:prstGeom prst="pie">
            <a:avLst>
              <a:gd name="adj1" fmla="val 19178744"/>
              <a:gd name="adj2" fmla="val 1892126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8222643" y="2922611"/>
            <a:ext cx="3658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81 º</a:t>
            </a: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" name="Pie 102"/>
          <p:cNvSpPr/>
          <p:nvPr/>
        </p:nvSpPr>
        <p:spPr>
          <a:xfrm flipH="1">
            <a:off x="8094835" y="2502121"/>
            <a:ext cx="332054" cy="332054"/>
          </a:xfrm>
          <a:prstGeom prst="pie">
            <a:avLst>
              <a:gd name="adj1" fmla="val 19178744"/>
              <a:gd name="adj2" fmla="val 1892126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7790793" y="2551679"/>
            <a:ext cx="30809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 º</a:t>
            </a: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Pie 104"/>
          <p:cNvSpPr/>
          <p:nvPr/>
        </p:nvSpPr>
        <p:spPr>
          <a:xfrm rot="10800000" flipH="1">
            <a:off x="8533891" y="2874961"/>
            <a:ext cx="332054" cy="332054"/>
          </a:xfrm>
          <a:prstGeom prst="pie">
            <a:avLst>
              <a:gd name="adj1" fmla="val 19178744"/>
              <a:gd name="adj2" fmla="val 1892126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8840362" y="2959270"/>
            <a:ext cx="27924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º</a:t>
            </a: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7" name="Pie 106"/>
          <p:cNvSpPr/>
          <p:nvPr/>
        </p:nvSpPr>
        <p:spPr>
          <a:xfrm flipH="1">
            <a:off x="8104902" y="2502121"/>
            <a:ext cx="332054" cy="332054"/>
          </a:xfrm>
          <a:prstGeom prst="pie">
            <a:avLst>
              <a:gd name="adj1" fmla="val 1738196"/>
              <a:gd name="adj2" fmla="val 822644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8017284" y="2781013"/>
            <a:ext cx="30809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º</a:t>
            </a: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88085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</TotalTime>
  <Words>247</Words>
  <Application>Microsoft Office PowerPoint</Application>
  <PresentationFormat>A4 Paper (210x297 mm)</PresentationFormat>
  <Paragraphs>136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Danielle Moosajee</dc:creator>
  <cp:lastModifiedBy>Danielle Moosajee</cp:lastModifiedBy>
  <cp:revision>15</cp:revision>
  <dcterms:created xsi:type="dcterms:W3CDTF">2017-04-26T15:30:54Z</dcterms:created>
  <dcterms:modified xsi:type="dcterms:W3CDTF">2017-04-26T19:25:20Z</dcterms:modified>
</cp:coreProperties>
</file>