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20"/>
  </p:notesMasterIdLst>
  <p:sldIdLst>
    <p:sldId id="303" r:id="rId6"/>
    <p:sldId id="304" r:id="rId7"/>
    <p:sldId id="258" r:id="rId8"/>
    <p:sldId id="286" r:id="rId9"/>
    <p:sldId id="290" r:id="rId10"/>
    <p:sldId id="288" r:id="rId11"/>
    <p:sldId id="289" r:id="rId12"/>
    <p:sldId id="292" r:id="rId13"/>
    <p:sldId id="306" r:id="rId14"/>
    <p:sldId id="307" r:id="rId15"/>
    <p:sldId id="298" r:id="rId16"/>
    <p:sldId id="299" r:id="rId17"/>
    <p:sldId id="293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4F8CE-4041-4EC7-9E34-93A95B2E09CC}" v="296" dt="2022-02-02T14:46:05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5604F8CE-4041-4EC7-9E34-93A95B2E09CC}"/>
    <pc:docChg chg="undo custSel addSld delSld modSld sldOrd modMainMaster">
      <pc:chgData name="Danielle" userId="e2554c37-e717-43a0-ba79-1183ca921ccd" providerId="ADAL" clId="{5604F8CE-4041-4EC7-9E34-93A95B2E09CC}" dt="2022-02-02T14:46:40.869" v="1226"/>
      <pc:docMkLst>
        <pc:docMk/>
      </pc:docMkLst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1373520525" sldId="256"/>
        </pc:sldMkLst>
      </pc:sldChg>
      <pc:sldChg chg="addSp delSp modSp mod modClrScheme chgLayout modNotesTx">
        <pc:chgData name="Danielle" userId="e2554c37-e717-43a0-ba79-1183ca921ccd" providerId="ADAL" clId="{5604F8CE-4041-4EC7-9E34-93A95B2E09CC}" dt="2022-02-02T14:30:08.226" v="1105" actId="700"/>
        <pc:sldMkLst>
          <pc:docMk/>
          <pc:sldMk cId="3294866398" sldId="258"/>
        </pc:sldMkLst>
        <pc:spChg chg="add mod">
          <ac:chgData name="Danielle" userId="e2554c37-e717-43a0-ba79-1183ca921ccd" providerId="ADAL" clId="{5604F8CE-4041-4EC7-9E34-93A95B2E09CC}" dt="2022-02-02T14:20:23.440" v="589" actId="14100"/>
          <ac:spMkLst>
            <pc:docMk/>
            <pc:sldMk cId="3294866398" sldId="258"/>
            <ac:spMk id="2" creationId="{EEC4CE25-607A-4CAD-A36C-B54320CDEBC4}"/>
          </ac:spMkLst>
        </pc:spChg>
        <pc:spChg chg="del">
          <ac:chgData name="Danielle" userId="e2554c37-e717-43a0-ba79-1183ca921ccd" providerId="ADAL" clId="{5604F8CE-4041-4EC7-9E34-93A95B2E09CC}" dt="2022-01-31T14:31:15.973" v="0" actId="478"/>
          <ac:spMkLst>
            <pc:docMk/>
            <pc:sldMk cId="3294866398" sldId="258"/>
            <ac:spMk id="39" creationId="{00000000-0000-0000-0000-000000000000}"/>
          </ac:spMkLst>
        </pc:spChg>
        <pc:graphicFrameChg chg="add mod modGraphic">
          <ac:chgData name="Danielle" userId="e2554c37-e717-43a0-ba79-1183ca921ccd" providerId="ADAL" clId="{5604F8CE-4041-4EC7-9E34-93A95B2E09CC}" dt="2022-02-02T14:21:06.856" v="611" actId="14100"/>
          <ac:graphicFrameMkLst>
            <pc:docMk/>
            <pc:sldMk cId="3294866398" sldId="258"/>
            <ac:graphicFrameMk id="3" creationId="{27F7C57C-8554-440A-8E84-14C8BA1C11C2}"/>
          </ac:graphicFrameMkLst>
        </pc:graphicFrameChg>
        <pc:picChg chg="add mod">
          <ac:chgData name="Danielle" userId="e2554c37-e717-43a0-ba79-1183ca921ccd" providerId="ADAL" clId="{5604F8CE-4041-4EC7-9E34-93A95B2E09CC}" dt="2022-02-02T14:24:51.163" v="770" actId="1036"/>
          <ac:picMkLst>
            <pc:docMk/>
            <pc:sldMk cId="3294866398" sldId="258"/>
            <ac:picMk id="4" creationId="{05C63945-D71A-4ADD-B913-5CD42577AB11}"/>
          </ac:picMkLst>
        </pc:picChg>
        <pc:picChg chg="add mod">
          <ac:chgData name="Danielle" userId="e2554c37-e717-43a0-ba79-1183ca921ccd" providerId="ADAL" clId="{5604F8CE-4041-4EC7-9E34-93A95B2E09CC}" dt="2022-02-02T14:24:10.244" v="702" actId="14100"/>
          <ac:picMkLst>
            <pc:docMk/>
            <pc:sldMk cId="3294866398" sldId="258"/>
            <ac:picMk id="5" creationId="{EFE32710-0803-49A0-8131-5A26098853EA}"/>
          </ac:picMkLst>
        </pc:picChg>
        <pc:picChg chg="add mod">
          <ac:chgData name="Danielle" userId="e2554c37-e717-43a0-ba79-1183ca921ccd" providerId="ADAL" clId="{5604F8CE-4041-4EC7-9E34-93A95B2E09CC}" dt="2022-02-02T14:24:20.815" v="706" actId="14100"/>
          <ac:picMkLst>
            <pc:docMk/>
            <pc:sldMk cId="3294866398" sldId="258"/>
            <ac:picMk id="6" creationId="{2E40A615-C553-4E02-A2C5-542A6632BFFD}"/>
          </ac:picMkLst>
        </pc:picChg>
        <pc:picChg chg="add mod">
          <ac:chgData name="Danielle" userId="e2554c37-e717-43a0-ba79-1183ca921ccd" providerId="ADAL" clId="{5604F8CE-4041-4EC7-9E34-93A95B2E09CC}" dt="2022-02-02T14:24:47.449" v="768" actId="1038"/>
          <ac:picMkLst>
            <pc:docMk/>
            <pc:sldMk cId="3294866398" sldId="258"/>
            <ac:picMk id="7" creationId="{28CC3FEC-4D89-47D4-A364-32B182C3B338}"/>
          </ac:picMkLst>
        </pc:picChg>
        <pc:picChg chg="add mod">
          <ac:chgData name="Danielle" userId="e2554c37-e717-43a0-ba79-1183ca921ccd" providerId="ADAL" clId="{5604F8CE-4041-4EC7-9E34-93A95B2E09CC}" dt="2022-02-02T14:25:03.604" v="834" actId="1038"/>
          <ac:picMkLst>
            <pc:docMk/>
            <pc:sldMk cId="3294866398" sldId="258"/>
            <ac:picMk id="8" creationId="{DE32BD70-5889-4BD8-B8A7-423EBBF608D4}"/>
          </ac:picMkLst>
        </pc:picChg>
        <pc:picChg chg="add mod">
          <ac:chgData name="Danielle" userId="e2554c37-e717-43a0-ba79-1183ca921ccd" providerId="ADAL" clId="{5604F8CE-4041-4EC7-9E34-93A95B2E09CC}" dt="2022-02-02T14:25:20.264" v="911" actId="1038"/>
          <ac:picMkLst>
            <pc:docMk/>
            <pc:sldMk cId="3294866398" sldId="258"/>
            <ac:picMk id="9" creationId="{9DF3EDE7-05B1-4887-A7A7-9D1C30387DBB}"/>
          </ac:picMkLst>
        </pc:picChg>
        <pc:picChg chg="add mod">
          <ac:chgData name="Danielle" userId="e2554c37-e717-43a0-ba79-1183ca921ccd" providerId="ADAL" clId="{5604F8CE-4041-4EC7-9E34-93A95B2E09CC}" dt="2022-02-02T14:25:32.714" v="978" actId="1038"/>
          <ac:picMkLst>
            <pc:docMk/>
            <pc:sldMk cId="3294866398" sldId="258"/>
            <ac:picMk id="10" creationId="{78B35052-8EFE-48E0-A21A-B4EE955D7B50}"/>
          </ac:picMkLst>
        </pc:picChg>
        <pc:picChg chg="add mod modCrop">
          <ac:chgData name="Danielle" userId="e2554c37-e717-43a0-ba79-1183ca921ccd" providerId="ADAL" clId="{5604F8CE-4041-4EC7-9E34-93A95B2E09CC}" dt="2022-02-02T14:25:46.611" v="986" actId="732"/>
          <ac:picMkLst>
            <pc:docMk/>
            <pc:sldMk cId="3294866398" sldId="258"/>
            <ac:picMk id="11" creationId="{13E28263-EEF2-4D9A-BEC7-7F12218DF4AA}"/>
          </ac:picMkLst>
        </pc:picChg>
        <pc:picChg chg="add mod">
          <ac:chgData name="Danielle" userId="e2554c37-e717-43a0-ba79-1183ca921ccd" providerId="ADAL" clId="{5604F8CE-4041-4EC7-9E34-93A95B2E09CC}" dt="2022-02-02T14:26:04.182" v="1063" actId="1038"/>
          <ac:picMkLst>
            <pc:docMk/>
            <pc:sldMk cId="3294866398" sldId="258"/>
            <ac:picMk id="12" creationId="{586FDF8C-22EF-439B-8130-39073711D18A}"/>
          </ac:picMkLst>
        </pc:picChg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148726386" sldId="259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752291264" sldId="261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100205588" sldId="262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2087352480" sldId="263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4224223852" sldId="264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3703531101" sldId="265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805916503" sldId="266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926375177" sldId="267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1829473389" sldId="268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3304959689" sldId="269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2054331802" sldId="270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799235154" sldId="271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1486305417" sldId="272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503902654" sldId="273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1709457570" sldId="274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87943605" sldId="275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1881383435" sldId="276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2527231445" sldId="277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810828141" sldId="278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302265021" sldId="280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262468794" sldId="284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3985608607" sldId="285"/>
        </pc:sldMkLst>
      </pc:sldChg>
      <pc:sldChg chg="mod chgLayout modNotesTx">
        <pc:chgData name="Danielle" userId="e2554c37-e717-43a0-ba79-1183ca921ccd" providerId="ADAL" clId="{5604F8CE-4041-4EC7-9E34-93A95B2E09CC}" dt="2022-02-02T14:30:48.707" v="1141" actId="20577"/>
        <pc:sldMkLst>
          <pc:docMk/>
          <pc:sldMk cId="2141283971" sldId="286"/>
        </pc:sldMkLst>
      </pc:sldChg>
      <pc:sldChg chg="modSp mod chgLayout modNotesTx">
        <pc:chgData name="Danielle" userId="e2554c37-e717-43a0-ba79-1183ca921ccd" providerId="ADAL" clId="{5604F8CE-4041-4EC7-9E34-93A95B2E09CC}" dt="2022-02-02T14:30:54.669" v="1143"/>
        <pc:sldMkLst>
          <pc:docMk/>
          <pc:sldMk cId="85033930" sldId="288"/>
        </pc:sldMkLst>
        <pc:graphicFrameChg chg="modGraphic">
          <ac:chgData name="Danielle" userId="e2554c37-e717-43a0-ba79-1183ca921ccd" providerId="ADAL" clId="{5604F8CE-4041-4EC7-9E34-93A95B2E09CC}" dt="2022-01-31T14:32:39.477" v="55" actId="2711"/>
          <ac:graphicFrameMkLst>
            <pc:docMk/>
            <pc:sldMk cId="85033930" sldId="288"/>
            <ac:graphicFrameMk id="67" creationId="{00000000-0000-0000-0000-000000000000}"/>
          </ac:graphicFrameMkLst>
        </pc:graphicFrameChg>
      </pc:sldChg>
      <pc:sldChg chg="mod chgLayout modNotesTx">
        <pc:chgData name="Danielle" userId="e2554c37-e717-43a0-ba79-1183ca921ccd" providerId="ADAL" clId="{5604F8CE-4041-4EC7-9E34-93A95B2E09CC}" dt="2022-02-02T14:30:56.893" v="1144"/>
        <pc:sldMkLst>
          <pc:docMk/>
          <pc:sldMk cId="838219777" sldId="289"/>
        </pc:sldMkLst>
      </pc:sldChg>
      <pc:sldChg chg="mod chgLayout modNotesTx">
        <pc:chgData name="Danielle" userId="e2554c37-e717-43a0-ba79-1183ca921ccd" providerId="ADAL" clId="{5604F8CE-4041-4EC7-9E34-93A95B2E09CC}" dt="2022-02-02T14:30:52.475" v="1142"/>
        <pc:sldMkLst>
          <pc:docMk/>
          <pc:sldMk cId="2969886729" sldId="290"/>
        </pc:sldMkLst>
      </pc:sldChg>
      <pc:sldChg chg="del">
        <pc:chgData name="Danielle" userId="e2554c37-e717-43a0-ba79-1183ca921ccd" providerId="ADAL" clId="{5604F8CE-4041-4EC7-9E34-93A95B2E09CC}" dt="2022-01-31T14:31:26.666" v="1" actId="47"/>
        <pc:sldMkLst>
          <pc:docMk/>
          <pc:sldMk cId="761962661" sldId="291"/>
        </pc:sldMkLst>
      </pc:sldChg>
      <pc:sldChg chg="mod chgLayout modNotesTx">
        <pc:chgData name="Danielle" userId="e2554c37-e717-43a0-ba79-1183ca921ccd" providerId="ADAL" clId="{5604F8CE-4041-4EC7-9E34-93A95B2E09CC}" dt="2022-02-02T14:30:59.161" v="1145"/>
        <pc:sldMkLst>
          <pc:docMk/>
          <pc:sldMk cId="1162864462" sldId="292"/>
        </pc:sldMkLst>
      </pc:sldChg>
      <pc:sldChg chg="addSp delSp modSp new mod ord modClrScheme modAnim chgLayout modNotesTx">
        <pc:chgData name="Danielle" userId="e2554c37-e717-43a0-ba79-1183ca921ccd" providerId="ADAL" clId="{5604F8CE-4041-4EC7-9E34-93A95B2E09CC}" dt="2022-02-02T14:46:40.869" v="1226"/>
        <pc:sldMkLst>
          <pc:docMk/>
          <pc:sldMk cId="2630094449" sldId="293"/>
        </pc:sldMkLst>
        <pc:spChg chg="add mod">
          <ac:chgData name="Danielle" userId="e2554c37-e717-43a0-ba79-1183ca921ccd" providerId="ADAL" clId="{5604F8CE-4041-4EC7-9E34-93A95B2E09CC}" dt="2022-02-02T13:56:41.574" v="493" actId="1036"/>
          <ac:spMkLst>
            <pc:docMk/>
            <pc:sldMk cId="2630094449" sldId="293"/>
            <ac:spMk id="4" creationId="{83690B7B-801D-4F4F-98E7-B37A42986ECD}"/>
          </ac:spMkLst>
        </pc:spChg>
        <pc:spChg chg="add mod">
          <ac:chgData name="Danielle" userId="e2554c37-e717-43a0-ba79-1183ca921ccd" providerId="ADAL" clId="{5604F8CE-4041-4EC7-9E34-93A95B2E09CC}" dt="2022-02-02T13:46:18.764" v="299" actId="20577"/>
          <ac:spMkLst>
            <pc:docMk/>
            <pc:sldMk cId="2630094449" sldId="293"/>
            <ac:spMk id="5" creationId="{1760E95C-88A7-4498-A603-E6CB3EB9C94D}"/>
          </ac:spMkLst>
        </pc:spChg>
        <pc:picChg chg="add del mod">
          <ac:chgData name="Danielle" userId="e2554c37-e717-43a0-ba79-1183ca921ccd" providerId="ADAL" clId="{5604F8CE-4041-4EC7-9E34-93A95B2E09CC}" dt="2022-02-02T09:45:33.087" v="210" actId="478"/>
          <ac:picMkLst>
            <pc:docMk/>
            <pc:sldMk cId="2630094449" sldId="293"/>
            <ac:picMk id="3" creationId="{382F25AB-88AA-4ACC-910F-BD6E89CCB5D5}"/>
          </ac:picMkLst>
        </pc:picChg>
        <pc:picChg chg="add del mod">
          <ac:chgData name="Danielle" userId="e2554c37-e717-43a0-ba79-1183ca921ccd" providerId="ADAL" clId="{5604F8CE-4041-4EC7-9E34-93A95B2E09CC}" dt="2022-02-02T13:45:04.767" v="273" actId="478"/>
          <ac:picMkLst>
            <pc:docMk/>
            <pc:sldMk cId="2630094449" sldId="293"/>
            <ac:picMk id="3" creationId="{C7286495-3B29-44DA-9435-16D766710B5C}"/>
          </ac:picMkLst>
        </pc:picChg>
      </pc:sldChg>
      <pc:sldChg chg="addSp delSp modSp add mod modClrScheme chgLayout">
        <pc:chgData name="Danielle" userId="e2554c37-e717-43a0-ba79-1183ca921ccd" providerId="ADAL" clId="{5604F8CE-4041-4EC7-9E34-93A95B2E09CC}" dt="2022-02-02T14:30:08.226" v="1105" actId="700"/>
        <pc:sldMkLst>
          <pc:docMk/>
          <pc:sldMk cId="0" sldId="298"/>
        </pc:sldMkLst>
        <pc:spChg chg="add del mod">
          <ac:chgData name="Danielle" userId="e2554c37-e717-43a0-ba79-1183ca921ccd" providerId="ADAL" clId="{5604F8CE-4041-4EC7-9E34-93A95B2E09CC}" dt="2022-02-02T13:54:00.435" v="421" actId="478"/>
          <ac:spMkLst>
            <pc:docMk/>
            <pc:sldMk cId="0" sldId="298"/>
            <ac:spMk id="3" creationId="{C905A993-0D75-4A07-AC44-E690906647B3}"/>
          </ac:spMkLst>
        </pc:spChg>
        <pc:spChg chg="add mod ord">
          <ac:chgData name="Danielle" userId="e2554c37-e717-43a0-ba79-1183ca921ccd" providerId="ADAL" clId="{5604F8CE-4041-4EC7-9E34-93A95B2E09CC}" dt="2022-02-02T13:54:19.148" v="432" actId="20577"/>
          <ac:spMkLst>
            <pc:docMk/>
            <pc:sldMk cId="0" sldId="298"/>
            <ac:spMk id="23" creationId="{0D2B5C6B-1C7D-44F2-9278-ABD29BA58845}"/>
          </ac:spMkLst>
        </pc:spChg>
        <pc:spChg chg="add del mod">
          <ac:chgData name="Danielle" userId="e2554c37-e717-43a0-ba79-1183ca921ccd" providerId="ADAL" clId="{5604F8CE-4041-4EC7-9E34-93A95B2E09CC}" dt="2022-02-02T13:54:03.411" v="422" actId="478"/>
          <ac:spMkLst>
            <pc:docMk/>
            <pc:sldMk cId="0" sldId="298"/>
            <ac:spMk id="24" creationId="{F7B18D96-A36D-4DBD-8F90-423937D4FCE3}"/>
          </ac:spMkLst>
        </pc:spChg>
        <pc:spChg chg="add del mod">
          <ac:chgData name="Danielle" userId="e2554c37-e717-43a0-ba79-1183ca921ccd" providerId="ADAL" clId="{5604F8CE-4041-4EC7-9E34-93A95B2E09CC}" dt="2022-02-02T13:54:00.435" v="421" actId="478"/>
          <ac:spMkLst>
            <pc:docMk/>
            <pc:sldMk cId="0" sldId="298"/>
            <ac:spMk id="25" creationId="{E475017E-592A-41A3-AD3F-88109B3A5D65}"/>
          </ac:spMkLst>
        </pc:spChg>
        <pc:spChg chg="add del mod">
          <ac:chgData name="Danielle" userId="e2554c37-e717-43a0-ba79-1183ca921ccd" providerId="ADAL" clId="{5604F8CE-4041-4EC7-9E34-93A95B2E09CC}" dt="2022-02-02T13:54:00.435" v="421" actId="478"/>
          <ac:spMkLst>
            <pc:docMk/>
            <pc:sldMk cId="0" sldId="298"/>
            <ac:spMk id="26" creationId="{DA943CC1-5B8C-477E-A769-01BA3681DA9E}"/>
          </ac:spMkLst>
        </pc:spChg>
        <pc:spChg chg="add del mod">
          <ac:chgData name="Danielle" userId="e2554c37-e717-43a0-ba79-1183ca921ccd" providerId="ADAL" clId="{5604F8CE-4041-4EC7-9E34-93A95B2E09CC}" dt="2022-02-02T13:54:03.411" v="422" actId="478"/>
          <ac:spMkLst>
            <pc:docMk/>
            <pc:sldMk cId="0" sldId="298"/>
            <ac:spMk id="27" creationId="{EA8E45E0-9616-4D26-B964-A76EC37815A6}"/>
          </ac:spMkLst>
        </pc:spChg>
        <pc:spChg chg="add del mod">
          <ac:chgData name="Danielle" userId="e2554c37-e717-43a0-ba79-1183ca921ccd" providerId="ADAL" clId="{5604F8CE-4041-4EC7-9E34-93A95B2E09CC}" dt="2022-02-02T13:54:00.435" v="421" actId="478"/>
          <ac:spMkLst>
            <pc:docMk/>
            <pc:sldMk cId="0" sldId="298"/>
            <ac:spMk id="28" creationId="{CE30E499-B52C-45BC-9980-383A0F8CE737}"/>
          </ac:spMkLst>
        </pc:spChg>
        <pc:spChg chg="add del mod">
          <ac:chgData name="Danielle" userId="e2554c37-e717-43a0-ba79-1183ca921ccd" providerId="ADAL" clId="{5604F8CE-4041-4EC7-9E34-93A95B2E09CC}" dt="2022-02-02T13:54:00.435" v="421" actId="478"/>
          <ac:spMkLst>
            <pc:docMk/>
            <pc:sldMk cId="0" sldId="298"/>
            <ac:spMk id="29" creationId="{8315DFC0-DE4B-4CBB-A53C-63187DCC4A55}"/>
          </ac:spMkLst>
        </pc:spChg>
        <pc:spChg chg="add del mod">
          <ac:chgData name="Danielle" userId="e2554c37-e717-43a0-ba79-1183ca921ccd" providerId="ADAL" clId="{5604F8CE-4041-4EC7-9E34-93A95B2E09CC}" dt="2022-02-02T13:54:00.435" v="421" actId="478"/>
          <ac:spMkLst>
            <pc:docMk/>
            <pc:sldMk cId="0" sldId="298"/>
            <ac:spMk id="30" creationId="{DD2892F0-8658-459B-BDE2-6569ECA18BAE}"/>
          </ac:spMkLst>
        </pc:spChg>
        <pc:spChg chg="add del">
          <ac:chgData name="Danielle" userId="e2554c37-e717-43a0-ba79-1183ca921ccd" providerId="ADAL" clId="{5604F8CE-4041-4EC7-9E34-93A95B2E09CC}" dt="2022-01-31T14:33:05.252" v="59" actId="478"/>
          <ac:spMkLst>
            <pc:docMk/>
            <pc:sldMk cId="0" sldId="298"/>
            <ac:spMk id="37890" creationId="{00000000-0000-0000-0000-000000000000}"/>
          </ac:spMkLst>
        </pc:spChg>
        <pc:spChg chg="del">
          <ac:chgData name="Danielle" userId="e2554c37-e717-43a0-ba79-1183ca921ccd" providerId="ADAL" clId="{5604F8CE-4041-4EC7-9E34-93A95B2E09CC}" dt="2022-01-31T14:33:52.144" v="113" actId="478"/>
          <ac:spMkLst>
            <pc:docMk/>
            <pc:sldMk cId="0" sldId="298"/>
            <ac:spMk id="37909" creationId="{00000000-0000-0000-0000-000000000000}"/>
          </ac:spMkLst>
        </pc:spChg>
        <pc:grpChg chg="add mod">
          <ac:chgData name="Danielle" userId="e2554c37-e717-43a0-ba79-1183ca921ccd" providerId="ADAL" clId="{5604F8CE-4041-4EC7-9E34-93A95B2E09CC}" dt="2022-02-02T13:53:18.278" v="408" actId="14100"/>
          <ac:grpSpMkLst>
            <pc:docMk/>
            <pc:sldMk cId="0" sldId="298"/>
            <ac:grpSpMk id="4" creationId="{EDE3A87A-7B7B-4F84-867E-ED046003CF27}"/>
          </ac:grpSpMkLst>
        </pc:grpChg>
        <pc:picChg chg="mod">
          <ac:chgData name="Danielle" userId="e2554c37-e717-43a0-ba79-1183ca921ccd" providerId="ADAL" clId="{5604F8CE-4041-4EC7-9E34-93A95B2E09CC}" dt="2022-02-02T13:53:18.278" v="408" actId="14100"/>
          <ac:picMkLst>
            <pc:docMk/>
            <pc:sldMk cId="0" sldId="298"/>
            <ac:picMk id="37891" creationId="{00000000-0000-0000-0000-000000000000}"/>
          </ac:picMkLst>
        </pc:picChg>
        <pc:picChg chg="mod">
          <ac:chgData name="Danielle" userId="e2554c37-e717-43a0-ba79-1183ca921ccd" providerId="ADAL" clId="{5604F8CE-4041-4EC7-9E34-93A95B2E09CC}" dt="2022-02-02T13:53:18.278" v="408" actId="14100"/>
          <ac:picMkLst>
            <pc:docMk/>
            <pc:sldMk cId="0" sldId="298"/>
            <ac:picMk id="37892" creationId="{00000000-0000-0000-0000-000000000000}"/>
          </ac:picMkLst>
        </pc:pic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893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894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895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896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897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898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899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0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1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2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3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4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5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6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7" creationId="{00000000-0000-0000-0000-000000000000}"/>
          </ac:cxnSpMkLst>
        </pc:cxnChg>
        <pc:cxnChg chg="mod">
          <ac:chgData name="Danielle" userId="e2554c37-e717-43a0-ba79-1183ca921ccd" providerId="ADAL" clId="{5604F8CE-4041-4EC7-9E34-93A95B2E09CC}" dt="2022-02-02T13:53:18.278" v="408" actId="14100"/>
          <ac:cxnSpMkLst>
            <pc:docMk/>
            <pc:sldMk cId="0" sldId="298"/>
            <ac:cxnSpMk id="37908" creationId="{00000000-0000-0000-0000-000000000000}"/>
          </ac:cxnSpMkLst>
        </pc:cxnChg>
      </pc:sldChg>
      <pc:sldChg chg="modSp add mod modClrScheme modAnim chgLayout">
        <pc:chgData name="Danielle" userId="e2554c37-e717-43a0-ba79-1183ca921ccd" providerId="ADAL" clId="{5604F8CE-4041-4EC7-9E34-93A95B2E09CC}" dt="2022-02-02T14:30:08.226" v="1105" actId="700"/>
        <pc:sldMkLst>
          <pc:docMk/>
          <pc:sldMk cId="313222651" sldId="299"/>
        </pc:sldMkLst>
        <pc:spChg chg="mod">
          <ac:chgData name="Danielle" userId="e2554c37-e717-43a0-ba79-1183ca921ccd" providerId="ADAL" clId="{5604F8CE-4041-4EC7-9E34-93A95B2E09CC}" dt="2022-02-02T13:54:25.444" v="440" actId="115"/>
          <ac:spMkLst>
            <pc:docMk/>
            <pc:sldMk cId="313222651" sldId="299"/>
            <ac:spMk id="23" creationId="{0D2B5C6B-1C7D-44F2-9278-ABD29BA58845}"/>
          </ac:spMkLst>
        </pc:spChg>
      </pc:sldChg>
      <pc:sldChg chg="addSp delSp modSp add mod modClrScheme addAnim delAnim modAnim chgLayout modNotesTx">
        <pc:chgData name="Danielle" userId="e2554c37-e717-43a0-ba79-1183ca921ccd" providerId="ADAL" clId="{5604F8CE-4041-4EC7-9E34-93A95B2E09CC}" dt="2022-02-02T14:30:08.226" v="1105" actId="700"/>
        <pc:sldMkLst>
          <pc:docMk/>
          <pc:sldMk cId="2289064314" sldId="303"/>
        </pc:sldMkLst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3" creationId="{4E945E4B-C00B-4C2B-BDC9-BA2513691B04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4" creationId="{A29A5D6C-AF1A-4697-AF5C-B36FDE03DECB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5" creationId="{E04A2363-AE18-4715-B736-CCDB9EC63E1A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6" creationId="{B950C243-341E-4A74-A491-7AA0F47B4F37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7" creationId="{1AB7A303-2BB0-42B4-A60E-311B4F3929C3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8" creationId="{0F820532-97E6-4185-BBE8-05E2E3FB53CA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9" creationId="{4D3E7F8F-E9A3-41F9-9C9F-7F8524729AF3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10" creationId="{A1582951-2D5A-42FD-B7B3-F60E7B87FD5F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11" creationId="{72DDF278-84AC-4678-8A19-63C0937B5C24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12" creationId="{9E5E84E0-E48C-4F2C-A472-29D40CE30EFF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13" creationId="{3FDDE470-C8E3-4FA6-8964-1608AA2587E0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14" creationId="{5785D086-3250-453E-8139-89C3CC35E6A9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15" creationId="{11325943-B33A-4F43-8E97-34C65BED5E42}"/>
          </ac:spMkLst>
        </pc:spChg>
        <pc:spChg chg="mod topLvl">
          <ac:chgData name="Danielle" userId="e2554c37-e717-43a0-ba79-1183ca921ccd" providerId="ADAL" clId="{5604F8CE-4041-4EC7-9E34-93A95B2E09CC}" dt="2022-02-02T14:19:51.968" v="578" actId="1038"/>
          <ac:spMkLst>
            <pc:docMk/>
            <pc:sldMk cId="2289064314" sldId="303"/>
            <ac:spMk id="16" creationId="{9561E58A-4160-46F3-A25E-0ADB41BA5FE3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20" creationId="{1ABFBF43-4F1F-4C17-8F86-7AEF453CA18A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21" creationId="{5B5B7E5F-62F8-4E9D-9516-7470F8288C67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22" creationId="{8FB2C36A-4961-4F5F-A0DD-37C8546C032E}"/>
          </ac:spMkLst>
        </pc:spChg>
        <pc:spChg chg="add 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24" creationId="{34271E88-96D5-4F86-AD4B-0EDF7B2B494F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26" creationId="{58D55B9F-8353-452A-A6D7-F11B2A5897BF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27" creationId="{B127FB47-399E-44B3-A713-1A6B03D699C7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29" creationId="{0CFBCA53-36B6-4BDC-97B0-6657F0531095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30" creationId="{C78C72BA-B1AE-4375-AB91-9052BE3E0AF3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32" creationId="{C3C892F9-E71C-4574-8F05-9BF6AD535009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34" creationId="{487DFDFA-5863-4F10-A556-3AF1EDE1EB65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35" creationId="{9B12C940-61F4-473F-8AE2-89DF97B137BB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36" creationId="{9D39F91A-E75C-4EC5-BBF3-882034AAEA2D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39" creationId="{F2241279-68C2-4869-8C89-CD304119D954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40" creationId="{5819EA2F-FF3A-47F4-95CA-ACB41781FADF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41" creationId="{312401F1-20D7-438A-87C9-D186B485757F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45" creationId="{7D926754-12F1-4599-A990-56A7D230BB1B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46" creationId="{899A5644-A19F-41DC-8697-661321CB4FD8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47" creationId="{D6BA87EF-0141-490D-81A8-ED69B66DFE92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50" creationId="{0DBA079A-DE72-4212-BDE7-434E60A92A18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51" creationId="{4178F9E5-3FA6-4509-9975-F91A7E07C49E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52" creationId="{A2CA4989-28D8-44B7-95A9-93BE9DC58D1D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54" creationId="{A5307B10-4FE8-4C27-BF2E-4BAD91C628C5}"/>
          </ac:spMkLst>
        </pc:spChg>
        <pc:spChg chg="add mod">
          <ac:chgData name="Danielle" userId="e2554c37-e717-43a0-ba79-1183ca921ccd" providerId="ADAL" clId="{5604F8CE-4041-4EC7-9E34-93A95B2E09CC}" dt="2022-02-02T14:19:26.712" v="569" actId="14100"/>
          <ac:spMkLst>
            <pc:docMk/>
            <pc:sldMk cId="2289064314" sldId="303"/>
            <ac:spMk id="55" creationId="{3568EABB-198C-4831-A8BB-008C6E214E27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56" creationId="{DF41D1D0-B236-44A8-A20E-74015A425D96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57" creationId="{728BE0D1-85A7-4FA5-9B97-1CF476251AD6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59" creationId="{411A72E4-00C1-4BE6-AEF8-843086F534D8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60" creationId="{84C5DB79-216E-448F-8616-65AD1D3E59E3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62" creationId="{B6FC7B22-604C-428D-890D-D1BA2B2A91CB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64" creationId="{006B6D2C-07EF-41E0-B701-02D832F30293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65" creationId="{2E59EB42-6C8F-48EF-8168-0C5E20D5CE96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66" creationId="{25EA1E8D-900B-44FF-A1BC-ED9EDE173F79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69" creationId="{EC1A9165-9657-4E65-872D-81EA70BCCEC5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70" creationId="{8CBBAA33-DAB2-4AE4-B11F-49154557367C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72" creationId="{49CCE70D-A455-404D-B6F2-8E79944FB3FE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74" creationId="{DD0C6896-5348-436E-AAF5-94D216233CD8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76" creationId="{0504ADE8-6B28-4AB7-8B31-30FDF6506FA6}"/>
          </ac:spMkLst>
        </pc:spChg>
        <pc:spChg chg="del">
          <ac:chgData name="Danielle" userId="e2554c37-e717-43a0-ba79-1183ca921ccd" providerId="ADAL" clId="{5604F8CE-4041-4EC7-9E34-93A95B2E09CC}" dt="2022-02-02T14:18:22.842" v="544" actId="478"/>
          <ac:spMkLst>
            <pc:docMk/>
            <pc:sldMk cId="2289064314" sldId="303"/>
            <ac:spMk id="77" creationId="{7015946A-8EFA-465C-B46E-A2A1D44258D8}"/>
          </ac:spMkLst>
        </pc:spChg>
        <pc:grpChg chg="add del mod">
          <ac:chgData name="Danielle" userId="e2554c37-e717-43a0-ba79-1183ca921ccd" providerId="ADAL" clId="{5604F8CE-4041-4EC7-9E34-93A95B2E09CC}" dt="2022-02-02T14:06:37.099" v="508" actId="165"/>
          <ac:grpSpMkLst>
            <pc:docMk/>
            <pc:sldMk cId="2289064314" sldId="303"/>
            <ac:grpSpMk id="17" creationId="{54EAECB5-3611-4798-8D30-19BCF9D8EB7E}"/>
          </ac:grpSpMkLst>
        </pc:grpChg>
        <pc:graphicFrameChg chg="mod modGraphic">
          <ac:chgData name="Danielle" userId="e2554c37-e717-43a0-ba79-1183ca921ccd" providerId="ADAL" clId="{5604F8CE-4041-4EC7-9E34-93A95B2E09CC}" dt="2022-02-02T14:19:46.121" v="574"/>
          <ac:graphicFrameMkLst>
            <pc:docMk/>
            <pc:sldMk cId="2289064314" sldId="303"/>
            <ac:graphicFrameMk id="2" creationId="{934AEE2F-EB36-4075-A250-B023D2B04EB1}"/>
          </ac:graphicFrameMkLst>
        </pc:graphicFrameChg>
      </pc:sldChg>
      <pc:sldChg chg="delSp add del mod">
        <pc:chgData name="Danielle" userId="e2554c37-e717-43a0-ba79-1183ca921ccd" providerId="ADAL" clId="{5604F8CE-4041-4EC7-9E34-93A95B2E09CC}" dt="2022-02-02T14:26:06.640" v="1064" actId="47"/>
        <pc:sldMkLst>
          <pc:docMk/>
          <pc:sldMk cId="293924003" sldId="304"/>
        </pc:sldMkLst>
        <pc:picChg chg="del">
          <ac:chgData name="Danielle" userId="e2554c37-e717-43a0-ba79-1183ca921ccd" providerId="ADAL" clId="{5604F8CE-4041-4EC7-9E34-93A95B2E09CC}" dt="2022-02-02T14:23:50.659" v="612" actId="21"/>
          <ac:picMkLst>
            <pc:docMk/>
            <pc:sldMk cId="293924003" sldId="304"/>
            <ac:picMk id="3" creationId="{60DD7E57-7625-438B-AEF0-E25D45226148}"/>
          </ac:picMkLst>
        </pc:picChg>
        <pc:picChg chg="del">
          <ac:chgData name="Danielle" userId="e2554c37-e717-43a0-ba79-1183ca921ccd" providerId="ADAL" clId="{5604F8CE-4041-4EC7-9E34-93A95B2E09CC}" dt="2022-02-02T14:23:59.384" v="649" actId="21"/>
          <ac:picMkLst>
            <pc:docMk/>
            <pc:sldMk cId="293924003" sldId="304"/>
            <ac:picMk id="16" creationId="{EE928A26-B3CB-4C4E-8A7C-422E74EB71C5}"/>
          </ac:picMkLst>
        </pc:picChg>
        <pc:picChg chg="del">
          <ac:chgData name="Danielle" userId="e2554c37-e717-43a0-ba79-1183ca921ccd" providerId="ADAL" clId="{5604F8CE-4041-4EC7-9E34-93A95B2E09CC}" dt="2022-02-02T14:24:12.914" v="703" actId="21"/>
          <ac:picMkLst>
            <pc:docMk/>
            <pc:sldMk cId="293924003" sldId="304"/>
            <ac:picMk id="20" creationId="{295E5DA9-BDF1-4D49-B1F7-9B43D8476AE3}"/>
          </ac:picMkLst>
        </pc:picChg>
        <pc:picChg chg="del">
          <ac:chgData name="Danielle" userId="e2554c37-e717-43a0-ba79-1183ca921ccd" providerId="ADAL" clId="{5604F8CE-4041-4EC7-9E34-93A95B2E09CC}" dt="2022-02-02T14:24:41.496" v="737" actId="21"/>
          <ac:picMkLst>
            <pc:docMk/>
            <pc:sldMk cId="293924003" sldId="304"/>
            <ac:picMk id="23" creationId="{94A4F1F8-7824-402E-9064-216F8619BDAF}"/>
          </ac:picMkLst>
        </pc:picChg>
        <pc:picChg chg="del">
          <ac:chgData name="Danielle" userId="e2554c37-e717-43a0-ba79-1183ca921ccd" providerId="ADAL" clId="{5604F8CE-4041-4EC7-9E34-93A95B2E09CC}" dt="2022-02-02T14:24:55.436" v="771" actId="21"/>
          <ac:picMkLst>
            <pc:docMk/>
            <pc:sldMk cId="293924003" sldId="304"/>
            <ac:picMk id="24" creationId="{47394FCA-3463-4E8A-ADD0-1D0FA815AF55}"/>
          </ac:picMkLst>
        </pc:picChg>
        <pc:picChg chg="del">
          <ac:chgData name="Danielle" userId="e2554c37-e717-43a0-ba79-1183ca921ccd" providerId="ADAL" clId="{5604F8CE-4041-4EC7-9E34-93A95B2E09CC}" dt="2022-02-02T14:25:06.576" v="835" actId="21"/>
          <ac:picMkLst>
            <pc:docMk/>
            <pc:sldMk cId="293924003" sldId="304"/>
            <ac:picMk id="34" creationId="{7BFEF7F8-56DA-4D84-91D0-D23ADB8C82FA}"/>
          </ac:picMkLst>
        </pc:picChg>
        <pc:picChg chg="del">
          <ac:chgData name="Danielle" userId="e2554c37-e717-43a0-ba79-1183ca921ccd" providerId="ADAL" clId="{5604F8CE-4041-4EC7-9E34-93A95B2E09CC}" dt="2022-02-02T14:25:23.696" v="912" actId="21"/>
          <ac:picMkLst>
            <pc:docMk/>
            <pc:sldMk cId="293924003" sldId="304"/>
            <ac:picMk id="35" creationId="{9309EDD0-20B5-41B0-BCE8-062EA34AAE87}"/>
          </ac:picMkLst>
        </pc:picChg>
        <pc:picChg chg="del">
          <ac:chgData name="Danielle" userId="e2554c37-e717-43a0-ba79-1183ca921ccd" providerId="ADAL" clId="{5604F8CE-4041-4EC7-9E34-93A95B2E09CC}" dt="2022-02-02T14:25:35.827" v="979" actId="21"/>
          <ac:picMkLst>
            <pc:docMk/>
            <pc:sldMk cId="293924003" sldId="304"/>
            <ac:picMk id="36" creationId="{9867342C-4F17-422A-9286-B1A01B6EBA52}"/>
          </ac:picMkLst>
        </pc:picChg>
        <pc:picChg chg="del">
          <ac:chgData name="Danielle" userId="e2554c37-e717-43a0-ba79-1183ca921ccd" providerId="ADAL" clId="{5604F8CE-4041-4EC7-9E34-93A95B2E09CC}" dt="2022-02-02T14:25:51.678" v="987" actId="21"/>
          <ac:picMkLst>
            <pc:docMk/>
            <pc:sldMk cId="293924003" sldId="304"/>
            <ac:picMk id="37" creationId="{64B3B47C-AA74-433F-9CD1-00A2FF1E26F7}"/>
          </ac:picMkLst>
        </pc:picChg>
      </pc:sldChg>
      <pc:sldChg chg="modSp add mod modClrScheme chgLayout">
        <pc:chgData name="Danielle" userId="e2554c37-e717-43a0-ba79-1183ca921ccd" providerId="ADAL" clId="{5604F8CE-4041-4EC7-9E34-93A95B2E09CC}" dt="2022-02-02T14:30:08.226" v="1105" actId="700"/>
        <pc:sldMkLst>
          <pc:docMk/>
          <pc:sldMk cId="836690595" sldId="304"/>
        </pc:sldMkLst>
        <pc:spChg chg="mod">
          <ac:chgData name="Danielle" userId="e2554c37-e717-43a0-ba79-1183ca921ccd" providerId="ADAL" clId="{5604F8CE-4041-4EC7-9E34-93A95B2E09CC}" dt="2022-02-02T14:26:18.115" v="1072" actId="20577"/>
          <ac:spMkLst>
            <pc:docMk/>
            <pc:sldMk cId="836690595" sldId="304"/>
            <ac:spMk id="55" creationId="{3568EABB-198C-4831-A8BB-008C6E214E27}"/>
          </ac:spMkLst>
        </pc:spChg>
        <pc:graphicFrameChg chg="mod">
          <ac:chgData name="Danielle" userId="e2554c37-e717-43a0-ba79-1183ca921ccd" providerId="ADAL" clId="{5604F8CE-4041-4EC7-9E34-93A95B2E09CC}" dt="2022-02-02T14:29:00.680" v="1099" actId="207"/>
          <ac:graphicFrameMkLst>
            <pc:docMk/>
            <pc:sldMk cId="836690595" sldId="304"/>
            <ac:graphicFrameMk id="2" creationId="{934AEE2F-EB36-4075-A250-B023D2B04EB1}"/>
          </ac:graphicFrameMkLst>
        </pc:graphicFrameChg>
      </pc:sldChg>
      <pc:sldChg chg="new mod modClrScheme chgLayout">
        <pc:chgData name="Danielle" userId="e2554c37-e717-43a0-ba79-1183ca921ccd" providerId="ADAL" clId="{5604F8CE-4041-4EC7-9E34-93A95B2E09CC}" dt="2022-02-02T14:29:22.335" v="1101" actId="700"/>
        <pc:sldMkLst>
          <pc:docMk/>
          <pc:sldMk cId="1524922981" sldId="305"/>
        </pc:sldMkLst>
      </pc:sldChg>
      <pc:sldChg chg="addSp delSp modSp new mod modClrScheme chgLayout modNotesTx">
        <pc:chgData name="Danielle" userId="e2554c37-e717-43a0-ba79-1183ca921ccd" providerId="ADAL" clId="{5604F8CE-4041-4EC7-9E34-93A95B2E09CC}" dt="2022-02-02T14:45:01.474" v="1213" actId="171"/>
        <pc:sldMkLst>
          <pc:docMk/>
          <pc:sldMk cId="96403700" sldId="306"/>
        </pc:sldMkLst>
        <pc:spChg chg="add del mod">
          <ac:chgData name="Danielle" userId="e2554c37-e717-43a0-ba79-1183ca921ccd" providerId="ADAL" clId="{5604F8CE-4041-4EC7-9E34-93A95B2E09CC}" dt="2022-02-02T14:41:51.259" v="1149" actId="478"/>
          <ac:spMkLst>
            <pc:docMk/>
            <pc:sldMk cId="96403700" sldId="306"/>
            <ac:spMk id="3" creationId="{67F5189A-F7D3-4BD2-88AD-D4B37632A64F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4" creationId="{DFBAB7A3-5F9A-4248-870A-96C11FEF9841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5" creationId="{AD8B9125-937A-4EED-80FE-1C0D233D79D3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6" creationId="{72239607-33C1-4417-9940-F9310661A834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7" creationId="{5AA4C948-196E-4DAD-A3FB-89C89481B454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8" creationId="{178C56FB-8BE1-44FD-878A-5B5190ED2942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9" creationId="{BA5474E0-BD4A-40CC-B3BA-65C4691FDDCE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0" creationId="{6D5FE4CC-6FEE-4E0F-9ED0-7BE4D9FA2BDF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1" creationId="{BBD90150-B924-4CE2-9BD0-A7E3DD4FD7C0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2" creationId="{65639A56-235E-42E2-801D-6BFE5EBA42E7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4" creationId="{EF428DF1-3BD8-413D-9150-A79D50E2D722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5" creationId="{B63AC250-A746-4AB0-B489-2AA08278E2B7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6" creationId="{1977ECB2-5739-4FB8-A1A3-AB6A55FA15B8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7" creationId="{492AA4AF-7DA3-4F20-933D-5FB72A3744CB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8" creationId="{58CFAF1B-D93A-4177-B980-6BA76106005B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19" creationId="{90D658FE-8947-4DA6-ABA0-26288ED4F21C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20" creationId="{8F49C528-8734-4911-A99E-C3C2770AD6CD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21" creationId="{40EC182B-41B3-4110-91C5-85369B3A3C30}"/>
          </ac:spMkLst>
        </pc:spChg>
        <pc:spChg chg="add mod">
          <ac:chgData name="Danielle" userId="e2554c37-e717-43a0-ba79-1183ca921ccd" providerId="ADAL" clId="{5604F8CE-4041-4EC7-9E34-93A95B2E09CC}" dt="2022-02-02T14:43:54.185" v="1208" actId="1038"/>
          <ac:spMkLst>
            <pc:docMk/>
            <pc:sldMk cId="96403700" sldId="306"/>
            <ac:spMk id="22" creationId="{B39C6805-62B2-484F-870C-890F50F3A658}"/>
          </ac:spMkLst>
        </pc:spChg>
        <pc:spChg chg="add mod ord">
          <ac:chgData name="Danielle" userId="e2554c37-e717-43a0-ba79-1183ca921ccd" providerId="ADAL" clId="{5604F8CE-4041-4EC7-9E34-93A95B2E09CC}" dt="2022-02-02T14:45:01.474" v="1213" actId="171"/>
          <ac:spMkLst>
            <pc:docMk/>
            <pc:sldMk cId="96403700" sldId="306"/>
            <ac:spMk id="24" creationId="{08309C2F-B7CD-4E81-85B9-CA2BD4F77E2D}"/>
          </ac:spMkLst>
        </pc:spChg>
        <pc:grpChg chg="add mod">
          <ac:chgData name="Danielle" userId="e2554c37-e717-43a0-ba79-1183ca921ccd" providerId="ADAL" clId="{5604F8CE-4041-4EC7-9E34-93A95B2E09CC}" dt="2022-02-02T14:43:58.099" v="1209" actId="207"/>
          <ac:grpSpMkLst>
            <pc:docMk/>
            <pc:sldMk cId="96403700" sldId="306"/>
            <ac:grpSpMk id="23" creationId="{336D6B58-4C61-4F0E-8FAB-8337BBC55B06}"/>
          </ac:grpSpMkLst>
        </pc:grpChg>
        <pc:picChg chg="add mod">
          <ac:chgData name="Danielle" userId="e2554c37-e717-43a0-ba79-1183ca921ccd" providerId="ADAL" clId="{5604F8CE-4041-4EC7-9E34-93A95B2E09CC}" dt="2022-02-02T14:43:54.185" v="1208" actId="1038"/>
          <ac:picMkLst>
            <pc:docMk/>
            <pc:sldMk cId="96403700" sldId="306"/>
            <ac:picMk id="2" creationId="{40E86756-7339-4DF6-B988-9760FABBC287}"/>
          </ac:picMkLst>
        </pc:picChg>
        <pc:cxnChg chg="add del mod">
          <ac:chgData name="Danielle" userId="e2554c37-e717-43a0-ba79-1183ca921ccd" providerId="ADAL" clId="{5604F8CE-4041-4EC7-9E34-93A95B2E09CC}" dt="2022-02-02T14:43:13.543" v="1198" actId="478"/>
          <ac:cxnSpMkLst>
            <pc:docMk/>
            <pc:sldMk cId="96403700" sldId="306"/>
            <ac:cxnSpMk id="13" creationId="{E5354075-6268-4A4D-B996-6059553C2740}"/>
          </ac:cxnSpMkLst>
        </pc:cxnChg>
      </pc:sldChg>
      <pc:sldChg chg="addSp delSp modSp add">
        <pc:chgData name="Danielle" userId="e2554c37-e717-43a0-ba79-1183ca921ccd" providerId="ADAL" clId="{5604F8CE-4041-4EC7-9E34-93A95B2E09CC}" dt="2022-02-02T14:46:05.319" v="1225" actId="1038"/>
        <pc:sldMkLst>
          <pc:docMk/>
          <pc:sldMk cId="1634652301" sldId="307"/>
        </pc:sldMkLst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26" creationId="{0CDD23BB-45AB-4CD2-A79F-BC93A365133E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27" creationId="{76A12624-EEBA-452F-AC65-281E3B68AD75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28" creationId="{4FB2C4D4-93CD-43B3-8973-E350559875EB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29" creationId="{5B18D387-CCDB-453F-9B66-C7862CBB965E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0" creationId="{AA5DC9D2-47D5-420C-A2FE-E586A5EDC6B0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1" creationId="{FC8BAD9C-78AC-49D7-8462-79D0605C7483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2" creationId="{908AA72D-8AF1-4DE0-A7E1-6DB3CB9B449C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3" creationId="{70E47A1A-8DDE-4B75-9AFB-62F03B157089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4" creationId="{FC8BBB5D-2EB4-4A9F-AD52-4238674968FE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5" creationId="{8EC0DD0E-DA88-4423-B1D7-AC74DB7C9F22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6" creationId="{E62CE8B2-1CC7-4F5A-88FD-A20BFE30AA67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7" creationId="{34246A4E-150F-49DB-A94F-CF58ED2C95F3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8" creationId="{4411D852-2965-42F4-83F6-4F00675DA7F1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39" creationId="{854D5CE8-3E3E-4B6C-B3DE-9AFF85460B2F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0" creationId="{46940810-C5CF-4066-B7DB-899A6DF69A13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1" creationId="{6E6F6067-A788-4D18-B183-48B0355FF3AD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2" creationId="{913C4E34-1D2E-4B4C-BDB8-40C99146F9EB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3" creationId="{9940DBB2-B9C7-49CC-A63C-05944491236F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4" creationId="{9B2BAEB8-891C-43AD-8EF3-4763AC6FE297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5" creationId="{4FB17E3E-8106-4C02-8A29-ACD35391662F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6" creationId="{B5CCC490-E7C5-4C09-B944-FCB9E506DE47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7" creationId="{632E4E15-6BB6-44B2-9FF5-5B5C7EC10C6C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8" creationId="{4C7A3453-ECFC-44F3-8689-AFFEDBC1093F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49" creationId="{475692FA-C0DE-4141-ADB8-98968F2A270F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50" creationId="{245F01A4-38F7-4219-B2E3-A9E7ED5559A9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51" creationId="{F9FCCF55-A3F3-4055-8B02-B09851CDB8BB}"/>
          </ac:spMkLst>
        </pc:spChg>
        <pc:spChg chg="add mod">
          <ac:chgData name="Danielle" userId="e2554c37-e717-43a0-ba79-1183ca921ccd" providerId="ADAL" clId="{5604F8CE-4041-4EC7-9E34-93A95B2E09CC}" dt="2022-02-02T14:46:05.319" v="1225" actId="1038"/>
          <ac:spMkLst>
            <pc:docMk/>
            <pc:sldMk cId="1634652301" sldId="307"/>
            <ac:spMk id="52" creationId="{E6F437A7-0373-4D63-958F-2FBD8CF4E093}"/>
          </ac:spMkLst>
        </pc:spChg>
        <pc:grpChg chg="add mod">
          <ac:chgData name="Danielle" userId="e2554c37-e717-43a0-ba79-1183ca921ccd" providerId="ADAL" clId="{5604F8CE-4041-4EC7-9E34-93A95B2E09CC}" dt="2022-02-02T14:46:05.319" v="1225" actId="1038"/>
          <ac:grpSpMkLst>
            <pc:docMk/>
            <pc:sldMk cId="1634652301" sldId="307"/>
            <ac:grpSpMk id="3" creationId="{3C53FD8A-81B3-4F73-A4BF-43F623E9D58E}"/>
          </ac:grpSpMkLst>
        </pc:grpChg>
        <pc:grpChg chg="del">
          <ac:chgData name="Danielle" userId="e2554c37-e717-43a0-ba79-1183ca921ccd" providerId="ADAL" clId="{5604F8CE-4041-4EC7-9E34-93A95B2E09CC}" dt="2022-02-02T14:45:07.854" v="1215" actId="478"/>
          <ac:grpSpMkLst>
            <pc:docMk/>
            <pc:sldMk cId="1634652301" sldId="307"/>
            <ac:grpSpMk id="23" creationId="{336D6B58-4C61-4F0E-8FAB-8337BBC55B06}"/>
          </ac:grpSpMkLst>
        </pc:grpChg>
        <pc:picChg chg="add mod">
          <ac:chgData name="Danielle" userId="e2554c37-e717-43a0-ba79-1183ca921ccd" providerId="ADAL" clId="{5604F8CE-4041-4EC7-9E34-93A95B2E09CC}" dt="2022-02-02T14:46:05.319" v="1225" actId="1038"/>
          <ac:picMkLst>
            <pc:docMk/>
            <pc:sldMk cId="1634652301" sldId="307"/>
            <ac:picMk id="25" creationId="{03A926CE-2588-46D5-AE36-C85FCAE3FDBB}"/>
          </ac:picMkLst>
        </pc:picChg>
      </pc:sldChg>
      <pc:sldMasterChg chg="modSp mod modSldLayout">
        <pc:chgData name="Danielle" userId="e2554c37-e717-43a0-ba79-1183ca921ccd" providerId="ADAL" clId="{5604F8CE-4041-4EC7-9E34-93A95B2E09CC}" dt="2022-02-02T14:29:56.229" v="1104" actId="1076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5604F8CE-4041-4EC7-9E34-93A95B2E09CC}" dt="2022-01-31T14:32:23.634" v="54" actId="20577"/>
          <ac:spMkLst>
            <pc:docMk/>
            <pc:sldMasterMk cId="3484405657" sldId="2147483648"/>
            <ac:spMk id="9" creationId="{00000000-0000-0000-0000-000000000000}"/>
          </ac:spMkLst>
        </pc:spChg>
        <pc:sldLayoutChg chg="addSp delSp modSp mod">
          <pc:chgData name="Danielle" userId="e2554c37-e717-43a0-ba79-1183ca921ccd" providerId="ADAL" clId="{5604F8CE-4041-4EC7-9E34-93A95B2E09CC}" dt="2022-02-02T14:29:56.229" v="1104" actId="1076"/>
          <pc:sldLayoutMkLst>
            <pc:docMk/>
            <pc:sldMasterMk cId="3484405657" sldId="2147483648"/>
            <pc:sldLayoutMk cId="1921273248" sldId="2147483668"/>
          </pc:sldLayoutMkLst>
          <pc:spChg chg="del">
            <ac:chgData name="Danielle" userId="e2554c37-e717-43a0-ba79-1183ca921ccd" providerId="ADAL" clId="{5604F8CE-4041-4EC7-9E34-93A95B2E09CC}" dt="2022-02-02T14:29:51.924" v="1102" actId="478"/>
            <ac:spMkLst>
              <pc:docMk/>
              <pc:sldMasterMk cId="3484405657" sldId="2147483648"/>
              <pc:sldLayoutMk cId="1921273248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5604F8CE-4041-4EC7-9E34-93A95B2E09CC}" dt="2022-02-02T14:29:51.924" v="1102" actId="478"/>
            <ac:spMkLst>
              <pc:docMk/>
              <pc:sldMasterMk cId="3484405657" sldId="2147483648"/>
              <pc:sldLayoutMk cId="1921273248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5604F8CE-4041-4EC7-9E34-93A95B2E09CC}" dt="2022-02-02T14:29:51.924" v="1102" actId="478"/>
            <ac:spMkLst>
              <pc:docMk/>
              <pc:sldMasterMk cId="3484405657" sldId="2147483648"/>
              <pc:sldLayoutMk cId="1921273248" sldId="2147483668"/>
              <ac:spMk id="4" creationId="{00000000-0000-0000-0000-000000000000}"/>
            </ac:spMkLst>
          </pc:spChg>
          <pc:spChg chg="mod">
            <ac:chgData name="Danielle" userId="e2554c37-e717-43a0-ba79-1183ca921ccd" providerId="ADAL" clId="{5604F8CE-4041-4EC7-9E34-93A95B2E09CC}" dt="2022-02-02T14:29:52.770" v="1103"/>
            <ac:spMkLst>
              <pc:docMk/>
              <pc:sldMasterMk cId="3484405657" sldId="2147483648"/>
              <pc:sldLayoutMk cId="1921273248" sldId="2147483668"/>
              <ac:spMk id="6" creationId="{A796D389-7CDD-4980-B88A-08F725C81198}"/>
            </ac:spMkLst>
          </pc:spChg>
          <pc:spChg chg="mod">
            <ac:chgData name="Danielle" userId="e2554c37-e717-43a0-ba79-1183ca921ccd" providerId="ADAL" clId="{5604F8CE-4041-4EC7-9E34-93A95B2E09CC}" dt="2022-02-02T14:29:52.770" v="1103"/>
            <ac:spMkLst>
              <pc:docMk/>
              <pc:sldMasterMk cId="3484405657" sldId="2147483648"/>
              <pc:sldLayoutMk cId="1921273248" sldId="2147483668"/>
              <ac:spMk id="12" creationId="{D45F5100-B720-48EC-A028-783F0FE3EBB5}"/>
            </ac:spMkLst>
          </pc:spChg>
          <pc:spChg chg="mod">
            <ac:chgData name="Danielle" userId="e2554c37-e717-43a0-ba79-1183ca921ccd" providerId="ADAL" clId="{5604F8CE-4041-4EC7-9E34-93A95B2E09CC}" dt="2022-02-02T14:29:52.770" v="1103"/>
            <ac:spMkLst>
              <pc:docMk/>
              <pc:sldMasterMk cId="3484405657" sldId="2147483648"/>
              <pc:sldLayoutMk cId="1921273248" sldId="2147483668"/>
              <ac:spMk id="13" creationId="{A98A6CE2-E40B-4592-9F35-AD38CD095047}"/>
            </ac:spMkLst>
          </pc:spChg>
          <pc:spChg chg="mod">
            <ac:chgData name="Danielle" userId="e2554c37-e717-43a0-ba79-1183ca921ccd" providerId="ADAL" clId="{5604F8CE-4041-4EC7-9E34-93A95B2E09CC}" dt="2022-02-02T14:29:52.770" v="1103"/>
            <ac:spMkLst>
              <pc:docMk/>
              <pc:sldMasterMk cId="3484405657" sldId="2147483648"/>
              <pc:sldLayoutMk cId="1921273248" sldId="2147483668"/>
              <ac:spMk id="14" creationId="{712B621C-2ED4-47FE-9D83-AF1EC3B8CBB4}"/>
            </ac:spMkLst>
          </pc:spChg>
          <pc:grpChg chg="add mod">
            <ac:chgData name="Danielle" userId="e2554c37-e717-43a0-ba79-1183ca921ccd" providerId="ADAL" clId="{5604F8CE-4041-4EC7-9E34-93A95B2E09CC}" dt="2022-02-02T14:29:56.229" v="1104" actId="1076"/>
            <ac:grpSpMkLst>
              <pc:docMk/>
              <pc:sldMasterMk cId="3484405657" sldId="2147483648"/>
              <pc:sldLayoutMk cId="1921273248" sldId="2147483668"/>
              <ac:grpSpMk id="5" creationId="{8CF70467-B346-4264-9D34-DB9A6FB8F92D}"/>
            </ac:grpSpMkLst>
          </pc:grpChg>
          <pc:cxnChg chg="mod">
            <ac:chgData name="Danielle" userId="e2554c37-e717-43a0-ba79-1183ca921ccd" providerId="ADAL" clId="{5604F8CE-4041-4EC7-9E34-93A95B2E09CC}" dt="2022-02-02T14:29:52.770" v="1103"/>
            <ac:cxnSpMkLst>
              <pc:docMk/>
              <pc:sldMasterMk cId="3484405657" sldId="2147483648"/>
              <pc:sldLayoutMk cId="1921273248" sldId="2147483668"/>
              <ac:cxnSpMk id="7" creationId="{9093E338-E6E5-4A21-B2F4-B6755510BE6A}"/>
            </ac:cxnSpMkLst>
          </pc:cxnChg>
          <pc:cxnChg chg="mod">
            <ac:chgData name="Danielle" userId="e2554c37-e717-43a0-ba79-1183ca921ccd" providerId="ADAL" clId="{5604F8CE-4041-4EC7-9E34-93A95B2E09CC}" dt="2022-02-02T14:29:52.770" v="1103"/>
            <ac:cxnSpMkLst>
              <pc:docMk/>
              <pc:sldMasterMk cId="3484405657" sldId="2147483648"/>
              <pc:sldLayoutMk cId="1921273248" sldId="2147483668"/>
              <ac:cxnSpMk id="8" creationId="{EE60D658-DAEA-4E8A-849D-C87B0FE97215}"/>
            </ac:cxnSpMkLst>
          </pc:cxnChg>
          <pc:cxnChg chg="mod">
            <ac:chgData name="Danielle" userId="e2554c37-e717-43a0-ba79-1183ca921ccd" providerId="ADAL" clId="{5604F8CE-4041-4EC7-9E34-93A95B2E09CC}" dt="2022-02-02T14:29:52.770" v="1103"/>
            <ac:cxnSpMkLst>
              <pc:docMk/>
              <pc:sldMasterMk cId="3484405657" sldId="2147483648"/>
              <pc:sldLayoutMk cId="1921273248" sldId="2147483668"/>
              <ac:cxnSpMk id="9" creationId="{F3CE019D-2C1C-4736-9B12-B3D2C3D971E5}"/>
            </ac:cxnSpMkLst>
          </pc:cxnChg>
          <pc:cxnChg chg="mod">
            <ac:chgData name="Danielle" userId="e2554c37-e717-43a0-ba79-1183ca921ccd" providerId="ADAL" clId="{5604F8CE-4041-4EC7-9E34-93A95B2E09CC}" dt="2022-02-02T14:29:52.770" v="1103"/>
            <ac:cxnSpMkLst>
              <pc:docMk/>
              <pc:sldMasterMk cId="3484405657" sldId="2147483648"/>
              <pc:sldLayoutMk cId="1921273248" sldId="2147483668"/>
              <ac:cxnSpMk id="10" creationId="{223B7FD9-4048-4255-934A-5B499BEBCBF2}"/>
            </ac:cxnSpMkLst>
          </pc:cxnChg>
          <pc:cxnChg chg="mod">
            <ac:chgData name="Danielle" userId="e2554c37-e717-43a0-ba79-1183ca921ccd" providerId="ADAL" clId="{5604F8CE-4041-4EC7-9E34-93A95B2E09CC}" dt="2022-02-02T14:29:52.770" v="1103"/>
            <ac:cxnSpMkLst>
              <pc:docMk/>
              <pc:sldMasterMk cId="3484405657" sldId="2147483648"/>
              <pc:sldLayoutMk cId="1921273248" sldId="2147483668"/>
              <ac:cxnSpMk id="11" creationId="{D2475FD9-486B-4D43-BC27-6D493DBC4B2A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VariationTheory.com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784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VariationTheory.com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945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Source: </a:t>
            </a:r>
            <a:r>
              <a:rPr lang="en-GB" altLang="en-US" dirty="0" err="1"/>
              <a:t>MathsbyFintan</a:t>
            </a:r>
            <a:r>
              <a:rPr lang="en-GB" altLang="en-US" dirty="0"/>
              <a:t> on TES</a:t>
            </a:r>
          </a:p>
          <a:p>
            <a:pPr eaLnBrk="1" hangingPunct="1"/>
            <a:endParaRPr lang="en-GB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201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VariationTheory.com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843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VariationTheory.com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535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/>
              <a:t>Source: </a:t>
            </a:r>
            <a:r>
              <a:rPr lang="en-GB" altLang="en-US" dirty="0" err="1"/>
              <a:t>MathsbyFintan</a:t>
            </a:r>
            <a:r>
              <a:rPr lang="en-GB" altLang="en-US" dirty="0"/>
              <a:t> on 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BBCAAF-7C23-4FFF-A699-04F2EBB05610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3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Source: </a:t>
            </a:r>
            <a:r>
              <a:rPr lang="en-GB" altLang="en-US" dirty="0" err="1"/>
              <a:t>MathsbyFintan</a:t>
            </a:r>
            <a:r>
              <a:rPr lang="en-GB" altLang="en-US" dirty="0"/>
              <a:t> on TES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BBCAAF-7C23-4FFF-A699-04F2EBB05610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48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Source: </a:t>
            </a:r>
            <a:r>
              <a:rPr lang="en-GB" altLang="en-US" dirty="0" err="1"/>
              <a:t>MathsbyFintan</a:t>
            </a:r>
            <a:r>
              <a:rPr lang="en-GB" altLang="en-US" dirty="0"/>
              <a:t> on TES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F6A61A-0F5B-4E3C-BA76-C50E3E08DD3E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93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Source: </a:t>
            </a:r>
            <a:r>
              <a:rPr lang="en-GB" altLang="en-US" dirty="0" err="1"/>
              <a:t>MathsbyFintan</a:t>
            </a:r>
            <a:r>
              <a:rPr lang="en-GB" altLang="en-US" dirty="0"/>
              <a:t> on TES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7D8F2F-2CD2-406E-9E6D-46B992AB6DAA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129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Source: </a:t>
            </a:r>
            <a:r>
              <a:rPr lang="en-GB" altLang="en-US" dirty="0" err="1"/>
              <a:t>MathsbyFintan</a:t>
            </a:r>
            <a:r>
              <a:rPr lang="en-GB" altLang="en-US" dirty="0"/>
              <a:t> on TES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7D8F2F-2CD2-406E-9E6D-46B992AB6DAA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491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VariationTheory.com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97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9668-5BDE-43F9-BBA2-9EC1CCD39EF1}" type="datetimeFigureOut">
              <a:rPr lang="en-GB"/>
              <a:pPr>
                <a:defRPr/>
              </a:pPr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8F2E-6B3B-4A04-B066-BBFE3654C67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5838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CF70467-B346-4264-9D34-DB9A6FB8F92D}"/>
              </a:ext>
            </a:extLst>
          </p:cNvPr>
          <p:cNvGrpSpPr/>
          <p:nvPr userDrawn="1"/>
        </p:nvGrpSpPr>
        <p:grpSpPr>
          <a:xfrm>
            <a:off x="1856616" y="1772816"/>
            <a:ext cx="5430768" cy="4032451"/>
            <a:chOff x="4469824" y="1124744"/>
            <a:chExt cx="6236041" cy="4032451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A796D389-7CDD-4980-B88A-08F725C81198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093E338-E6E5-4A21-B2F4-B6755510BE6A}"/>
                </a:ext>
              </a:extLst>
            </p:cNvPr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60D658-DAEA-4E8A-849D-C87B0FE97215}"/>
                </a:ext>
              </a:extLst>
            </p:cNvPr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3CE019D-2C1C-4736-9B12-B3D2C3D971E5}"/>
                </a:ext>
              </a:extLst>
            </p:cNvPr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23B7FD9-4048-4255-934A-5B499BEBCBF2}"/>
                </a:ext>
              </a:extLst>
            </p:cNvPr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2475FD9-486B-4D43-BC27-6D493DBC4B2A}"/>
                </a:ext>
              </a:extLst>
            </p:cNvPr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5F5100-B720-48EC-A028-783F0FE3EBB5}"/>
                </a:ext>
              </a:extLst>
            </p:cNvPr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8A6CE2-E40B-4592-9F35-AD38CD095047}"/>
                </a:ext>
              </a:extLst>
            </p:cNvPr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2B621C-2ED4-47FE-9D83-AF1EC3B8CBB4}"/>
                </a:ext>
              </a:extLst>
            </p:cNvPr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127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69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02 February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2213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Horizontal and Vertical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Straight Line Graphs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8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02 February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1009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Positive, negative, substitute,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coordinates, straight line, gradient, slope, simultaneous, intersection, intercept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identify the gradient and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 in a linear equation.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sketch a linear equation using the gradient and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rearrange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equations to determine the gradient and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-intercept.</a:t>
                </a:r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4832092"/>
              </a:xfrm>
              <a:prstGeom prst="rect">
                <a:avLst/>
              </a:prstGeom>
              <a:blipFill>
                <a:blip r:embed="rId11"/>
                <a:stretch>
                  <a:fillRect l="-1064" t="-253" r="-1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1F135DF-03FE-4C99-BA50-EBF0C98DE161}"/>
                  </a:ext>
                </a:extLst>
              </p:cNvPr>
              <p:cNvSpPr txBox="1"/>
              <p:nvPr userDrawn="1"/>
            </p:nvSpPr>
            <p:spPr>
              <a:xfrm>
                <a:off x="2062213" y="245398"/>
                <a:ext cx="33483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Sketching Straight Line Graphs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(using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1F135DF-03FE-4C99-BA50-EBF0C98DE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62213" y="245398"/>
                <a:ext cx="3348372" cy="584775"/>
              </a:xfrm>
              <a:prstGeom prst="rect">
                <a:avLst/>
              </a:prstGeom>
              <a:blipFill>
                <a:blip r:embed="rId12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3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3" Type="http://schemas.openxmlformats.org/officeDocument/2006/relationships/image" Target="../media/image340.png"/><Relationship Id="rId7" Type="http://schemas.openxmlformats.org/officeDocument/2006/relationships/image" Target="../media/image38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0.png"/><Relationship Id="rId5" Type="http://schemas.openxmlformats.org/officeDocument/2006/relationships/image" Target="../media/image360.png"/><Relationship Id="rId10" Type="http://schemas.openxmlformats.org/officeDocument/2006/relationships/image" Target="../media/image410.png"/><Relationship Id="rId4" Type="http://schemas.openxmlformats.org/officeDocument/2006/relationships/image" Target="../media/image350.png"/><Relationship Id="rId9" Type="http://schemas.openxmlformats.org/officeDocument/2006/relationships/image" Target="../media/image4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1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20.png"/><Relationship Id="rId7" Type="http://schemas.openxmlformats.org/officeDocument/2006/relationships/image" Target="../media/image1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0.png"/><Relationship Id="rId11" Type="http://schemas.openxmlformats.org/officeDocument/2006/relationships/image" Target="../media/image200.png"/><Relationship Id="rId5" Type="http://schemas.openxmlformats.org/officeDocument/2006/relationships/image" Target="../media/image140.png"/><Relationship Id="rId10" Type="http://schemas.openxmlformats.org/officeDocument/2006/relationships/image" Target="../media/image190.png"/><Relationship Id="rId4" Type="http://schemas.openxmlformats.org/officeDocument/2006/relationships/image" Target="../media/image130.png"/><Relationship Id="rId9" Type="http://schemas.openxmlformats.org/officeDocument/2006/relationships/image" Target="../media/image1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4.png"/><Relationship Id="rId7" Type="http://schemas.openxmlformats.org/officeDocument/2006/relationships/image" Target="../media/image24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210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4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0911328"/>
                  </p:ext>
                </p:extLst>
              </p:nvPr>
            </p:nvGraphicFramePr>
            <p:xfrm>
              <a:off x="335075" y="1826325"/>
              <a:ext cx="5894147" cy="46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Centre 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(7, 2)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(9, 8)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(3, 10)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(5, 6)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(3, 6)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(6, 7)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(5, 7)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3)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0911328"/>
                  </p:ext>
                </p:extLst>
              </p:nvPr>
            </p:nvGraphicFramePr>
            <p:xfrm>
              <a:off x="335075" y="1826325"/>
              <a:ext cx="5894147" cy="46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1299" r="-401676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1299" r="-301676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1299" r="-200000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1299" r="-101117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Centre 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101299" r="-401676" b="-8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101299" r="-301676" b="-8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201299" r="-401676" b="-7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201299" r="-200000" b="-7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301299" r="-401676" b="-6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301299" r="-101117" b="-6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401299" r="-401676" b="-5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401299" r="-1117" b="-50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507895" r="-401676" b="-41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507895" r="-1117" b="-4144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600000" r="-401676" b="-3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600000" r="-301676" b="-3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700000" r="-401676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700000" r="-301676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800000" r="-401676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800000" r="-200000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900000" r="-401676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900000" r="-101117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29A5D6C-AF1A-4697-AF5C-B36FDE03DECB}"/>
              </a:ext>
            </a:extLst>
          </p:cNvPr>
          <p:cNvSpPr/>
          <p:nvPr/>
        </p:nvSpPr>
        <p:spPr>
          <a:xfrm>
            <a:off x="7205138" y="1866239"/>
            <a:ext cx="915865" cy="9158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/>
              <p:nvPr/>
            </p:nvSpPr>
            <p:spPr>
              <a:xfrm>
                <a:off x="6949801" y="1773301"/>
                <a:ext cx="1799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801" y="1773301"/>
                <a:ext cx="179986" cy="215444"/>
              </a:xfrm>
              <a:prstGeom prst="rect">
                <a:avLst/>
              </a:prstGeom>
              <a:blipFill>
                <a:blip r:embed="rId4"/>
                <a:stretch>
                  <a:fillRect l="-20000" r="-133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/>
              <p:nvPr/>
            </p:nvSpPr>
            <p:spPr>
              <a:xfrm>
                <a:off x="8200959" y="1775161"/>
                <a:ext cx="1649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959" y="1775161"/>
                <a:ext cx="164981" cy="215444"/>
              </a:xfrm>
              <a:prstGeom prst="rect">
                <a:avLst/>
              </a:prstGeom>
              <a:blipFill>
                <a:blip r:embed="rId5"/>
                <a:stretch>
                  <a:fillRect l="-22222" r="-1481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/>
              <p:nvPr/>
            </p:nvSpPr>
            <p:spPr>
              <a:xfrm>
                <a:off x="8192315" y="2737879"/>
                <a:ext cx="173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315" y="2737879"/>
                <a:ext cx="173124" cy="215444"/>
              </a:xfrm>
              <a:prstGeom prst="rect">
                <a:avLst/>
              </a:prstGeom>
              <a:blipFill>
                <a:blip r:embed="rId6"/>
                <a:stretch>
                  <a:fillRect l="-21429" r="-1785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/>
              <p:nvPr/>
            </p:nvSpPr>
            <p:spPr>
              <a:xfrm>
                <a:off x="6976603" y="2720090"/>
                <a:ext cx="1652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603" y="2720090"/>
                <a:ext cx="165237" cy="215444"/>
              </a:xfrm>
              <a:prstGeom prst="rect">
                <a:avLst/>
              </a:prstGeom>
              <a:blipFill>
                <a:blip r:embed="rId7"/>
                <a:stretch>
                  <a:fillRect l="-21429" r="-1428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/>
              <p:nvPr/>
            </p:nvSpPr>
            <p:spPr>
              <a:xfrm>
                <a:off x="6786185" y="1268760"/>
                <a:ext cx="1778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always opposite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185" y="1268760"/>
                <a:ext cx="1778602" cy="523220"/>
              </a:xfrm>
              <a:prstGeom prst="rect">
                <a:avLst/>
              </a:prstGeom>
              <a:blipFill>
                <a:blip r:embed="rId8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1582951-2D5A-42FD-B7B3-F60E7B87FD5F}"/>
              </a:ext>
            </a:extLst>
          </p:cNvPr>
          <p:cNvSpPr txBox="1"/>
          <p:nvPr/>
        </p:nvSpPr>
        <p:spPr>
          <a:xfrm>
            <a:off x="6568515" y="4529182"/>
            <a:ext cx="1778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But the square could change orientation: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DDF278-84AC-4678-8A19-63C0937B5C24}"/>
              </a:ext>
            </a:extLst>
          </p:cNvPr>
          <p:cNvSpPr/>
          <p:nvPr/>
        </p:nvSpPr>
        <p:spPr>
          <a:xfrm rot="19976788">
            <a:off x="7208449" y="5445132"/>
            <a:ext cx="1013471" cy="10134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/>
              <p:nvPr/>
            </p:nvSpPr>
            <p:spPr>
              <a:xfrm>
                <a:off x="6782790" y="5494752"/>
                <a:ext cx="1799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790" y="5494752"/>
                <a:ext cx="179986" cy="215444"/>
              </a:xfrm>
              <a:prstGeom prst="rect">
                <a:avLst/>
              </a:prstGeom>
              <a:blipFill>
                <a:blip r:embed="rId4"/>
                <a:stretch>
                  <a:fillRect l="-20690" r="-1724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/>
              <p:nvPr/>
            </p:nvSpPr>
            <p:spPr>
              <a:xfrm>
                <a:off x="7952118" y="5053450"/>
                <a:ext cx="1649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118" y="5053450"/>
                <a:ext cx="164981" cy="215444"/>
              </a:xfrm>
              <a:prstGeom prst="rect">
                <a:avLst/>
              </a:prstGeom>
              <a:blipFill>
                <a:blip r:embed="rId9"/>
                <a:stretch>
                  <a:fillRect l="-21429" r="-1071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/>
              <p:nvPr/>
            </p:nvSpPr>
            <p:spPr>
              <a:xfrm>
                <a:off x="8464381" y="6036349"/>
                <a:ext cx="173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381" y="6036349"/>
                <a:ext cx="173124" cy="215444"/>
              </a:xfrm>
              <a:prstGeom prst="rect">
                <a:avLst/>
              </a:prstGeom>
              <a:blipFill>
                <a:blip r:embed="rId6"/>
                <a:stretch>
                  <a:fillRect l="-21429" r="-1785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/>
              <p:nvPr/>
            </p:nvSpPr>
            <p:spPr>
              <a:xfrm>
                <a:off x="7215945" y="6493752"/>
                <a:ext cx="1652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945" y="6493752"/>
                <a:ext cx="165237" cy="215444"/>
              </a:xfrm>
              <a:prstGeom prst="rect">
                <a:avLst/>
              </a:prstGeom>
              <a:blipFill>
                <a:blip r:embed="rId7"/>
                <a:stretch>
                  <a:fillRect l="-22222" r="-18519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561E58A-4160-46F3-A25E-0ADB41BA5FE3}"/>
              </a:ext>
            </a:extLst>
          </p:cNvPr>
          <p:cNvSpPr txBox="1"/>
          <p:nvPr/>
        </p:nvSpPr>
        <p:spPr>
          <a:xfrm>
            <a:off x="6602279" y="3149094"/>
            <a:ext cx="14520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points are always read anti-clockwise around the square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4E945E4B-C00B-4C2B-BDC9-BA2513691B04}"/>
              </a:ext>
            </a:extLst>
          </p:cNvPr>
          <p:cNvSpPr/>
          <p:nvPr/>
        </p:nvSpPr>
        <p:spPr>
          <a:xfrm rot="15871547">
            <a:off x="8216895" y="3384213"/>
            <a:ext cx="529175" cy="341019"/>
          </a:xfrm>
          <a:prstGeom prst="curved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68EABB-198C-4831-A8BB-008C6E214E27}"/>
              </a:ext>
            </a:extLst>
          </p:cNvPr>
          <p:cNvSpPr/>
          <p:nvPr/>
        </p:nvSpPr>
        <p:spPr>
          <a:xfrm>
            <a:off x="251618" y="1177697"/>
            <a:ext cx="5977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6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8309C2F-B7CD-4E81-85B9-CA2BD4F77E2D}"/>
              </a:ext>
            </a:extLst>
          </p:cNvPr>
          <p:cNvSpPr/>
          <p:nvPr/>
        </p:nvSpPr>
        <p:spPr>
          <a:xfrm>
            <a:off x="179512" y="1124744"/>
            <a:ext cx="8784976" cy="56166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C53FD8A-81B3-4F73-A4BF-43F623E9D58E}"/>
              </a:ext>
            </a:extLst>
          </p:cNvPr>
          <p:cNvGrpSpPr/>
          <p:nvPr/>
        </p:nvGrpSpPr>
        <p:grpSpPr>
          <a:xfrm>
            <a:off x="490178" y="1196752"/>
            <a:ext cx="7682222" cy="5472608"/>
            <a:chOff x="368301" y="98941"/>
            <a:chExt cx="8650980" cy="6162725"/>
          </a:xfrm>
        </p:grpSpPr>
        <p:pic>
          <p:nvPicPr>
            <p:cNvPr id="25" name="Picture 4">
              <a:extLst>
                <a:ext uri="{FF2B5EF4-FFF2-40B4-BE49-F238E27FC236}">
                  <a16:creationId xmlns:a16="http://schemas.microsoft.com/office/drawing/2014/main" id="{03A926CE-2588-46D5-AE36-C85FCAE3FD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59" y="369332"/>
              <a:ext cx="7573347" cy="5892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CDD23BB-45AB-4CD2-A79F-BC93A365133E}"/>
                </a:ext>
              </a:extLst>
            </p:cNvPr>
            <p:cNvSpPr txBox="1"/>
            <p:nvPr/>
          </p:nvSpPr>
          <p:spPr>
            <a:xfrm>
              <a:off x="2314575" y="855196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A12624-EEBA-452F-AC65-281E3B68AD75}"/>
                </a:ext>
              </a:extLst>
            </p:cNvPr>
            <p:cNvSpPr txBox="1"/>
            <p:nvPr/>
          </p:nvSpPr>
          <p:spPr>
            <a:xfrm>
              <a:off x="2314575" y="2921961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FB2C4D4-93CD-43B3-8973-E350559875EB}"/>
                </a:ext>
              </a:extLst>
            </p:cNvPr>
            <p:cNvSpPr txBox="1"/>
            <p:nvPr/>
          </p:nvSpPr>
          <p:spPr>
            <a:xfrm>
              <a:off x="2314575" y="4988726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B18D387-CCDB-453F-9B66-C7862CBB965E}"/>
                </a:ext>
              </a:extLst>
            </p:cNvPr>
            <p:cNvSpPr txBox="1"/>
            <p:nvPr/>
          </p:nvSpPr>
          <p:spPr>
            <a:xfrm>
              <a:off x="5248275" y="855196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A5DC9D2-47D5-420C-A2FE-E586A5EDC6B0}"/>
                </a:ext>
              </a:extLst>
            </p:cNvPr>
            <p:cNvSpPr txBox="1"/>
            <p:nvPr/>
          </p:nvSpPr>
          <p:spPr>
            <a:xfrm>
              <a:off x="5248275" y="2921961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8BAD9C-78AC-49D7-8462-79D0605C7483}"/>
                </a:ext>
              </a:extLst>
            </p:cNvPr>
            <p:cNvSpPr txBox="1"/>
            <p:nvPr/>
          </p:nvSpPr>
          <p:spPr>
            <a:xfrm>
              <a:off x="5248275" y="4988726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08AA72D-8AF1-4DE0-A7E1-6DB3CB9B449C}"/>
                </a:ext>
              </a:extLst>
            </p:cNvPr>
            <p:cNvSpPr txBox="1"/>
            <p:nvPr/>
          </p:nvSpPr>
          <p:spPr>
            <a:xfrm>
              <a:off x="8076306" y="855196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0E47A1A-8DDE-4B75-9AFB-62F03B157089}"/>
                </a:ext>
              </a:extLst>
            </p:cNvPr>
            <p:cNvSpPr txBox="1"/>
            <p:nvPr/>
          </p:nvSpPr>
          <p:spPr>
            <a:xfrm>
              <a:off x="8076306" y="2921961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8BBB5D-2EB4-4A9F-AD52-4238674968FE}"/>
                </a:ext>
              </a:extLst>
            </p:cNvPr>
            <p:cNvSpPr txBox="1"/>
            <p:nvPr/>
          </p:nvSpPr>
          <p:spPr>
            <a:xfrm>
              <a:off x="8076306" y="4988726"/>
              <a:ext cx="9429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False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EC0DD0E-DA88-4423-B1D7-AC74DB7C9F22}"/>
                    </a:ext>
                  </a:extLst>
                </p:cNvPr>
                <p:cNvSpPr txBox="1"/>
                <p:nvPr/>
              </p:nvSpPr>
              <p:spPr>
                <a:xfrm>
                  <a:off x="515937" y="98941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8EC0DD0E-DA88-4423-B1D7-AC74DB7C9F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937" y="98941"/>
                  <a:ext cx="181927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203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E62CE8B2-1CC7-4F5A-88FD-A20BFE30AA67}"/>
                    </a:ext>
                  </a:extLst>
                </p:cNvPr>
                <p:cNvSpPr txBox="1"/>
                <p:nvPr/>
              </p:nvSpPr>
              <p:spPr>
                <a:xfrm>
                  <a:off x="6191250" y="4210050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=0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E62CE8B2-1CC7-4F5A-88FD-A20BFE30AA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250" y="4210050"/>
                  <a:ext cx="1819275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37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34246A4E-150F-49DB-A94F-CF58ED2C95F3}"/>
                    </a:ext>
                  </a:extLst>
                </p:cNvPr>
                <p:cNvSpPr txBox="1"/>
                <p:nvPr/>
              </p:nvSpPr>
              <p:spPr>
                <a:xfrm>
                  <a:off x="6141232" y="2133600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=0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34246A4E-150F-49DB-A94F-CF58ED2C95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1232" y="2133600"/>
                  <a:ext cx="181927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37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4411D852-2965-42F4-83F6-4F00675DA7F1}"/>
                    </a:ext>
                  </a:extLst>
                </p:cNvPr>
                <p:cNvSpPr txBox="1"/>
                <p:nvPr/>
              </p:nvSpPr>
              <p:spPr>
                <a:xfrm>
                  <a:off x="3287711" y="98941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4411D852-2965-42F4-83F6-4F00675DA7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711" y="98941"/>
                  <a:ext cx="1819275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37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854D5CE8-3E3E-4B6C-B3DE-9AFF85460B2F}"/>
                    </a:ext>
                  </a:extLst>
                </p:cNvPr>
                <p:cNvSpPr txBox="1"/>
                <p:nvPr/>
              </p:nvSpPr>
              <p:spPr>
                <a:xfrm>
                  <a:off x="3300189" y="2133600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=4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854D5CE8-3E3E-4B6C-B3DE-9AFF85460B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00189" y="2133600"/>
                  <a:ext cx="181927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37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6940810-C5CF-4066-B7DB-899A6DF69A13}"/>
                    </a:ext>
                  </a:extLst>
                </p:cNvPr>
                <p:cNvSpPr txBox="1"/>
                <p:nvPr/>
              </p:nvSpPr>
              <p:spPr>
                <a:xfrm>
                  <a:off x="3287714" y="4210050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=1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6940810-C5CF-4066-B7DB-899A6DF69A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714" y="4210050"/>
                  <a:ext cx="181927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203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6E6F6067-A788-4D18-B183-48B0355FF3AD}"/>
                    </a:ext>
                  </a:extLst>
                </p:cNvPr>
                <p:cNvSpPr txBox="1"/>
                <p:nvPr/>
              </p:nvSpPr>
              <p:spPr>
                <a:xfrm>
                  <a:off x="368301" y="4210050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6E6F6067-A788-4D18-B183-48B0355FF3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301" y="4210050"/>
                  <a:ext cx="1819275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37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13C4E34-1D2E-4B4C-BDB8-40C99146F9EB}"/>
                    </a:ext>
                  </a:extLst>
                </p:cNvPr>
                <p:cNvSpPr txBox="1"/>
                <p:nvPr/>
              </p:nvSpPr>
              <p:spPr>
                <a:xfrm>
                  <a:off x="485551" y="2133600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13C4E34-1D2E-4B4C-BDB8-40C99146F9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551" y="2133600"/>
                  <a:ext cx="1819275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851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9940DBB2-B9C7-49CC-A63C-05944491236F}"/>
                    </a:ext>
                  </a:extLst>
                </p:cNvPr>
                <p:cNvSpPr txBox="1"/>
                <p:nvPr/>
              </p:nvSpPr>
              <p:spPr>
                <a:xfrm>
                  <a:off x="6191250" y="127516"/>
                  <a:ext cx="18192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=0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9940DBB2-B9C7-49CC-A63C-0594449123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250" y="127516"/>
                  <a:ext cx="1819275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203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B2BAEB8-891C-43AD-8EF3-4763AC6FE297}"/>
                </a:ext>
              </a:extLst>
            </p:cNvPr>
            <p:cNvSpPr/>
            <p:nvPr/>
          </p:nvSpPr>
          <p:spPr>
            <a:xfrm>
              <a:off x="2335212" y="1168492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FB17E3E-8106-4C02-8A29-ACD35391662F}"/>
                </a:ext>
              </a:extLst>
            </p:cNvPr>
            <p:cNvSpPr/>
            <p:nvPr/>
          </p:nvSpPr>
          <p:spPr>
            <a:xfrm>
              <a:off x="2314575" y="2921961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5CCC490-E7C5-4C09-B944-FCB9E506DE47}"/>
                </a:ext>
              </a:extLst>
            </p:cNvPr>
            <p:cNvSpPr/>
            <p:nvPr/>
          </p:nvSpPr>
          <p:spPr>
            <a:xfrm>
              <a:off x="5264890" y="1156379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32E4E15-6BB6-44B2-9FF5-5B5C7EC10C6C}"/>
                </a:ext>
              </a:extLst>
            </p:cNvPr>
            <p:cNvSpPr/>
            <p:nvPr/>
          </p:nvSpPr>
          <p:spPr>
            <a:xfrm>
              <a:off x="5248275" y="2940668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C7A3453-ECFC-44F3-8689-AFFEDBC1093F}"/>
                </a:ext>
              </a:extLst>
            </p:cNvPr>
            <p:cNvSpPr/>
            <p:nvPr/>
          </p:nvSpPr>
          <p:spPr>
            <a:xfrm>
              <a:off x="5248275" y="5311892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75692FA-C0DE-4141-ADB8-98968F2A270F}"/>
                </a:ext>
              </a:extLst>
            </p:cNvPr>
            <p:cNvSpPr/>
            <p:nvPr/>
          </p:nvSpPr>
          <p:spPr>
            <a:xfrm>
              <a:off x="8076306" y="1168493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45F01A4-38F7-4219-B2E3-A9E7ED5559A9}"/>
                </a:ext>
              </a:extLst>
            </p:cNvPr>
            <p:cNvSpPr/>
            <p:nvPr/>
          </p:nvSpPr>
          <p:spPr>
            <a:xfrm>
              <a:off x="8076306" y="2940668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9FCCF55-A3F3-4055-8B02-B09851CDB8BB}"/>
                </a:ext>
              </a:extLst>
            </p:cNvPr>
            <p:cNvSpPr/>
            <p:nvPr/>
          </p:nvSpPr>
          <p:spPr>
            <a:xfrm>
              <a:off x="8114986" y="5311892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6F437A7-0373-4D63-958F-2FBD8CF4E093}"/>
                </a:ext>
              </a:extLst>
            </p:cNvPr>
            <p:cNvSpPr/>
            <p:nvPr/>
          </p:nvSpPr>
          <p:spPr>
            <a:xfrm>
              <a:off x="2314575" y="5311892"/>
              <a:ext cx="590550" cy="32316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4652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D2B5C6B-1C7D-44F2-9278-ABD29BA58845}"/>
              </a:ext>
            </a:extLst>
          </p:cNvPr>
          <p:cNvSpPr txBox="1"/>
          <p:nvPr/>
        </p:nvSpPr>
        <p:spPr>
          <a:xfrm>
            <a:off x="235014" y="1122996"/>
            <a:ext cx="86739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Write down the equation of the two missing lines needed to complete these squares.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DE3A87A-7B7B-4F84-867E-ED046003CF27}"/>
              </a:ext>
            </a:extLst>
          </p:cNvPr>
          <p:cNvGrpSpPr/>
          <p:nvPr/>
        </p:nvGrpSpPr>
        <p:grpSpPr>
          <a:xfrm>
            <a:off x="326575" y="2132856"/>
            <a:ext cx="8490849" cy="3839207"/>
            <a:chOff x="130175" y="2511425"/>
            <a:chExt cx="8826500" cy="3990975"/>
          </a:xfrm>
        </p:grpSpPr>
        <p:pic>
          <p:nvPicPr>
            <p:cNvPr id="3789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27" t="31944" r="46428" b="25992"/>
            <a:stretch>
              <a:fillRect/>
            </a:stretch>
          </p:blipFill>
          <p:spPr bwMode="auto">
            <a:xfrm>
              <a:off x="130175" y="2511425"/>
              <a:ext cx="4029075" cy="399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27" t="31944" r="46428" b="25992"/>
            <a:stretch>
              <a:fillRect/>
            </a:stretch>
          </p:blipFill>
          <p:spPr bwMode="auto">
            <a:xfrm>
              <a:off x="4927600" y="2511425"/>
              <a:ext cx="4029075" cy="399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7893" name="Straight Connector 3"/>
            <p:cNvCxnSpPr>
              <a:cxnSpLocks noChangeShapeType="1"/>
            </p:cNvCxnSpPr>
            <p:nvPr/>
          </p:nvCxnSpPr>
          <p:spPr bwMode="auto">
            <a:xfrm>
              <a:off x="203200" y="2989263"/>
              <a:ext cx="1131888" cy="0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4" name="Straight Connector 8"/>
            <p:cNvCxnSpPr>
              <a:cxnSpLocks noChangeShapeType="1"/>
            </p:cNvCxnSpPr>
            <p:nvPr/>
          </p:nvCxnSpPr>
          <p:spPr bwMode="auto">
            <a:xfrm flipV="1">
              <a:off x="217488" y="2989263"/>
              <a:ext cx="0" cy="1154112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5" name="Straight Connector 15"/>
            <p:cNvCxnSpPr>
              <a:cxnSpLocks noChangeShapeType="1"/>
            </p:cNvCxnSpPr>
            <p:nvPr/>
          </p:nvCxnSpPr>
          <p:spPr bwMode="auto">
            <a:xfrm>
              <a:off x="7264400" y="2636912"/>
              <a:ext cx="1589088" cy="0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6" name="Straight Connector 16"/>
            <p:cNvCxnSpPr>
              <a:cxnSpLocks noChangeShapeType="1"/>
            </p:cNvCxnSpPr>
            <p:nvPr/>
          </p:nvCxnSpPr>
          <p:spPr bwMode="auto">
            <a:xfrm flipV="1">
              <a:off x="7278689" y="2636912"/>
              <a:ext cx="12699" cy="1506463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7" name="Straight Connector 19"/>
            <p:cNvCxnSpPr>
              <a:cxnSpLocks noChangeShapeType="1"/>
            </p:cNvCxnSpPr>
            <p:nvPr/>
          </p:nvCxnSpPr>
          <p:spPr bwMode="auto">
            <a:xfrm>
              <a:off x="1741488" y="4143375"/>
              <a:ext cx="75565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8" name="Straight Connector 20"/>
            <p:cNvCxnSpPr>
              <a:cxnSpLocks noChangeShapeType="1"/>
            </p:cNvCxnSpPr>
            <p:nvPr/>
          </p:nvCxnSpPr>
          <p:spPr bwMode="auto">
            <a:xfrm flipV="1">
              <a:off x="1727200" y="4143375"/>
              <a:ext cx="0" cy="82073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9" name="Straight Connector 26"/>
            <p:cNvCxnSpPr>
              <a:cxnSpLocks noChangeShapeType="1"/>
            </p:cNvCxnSpPr>
            <p:nvPr/>
          </p:nvCxnSpPr>
          <p:spPr bwMode="auto">
            <a:xfrm>
              <a:off x="5392738" y="5283200"/>
              <a:ext cx="75565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0" name="Straight Connector 27"/>
            <p:cNvCxnSpPr>
              <a:cxnSpLocks noChangeShapeType="1"/>
            </p:cNvCxnSpPr>
            <p:nvPr/>
          </p:nvCxnSpPr>
          <p:spPr bwMode="auto">
            <a:xfrm flipV="1">
              <a:off x="6140450" y="5283200"/>
              <a:ext cx="0" cy="82073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1" name="Straight Connector 28"/>
            <p:cNvCxnSpPr>
              <a:cxnSpLocks noChangeShapeType="1"/>
            </p:cNvCxnSpPr>
            <p:nvPr/>
          </p:nvCxnSpPr>
          <p:spPr bwMode="auto">
            <a:xfrm>
              <a:off x="2489200" y="4935538"/>
              <a:ext cx="1546225" cy="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2" name="Straight Connector 29"/>
            <p:cNvCxnSpPr>
              <a:cxnSpLocks noChangeShapeType="1"/>
            </p:cNvCxnSpPr>
            <p:nvPr/>
          </p:nvCxnSpPr>
          <p:spPr bwMode="auto">
            <a:xfrm flipV="1">
              <a:off x="4013200" y="4935538"/>
              <a:ext cx="0" cy="1468324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3" name="Straight Connector 38"/>
            <p:cNvCxnSpPr>
              <a:cxnSpLocks noChangeShapeType="1"/>
            </p:cNvCxnSpPr>
            <p:nvPr/>
          </p:nvCxnSpPr>
          <p:spPr bwMode="auto">
            <a:xfrm flipV="1">
              <a:off x="5770563" y="2986088"/>
              <a:ext cx="782637" cy="3175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4" name="Straight Connector 39"/>
            <p:cNvCxnSpPr>
              <a:cxnSpLocks noChangeShapeType="1"/>
            </p:cNvCxnSpPr>
            <p:nvPr/>
          </p:nvCxnSpPr>
          <p:spPr bwMode="auto">
            <a:xfrm flipV="1">
              <a:off x="6530975" y="2986088"/>
              <a:ext cx="0" cy="78740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5" name="Straight Connector 44"/>
            <p:cNvCxnSpPr>
              <a:cxnSpLocks noChangeShapeType="1"/>
            </p:cNvCxnSpPr>
            <p:nvPr/>
          </p:nvCxnSpPr>
          <p:spPr bwMode="auto">
            <a:xfrm>
              <a:off x="2906713" y="3770313"/>
              <a:ext cx="773112" cy="0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6" name="Straight Connector 45"/>
            <p:cNvCxnSpPr>
              <a:cxnSpLocks noChangeShapeType="1"/>
            </p:cNvCxnSpPr>
            <p:nvPr/>
          </p:nvCxnSpPr>
          <p:spPr bwMode="auto">
            <a:xfrm flipV="1">
              <a:off x="3657600" y="2986088"/>
              <a:ext cx="0" cy="787400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7" name="Straight Connector 49"/>
            <p:cNvCxnSpPr>
              <a:cxnSpLocks noChangeShapeType="1"/>
            </p:cNvCxnSpPr>
            <p:nvPr/>
          </p:nvCxnSpPr>
          <p:spPr bwMode="auto">
            <a:xfrm>
              <a:off x="8059738" y="5667375"/>
              <a:ext cx="385762" cy="0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8" name="Straight Connector 50"/>
            <p:cNvCxnSpPr>
              <a:cxnSpLocks noChangeShapeType="1"/>
            </p:cNvCxnSpPr>
            <p:nvPr/>
          </p:nvCxnSpPr>
          <p:spPr bwMode="auto">
            <a:xfrm flipV="1">
              <a:off x="8423275" y="5283200"/>
              <a:ext cx="0" cy="38893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D2B5C6B-1C7D-44F2-9278-ABD29BA58845}"/>
              </a:ext>
            </a:extLst>
          </p:cNvPr>
          <p:cNvSpPr txBox="1"/>
          <p:nvPr/>
        </p:nvSpPr>
        <p:spPr>
          <a:xfrm>
            <a:off x="235014" y="1122996"/>
            <a:ext cx="86739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DE3A87A-7B7B-4F84-867E-ED046003CF27}"/>
              </a:ext>
            </a:extLst>
          </p:cNvPr>
          <p:cNvGrpSpPr/>
          <p:nvPr/>
        </p:nvGrpSpPr>
        <p:grpSpPr>
          <a:xfrm>
            <a:off x="326575" y="2132856"/>
            <a:ext cx="8490849" cy="3839207"/>
            <a:chOff x="130175" y="2511425"/>
            <a:chExt cx="8826500" cy="3990975"/>
          </a:xfrm>
        </p:grpSpPr>
        <p:pic>
          <p:nvPicPr>
            <p:cNvPr id="3789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27" t="31944" r="46428" b="25992"/>
            <a:stretch>
              <a:fillRect/>
            </a:stretch>
          </p:blipFill>
          <p:spPr bwMode="auto">
            <a:xfrm>
              <a:off x="130175" y="2511425"/>
              <a:ext cx="4029075" cy="399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27" t="31944" r="46428" b="25992"/>
            <a:stretch>
              <a:fillRect/>
            </a:stretch>
          </p:blipFill>
          <p:spPr bwMode="auto">
            <a:xfrm>
              <a:off x="4927600" y="2511425"/>
              <a:ext cx="4029075" cy="399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7893" name="Straight Connector 3"/>
            <p:cNvCxnSpPr>
              <a:cxnSpLocks noChangeShapeType="1"/>
            </p:cNvCxnSpPr>
            <p:nvPr/>
          </p:nvCxnSpPr>
          <p:spPr bwMode="auto">
            <a:xfrm>
              <a:off x="203200" y="2989263"/>
              <a:ext cx="1131888" cy="0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4" name="Straight Connector 8"/>
            <p:cNvCxnSpPr>
              <a:cxnSpLocks noChangeShapeType="1"/>
            </p:cNvCxnSpPr>
            <p:nvPr/>
          </p:nvCxnSpPr>
          <p:spPr bwMode="auto">
            <a:xfrm flipV="1">
              <a:off x="217488" y="2989263"/>
              <a:ext cx="0" cy="1154112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5" name="Straight Connector 15"/>
            <p:cNvCxnSpPr>
              <a:cxnSpLocks noChangeShapeType="1"/>
            </p:cNvCxnSpPr>
            <p:nvPr/>
          </p:nvCxnSpPr>
          <p:spPr bwMode="auto">
            <a:xfrm>
              <a:off x="7264400" y="2636912"/>
              <a:ext cx="1589088" cy="0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6" name="Straight Connector 16"/>
            <p:cNvCxnSpPr>
              <a:cxnSpLocks noChangeShapeType="1"/>
            </p:cNvCxnSpPr>
            <p:nvPr/>
          </p:nvCxnSpPr>
          <p:spPr bwMode="auto">
            <a:xfrm flipV="1">
              <a:off x="7278689" y="2636912"/>
              <a:ext cx="12699" cy="1506463"/>
            </a:xfrm>
            <a:prstGeom prst="line">
              <a:avLst/>
            </a:prstGeom>
            <a:noFill/>
            <a:ln w="38100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7" name="Straight Connector 19"/>
            <p:cNvCxnSpPr>
              <a:cxnSpLocks noChangeShapeType="1"/>
            </p:cNvCxnSpPr>
            <p:nvPr/>
          </p:nvCxnSpPr>
          <p:spPr bwMode="auto">
            <a:xfrm>
              <a:off x="1741488" y="4143375"/>
              <a:ext cx="75565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8" name="Straight Connector 20"/>
            <p:cNvCxnSpPr>
              <a:cxnSpLocks noChangeShapeType="1"/>
            </p:cNvCxnSpPr>
            <p:nvPr/>
          </p:nvCxnSpPr>
          <p:spPr bwMode="auto">
            <a:xfrm flipV="1">
              <a:off x="1727200" y="4143375"/>
              <a:ext cx="0" cy="82073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899" name="Straight Connector 26"/>
            <p:cNvCxnSpPr>
              <a:cxnSpLocks noChangeShapeType="1"/>
            </p:cNvCxnSpPr>
            <p:nvPr/>
          </p:nvCxnSpPr>
          <p:spPr bwMode="auto">
            <a:xfrm>
              <a:off x="5392738" y="5283200"/>
              <a:ext cx="755650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0" name="Straight Connector 27"/>
            <p:cNvCxnSpPr>
              <a:cxnSpLocks noChangeShapeType="1"/>
            </p:cNvCxnSpPr>
            <p:nvPr/>
          </p:nvCxnSpPr>
          <p:spPr bwMode="auto">
            <a:xfrm flipV="1">
              <a:off x="6140450" y="5283200"/>
              <a:ext cx="0" cy="82073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1" name="Straight Connector 28"/>
            <p:cNvCxnSpPr>
              <a:cxnSpLocks noChangeShapeType="1"/>
            </p:cNvCxnSpPr>
            <p:nvPr/>
          </p:nvCxnSpPr>
          <p:spPr bwMode="auto">
            <a:xfrm>
              <a:off x="2489200" y="4935538"/>
              <a:ext cx="1546225" cy="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2" name="Straight Connector 29"/>
            <p:cNvCxnSpPr>
              <a:cxnSpLocks noChangeShapeType="1"/>
            </p:cNvCxnSpPr>
            <p:nvPr/>
          </p:nvCxnSpPr>
          <p:spPr bwMode="auto">
            <a:xfrm flipV="1">
              <a:off x="4013200" y="4935538"/>
              <a:ext cx="0" cy="1468324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3" name="Straight Connector 38"/>
            <p:cNvCxnSpPr>
              <a:cxnSpLocks noChangeShapeType="1"/>
            </p:cNvCxnSpPr>
            <p:nvPr/>
          </p:nvCxnSpPr>
          <p:spPr bwMode="auto">
            <a:xfrm flipV="1">
              <a:off x="5770563" y="2986088"/>
              <a:ext cx="782637" cy="3175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4" name="Straight Connector 39"/>
            <p:cNvCxnSpPr>
              <a:cxnSpLocks noChangeShapeType="1"/>
            </p:cNvCxnSpPr>
            <p:nvPr/>
          </p:nvCxnSpPr>
          <p:spPr bwMode="auto">
            <a:xfrm flipV="1">
              <a:off x="6530975" y="2986088"/>
              <a:ext cx="0" cy="78740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5" name="Straight Connector 44"/>
            <p:cNvCxnSpPr>
              <a:cxnSpLocks noChangeShapeType="1"/>
            </p:cNvCxnSpPr>
            <p:nvPr/>
          </p:nvCxnSpPr>
          <p:spPr bwMode="auto">
            <a:xfrm>
              <a:off x="2906713" y="3770313"/>
              <a:ext cx="773112" cy="0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6" name="Straight Connector 45"/>
            <p:cNvCxnSpPr>
              <a:cxnSpLocks noChangeShapeType="1"/>
            </p:cNvCxnSpPr>
            <p:nvPr/>
          </p:nvCxnSpPr>
          <p:spPr bwMode="auto">
            <a:xfrm flipV="1">
              <a:off x="3657600" y="2986088"/>
              <a:ext cx="0" cy="787400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7" name="Straight Connector 49"/>
            <p:cNvCxnSpPr>
              <a:cxnSpLocks noChangeShapeType="1"/>
            </p:cNvCxnSpPr>
            <p:nvPr/>
          </p:nvCxnSpPr>
          <p:spPr bwMode="auto">
            <a:xfrm>
              <a:off x="8059738" y="5667375"/>
              <a:ext cx="385762" cy="0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908" name="Straight Connector 50"/>
            <p:cNvCxnSpPr>
              <a:cxnSpLocks noChangeShapeType="1"/>
            </p:cNvCxnSpPr>
            <p:nvPr/>
          </p:nvCxnSpPr>
          <p:spPr bwMode="auto">
            <a:xfrm flipV="1">
              <a:off x="8423275" y="5283200"/>
              <a:ext cx="0" cy="38893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05A993-0D75-4A07-AC44-E690906647B3}"/>
                  </a:ext>
                </a:extLst>
              </p:cNvPr>
              <p:cNvSpPr txBox="1"/>
              <p:nvPr/>
            </p:nvSpPr>
            <p:spPr>
              <a:xfrm>
                <a:off x="494562" y="2894498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05A993-0D75-4A07-AC44-E69090664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62" y="2894498"/>
                <a:ext cx="1104650" cy="646331"/>
              </a:xfrm>
              <a:prstGeom prst="rect">
                <a:avLst/>
              </a:prstGeom>
              <a:blipFill>
                <a:blip r:embed="rId3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7B18D96-A36D-4DBD-8F90-423937D4FCE3}"/>
                  </a:ext>
                </a:extLst>
              </p:cNvPr>
              <p:cNvSpPr txBox="1"/>
              <p:nvPr/>
            </p:nvSpPr>
            <p:spPr>
              <a:xfrm>
                <a:off x="7464119" y="2695285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7B18D96-A36D-4DBD-8F90-423937D4F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119" y="2695285"/>
                <a:ext cx="1104650" cy="646331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75017E-592A-41A3-AD3F-88109B3A5D65}"/>
                  </a:ext>
                </a:extLst>
              </p:cNvPr>
              <p:cNvSpPr txBox="1"/>
              <p:nvPr/>
            </p:nvSpPr>
            <p:spPr>
              <a:xfrm>
                <a:off x="1928002" y="3760601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75017E-592A-41A3-AD3F-88109B3A5D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002" y="3760601"/>
                <a:ext cx="1104650" cy="646331"/>
              </a:xfrm>
              <a:prstGeom prst="rect">
                <a:avLst/>
              </a:prstGeom>
              <a:blipFill>
                <a:blip r:embed="rId5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943CC1-5B8C-477E-A769-01BA3681DA9E}"/>
                  </a:ext>
                </a:extLst>
              </p:cNvPr>
              <p:cNvSpPr txBox="1"/>
              <p:nvPr/>
            </p:nvSpPr>
            <p:spPr>
              <a:xfrm>
                <a:off x="4823257" y="4942422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943CC1-5B8C-477E-A769-01BA3681D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257" y="4942422"/>
                <a:ext cx="1104650" cy="646331"/>
              </a:xfrm>
              <a:prstGeom prst="rect">
                <a:avLst/>
              </a:prstGeom>
              <a:blipFill>
                <a:blip r:embed="rId6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8E45E0-9616-4D26-B964-A76EC37815A6}"/>
                  </a:ext>
                </a:extLst>
              </p:cNvPr>
              <p:cNvSpPr txBox="1"/>
              <p:nvPr/>
            </p:nvSpPr>
            <p:spPr>
              <a:xfrm>
                <a:off x="2527156" y="2582264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C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8E45E0-9616-4D26-B964-A76EC3781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156" y="2582264"/>
                <a:ext cx="1104650" cy="646331"/>
              </a:xfrm>
              <a:prstGeom prst="rect">
                <a:avLst/>
              </a:prstGeom>
              <a:blipFill>
                <a:blip r:embed="rId7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E30E499-B52C-45BC-9980-383A0F8CE737}"/>
                  </a:ext>
                </a:extLst>
              </p:cNvPr>
              <p:cNvSpPr txBox="1"/>
              <p:nvPr/>
            </p:nvSpPr>
            <p:spPr>
              <a:xfrm>
                <a:off x="7094635" y="4431381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C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E30E499-B52C-45BC-9980-383A0F8CE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635" y="4431381"/>
                <a:ext cx="1104650" cy="646331"/>
              </a:xfrm>
              <a:prstGeom prst="rect">
                <a:avLst/>
              </a:prstGeom>
              <a:blipFill>
                <a:blip r:embed="rId8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315DFC0-DE4B-4CBB-A53C-63187DCC4A55}"/>
                  </a:ext>
                </a:extLst>
              </p:cNvPr>
              <p:cNvSpPr txBox="1"/>
              <p:nvPr/>
            </p:nvSpPr>
            <p:spPr>
              <a:xfrm>
                <a:off x="2816793" y="4708906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315DFC0-DE4B-4CBB-A53C-63187DCC4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793" y="4708906"/>
                <a:ext cx="1104650" cy="646331"/>
              </a:xfrm>
              <a:prstGeom prst="rect">
                <a:avLst/>
              </a:prstGeom>
              <a:blipFill>
                <a:blip r:embed="rId9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D2892F0-8658-459B-BDE2-6569ECA18BAE}"/>
                  </a:ext>
                </a:extLst>
              </p:cNvPr>
              <p:cNvSpPr txBox="1"/>
              <p:nvPr/>
            </p:nvSpPr>
            <p:spPr>
              <a:xfrm>
                <a:off x="5217219" y="2748112"/>
                <a:ext cx="110465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D2892F0-8658-459B-BDE2-6569ECA18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219" y="2748112"/>
                <a:ext cx="1104650" cy="646331"/>
              </a:xfrm>
              <a:prstGeom prst="rect">
                <a:avLst/>
              </a:prstGeom>
              <a:blipFill>
                <a:blip r:embed="rId10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2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60E95C-88A7-4498-A603-E6CB3EB9C94D}"/>
                  </a:ext>
                </a:extLst>
              </p:cNvPr>
              <p:cNvSpPr txBox="1"/>
              <p:nvPr/>
            </p:nvSpPr>
            <p:spPr>
              <a:xfrm>
                <a:off x="179512" y="1196752"/>
                <a:ext cx="8784976" cy="48013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that is parallel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to and goes through the coordinate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(2, 4)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that is parallel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goes through the coordinate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(−2, 4</m:t>
                    </m:r>
                    <m:r>
                      <a:rPr lang="en-GB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that is a reflection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of in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that is a reflection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that is a reflection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-axis 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translated right three units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translated down four units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function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translated two units up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760E95C-88A7-4498-A603-E6CB3EB9C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96752"/>
                <a:ext cx="8784976" cy="4801314"/>
              </a:xfrm>
              <a:prstGeom prst="rect">
                <a:avLst/>
              </a:prstGeom>
              <a:blipFill>
                <a:blip r:embed="rId3"/>
                <a:stretch>
                  <a:fillRect l="-416" t="-635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690B7B-801D-4F4F-98E7-B37A42986ECD}"/>
                  </a:ext>
                </a:extLst>
              </p:cNvPr>
              <p:cNvSpPr txBox="1"/>
              <p:nvPr/>
            </p:nvSpPr>
            <p:spPr>
              <a:xfrm>
                <a:off x="1547664" y="2062003"/>
                <a:ext cx="2232248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endParaRPr lang="en-GB" b="1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3690B7B-801D-4F4F-98E7-B37A42986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062003"/>
                <a:ext cx="2232248" cy="424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09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9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016476"/>
                  </p:ext>
                </p:extLst>
              </p:nvPr>
            </p:nvGraphicFramePr>
            <p:xfrm>
              <a:off x="335075" y="1826325"/>
              <a:ext cx="5894147" cy="46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Centre 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(7, 2)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(7, 6)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(3, 6)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(5, 4)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(3, 2)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(9, 2)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(9, 8)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(6, 5)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(9, 10)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(3, 10)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(6, 7)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(7, 4)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(7, 8)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(5, 6)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(5, 6)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(3, 8)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(1, 6)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(3, 6)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(6, 7)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(3, 10)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(0, 7)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(3, 7)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(5, 7)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(2, 9)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(2.5, 6.5)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(4, 8)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(−1, 5)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(1.5, 6.5)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(3, 4)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(2, 8)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(−2, 7)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3)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(0.5, 5.5)</m:t>
                                </m:r>
                              </m:oMath>
                            </m:oMathPara>
                          </a14:m>
                          <a:endParaRPr lang="en-GB" sz="1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016476"/>
                  </p:ext>
                </p:extLst>
              </p:nvPr>
            </p:nvGraphicFramePr>
            <p:xfrm>
              <a:off x="335075" y="1826325"/>
              <a:ext cx="5894147" cy="46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8972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11979731"/>
                        </a:ext>
                      </a:extLst>
                    </a:gridCol>
                    <a:gridCol w="1091035">
                      <a:extLst>
                        <a:ext uri="{9D8B030D-6E8A-4147-A177-3AD203B41FA5}">
                          <a16:colId xmlns:a16="http://schemas.microsoft.com/office/drawing/2014/main" val="3660029645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1299" r="-401676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1299" r="-301676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1299" r="-200000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1299" r="-101117" b="-9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Centre 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101299" r="-401676" b="-8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101299" r="-301676" b="-8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101299" r="-200000" b="-8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101299" r="-101117" b="-8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101299" r="-1117" b="-80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201299" r="-401676" b="-7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201299" r="-301676" b="-7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201299" r="-200000" b="-7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201299" r="-101117" b="-7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201299" r="-1117" b="-70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301299" r="-401676" b="-6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301299" r="-301676" b="-6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301299" r="-200000" b="-6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301299" r="-101117" b="-6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301299" r="-1117" b="-60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401299" r="-401676" b="-5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401299" r="-301676" b="-5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401299" r="-200000" b="-5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401299" r="-101117" b="-5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401299" r="-1117" b="-50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507895" r="-401676" b="-41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507895" r="-301676" b="-41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507895" r="-200000" b="-41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507895" r="-101117" b="-41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507895" r="-1117" b="-4144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600000" r="-401676" b="-3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600000" r="-301676" b="-3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600000" r="-200000" b="-3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600000" r="-101117" b="-3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600000" r="-1117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700000" r="-401676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700000" r="-301676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700000" r="-200000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700000" r="-101117" b="-2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700000" r="-1117" b="-2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800000" r="-401676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800000" r="-301676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800000" r="-200000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800000" r="-101117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800000" r="-1117" b="-1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782" t="-900000" r="-401676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0782" t="-900000" r="-301676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9444" t="-900000" r="-200000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41341" t="-900000" r="-101117" b="-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41341" t="-900000" r="-1117" b="-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29A5D6C-AF1A-4697-AF5C-B36FDE03DECB}"/>
              </a:ext>
            </a:extLst>
          </p:cNvPr>
          <p:cNvSpPr/>
          <p:nvPr/>
        </p:nvSpPr>
        <p:spPr>
          <a:xfrm>
            <a:off x="7205138" y="1866239"/>
            <a:ext cx="915865" cy="9158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/>
              <p:nvPr/>
            </p:nvSpPr>
            <p:spPr>
              <a:xfrm>
                <a:off x="6949801" y="1773301"/>
                <a:ext cx="1799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4A2363-AE18-4715-B736-CCDB9EC63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801" y="1773301"/>
                <a:ext cx="179986" cy="215444"/>
              </a:xfrm>
              <a:prstGeom prst="rect">
                <a:avLst/>
              </a:prstGeom>
              <a:blipFill>
                <a:blip r:embed="rId4"/>
                <a:stretch>
                  <a:fillRect l="-20000" r="-133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/>
              <p:nvPr/>
            </p:nvSpPr>
            <p:spPr>
              <a:xfrm>
                <a:off x="8200959" y="1775161"/>
                <a:ext cx="1649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50C243-341E-4A74-A491-7AA0F47B4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959" y="1775161"/>
                <a:ext cx="164981" cy="215444"/>
              </a:xfrm>
              <a:prstGeom prst="rect">
                <a:avLst/>
              </a:prstGeom>
              <a:blipFill>
                <a:blip r:embed="rId5"/>
                <a:stretch>
                  <a:fillRect l="-22222" r="-1481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/>
              <p:nvPr/>
            </p:nvSpPr>
            <p:spPr>
              <a:xfrm>
                <a:off x="8192315" y="2737879"/>
                <a:ext cx="173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B7A303-2BB0-42B4-A60E-311B4F39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315" y="2737879"/>
                <a:ext cx="173124" cy="215444"/>
              </a:xfrm>
              <a:prstGeom prst="rect">
                <a:avLst/>
              </a:prstGeom>
              <a:blipFill>
                <a:blip r:embed="rId6"/>
                <a:stretch>
                  <a:fillRect l="-21429" r="-1785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/>
              <p:nvPr/>
            </p:nvSpPr>
            <p:spPr>
              <a:xfrm>
                <a:off x="6976603" y="2720090"/>
                <a:ext cx="1652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F820532-97E6-4185-BBE8-05E2E3FB5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603" y="2720090"/>
                <a:ext cx="165237" cy="215444"/>
              </a:xfrm>
              <a:prstGeom prst="rect">
                <a:avLst/>
              </a:prstGeom>
              <a:blipFill>
                <a:blip r:embed="rId7"/>
                <a:stretch>
                  <a:fillRect l="-21429" r="-1428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/>
              <p:nvPr/>
            </p:nvSpPr>
            <p:spPr>
              <a:xfrm>
                <a:off x="6786185" y="1268760"/>
                <a:ext cx="1778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always opposite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3E7F8F-E9A3-41F9-9C9F-7F8524729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185" y="1268760"/>
                <a:ext cx="1778602" cy="523220"/>
              </a:xfrm>
              <a:prstGeom prst="rect">
                <a:avLst/>
              </a:prstGeom>
              <a:blipFill>
                <a:blip r:embed="rId8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1582951-2D5A-42FD-B7B3-F60E7B87FD5F}"/>
              </a:ext>
            </a:extLst>
          </p:cNvPr>
          <p:cNvSpPr txBox="1"/>
          <p:nvPr/>
        </p:nvSpPr>
        <p:spPr>
          <a:xfrm>
            <a:off x="6568515" y="4529182"/>
            <a:ext cx="1778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But the square could change orientation: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DDF278-84AC-4678-8A19-63C0937B5C24}"/>
              </a:ext>
            </a:extLst>
          </p:cNvPr>
          <p:cNvSpPr/>
          <p:nvPr/>
        </p:nvSpPr>
        <p:spPr>
          <a:xfrm rot="19976788">
            <a:off x="7208449" y="5445132"/>
            <a:ext cx="1013471" cy="10134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/>
              <p:nvPr/>
            </p:nvSpPr>
            <p:spPr>
              <a:xfrm>
                <a:off x="6782790" y="5494752"/>
                <a:ext cx="1799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5E84E0-E48C-4F2C-A472-29D40CE30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790" y="5494752"/>
                <a:ext cx="179986" cy="215444"/>
              </a:xfrm>
              <a:prstGeom prst="rect">
                <a:avLst/>
              </a:prstGeom>
              <a:blipFill>
                <a:blip r:embed="rId4"/>
                <a:stretch>
                  <a:fillRect l="-20690" r="-1724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/>
              <p:nvPr/>
            </p:nvSpPr>
            <p:spPr>
              <a:xfrm>
                <a:off x="7952118" y="5053450"/>
                <a:ext cx="1649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DDE470-C8E3-4FA6-8964-1608AA258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118" y="5053450"/>
                <a:ext cx="164981" cy="215444"/>
              </a:xfrm>
              <a:prstGeom prst="rect">
                <a:avLst/>
              </a:prstGeom>
              <a:blipFill>
                <a:blip r:embed="rId9"/>
                <a:stretch>
                  <a:fillRect l="-21429" r="-1071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/>
              <p:nvPr/>
            </p:nvSpPr>
            <p:spPr>
              <a:xfrm>
                <a:off x="8464381" y="6036349"/>
                <a:ext cx="17312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85D086-3250-453E-8139-89C3CC35E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381" y="6036349"/>
                <a:ext cx="173124" cy="215444"/>
              </a:xfrm>
              <a:prstGeom prst="rect">
                <a:avLst/>
              </a:prstGeom>
              <a:blipFill>
                <a:blip r:embed="rId6"/>
                <a:stretch>
                  <a:fillRect l="-21429" r="-1785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/>
              <p:nvPr/>
            </p:nvSpPr>
            <p:spPr>
              <a:xfrm>
                <a:off x="7215945" y="6493752"/>
                <a:ext cx="16523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1325943-B33A-4F43-8E97-34C65BED5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945" y="6493752"/>
                <a:ext cx="165237" cy="215444"/>
              </a:xfrm>
              <a:prstGeom prst="rect">
                <a:avLst/>
              </a:prstGeom>
              <a:blipFill>
                <a:blip r:embed="rId7"/>
                <a:stretch>
                  <a:fillRect l="-22222" r="-18519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561E58A-4160-46F3-A25E-0ADB41BA5FE3}"/>
              </a:ext>
            </a:extLst>
          </p:cNvPr>
          <p:cNvSpPr txBox="1"/>
          <p:nvPr/>
        </p:nvSpPr>
        <p:spPr>
          <a:xfrm>
            <a:off x="6602279" y="3149094"/>
            <a:ext cx="14520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points are always read anti-clockwise around the square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4E945E4B-C00B-4C2B-BDC9-BA2513691B04}"/>
              </a:ext>
            </a:extLst>
          </p:cNvPr>
          <p:cNvSpPr/>
          <p:nvPr/>
        </p:nvSpPr>
        <p:spPr>
          <a:xfrm rot="15871547">
            <a:off x="8216895" y="3384213"/>
            <a:ext cx="529175" cy="341019"/>
          </a:xfrm>
          <a:prstGeom prst="curved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68EABB-198C-4831-A8BB-008C6E214E27}"/>
              </a:ext>
            </a:extLst>
          </p:cNvPr>
          <p:cNvSpPr/>
          <p:nvPr/>
        </p:nvSpPr>
        <p:spPr>
          <a:xfrm>
            <a:off x="251618" y="1177697"/>
            <a:ext cx="5977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9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C4CE25-607A-4CAD-A36C-B54320CDEBC4}"/>
              </a:ext>
            </a:extLst>
          </p:cNvPr>
          <p:cNvSpPr/>
          <p:nvPr/>
        </p:nvSpPr>
        <p:spPr>
          <a:xfrm>
            <a:off x="251618" y="1177697"/>
            <a:ext cx="8640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7F7C57C-8554-440A-8E84-14C8BA1C1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20481"/>
              </p:ext>
            </p:extLst>
          </p:nvPr>
        </p:nvGraphicFramePr>
        <p:xfrm>
          <a:off x="359532" y="1772816"/>
          <a:ext cx="8424936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53291186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05721831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08097554"/>
                    </a:ext>
                  </a:extLst>
                </a:gridCol>
              </a:tblGrid>
              <a:tr h="1608179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707236"/>
                  </a:ext>
                </a:extLst>
              </a:tr>
              <a:tr h="1608179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728054"/>
                  </a:ext>
                </a:extLst>
              </a:tr>
              <a:tr h="1608179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87657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5C63945-D71A-4ADD-B913-5CD42577A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642" y="1891033"/>
            <a:ext cx="1604150" cy="13939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E32710-0803-49A0-8131-5A26098853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4568" y="1916832"/>
            <a:ext cx="1538086" cy="13721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40A615-C553-4E02-A2C5-542A6632BF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5" y="1937415"/>
            <a:ext cx="1584176" cy="13955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CC3FEC-4D89-47D4-A364-32B182C3B3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195" y="3429000"/>
            <a:ext cx="1803597" cy="15175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32BD70-5889-4BD8-B8A7-423EBBF608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9481" y="3541232"/>
            <a:ext cx="1706615" cy="13279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F3EDE7-05B1-4887-A7A7-9D1C30387D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09800" y="3491666"/>
            <a:ext cx="1634608" cy="1422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B35052-8EFE-48E0-A21A-B4EE955D7B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8203" y="5085184"/>
            <a:ext cx="1803597" cy="14936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E28263-EEF2-4D9A-BEC7-7F12218DF4A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13641"/>
          <a:stretch/>
        </p:blipFill>
        <p:spPr>
          <a:xfrm>
            <a:off x="3697621" y="5069051"/>
            <a:ext cx="1594459" cy="13721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6FDF8C-22EF-439B-8130-39073711D18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32929" y="5072395"/>
            <a:ext cx="1711479" cy="139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6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619" y="1177697"/>
                <a:ext cx="4895056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Horizontal Straight Lines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Here is a horizontal straight line graph</a:t>
                </a:r>
                <a:b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drawn on axes.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points (0,5), (1,5), (2,5), (3,5), (4,5) and (5,5) are on the line.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They have the same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-value of 5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Therefore the line is called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19" y="1177697"/>
                <a:ext cx="4895056" cy="4401205"/>
              </a:xfrm>
              <a:prstGeom prst="rect">
                <a:avLst/>
              </a:prstGeom>
              <a:blipFill>
                <a:blip r:embed="rId3"/>
                <a:stretch>
                  <a:fillRect l="-1245" t="-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Callout 3"/>
              <p:cNvSpPr/>
              <p:nvPr/>
            </p:nvSpPr>
            <p:spPr>
              <a:xfrm>
                <a:off x="257054" y="4941168"/>
                <a:ext cx="5180782" cy="1623590"/>
              </a:xfrm>
              <a:prstGeom prst="cloudCallout">
                <a:avLst>
                  <a:gd name="adj1" fmla="val 50194"/>
                  <a:gd name="adj2" fmla="val -9417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Horizontal Lines </a:t>
                </a:r>
                <a:r>
                  <a:rPr lang="en-GB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the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have points whose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-values are all the same.</a:t>
                </a:r>
              </a:p>
            </p:txBody>
          </p:sp>
        </mc:Choice>
        <mc:Fallback xmlns="">
          <p:sp>
            <p:nvSpPr>
              <p:cNvPr id="4" name="Cloud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54" y="4941168"/>
                <a:ext cx="5180782" cy="1623590"/>
              </a:xfrm>
              <a:prstGeom prst="cloudCallout">
                <a:avLst>
                  <a:gd name="adj1" fmla="val 50194"/>
                  <a:gd name="adj2" fmla="val -94171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0" name="Picture 69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0" b="42917"/>
          <a:stretch/>
        </p:blipFill>
        <p:spPr bwMode="auto">
          <a:xfrm>
            <a:off x="5292080" y="1204377"/>
            <a:ext cx="3290580" cy="332199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5292080" y="2852936"/>
            <a:ext cx="32905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670122" y="2816932"/>
            <a:ext cx="72008" cy="72008"/>
          </a:xfrm>
          <a:prstGeom prst="ellipse">
            <a:avLst/>
          </a:prstGeom>
          <a:solidFill>
            <a:srgbClr val="9842B0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5931151" y="2816932"/>
            <a:ext cx="72008" cy="72008"/>
          </a:xfrm>
          <a:prstGeom prst="ellipse">
            <a:avLst/>
          </a:prstGeom>
          <a:solidFill>
            <a:srgbClr val="9842B0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6192180" y="2816932"/>
            <a:ext cx="72008" cy="72008"/>
          </a:xfrm>
          <a:prstGeom prst="ellipse">
            <a:avLst/>
          </a:prstGeom>
          <a:solidFill>
            <a:srgbClr val="9842B0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35393" y="2816932"/>
            <a:ext cx="72008" cy="72008"/>
          </a:xfrm>
          <a:prstGeom prst="ellipse">
            <a:avLst/>
          </a:prstGeom>
          <a:solidFill>
            <a:srgbClr val="9842B0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6678607" y="2816932"/>
            <a:ext cx="72008" cy="72008"/>
          </a:xfrm>
          <a:prstGeom prst="ellipse">
            <a:avLst/>
          </a:prstGeom>
          <a:solidFill>
            <a:srgbClr val="9842B0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6948264" y="2816932"/>
            <a:ext cx="72008" cy="72008"/>
          </a:xfrm>
          <a:prstGeom prst="ellipse">
            <a:avLst/>
          </a:prstGeom>
          <a:solidFill>
            <a:srgbClr val="9842B0"/>
          </a:solidFill>
          <a:ln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28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619" y="1177697"/>
                <a:ext cx="4895056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Vertical Straight Lines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Here is a vertical straight line graph</a:t>
                </a:r>
                <a:b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drawn on axes.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points (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3,1), (3,2), (3,3), (3,4), (3,5) and (3,6) are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on the line.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They have the same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-value of 3</a:t>
                </a:r>
              </a:p>
              <a:p>
                <a:pPr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Therefore the line is called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19" y="1177697"/>
                <a:ext cx="4895056" cy="4401205"/>
              </a:xfrm>
              <a:prstGeom prst="rect">
                <a:avLst/>
              </a:prstGeom>
              <a:blipFill>
                <a:blip r:embed="rId3"/>
                <a:stretch>
                  <a:fillRect l="-1245" t="-5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loud Callout 3"/>
              <p:cNvSpPr/>
              <p:nvPr/>
            </p:nvSpPr>
            <p:spPr>
              <a:xfrm>
                <a:off x="257054" y="4941168"/>
                <a:ext cx="5180782" cy="1623590"/>
              </a:xfrm>
              <a:prstGeom prst="cloudCallout">
                <a:avLst>
                  <a:gd name="adj1" fmla="val 50194"/>
                  <a:gd name="adj2" fmla="val -9417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Vertical Lines </a:t>
                </a:r>
                <a:r>
                  <a:rPr lang="en-GB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 the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-axis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have points whose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-values are all the same.</a:t>
                </a:r>
              </a:p>
            </p:txBody>
          </p:sp>
        </mc:Choice>
        <mc:Fallback xmlns="">
          <p:sp>
            <p:nvSpPr>
              <p:cNvPr id="4" name="Cloud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54" y="4941168"/>
                <a:ext cx="5180782" cy="1623590"/>
              </a:xfrm>
              <a:prstGeom prst="cloudCallout">
                <a:avLst>
                  <a:gd name="adj1" fmla="val 50194"/>
                  <a:gd name="adj2" fmla="val -94171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0" name="Picture 69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0" b="42917"/>
          <a:stretch/>
        </p:blipFill>
        <p:spPr bwMode="auto">
          <a:xfrm>
            <a:off x="5292080" y="1204377"/>
            <a:ext cx="3290580" cy="332199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6444273" y="1268760"/>
            <a:ext cx="0" cy="32403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16200000">
            <a:off x="5769198" y="3203975"/>
            <a:ext cx="1350150" cy="72008"/>
            <a:chOff x="5670122" y="2816932"/>
            <a:chExt cx="1350150" cy="72008"/>
          </a:xfrm>
        </p:grpSpPr>
        <p:sp>
          <p:nvSpPr>
            <p:cNvPr id="7" name="Oval 6"/>
            <p:cNvSpPr/>
            <p:nvPr/>
          </p:nvSpPr>
          <p:spPr>
            <a:xfrm>
              <a:off x="5670122" y="2816932"/>
              <a:ext cx="72008" cy="72008"/>
            </a:xfrm>
            <a:prstGeom prst="ellipse">
              <a:avLst/>
            </a:prstGeom>
            <a:solidFill>
              <a:srgbClr val="9842B0"/>
            </a:solidFill>
            <a:ln>
              <a:solidFill>
                <a:srgbClr val="9842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5931151" y="2816932"/>
              <a:ext cx="72008" cy="72008"/>
            </a:xfrm>
            <a:prstGeom prst="ellipse">
              <a:avLst/>
            </a:prstGeom>
            <a:solidFill>
              <a:srgbClr val="9842B0"/>
            </a:solidFill>
            <a:ln>
              <a:solidFill>
                <a:srgbClr val="9842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192180" y="2816932"/>
              <a:ext cx="72008" cy="72008"/>
            </a:xfrm>
            <a:prstGeom prst="ellipse">
              <a:avLst/>
            </a:prstGeom>
            <a:solidFill>
              <a:srgbClr val="9842B0"/>
            </a:solidFill>
            <a:ln>
              <a:solidFill>
                <a:srgbClr val="9842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435393" y="2816932"/>
              <a:ext cx="72008" cy="72008"/>
            </a:xfrm>
            <a:prstGeom prst="ellipse">
              <a:avLst/>
            </a:prstGeom>
            <a:solidFill>
              <a:srgbClr val="9842B0"/>
            </a:solidFill>
            <a:ln>
              <a:solidFill>
                <a:srgbClr val="9842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6678607" y="2816932"/>
              <a:ext cx="72008" cy="72008"/>
            </a:xfrm>
            <a:prstGeom prst="ellipse">
              <a:avLst/>
            </a:prstGeom>
            <a:solidFill>
              <a:srgbClr val="9842B0"/>
            </a:solidFill>
            <a:ln>
              <a:solidFill>
                <a:srgbClr val="9842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6948264" y="2816932"/>
              <a:ext cx="72008" cy="72008"/>
            </a:xfrm>
            <a:prstGeom prst="ellipse">
              <a:avLst/>
            </a:prstGeom>
            <a:solidFill>
              <a:srgbClr val="9842B0"/>
            </a:solidFill>
            <a:ln>
              <a:solidFill>
                <a:srgbClr val="9842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88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7" name="Table 6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1381879"/>
                  </p:ext>
                </p:extLst>
              </p:nvPr>
            </p:nvGraphicFramePr>
            <p:xfrm>
              <a:off x="1116013" y="2709192"/>
              <a:ext cx="6840362" cy="3240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018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018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100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Horizontal</a:t>
                          </a:r>
                        </a:p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Parallel to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-axis</a:t>
                          </a:r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Vertical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Parallel to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-axis</a:t>
                          </a:r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43006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7" name="Table 6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1381879"/>
                  </p:ext>
                </p:extLst>
              </p:nvPr>
            </p:nvGraphicFramePr>
            <p:xfrm>
              <a:off x="1116013" y="2709192"/>
              <a:ext cx="6840362" cy="3240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018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018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1002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8" t="-752" r="-100178" b="-302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357" t="-752" r="-357" b="-302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430066"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24" marR="91424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12775" y="1844824"/>
                <a:ext cx="935038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75" y="1844824"/>
                <a:ext cx="935038" cy="5032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620838" y="1844824"/>
                <a:ext cx="935037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838" y="1844824"/>
                <a:ext cx="935037" cy="5032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2628900" y="1844824"/>
                <a:ext cx="935038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00" y="1844824"/>
                <a:ext cx="935038" cy="5032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3638550" y="1844824"/>
                <a:ext cx="933450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550" y="1844824"/>
                <a:ext cx="933450" cy="5032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4645025" y="1844824"/>
                <a:ext cx="935038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25" y="1844824"/>
                <a:ext cx="935038" cy="5032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6661150" y="1844824"/>
                <a:ext cx="935038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150" y="1844824"/>
                <a:ext cx="935038" cy="5032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5653088" y="1844824"/>
                <a:ext cx="933450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088" y="1844824"/>
                <a:ext cx="933450" cy="5032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7669213" y="1844824"/>
                <a:ext cx="935037" cy="5032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213" y="1844824"/>
                <a:ext cx="935037" cy="5032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69874" y="1157179"/>
            <a:ext cx="70384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Put the following equations into the right column.</a:t>
            </a:r>
          </a:p>
        </p:txBody>
      </p:sp>
    </p:spTree>
    <p:extLst>
      <p:ext uri="{BB962C8B-B14F-4D97-AF65-F5344CB8AC3E}">
        <p14:creationId xmlns:p14="http://schemas.microsoft.com/office/powerpoint/2010/main" val="8503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0.46076 0.278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-0.03542 0.27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41337 0.393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0" y="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02778 0.278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0434 0.372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36614 0.467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16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35035 0.372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09045 0.2784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1" grpId="0" animBg="1"/>
      <p:bldP spid="73" grpId="0" animBg="1"/>
      <p:bldP spid="76" grpId="0" animBg="1"/>
      <p:bldP spid="77" grpId="0" animBg="1"/>
      <p:bldP spid="79" grpId="0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6" t="20829" r="20881" b="18521"/>
          <a:stretch/>
        </p:blipFill>
        <p:spPr bwMode="auto">
          <a:xfrm>
            <a:off x="644183" y="1916832"/>
            <a:ext cx="3888432" cy="413145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05730" y="1228615"/>
            <a:ext cx="8442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the equations for each of these lines.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3203848" y="1891928"/>
            <a:ext cx="0" cy="427337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067944" y="1891928"/>
            <a:ext cx="0" cy="427337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691680" y="1891928"/>
            <a:ext cx="0" cy="427337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>
            <a:off x="2637880" y="991454"/>
            <a:ext cx="0" cy="401225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>
            <a:off x="2637879" y="3383675"/>
            <a:ext cx="0" cy="40122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>
            <a:off x="2637879" y="1890398"/>
            <a:ext cx="0" cy="40122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>
            <a:off x="2637880" y="3383675"/>
            <a:ext cx="0" cy="4012257"/>
          </a:xfrm>
          <a:prstGeom prst="line">
            <a:avLst/>
          </a:prstGeom>
          <a:ln w="28575">
            <a:solidFill>
              <a:srgbClr val="9842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>
            <a:off x="2637880" y="1890398"/>
            <a:ext cx="0" cy="40122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8747" y="275700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619264" y="366569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503167" y="61467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863401" y="6146702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630949" y="515897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045951" y="6153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128665" y="2092339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A: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665" y="2092339"/>
                <a:ext cx="1656184" cy="504056"/>
              </a:xfrm>
              <a:prstGeom prst="rect">
                <a:avLst/>
              </a:prstGeom>
              <a:blipFill>
                <a:blip r:embed="rId4"/>
                <a:stretch>
                  <a:fillRect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41809" y="1595317"/>
            <a:ext cx="1629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6126844" y="2693307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B: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4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844" y="2693307"/>
                <a:ext cx="1656184" cy="504056"/>
              </a:xfrm>
              <a:prstGeom prst="rect">
                <a:avLst/>
              </a:prstGeom>
              <a:blipFill>
                <a:blip r:embed="rId5"/>
                <a:stretch>
                  <a:fillRect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6141809" y="3294275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9842B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C: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9842B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solidFill>
                          <a:srgbClr val="9842B0"/>
                        </a:solidFill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GB" sz="2400" dirty="0">
                  <a:solidFill>
                    <a:srgbClr val="9842B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809" y="3294275"/>
                <a:ext cx="1656184" cy="504056"/>
              </a:xfrm>
              <a:prstGeom prst="rect">
                <a:avLst/>
              </a:prstGeom>
              <a:blipFill>
                <a:blip r:embed="rId6"/>
                <a:stretch>
                  <a:fillRect l="-1818"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6143032" y="3883248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D: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032" y="3883248"/>
                <a:ext cx="1656184" cy="504056"/>
              </a:xfrm>
              <a:prstGeom prst="rect">
                <a:avLst/>
              </a:prstGeom>
              <a:blipFill>
                <a:blip r:embed="rId7"/>
                <a:stretch>
                  <a:fillRect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6141211" y="4484216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E: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211" y="4484216"/>
                <a:ext cx="1656184" cy="504056"/>
              </a:xfrm>
              <a:prstGeom prst="rect">
                <a:avLst/>
              </a:prstGeom>
              <a:blipFill>
                <a:blip r:embed="rId8"/>
                <a:stretch>
                  <a:fillRect l="-725"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6156176" y="5085184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F: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085184"/>
                <a:ext cx="1656184" cy="504056"/>
              </a:xfrm>
              <a:prstGeom prst="rect">
                <a:avLst/>
              </a:prstGeom>
              <a:blipFill>
                <a:blip r:embed="rId9"/>
                <a:stretch>
                  <a:fillRect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2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6" t="20829" r="20881" b="18521"/>
          <a:stretch/>
        </p:blipFill>
        <p:spPr bwMode="auto">
          <a:xfrm>
            <a:off x="4224393" y="1916832"/>
            <a:ext cx="3888432" cy="413145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05730" y="1228615"/>
            <a:ext cx="3834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Sketch the following graphs on the same set of axes.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6451932" y="1891928"/>
            <a:ext cx="0" cy="427337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957328" y="1891928"/>
            <a:ext cx="0" cy="427337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853066" y="1891928"/>
            <a:ext cx="0" cy="427337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>
            <a:off x="6218090" y="409694"/>
            <a:ext cx="0" cy="401225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>
            <a:off x="6218089" y="2776216"/>
            <a:ext cx="0" cy="40122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>
            <a:off x="6218089" y="3352280"/>
            <a:ext cx="0" cy="40122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>
            <a:off x="6218090" y="2776216"/>
            <a:ext cx="0" cy="4012257"/>
          </a:xfrm>
          <a:prstGeom prst="line">
            <a:avLst/>
          </a:prstGeom>
          <a:ln w="28575">
            <a:solidFill>
              <a:srgbClr val="9842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>
            <a:off x="6218090" y="3352280"/>
            <a:ext cx="0" cy="40122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58957" y="217524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8199474" y="512757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664553" y="614670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752785" y="6146702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211159" y="45515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294035" y="615311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51453" y="2252951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A: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53" y="2252951"/>
                <a:ext cx="1656184" cy="504056"/>
              </a:xfrm>
              <a:prstGeom prst="rect">
                <a:avLst/>
              </a:prstGeom>
              <a:blipFill>
                <a:blip r:embed="rId4"/>
                <a:stretch>
                  <a:fillRect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353661" y="1304215"/>
            <a:ext cx="1629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1149632" y="2853919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B: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4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632" y="2853919"/>
                <a:ext cx="1656184" cy="504056"/>
              </a:xfrm>
              <a:prstGeom prst="rect">
                <a:avLst/>
              </a:prstGeom>
              <a:blipFill>
                <a:blip r:embed="rId5"/>
                <a:stretch>
                  <a:fillRect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1164597" y="3454887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9842B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C: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9842B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solidFill>
                          <a:srgbClr val="9842B0"/>
                        </a:solidFill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GB" sz="2400" dirty="0">
                    <a:solidFill>
                      <a:srgbClr val="9842B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597" y="3454887"/>
                <a:ext cx="1656184" cy="504056"/>
              </a:xfrm>
              <a:prstGeom prst="rect">
                <a:avLst/>
              </a:prstGeom>
              <a:blipFill>
                <a:blip r:embed="rId6"/>
                <a:stretch>
                  <a:fillRect l="-1449" t="-1163" r="-1449" b="-2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1165820" y="4043860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D: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4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820" y="4043860"/>
                <a:ext cx="1656184" cy="504056"/>
              </a:xfrm>
              <a:prstGeom prst="rect">
                <a:avLst/>
              </a:prstGeom>
              <a:blipFill>
                <a:blip r:embed="rId7"/>
                <a:stretch>
                  <a:fillRect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1163999" y="4644828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E: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999" y="4644828"/>
                <a:ext cx="1656184" cy="504056"/>
              </a:xfrm>
              <a:prstGeom prst="rect">
                <a:avLst/>
              </a:prstGeom>
              <a:blipFill>
                <a:blip r:embed="rId8"/>
                <a:stretch>
                  <a:fillRect l="-1087" t="-1149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1178964" y="5245796"/>
                <a:ext cx="1656184" cy="50405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F: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964" y="5245796"/>
                <a:ext cx="1656184" cy="504056"/>
              </a:xfrm>
              <a:prstGeom prst="rect">
                <a:avLst/>
              </a:prstGeom>
              <a:blipFill>
                <a:blip r:embed="rId9"/>
                <a:stretch>
                  <a:fillRect l="-362"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86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5" grpId="0"/>
      <p:bldP spid="116" grpId="0"/>
      <p:bldP spid="117" grpId="0"/>
      <p:bldP spid="118" grpId="0"/>
      <p:bldP spid="11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8309C2F-B7CD-4E81-85B9-CA2BD4F77E2D}"/>
              </a:ext>
            </a:extLst>
          </p:cNvPr>
          <p:cNvSpPr/>
          <p:nvPr/>
        </p:nvSpPr>
        <p:spPr>
          <a:xfrm>
            <a:off x="179512" y="1124744"/>
            <a:ext cx="8784976" cy="56166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36D6B58-4C61-4F0E-8FAB-8337BBC55B06}"/>
              </a:ext>
            </a:extLst>
          </p:cNvPr>
          <p:cNvGrpSpPr/>
          <p:nvPr/>
        </p:nvGrpSpPr>
        <p:grpSpPr>
          <a:xfrm>
            <a:off x="579546" y="1124744"/>
            <a:ext cx="7880886" cy="5616624"/>
            <a:chOff x="184150" y="420829"/>
            <a:chExt cx="8650981" cy="6165463"/>
          </a:xfrm>
          <a:solidFill>
            <a:schemeClr val="bg1"/>
          </a:solidFill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40E86756-7339-4DF6-B988-9760FABBC2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09" y="693958"/>
              <a:ext cx="7573347" cy="589233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FBAB7A3-5F9A-4248-870A-96C11FEF9841}"/>
                </a:ext>
              </a:extLst>
            </p:cNvPr>
            <p:cNvSpPr txBox="1"/>
            <p:nvPr/>
          </p:nvSpPr>
          <p:spPr>
            <a:xfrm>
              <a:off x="2130425" y="1179822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5" name="TextBox 36">
              <a:extLst>
                <a:ext uri="{FF2B5EF4-FFF2-40B4-BE49-F238E27FC236}">
                  <a16:creationId xmlns:a16="http://schemas.microsoft.com/office/drawing/2014/main" id="{AD8B9125-937A-4EED-80FE-1C0D233D79D3}"/>
                </a:ext>
              </a:extLst>
            </p:cNvPr>
            <p:cNvSpPr txBox="1"/>
            <p:nvPr/>
          </p:nvSpPr>
          <p:spPr>
            <a:xfrm>
              <a:off x="2130425" y="3246587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6" name="TextBox 37">
              <a:extLst>
                <a:ext uri="{FF2B5EF4-FFF2-40B4-BE49-F238E27FC236}">
                  <a16:creationId xmlns:a16="http://schemas.microsoft.com/office/drawing/2014/main" id="{72239607-33C1-4417-9940-F9310661A834}"/>
                </a:ext>
              </a:extLst>
            </p:cNvPr>
            <p:cNvSpPr txBox="1"/>
            <p:nvPr/>
          </p:nvSpPr>
          <p:spPr>
            <a:xfrm>
              <a:off x="2130425" y="5313352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7" name="TextBox 38">
              <a:extLst>
                <a:ext uri="{FF2B5EF4-FFF2-40B4-BE49-F238E27FC236}">
                  <a16:creationId xmlns:a16="http://schemas.microsoft.com/office/drawing/2014/main" id="{5AA4C948-196E-4DAD-A3FB-89C89481B454}"/>
                </a:ext>
              </a:extLst>
            </p:cNvPr>
            <p:cNvSpPr txBox="1"/>
            <p:nvPr/>
          </p:nvSpPr>
          <p:spPr>
            <a:xfrm>
              <a:off x="5064125" y="1179822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8" name="TextBox 39">
              <a:extLst>
                <a:ext uri="{FF2B5EF4-FFF2-40B4-BE49-F238E27FC236}">
                  <a16:creationId xmlns:a16="http://schemas.microsoft.com/office/drawing/2014/main" id="{178C56FB-8BE1-44FD-878A-5B5190ED2942}"/>
                </a:ext>
              </a:extLst>
            </p:cNvPr>
            <p:cNvSpPr txBox="1"/>
            <p:nvPr/>
          </p:nvSpPr>
          <p:spPr>
            <a:xfrm>
              <a:off x="5064125" y="3246587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9" name="TextBox 40">
              <a:extLst>
                <a:ext uri="{FF2B5EF4-FFF2-40B4-BE49-F238E27FC236}">
                  <a16:creationId xmlns:a16="http://schemas.microsoft.com/office/drawing/2014/main" id="{BA5474E0-BD4A-40CC-B3BA-65C4691FDDCE}"/>
                </a:ext>
              </a:extLst>
            </p:cNvPr>
            <p:cNvSpPr txBox="1"/>
            <p:nvPr/>
          </p:nvSpPr>
          <p:spPr>
            <a:xfrm>
              <a:off x="5064125" y="5313352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10" name="TextBox 41">
              <a:extLst>
                <a:ext uri="{FF2B5EF4-FFF2-40B4-BE49-F238E27FC236}">
                  <a16:creationId xmlns:a16="http://schemas.microsoft.com/office/drawing/2014/main" id="{6D5FE4CC-6FEE-4E0F-9ED0-7BE4D9FA2BDF}"/>
                </a:ext>
              </a:extLst>
            </p:cNvPr>
            <p:cNvSpPr txBox="1"/>
            <p:nvPr/>
          </p:nvSpPr>
          <p:spPr>
            <a:xfrm>
              <a:off x="7892156" y="1179822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11" name="TextBox 42">
              <a:extLst>
                <a:ext uri="{FF2B5EF4-FFF2-40B4-BE49-F238E27FC236}">
                  <a16:creationId xmlns:a16="http://schemas.microsoft.com/office/drawing/2014/main" id="{BBD90150-B924-4CE2-9BD0-A7E3DD4FD7C0}"/>
                </a:ext>
              </a:extLst>
            </p:cNvPr>
            <p:cNvSpPr txBox="1"/>
            <p:nvPr/>
          </p:nvSpPr>
          <p:spPr>
            <a:xfrm>
              <a:off x="7892156" y="3246587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p:sp>
          <p:nvSpPr>
            <p:cNvPr id="12" name="TextBox 43">
              <a:extLst>
                <a:ext uri="{FF2B5EF4-FFF2-40B4-BE49-F238E27FC236}">
                  <a16:creationId xmlns:a16="http://schemas.microsoft.com/office/drawing/2014/main" id="{65639A56-235E-42E2-801D-6BFE5EBA42E7}"/>
                </a:ext>
              </a:extLst>
            </p:cNvPr>
            <p:cNvSpPr txBox="1"/>
            <p:nvPr/>
          </p:nvSpPr>
          <p:spPr>
            <a:xfrm>
              <a:off x="7892156" y="5313352"/>
              <a:ext cx="94297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True /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8">
                  <a:extLst>
                    <a:ext uri="{FF2B5EF4-FFF2-40B4-BE49-F238E27FC236}">
                      <a16:creationId xmlns:a16="http://schemas.microsoft.com/office/drawing/2014/main" id="{EF428DF1-3BD8-413D-9150-A79D50E2D722}"/>
                    </a:ext>
                  </a:extLst>
                </p:cNvPr>
                <p:cNvSpPr txBox="1"/>
                <p:nvPr/>
              </p:nvSpPr>
              <p:spPr>
                <a:xfrm>
                  <a:off x="397567" y="420829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4" name="TextBox 8">
                  <a:extLst>
                    <a:ext uri="{FF2B5EF4-FFF2-40B4-BE49-F238E27FC236}">
                      <a16:creationId xmlns:a16="http://schemas.microsoft.com/office/drawing/2014/main" id="{EF428DF1-3BD8-413D-9150-A79D50E2D7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567" y="420829"/>
                  <a:ext cx="181927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48">
                  <a:extLst>
                    <a:ext uri="{FF2B5EF4-FFF2-40B4-BE49-F238E27FC236}">
                      <a16:creationId xmlns:a16="http://schemas.microsoft.com/office/drawing/2014/main" id="{B63AC250-A746-4AB0-B489-2AA08278E2B7}"/>
                    </a:ext>
                  </a:extLst>
                </p:cNvPr>
                <p:cNvSpPr txBox="1"/>
                <p:nvPr/>
              </p:nvSpPr>
              <p:spPr>
                <a:xfrm>
                  <a:off x="6007099" y="4515626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5" name="TextBox 48">
                  <a:extLst>
                    <a:ext uri="{FF2B5EF4-FFF2-40B4-BE49-F238E27FC236}">
                      <a16:creationId xmlns:a16="http://schemas.microsoft.com/office/drawing/2014/main" id="{B63AC250-A746-4AB0-B489-2AA08278E2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7099" y="4515626"/>
                  <a:ext cx="1819275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49">
                  <a:extLst>
                    <a:ext uri="{FF2B5EF4-FFF2-40B4-BE49-F238E27FC236}">
                      <a16:creationId xmlns:a16="http://schemas.microsoft.com/office/drawing/2014/main" id="{1977ECB2-5739-4FB8-A1A3-AB6A55FA15B8}"/>
                    </a:ext>
                  </a:extLst>
                </p:cNvPr>
                <p:cNvSpPr txBox="1"/>
                <p:nvPr/>
              </p:nvSpPr>
              <p:spPr>
                <a:xfrm>
                  <a:off x="6053247" y="2439176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6" name="TextBox 49">
                  <a:extLst>
                    <a:ext uri="{FF2B5EF4-FFF2-40B4-BE49-F238E27FC236}">
                      <a16:creationId xmlns:a16="http://schemas.microsoft.com/office/drawing/2014/main" id="{1977ECB2-5739-4FB8-A1A3-AB6A55FA15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247" y="2439176"/>
                  <a:ext cx="181927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50">
                  <a:extLst>
                    <a:ext uri="{FF2B5EF4-FFF2-40B4-BE49-F238E27FC236}">
                      <a16:creationId xmlns:a16="http://schemas.microsoft.com/office/drawing/2014/main" id="{492AA4AF-7DA3-4F20-933D-5FB72A3744CB}"/>
                    </a:ext>
                  </a:extLst>
                </p:cNvPr>
                <p:cNvSpPr txBox="1"/>
                <p:nvPr/>
              </p:nvSpPr>
              <p:spPr>
                <a:xfrm>
                  <a:off x="3169341" y="420829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7" name="TextBox 50">
                  <a:extLst>
                    <a:ext uri="{FF2B5EF4-FFF2-40B4-BE49-F238E27FC236}">
                      <a16:creationId xmlns:a16="http://schemas.microsoft.com/office/drawing/2014/main" id="{492AA4AF-7DA3-4F20-933D-5FB72A3744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9341" y="420829"/>
                  <a:ext cx="1819275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51">
                  <a:extLst>
                    <a:ext uri="{FF2B5EF4-FFF2-40B4-BE49-F238E27FC236}">
                      <a16:creationId xmlns:a16="http://schemas.microsoft.com/office/drawing/2014/main" id="{58CFAF1B-D93A-4177-B980-6BA76106005B}"/>
                    </a:ext>
                  </a:extLst>
                </p:cNvPr>
                <p:cNvSpPr txBox="1"/>
                <p:nvPr/>
              </p:nvSpPr>
              <p:spPr>
                <a:xfrm>
                  <a:off x="3212204" y="2439176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=4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8" name="TextBox 51">
                  <a:extLst>
                    <a:ext uri="{FF2B5EF4-FFF2-40B4-BE49-F238E27FC236}">
                      <a16:creationId xmlns:a16="http://schemas.microsoft.com/office/drawing/2014/main" id="{58CFAF1B-D93A-4177-B980-6BA7610600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2204" y="2439176"/>
                  <a:ext cx="181927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52">
                  <a:extLst>
                    <a:ext uri="{FF2B5EF4-FFF2-40B4-BE49-F238E27FC236}">
                      <a16:creationId xmlns:a16="http://schemas.microsoft.com/office/drawing/2014/main" id="{90D658FE-8947-4DA6-ABA0-26288ED4F21C}"/>
                    </a:ext>
                  </a:extLst>
                </p:cNvPr>
                <p:cNvSpPr txBox="1"/>
                <p:nvPr/>
              </p:nvSpPr>
              <p:spPr>
                <a:xfrm>
                  <a:off x="3103563" y="4515626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=1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9" name="TextBox 52">
                  <a:extLst>
                    <a:ext uri="{FF2B5EF4-FFF2-40B4-BE49-F238E27FC236}">
                      <a16:creationId xmlns:a16="http://schemas.microsoft.com/office/drawing/2014/main" id="{90D658FE-8947-4DA6-ABA0-26288ED4F2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3563" y="4515626"/>
                  <a:ext cx="181927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7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53">
                  <a:extLst>
                    <a:ext uri="{FF2B5EF4-FFF2-40B4-BE49-F238E27FC236}">
                      <a16:creationId xmlns:a16="http://schemas.microsoft.com/office/drawing/2014/main" id="{8F49C528-8734-4911-A99E-C3C2770AD6CD}"/>
                    </a:ext>
                  </a:extLst>
                </p:cNvPr>
                <p:cNvSpPr txBox="1"/>
                <p:nvPr/>
              </p:nvSpPr>
              <p:spPr>
                <a:xfrm>
                  <a:off x="184150" y="4515626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𝑥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0" name="TextBox 53">
                  <a:extLst>
                    <a:ext uri="{FF2B5EF4-FFF2-40B4-BE49-F238E27FC236}">
                      <a16:creationId xmlns:a16="http://schemas.microsoft.com/office/drawing/2014/main" id="{8F49C528-8734-4911-A99E-C3C2770AD6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150" y="4515626"/>
                  <a:ext cx="1819275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7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54">
                  <a:extLst>
                    <a:ext uri="{FF2B5EF4-FFF2-40B4-BE49-F238E27FC236}">
                      <a16:creationId xmlns:a16="http://schemas.microsoft.com/office/drawing/2014/main" id="{40EC182B-41B3-4110-91C5-85369B3A3C30}"/>
                    </a:ext>
                  </a:extLst>
                </p:cNvPr>
                <p:cNvSpPr txBox="1"/>
                <p:nvPr/>
              </p:nvSpPr>
              <p:spPr>
                <a:xfrm>
                  <a:off x="397566" y="2439176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1" name="TextBox 54">
                  <a:extLst>
                    <a:ext uri="{FF2B5EF4-FFF2-40B4-BE49-F238E27FC236}">
                      <a16:creationId xmlns:a16="http://schemas.microsoft.com/office/drawing/2014/main" id="{40EC182B-41B3-4110-91C5-85369B3A3C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566" y="2439176"/>
                  <a:ext cx="1819275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2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55">
                  <a:extLst>
                    <a:ext uri="{FF2B5EF4-FFF2-40B4-BE49-F238E27FC236}">
                      <a16:creationId xmlns:a16="http://schemas.microsoft.com/office/drawing/2014/main" id="{B39C6805-62B2-484F-870C-890F50F3A658}"/>
                    </a:ext>
                  </a:extLst>
                </p:cNvPr>
                <p:cNvSpPr txBox="1"/>
                <p:nvPr/>
              </p:nvSpPr>
              <p:spPr>
                <a:xfrm>
                  <a:off x="6072880" y="449404"/>
                  <a:ext cx="1819275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𝑦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2" name="TextBox 55">
                  <a:extLst>
                    <a:ext uri="{FF2B5EF4-FFF2-40B4-BE49-F238E27FC236}">
                      <a16:creationId xmlns:a16="http://schemas.microsoft.com/office/drawing/2014/main" id="{B39C6805-62B2-484F-870C-890F50F3A6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2880" y="449404"/>
                  <a:ext cx="1819275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640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3AFDF658FE94AAC70CD23DBCF8E2C" ma:contentTypeVersion="11" ma:contentTypeDescription="Create a new document." ma:contentTypeScope="" ma:versionID="19322892c3267940231febaba6c51e87">
  <xsd:schema xmlns:xsd="http://www.w3.org/2001/XMLSchema" xmlns:xs="http://www.w3.org/2001/XMLSchema" xmlns:p="http://schemas.microsoft.com/office/2006/metadata/properties" xmlns:ns3="831f1419-0446-499f-bdee-01680e863720" targetNamespace="http://schemas.microsoft.com/office/2006/metadata/properties" ma:root="true" ma:fieldsID="96b57c02388b7d26a0a7d0a4261d99a1" ns3:_="">
    <xsd:import namespace="831f1419-0446-499f-bdee-01680e8637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f1419-0446-499f-bdee-01680e8637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068BDC-7789-480C-BC6A-74D7DE862E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D99AB5-1760-4D32-87DA-270CC5C009E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31f1419-0446-499f-bdee-01680e86372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EE6FB40-0450-4AF4-BCFF-CFF36E9BCD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f1419-0446-499f-bdee-01680e863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1124</Words>
  <Application>Microsoft Office PowerPoint</Application>
  <PresentationFormat>On-screen Show (4:3)</PresentationFormat>
  <Paragraphs>314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37</cp:revision>
  <dcterms:created xsi:type="dcterms:W3CDTF">2015-07-01T12:05:39Z</dcterms:created>
  <dcterms:modified xsi:type="dcterms:W3CDTF">2022-02-02T14:46:50Z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0x0101006CA3AFDF658FE94AAC70CD23DBCF8E2C</vt:lpwstr>
  </property>
</Properties>
</file>