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3" r:id="rId2"/>
  </p:sldMasterIdLst>
  <p:notesMasterIdLst>
    <p:notesMasterId r:id="rId18"/>
  </p:notesMasterIdLst>
  <p:sldIdLst>
    <p:sldId id="256" r:id="rId3"/>
    <p:sldId id="257" r:id="rId4"/>
    <p:sldId id="259" r:id="rId5"/>
    <p:sldId id="260" r:id="rId6"/>
    <p:sldId id="282" r:id="rId7"/>
    <p:sldId id="262" r:id="rId8"/>
    <p:sldId id="263" r:id="rId9"/>
    <p:sldId id="283" r:id="rId10"/>
    <p:sldId id="284" r:id="rId11"/>
    <p:sldId id="285" r:id="rId12"/>
    <p:sldId id="277" r:id="rId13"/>
    <p:sldId id="278" r:id="rId14"/>
    <p:sldId id="279" r:id="rId15"/>
    <p:sldId id="281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7739B-E26B-4B41-8D70-E84235DBC4B3}" v="815" dt="2020-08-18T10:51:48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73817021-8BAC-4A93-850A-CBA095D2F1E9}"/>
    <pc:docChg chg="custSel modSld">
      <pc:chgData name="Danielle" userId="e2554c37-e717-43a0-ba79-1183ca921ccd" providerId="ADAL" clId="{73817021-8BAC-4A93-850A-CBA095D2F1E9}" dt="2020-05-06T09:25:32.034" v="66" actId="20577"/>
      <pc:docMkLst>
        <pc:docMk/>
      </pc:docMkLst>
      <pc:sldChg chg="addSp delSp modSp mod modAnim">
        <pc:chgData name="Danielle" userId="e2554c37-e717-43a0-ba79-1183ca921ccd" providerId="ADAL" clId="{73817021-8BAC-4A93-850A-CBA095D2F1E9}" dt="2020-05-06T09:25:32.034" v="66" actId="20577"/>
        <pc:sldMkLst>
          <pc:docMk/>
          <pc:sldMk cId="47397005" sldId="259"/>
        </pc:sldMkLst>
        <pc:spChg chg="add mod">
          <ac:chgData name="Danielle" userId="e2554c37-e717-43a0-ba79-1183ca921ccd" providerId="ADAL" clId="{73817021-8BAC-4A93-850A-CBA095D2F1E9}" dt="2020-05-06T09:24:10.583" v="25" actId="1076"/>
          <ac:spMkLst>
            <pc:docMk/>
            <pc:sldMk cId="47397005" sldId="259"/>
            <ac:spMk id="3" creationId="{8A08DE07-AA9B-43BC-9E68-29913167380D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7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8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9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0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1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2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3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4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5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6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7" creationId="{00000000-0000-0000-0000-000000000000}"/>
          </ac:spMkLst>
        </pc:spChg>
        <pc:spChg chg="del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8" creationId="{00000000-0000-0000-0000-000000000000}"/>
          </ac:spMkLst>
        </pc:spChg>
        <pc:spChg chg="del mod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19" creationId="{00000000-0000-0000-0000-000000000000}"/>
          </ac:spMkLst>
        </pc:spChg>
        <pc:spChg chg="del mod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20" creationId="{00000000-0000-0000-0000-000000000000}"/>
          </ac:spMkLst>
        </pc:spChg>
        <pc:spChg chg="del mod">
          <ac:chgData name="Danielle" userId="e2554c37-e717-43a0-ba79-1183ca921ccd" providerId="ADAL" clId="{73817021-8BAC-4A93-850A-CBA095D2F1E9}" dt="2020-05-06T09:23:12.712" v="8" actId="478"/>
          <ac:spMkLst>
            <pc:docMk/>
            <pc:sldMk cId="47397005" sldId="259"/>
            <ac:spMk id="21" creationId="{00000000-0000-0000-0000-000000000000}"/>
          </ac:spMkLst>
        </pc:spChg>
        <pc:spChg chg="add mod">
          <ac:chgData name="Danielle" userId="e2554c37-e717-43a0-ba79-1183ca921ccd" providerId="ADAL" clId="{73817021-8BAC-4A93-850A-CBA095D2F1E9}" dt="2020-05-06T09:23:22.102" v="11" actId="164"/>
          <ac:spMkLst>
            <pc:docMk/>
            <pc:sldMk cId="47397005" sldId="259"/>
            <ac:spMk id="23" creationId="{941E6FD6-8D4C-42F8-A327-D74E56D077F8}"/>
          </ac:spMkLst>
        </pc:spChg>
        <pc:spChg chg="add mod">
          <ac:chgData name="Danielle" userId="e2554c37-e717-43a0-ba79-1183ca921ccd" providerId="ADAL" clId="{73817021-8BAC-4A93-850A-CBA095D2F1E9}" dt="2020-05-06T09:23:22.102" v="11" actId="164"/>
          <ac:spMkLst>
            <pc:docMk/>
            <pc:sldMk cId="47397005" sldId="259"/>
            <ac:spMk id="24" creationId="{DB9FDCB0-99D1-4346-B4C9-A24522A8F383}"/>
          </ac:spMkLst>
        </pc:spChg>
        <pc:spChg chg="add mod">
          <ac:chgData name="Danielle" userId="e2554c37-e717-43a0-ba79-1183ca921ccd" providerId="ADAL" clId="{73817021-8BAC-4A93-850A-CBA095D2F1E9}" dt="2020-05-06T09:23:22.102" v="11" actId="164"/>
          <ac:spMkLst>
            <pc:docMk/>
            <pc:sldMk cId="47397005" sldId="259"/>
            <ac:spMk id="25" creationId="{9CD24F94-6208-491B-850F-3506C478ECF7}"/>
          </ac:spMkLst>
        </pc:spChg>
        <pc:spChg chg="add mod">
          <ac:chgData name="Danielle" userId="e2554c37-e717-43a0-ba79-1183ca921ccd" providerId="ADAL" clId="{73817021-8BAC-4A93-850A-CBA095D2F1E9}" dt="2020-05-06T09:24:26.115" v="31" actId="14100"/>
          <ac:spMkLst>
            <pc:docMk/>
            <pc:sldMk cId="47397005" sldId="259"/>
            <ac:spMk id="26" creationId="{14FFB7DA-D338-4A8A-B329-A06A5A4554C6}"/>
          </ac:spMkLst>
        </pc:spChg>
        <pc:spChg chg="add mod">
          <ac:chgData name="Danielle" userId="e2554c37-e717-43a0-ba79-1183ca921ccd" providerId="ADAL" clId="{73817021-8BAC-4A93-850A-CBA095D2F1E9}" dt="2020-05-06T09:24:44.314" v="38" actId="20577"/>
          <ac:spMkLst>
            <pc:docMk/>
            <pc:sldMk cId="47397005" sldId="259"/>
            <ac:spMk id="27" creationId="{F118C69D-9486-4944-B30F-7F1EF87D2393}"/>
          </ac:spMkLst>
        </pc:spChg>
        <pc:spChg chg="add mod">
          <ac:chgData name="Danielle" userId="e2554c37-e717-43a0-ba79-1183ca921ccd" providerId="ADAL" clId="{73817021-8BAC-4A93-850A-CBA095D2F1E9}" dt="2020-05-06T09:25:02.076" v="48" actId="14100"/>
          <ac:spMkLst>
            <pc:docMk/>
            <pc:sldMk cId="47397005" sldId="259"/>
            <ac:spMk id="28" creationId="{51DDE065-C8D7-46FD-9245-D8ABC931ED07}"/>
          </ac:spMkLst>
        </pc:spChg>
        <pc:spChg chg="add mod">
          <ac:chgData name="Danielle" userId="e2554c37-e717-43a0-ba79-1183ca921ccd" providerId="ADAL" clId="{73817021-8BAC-4A93-850A-CBA095D2F1E9}" dt="2020-05-06T09:25:11.258" v="53" actId="20577"/>
          <ac:spMkLst>
            <pc:docMk/>
            <pc:sldMk cId="47397005" sldId="259"/>
            <ac:spMk id="29" creationId="{74D34A50-9B17-4B45-AB11-AB2BDEE04E69}"/>
          </ac:spMkLst>
        </pc:spChg>
        <pc:spChg chg="add mod">
          <ac:chgData name="Danielle" userId="e2554c37-e717-43a0-ba79-1183ca921ccd" providerId="ADAL" clId="{73817021-8BAC-4A93-850A-CBA095D2F1E9}" dt="2020-05-06T09:25:32.034" v="66" actId="20577"/>
          <ac:spMkLst>
            <pc:docMk/>
            <pc:sldMk cId="47397005" sldId="259"/>
            <ac:spMk id="30" creationId="{A7131664-608B-4894-AE13-2FE8F841F720}"/>
          </ac:spMkLst>
        </pc:spChg>
        <pc:grpChg chg="add mod">
          <ac:chgData name="Danielle" userId="e2554c37-e717-43a0-ba79-1183ca921ccd" providerId="ADAL" clId="{73817021-8BAC-4A93-850A-CBA095D2F1E9}" dt="2020-05-06T09:23:35.492" v="14" actId="1076"/>
          <ac:grpSpMkLst>
            <pc:docMk/>
            <pc:sldMk cId="47397005" sldId="259"/>
            <ac:grpSpMk id="2" creationId="{2CFF0AA6-CAF6-41E2-A962-7AF07E0992AE}"/>
          </ac:grpSpMkLst>
        </pc:grpChg>
        <pc:graphicFrameChg chg="add mod">
          <ac:chgData name="Danielle" userId="e2554c37-e717-43a0-ba79-1183ca921ccd" providerId="ADAL" clId="{73817021-8BAC-4A93-850A-CBA095D2F1E9}" dt="2020-05-06T09:23:27.910" v="13"/>
          <ac:graphicFrameMkLst>
            <pc:docMk/>
            <pc:sldMk cId="47397005" sldId="259"/>
            <ac:graphicFrameMk id="22" creationId="{1A02ABA6-C885-4631-A17D-3CFB6570C951}"/>
          </ac:graphicFrameMkLst>
        </pc:graphicFrameChg>
      </pc:sldChg>
    </pc:docChg>
  </pc:docChgLst>
  <pc:docChgLst>
    <pc:chgData name="Danielle" userId="e2554c37-e717-43a0-ba79-1183ca921ccd" providerId="ADAL" clId="{3B27739B-E26B-4B41-8D70-E84235DBC4B3}"/>
    <pc:docChg chg="undo custSel addSld delSld modSld modMainMaster">
      <pc:chgData name="Danielle" userId="e2554c37-e717-43a0-ba79-1183ca921ccd" providerId="ADAL" clId="{3B27739B-E26B-4B41-8D70-E84235DBC4B3}" dt="2020-08-18T10:52:08.905" v="1293" actId="122"/>
      <pc:docMkLst>
        <pc:docMk/>
      </pc:docMkLst>
      <pc:sldChg chg="modSp">
        <pc:chgData name="Danielle" userId="e2554c37-e717-43a0-ba79-1183ca921ccd" providerId="ADAL" clId="{3B27739B-E26B-4B41-8D70-E84235DBC4B3}" dt="2020-08-18T10:03:48.831" v="20" actId="2711"/>
        <pc:sldMkLst>
          <pc:docMk/>
          <pc:sldMk cId="704572426" sldId="256"/>
        </pc:sldMkLst>
        <pc:spChg chg="mod">
          <ac:chgData name="Danielle" userId="e2554c37-e717-43a0-ba79-1183ca921ccd" providerId="ADAL" clId="{3B27739B-E26B-4B41-8D70-E84235DBC4B3}" dt="2020-08-18T10:03:48.831" v="20" actId="2711"/>
          <ac:spMkLst>
            <pc:docMk/>
            <pc:sldMk cId="704572426" sldId="256"/>
            <ac:spMk id="4" creationId="{00000000-0000-0000-0000-000000000000}"/>
          </ac:spMkLst>
        </pc:spChg>
        <pc:picChg chg="mod">
          <ac:chgData name="Danielle" userId="e2554c37-e717-43a0-ba79-1183ca921ccd" providerId="ADAL" clId="{3B27739B-E26B-4B41-8D70-E84235DBC4B3}" dt="2020-08-18T10:03:48.831" v="20" actId="2711"/>
          <ac:picMkLst>
            <pc:docMk/>
            <pc:sldMk cId="704572426" sldId="256"/>
            <ac:picMk id="1027" creationId="{00000000-0000-0000-0000-000000000000}"/>
          </ac:picMkLst>
        </pc:picChg>
      </pc:sldChg>
      <pc:sldChg chg="modSp">
        <pc:chgData name="Danielle" userId="e2554c37-e717-43a0-ba79-1183ca921ccd" providerId="ADAL" clId="{3B27739B-E26B-4B41-8D70-E84235DBC4B3}" dt="2020-08-18T10:03:55.869" v="28" actId="1037"/>
        <pc:sldMkLst>
          <pc:docMk/>
          <pc:sldMk cId="3013694187" sldId="257"/>
        </pc:sldMkLst>
        <pc:spChg chg="mod">
          <ac:chgData name="Danielle" userId="e2554c37-e717-43a0-ba79-1183ca921ccd" providerId="ADAL" clId="{3B27739B-E26B-4B41-8D70-E84235DBC4B3}" dt="2020-08-18T10:03:55.869" v="28" actId="1037"/>
          <ac:spMkLst>
            <pc:docMk/>
            <pc:sldMk cId="3013694187" sldId="257"/>
            <ac:spMk id="4" creationId="{00000000-0000-0000-0000-000000000000}"/>
          </ac:spMkLst>
        </pc:spChg>
        <pc:picChg chg="mod">
          <ac:chgData name="Danielle" userId="e2554c37-e717-43a0-ba79-1183ca921ccd" providerId="ADAL" clId="{3B27739B-E26B-4B41-8D70-E84235DBC4B3}" dt="2020-08-18T10:03:55.869" v="28" actId="1037"/>
          <ac:picMkLst>
            <pc:docMk/>
            <pc:sldMk cId="3013694187" sldId="257"/>
            <ac:picMk id="2050" creationId="{00000000-0000-0000-0000-000000000000}"/>
          </ac:picMkLst>
        </pc:picChg>
      </pc:sldChg>
      <pc:sldChg chg="addSp delSp modSp mod">
        <pc:chgData name="Danielle" userId="e2554c37-e717-43a0-ba79-1183ca921ccd" providerId="ADAL" clId="{3B27739B-E26B-4B41-8D70-E84235DBC4B3}" dt="2020-08-18T10:18:35.351" v="745" actId="6549"/>
        <pc:sldMkLst>
          <pc:docMk/>
          <pc:sldMk cId="998817361" sldId="260"/>
        </pc:sldMkLst>
        <pc:spChg chg="add mod">
          <ac:chgData name="Danielle" userId="e2554c37-e717-43a0-ba79-1183ca921ccd" providerId="ADAL" clId="{3B27739B-E26B-4B41-8D70-E84235DBC4B3}" dt="2020-08-18T10:16:30.615" v="702" actId="115"/>
          <ac:spMkLst>
            <pc:docMk/>
            <pc:sldMk cId="998817361" sldId="260"/>
            <ac:spMk id="2" creationId="{FB80D791-B61D-4545-8388-FD41BE4883AE}"/>
          </ac:spMkLst>
        </pc:spChg>
        <pc:spChg chg="del mod">
          <ac:chgData name="Danielle" userId="e2554c37-e717-43a0-ba79-1183ca921ccd" providerId="ADAL" clId="{3B27739B-E26B-4B41-8D70-E84235DBC4B3}" dt="2020-08-18T10:05:56.721" v="90" actId="478"/>
          <ac:spMkLst>
            <pc:docMk/>
            <pc:sldMk cId="998817361" sldId="260"/>
            <ac:spMk id="3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47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48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49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0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1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2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3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4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5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6:55.178" v="127" actId="478"/>
          <ac:spMkLst>
            <pc:docMk/>
            <pc:sldMk cId="998817361" sldId="260"/>
            <ac:spMk id="85056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57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58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59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0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1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2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3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4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5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66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67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68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69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0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1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2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3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4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5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6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77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8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8:44.345" v="232" actId="478"/>
          <ac:spMkLst>
            <pc:docMk/>
            <pc:sldMk cId="998817361" sldId="260"/>
            <ac:spMk id="85079" creationId="{00000000-0000-0000-0000-000000000000}"/>
          </ac:spMkLst>
        </pc:spChg>
        <pc:spChg chg="del mod">
          <ac:chgData name="Danielle" userId="e2554c37-e717-43a0-ba79-1183ca921ccd" providerId="ADAL" clId="{3B27739B-E26B-4B41-8D70-E84235DBC4B3}" dt="2020-08-18T10:07:44.095" v="183" actId="478"/>
          <ac:spMkLst>
            <pc:docMk/>
            <pc:sldMk cId="998817361" sldId="260"/>
            <ac:spMk id="85080" creationId="{00000000-0000-0000-0000-000000000000}"/>
          </ac:spMkLst>
        </pc:spChg>
        <pc:graphicFrameChg chg="mod modGraphic">
          <ac:chgData name="Danielle" userId="e2554c37-e717-43a0-ba79-1183ca921ccd" providerId="ADAL" clId="{3B27739B-E26B-4B41-8D70-E84235DBC4B3}" dt="2020-08-18T10:18:35.351" v="745" actId="6549"/>
          <ac:graphicFrameMkLst>
            <pc:docMk/>
            <pc:sldMk cId="998817361" sldId="260"/>
            <ac:graphicFrameMk id="84997" creationId="{00000000-0000-0000-0000-000000000000}"/>
          </ac:graphicFrameMkLst>
        </pc:graphicFrameChg>
      </pc:sldChg>
      <pc:sldChg chg="modSp del">
        <pc:chgData name="Danielle" userId="e2554c37-e717-43a0-ba79-1183ca921ccd" providerId="ADAL" clId="{3B27739B-E26B-4B41-8D70-E84235DBC4B3}" dt="2020-08-18T10:16:34.352" v="703" actId="47"/>
        <pc:sldMkLst>
          <pc:docMk/>
          <pc:sldMk cId="718077842" sldId="261"/>
        </pc:sldMkLst>
        <pc:spChg chg="mod">
          <ac:chgData name="Danielle" userId="e2554c37-e717-43a0-ba79-1183ca921ccd" providerId="ADAL" clId="{3B27739B-E26B-4B41-8D70-E84235DBC4B3}" dt="2020-08-18T10:04:07.102" v="29" actId="2711"/>
          <ac:spMkLst>
            <pc:docMk/>
            <pc:sldMk cId="718077842" sldId="261"/>
            <ac:spMk id="18" creationId="{00000000-0000-0000-0000-000000000000}"/>
          </ac:spMkLst>
        </pc:spChg>
      </pc:sldChg>
      <pc:sldChg chg="modSp mod">
        <pc:chgData name="Danielle" userId="e2554c37-e717-43a0-ba79-1183ca921ccd" providerId="ADAL" clId="{3B27739B-E26B-4B41-8D70-E84235DBC4B3}" dt="2020-08-18T10:10:01.944" v="318" actId="1035"/>
        <pc:sldMkLst>
          <pc:docMk/>
          <pc:sldMk cId="2272900231" sldId="262"/>
        </pc:sldMkLst>
        <pc:spChg chg="mod">
          <ac:chgData name="Danielle" userId="e2554c37-e717-43a0-ba79-1183ca921ccd" providerId="ADAL" clId="{3B27739B-E26B-4B41-8D70-E84235DBC4B3}" dt="2020-08-18T10:09:53.671" v="305" actId="1035"/>
          <ac:spMkLst>
            <pc:docMk/>
            <pc:sldMk cId="2272900231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9:58.671" v="313" actId="1036"/>
          <ac:spMkLst>
            <pc:docMk/>
            <pc:sldMk cId="2272900231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9:58.671" v="313" actId="1036"/>
          <ac:spMkLst>
            <pc:docMk/>
            <pc:sldMk cId="2272900231" sldId="262"/>
            <ac:spMk id="8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9:58.671" v="313" actId="1036"/>
          <ac:spMkLst>
            <pc:docMk/>
            <pc:sldMk cId="2272900231" sldId="262"/>
            <ac:spMk id="9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9:58.671" v="313" actId="1036"/>
          <ac:spMkLst>
            <pc:docMk/>
            <pc:sldMk cId="2272900231" sldId="262"/>
            <ac:spMk id="10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9:58.671" v="313" actId="1036"/>
          <ac:spMkLst>
            <pc:docMk/>
            <pc:sldMk cId="2272900231" sldId="262"/>
            <ac:spMk id="11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0:01.944" v="318" actId="1035"/>
          <ac:spMkLst>
            <pc:docMk/>
            <pc:sldMk cId="2272900231" sldId="262"/>
            <ac:spMk id="14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0:01.944" v="318" actId="1035"/>
          <ac:spMkLst>
            <pc:docMk/>
            <pc:sldMk cId="2272900231" sldId="262"/>
            <ac:spMk id="18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0:01.944" v="318" actId="1035"/>
          <ac:spMkLst>
            <pc:docMk/>
            <pc:sldMk cId="2272900231" sldId="262"/>
            <ac:spMk id="21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0:01.944" v="318" actId="1035"/>
          <ac:spMkLst>
            <pc:docMk/>
            <pc:sldMk cId="2272900231" sldId="262"/>
            <ac:spMk id="23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0:01.944" v="318" actId="1035"/>
          <ac:spMkLst>
            <pc:docMk/>
            <pc:sldMk cId="2272900231" sldId="262"/>
            <ac:spMk id="26" creationId="{00000000-0000-0000-0000-000000000000}"/>
          </ac:spMkLst>
        </pc:spChg>
        <pc:cxnChg chg="mod">
          <ac:chgData name="Danielle" userId="e2554c37-e717-43a0-ba79-1183ca921ccd" providerId="ADAL" clId="{3B27739B-E26B-4B41-8D70-E84235DBC4B3}" dt="2020-08-18T10:10:01.944" v="318" actId="1035"/>
          <ac:cxnSpMkLst>
            <pc:docMk/>
            <pc:sldMk cId="2272900231" sldId="262"/>
            <ac:cxnSpMk id="13" creationId="{00000000-0000-0000-0000-000000000000}"/>
          </ac:cxnSpMkLst>
        </pc:cxnChg>
        <pc:cxnChg chg="mod">
          <ac:chgData name="Danielle" userId="e2554c37-e717-43a0-ba79-1183ca921ccd" providerId="ADAL" clId="{3B27739B-E26B-4B41-8D70-E84235DBC4B3}" dt="2020-08-18T10:10:01.944" v="318" actId="1035"/>
          <ac:cxnSpMkLst>
            <pc:docMk/>
            <pc:sldMk cId="2272900231" sldId="262"/>
            <ac:cxnSpMk id="17" creationId="{00000000-0000-0000-0000-000000000000}"/>
          </ac:cxnSpMkLst>
        </pc:cxnChg>
        <pc:cxnChg chg="mod">
          <ac:chgData name="Danielle" userId="e2554c37-e717-43a0-ba79-1183ca921ccd" providerId="ADAL" clId="{3B27739B-E26B-4B41-8D70-E84235DBC4B3}" dt="2020-08-18T10:10:01.944" v="318" actId="1035"/>
          <ac:cxnSpMkLst>
            <pc:docMk/>
            <pc:sldMk cId="2272900231" sldId="262"/>
            <ac:cxnSpMk id="20" creationId="{00000000-0000-0000-0000-000000000000}"/>
          </ac:cxnSpMkLst>
        </pc:cxnChg>
        <pc:cxnChg chg="mod">
          <ac:chgData name="Danielle" userId="e2554c37-e717-43a0-ba79-1183ca921ccd" providerId="ADAL" clId="{3B27739B-E26B-4B41-8D70-E84235DBC4B3}" dt="2020-08-18T10:10:01.944" v="318" actId="1035"/>
          <ac:cxnSpMkLst>
            <pc:docMk/>
            <pc:sldMk cId="2272900231" sldId="262"/>
            <ac:cxnSpMk id="22" creationId="{00000000-0000-0000-0000-000000000000}"/>
          </ac:cxnSpMkLst>
        </pc:cxnChg>
        <pc:cxnChg chg="mod">
          <ac:chgData name="Danielle" userId="e2554c37-e717-43a0-ba79-1183ca921ccd" providerId="ADAL" clId="{3B27739B-E26B-4B41-8D70-E84235DBC4B3}" dt="2020-08-18T10:10:01.944" v="318" actId="1035"/>
          <ac:cxnSpMkLst>
            <pc:docMk/>
            <pc:sldMk cId="2272900231" sldId="262"/>
            <ac:cxnSpMk id="25" creationId="{00000000-0000-0000-0000-000000000000}"/>
          </ac:cxnSpMkLst>
        </pc:cxnChg>
      </pc:sldChg>
      <pc:sldChg chg="addSp delSp modSp mod modAnim modNotesTx">
        <pc:chgData name="Danielle" userId="e2554c37-e717-43a0-ba79-1183ca921ccd" providerId="ADAL" clId="{3B27739B-E26B-4B41-8D70-E84235DBC4B3}" dt="2020-08-18T10:15:35.644" v="655"/>
        <pc:sldMkLst>
          <pc:docMk/>
          <pc:sldMk cId="1710240667" sldId="263"/>
        </pc:sldMkLst>
        <pc:spChg chg="del">
          <ac:chgData name="Danielle" userId="e2554c37-e717-43a0-ba79-1183ca921ccd" providerId="ADAL" clId="{3B27739B-E26B-4B41-8D70-E84235DBC4B3}" dt="2020-08-18T10:10:12.128" v="319" actId="478"/>
          <ac:spMkLst>
            <pc:docMk/>
            <pc:sldMk cId="1710240667" sldId="263"/>
            <ac:spMk id="2" creationId="{00000000-0000-0000-0000-000000000000}"/>
          </ac:spMkLst>
        </pc:spChg>
        <pc:spChg chg="add mod">
          <ac:chgData name="Danielle" userId="e2554c37-e717-43a0-ba79-1183ca921ccd" providerId="ADAL" clId="{3B27739B-E26B-4B41-8D70-E84235DBC4B3}" dt="2020-08-18T10:15:17.915" v="650" actId="20577"/>
          <ac:spMkLst>
            <pc:docMk/>
            <pc:sldMk cId="1710240667" sldId="263"/>
            <ac:spMk id="3" creationId="{2D07B9E2-EEFB-41A9-A997-B43465C9C91B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17" creationId="{E3F9E60D-B7A0-40C5-98DC-C79C790E40FC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18" creationId="{56534023-0E4C-49D3-A45B-B10727D20A68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0" creationId="{8B2126A1-981F-45D0-B6E3-9AF057AE09B2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1" creationId="{D5A7A9BD-AA5B-4A15-B7BD-18EDACEBC2A0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2" creationId="{CC300631-1ACF-437A-9674-138B89DA8A47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4" creationId="{E455C054-409A-495F-AE96-D07214AEE5D3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5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6" creationId="{026853AA-7F7B-42E0-8B0B-2A7F01619EF1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8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29" creationId="{3CB64545-B12E-458E-A129-9B09F77C0AD0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0" creationId="{FFE92499-BF20-436C-B322-AFF969133391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1" creationId="{CD5F9CDB-E260-4389-A291-D69E2373B816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3" creationId="{A90F65F2-931E-49EA-8319-64820ED40C44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4" creationId="{703597D8-E1F0-4D0E-9D46-1C6094CCC920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6" creationId="{A05401A8-CDCB-4109-A4DE-F3EE1327862E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7" creationId="{63224F3F-7D01-4575-AA5A-9D29B3A0D282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8" creationId="{1780504F-E22E-4D97-AA50-21D0D57564FD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39" creationId="{717324D5-EFB4-498C-9C67-C27B089D1E49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1" creationId="{0960D571-4089-4A0E-8E17-CE400EBD0DCF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2" creationId="{8D973F7D-2CDC-4611-8595-62E57FB876D4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4" creationId="{F9A0BAD1-36F3-47E2-8823-2280E7268D7B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5" creationId="{8BFD975E-2460-452A-9545-1E11F2CC9E5D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6" creationId="{9D36345E-139C-485A-8ABF-41772633DF95}"/>
          </ac:spMkLst>
        </pc:spChg>
        <pc:spChg chg="mod">
          <ac:chgData name="Danielle" userId="e2554c37-e717-43a0-ba79-1183ca921ccd" providerId="ADAL" clId="{3B27739B-E26B-4B41-8D70-E84235DBC4B3}" dt="2020-08-18T10:13:12.161" v="578" actId="1076"/>
          <ac:spMkLst>
            <pc:docMk/>
            <pc:sldMk cId="1710240667" sldId="263"/>
            <ac:spMk id="47" creationId="{EC75D746-89CB-4F3E-84A9-459AB3C40C4F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04805" creationId="{00000000-0000-0000-0000-000000000000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04822" creationId="{00000000-0000-0000-0000-000000000000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04828" creationId="{00000000-0000-0000-0000-000000000000}"/>
          </ac:spMkLst>
        </pc:spChg>
        <pc:spChg chg="del">
          <ac:chgData name="Danielle" userId="e2554c37-e717-43a0-ba79-1183ca921ccd" providerId="ADAL" clId="{3B27739B-E26B-4B41-8D70-E84235DBC4B3}" dt="2020-08-18T10:11:48.819" v="442" actId="478"/>
          <ac:spMkLst>
            <pc:docMk/>
            <pc:sldMk cId="1710240667" sldId="263"/>
            <ac:spMk id="204830" creationId="{00000000-0000-0000-0000-000000000000}"/>
          </ac:spMkLst>
        </pc:spChg>
        <pc:spChg chg="del">
          <ac:chgData name="Danielle" userId="e2554c37-e717-43a0-ba79-1183ca921ccd" providerId="ADAL" clId="{3B27739B-E26B-4B41-8D70-E84235DBC4B3}" dt="2020-08-18T10:12:52.606" v="576" actId="478"/>
          <ac:spMkLst>
            <pc:docMk/>
            <pc:sldMk cId="1710240667" sldId="263"/>
            <ac:spMk id="204833" creationId="{00000000-0000-0000-0000-000000000000}"/>
          </ac:spMkLst>
        </pc:spChg>
        <pc:spChg chg="del">
          <ac:chgData name="Danielle" userId="e2554c37-e717-43a0-ba79-1183ca921ccd" providerId="ADAL" clId="{3B27739B-E26B-4B41-8D70-E84235DBC4B3}" dt="2020-08-18T10:12:52.606" v="576" actId="478"/>
          <ac:spMkLst>
            <pc:docMk/>
            <pc:sldMk cId="1710240667" sldId="263"/>
            <ac:spMk id="204834" creationId="{00000000-0000-0000-0000-000000000000}"/>
          </ac:spMkLst>
        </pc:spChg>
        <pc:grpChg chg="add del mod">
          <ac:chgData name="Danielle" userId="e2554c37-e717-43a0-ba79-1183ca921ccd" providerId="ADAL" clId="{3B27739B-E26B-4B41-8D70-E84235DBC4B3}" dt="2020-08-18T10:15:21.630" v="651" actId="478"/>
          <ac:grpSpMkLst>
            <pc:docMk/>
            <pc:sldMk cId="1710240667" sldId="263"/>
            <ac:grpSpMk id="16" creationId="{381A6E49-8554-4790-9BFF-A42706CB59E4}"/>
          </ac:grpSpMkLst>
        </pc:grpChg>
        <pc:grpChg chg="mod">
          <ac:chgData name="Danielle" userId="e2554c37-e717-43a0-ba79-1183ca921ccd" providerId="ADAL" clId="{3B27739B-E26B-4B41-8D70-E84235DBC4B3}" dt="2020-08-18T10:13:12.161" v="578" actId="1076"/>
          <ac:grpSpMkLst>
            <pc:docMk/>
            <pc:sldMk cId="1710240667" sldId="263"/>
            <ac:grpSpMk id="19" creationId="{B6511CA3-65BC-4EE9-B25D-D6B4529140AE}"/>
          </ac:grpSpMkLst>
        </pc:grpChg>
        <pc:grpChg chg="add del mod">
          <ac:chgData name="Danielle" userId="e2554c37-e717-43a0-ba79-1183ca921ccd" providerId="ADAL" clId="{3B27739B-E26B-4B41-8D70-E84235DBC4B3}" dt="2020-08-18T10:15:21.630" v="651" actId="478"/>
          <ac:grpSpMkLst>
            <pc:docMk/>
            <pc:sldMk cId="1710240667" sldId="263"/>
            <ac:grpSpMk id="23" creationId="{879DDAD3-0CB1-4BF7-A048-EEF99EE7335F}"/>
          </ac:grpSpMkLst>
        </pc:grpChg>
        <pc:grpChg chg="mod">
          <ac:chgData name="Danielle" userId="e2554c37-e717-43a0-ba79-1183ca921ccd" providerId="ADAL" clId="{3B27739B-E26B-4B41-8D70-E84235DBC4B3}" dt="2020-08-18T10:13:12.161" v="578" actId="1076"/>
          <ac:grpSpMkLst>
            <pc:docMk/>
            <pc:sldMk cId="1710240667" sldId="263"/>
            <ac:grpSpMk id="27" creationId="{9330C563-54BF-4FE5-8130-C855CECAD7DA}"/>
          </ac:grpSpMkLst>
        </pc:grpChg>
        <pc:grpChg chg="add del mod">
          <ac:chgData name="Danielle" userId="e2554c37-e717-43a0-ba79-1183ca921ccd" providerId="ADAL" clId="{3B27739B-E26B-4B41-8D70-E84235DBC4B3}" dt="2020-08-18T10:15:21.630" v="651" actId="478"/>
          <ac:grpSpMkLst>
            <pc:docMk/>
            <pc:sldMk cId="1710240667" sldId="263"/>
            <ac:grpSpMk id="32" creationId="{E910EF4D-562C-4D22-A83A-938F615CBED5}"/>
          </ac:grpSpMkLst>
        </pc:grpChg>
        <pc:grpChg chg="mod">
          <ac:chgData name="Danielle" userId="e2554c37-e717-43a0-ba79-1183ca921ccd" providerId="ADAL" clId="{3B27739B-E26B-4B41-8D70-E84235DBC4B3}" dt="2020-08-18T10:13:12.161" v="578" actId="1076"/>
          <ac:grpSpMkLst>
            <pc:docMk/>
            <pc:sldMk cId="1710240667" sldId="263"/>
            <ac:grpSpMk id="35" creationId="{D174CCF4-78BD-48A0-8103-BDD98F6455EE}"/>
          </ac:grpSpMkLst>
        </pc:grpChg>
        <pc:grpChg chg="add del mod">
          <ac:chgData name="Danielle" userId="e2554c37-e717-43a0-ba79-1183ca921ccd" providerId="ADAL" clId="{3B27739B-E26B-4B41-8D70-E84235DBC4B3}" dt="2020-08-18T10:15:21.630" v="651" actId="478"/>
          <ac:grpSpMkLst>
            <pc:docMk/>
            <pc:sldMk cId="1710240667" sldId="263"/>
            <ac:grpSpMk id="40" creationId="{E172A50A-B695-44A9-8012-8136D736A2DA}"/>
          </ac:grpSpMkLst>
        </pc:grpChg>
        <pc:grpChg chg="mod">
          <ac:chgData name="Danielle" userId="e2554c37-e717-43a0-ba79-1183ca921ccd" providerId="ADAL" clId="{3B27739B-E26B-4B41-8D70-E84235DBC4B3}" dt="2020-08-18T10:13:12.161" v="578" actId="1076"/>
          <ac:grpSpMkLst>
            <pc:docMk/>
            <pc:sldMk cId="1710240667" sldId="263"/>
            <ac:grpSpMk id="43" creationId="{40BD5ECB-CD48-4687-8DD2-08E071072C60}"/>
          </ac:grpSpMkLst>
        </pc:grpChg>
        <pc:grpChg chg="del">
          <ac:chgData name="Danielle" userId="e2554c37-e717-43a0-ba79-1183ca921ccd" providerId="ADAL" clId="{3B27739B-E26B-4B41-8D70-E84235DBC4B3}" dt="2020-08-18T10:11:48.819" v="442" actId="478"/>
          <ac:grpSpMkLst>
            <pc:docMk/>
            <pc:sldMk cId="1710240667" sldId="263"/>
            <ac:grpSpMk id="204826" creationId="{00000000-0000-0000-0000-000000000000}"/>
          </ac:grpSpMkLst>
        </pc:grpChg>
      </pc:sldChg>
      <pc:sldChg chg="del">
        <pc:chgData name="Danielle" userId="e2554c37-e717-43a0-ba79-1183ca921ccd" providerId="ADAL" clId="{3B27739B-E26B-4B41-8D70-E84235DBC4B3}" dt="2020-08-18T10:15:37.946" v="656" actId="47"/>
        <pc:sldMkLst>
          <pc:docMk/>
          <pc:sldMk cId="2137681084" sldId="264"/>
        </pc:sldMkLst>
      </pc:sldChg>
      <pc:sldChg chg="del">
        <pc:chgData name="Danielle" userId="e2554c37-e717-43a0-ba79-1183ca921ccd" providerId="ADAL" clId="{3B27739B-E26B-4B41-8D70-E84235DBC4B3}" dt="2020-08-18T10:24:25.309" v="931" actId="47"/>
        <pc:sldMkLst>
          <pc:docMk/>
          <pc:sldMk cId="3185181611" sldId="274"/>
        </pc:sldMkLst>
      </pc:sldChg>
      <pc:sldChg chg="del">
        <pc:chgData name="Danielle" userId="e2554c37-e717-43a0-ba79-1183ca921ccd" providerId="ADAL" clId="{3B27739B-E26B-4B41-8D70-E84235DBC4B3}" dt="2020-08-18T10:26:52.409" v="993" actId="47"/>
        <pc:sldMkLst>
          <pc:docMk/>
          <pc:sldMk cId="2171092713" sldId="275"/>
        </pc:sldMkLst>
      </pc:sldChg>
      <pc:sldChg chg="del">
        <pc:chgData name="Danielle" userId="e2554c37-e717-43a0-ba79-1183ca921ccd" providerId="ADAL" clId="{3B27739B-E26B-4B41-8D70-E84235DBC4B3}" dt="2020-08-18T10:32:29.135" v="1090" actId="47"/>
        <pc:sldMkLst>
          <pc:docMk/>
          <pc:sldMk cId="2235955073" sldId="276"/>
        </pc:sldMkLst>
      </pc:sldChg>
      <pc:sldChg chg="modSp">
        <pc:chgData name="Danielle" userId="e2554c37-e717-43a0-ba79-1183ca921ccd" providerId="ADAL" clId="{3B27739B-E26B-4B41-8D70-E84235DBC4B3}" dt="2020-08-18T10:32:45.220" v="1094" actId="20577"/>
        <pc:sldMkLst>
          <pc:docMk/>
          <pc:sldMk cId="3078356468" sldId="277"/>
        </pc:sldMkLst>
        <pc:spChg chg="mod">
          <ac:chgData name="Danielle" userId="e2554c37-e717-43a0-ba79-1183ca921ccd" providerId="ADAL" clId="{3B27739B-E26B-4B41-8D70-E84235DBC4B3}" dt="2020-08-18T10:32:45.220" v="1094" actId="20577"/>
          <ac:spMkLst>
            <pc:docMk/>
            <pc:sldMk cId="3078356468" sldId="277"/>
            <ac:spMk id="18" creationId="{00000000-0000-0000-0000-000000000000}"/>
          </ac:spMkLst>
        </pc:spChg>
      </pc:sldChg>
      <pc:sldChg chg="delSp modSp mod">
        <pc:chgData name="Danielle" userId="e2554c37-e717-43a0-ba79-1183ca921ccd" providerId="ADAL" clId="{3B27739B-E26B-4B41-8D70-E84235DBC4B3}" dt="2020-08-18T10:52:08.905" v="1293" actId="122"/>
        <pc:sldMkLst>
          <pc:docMk/>
          <pc:sldMk cId="1113108105" sldId="278"/>
        </pc:sldMkLst>
        <pc:spChg chg="del">
          <ac:chgData name="Danielle" userId="e2554c37-e717-43a0-ba79-1183ca921ccd" providerId="ADAL" clId="{3B27739B-E26B-4B41-8D70-E84235DBC4B3}" dt="2020-08-18T10:49:32.935" v="1171" actId="478"/>
          <ac:spMkLst>
            <pc:docMk/>
            <pc:sldMk cId="1113108105" sldId="278"/>
            <ac:spMk id="4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52:08.905" v="1293" actId="122"/>
          <ac:spMkLst>
            <pc:docMk/>
            <pc:sldMk cId="1113108105" sldId="278"/>
            <ac:spMk id="5" creationId="{00000000-0000-0000-0000-000000000000}"/>
          </ac:spMkLst>
        </pc:spChg>
      </pc:sldChg>
      <pc:sldChg chg="modSp mod modAnim">
        <pc:chgData name="Danielle" userId="e2554c37-e717-43a0-ba79-1183ca921ccd" providerId="ADAL" clId="{3B27739B-E26B-4B41-8D70-E84235DBC4B3}" dt="2020-08-18T10:33:59.933" v="1144" actId="20577"/>
        <pc:sldMkLst>
          <pc:docMk/>
          <pc:sldMk cId="1613084521" sldId="279"/>
        </pc:sldMkLst>
        <pc:spChg chg="mod">
          <ac:chgData name="Danielle" userId="e2554c37-e717-43a0-ba79-1183ca921ccd" providerId="ADAL" clId="{3B27739B-E26B-4B41-8D70-E84235DBC4B3}" dt="2020-08-18T10:33:59.933" v="1144" actId="20577"/>
          <ac:spMkLst>
            <pc:docMk/>
            <pc:sldMk cId="1613084521" sldId="279"/>
            <ac:spMk id="4" creationId="{00000000-0000-0000-0000-000000000000}"/>
          </ac:spMkLst>
        </pc:spChg>
      </pc:sldChg>
      <pc:sldChg chg="modSp mod modAnim">
        <pc:chgData name="Danielle" userId="e2554c37-e717-43a0-ba79-1183ca921ccd" providerId="ADAL" clId="{3B27739B-E26B-4B41-8D70-E84235DBC4B3}" dt="2020-08-18T10:34:23.984" v="1170" actId="20577"/>
        <pc:sldMkLst>
          <pc:docMk/>
          <pc:sldMk cId="593962933" sldId="281"/>
        </pc:sldMkLst>
        <pc:spChg chg="mod">
          <ac:chgData name="Danielle" userId="e2554c37-e717-43a0-ba79-1183ca921ccd" providerId="ADAL" clId="{3B27739B-E26B-4B41-8D70-E84235DBC4B3}" dt="2020-08-18T10:34:23.984" v="1170" actId="20577"/>
          <ac:spMkLst>
            <pc:docMk/>
            <pc:sldMk cId="593962933" sldId="281"/>
            <ac:spMk id="4" creationId="{00000000-0000-0000-0000-000000000000}"/>
          </ac:spMkLst>
        </pc:spChg>
      </pc:sldChg>
      <pc:sldChg chg="add del">
        <pc:chgData name="Danielle" userId="e2554c37-e717-43a0-ba79-1183ca921ccd" providerId="ADAL" clId="{3B27739B-E26B-4B41-8D70-E84235DBC4B3}" dt="2020-08-18T10:16:42.320" v="705" actId="47"/>
        <pc:sldMkLst>
          <pc:docMk/>
          <pc:sldMk cId="122752286" sldId="282"/>
        </pc:sldMkLst>
      </pc:sldChg>
      <pc:sldChg chg="modSp add mod">
        <pc:chgData name="Danielle" userId="e2554c37-e717-43a0-ba79-1183ca921ccd" providerId="ADAL" clId="{3B27739B-E26B-4B41-8D70-E84235DBC4B3}" dt="2020-08-18T10:18:15.242" v="735" actId="20577"/>
        <pc:sldMkLst>
          <pc:docMk/>
          <pc:sldMk cId="555719429" sldId="282"/>
        </pc:sldMkLst>
        <pc:spChg chg="mod">
          <ac:chgData name="Danielle" userId="e2554c37-e717-43a0-ba79-1183ca921ccd" providerId="ADAL" clId="{3B27739B-E26B-4B41-8D70-E84235DBC4B3}" dt="2020-08-18T10:18:15.242" v="735" actId="20577"/>
          <ac:spMkLst>
            <pc:docMk/>
            <pc:sldMk cId="555719429" sldId="282"/>
            <ac:spMk id="2" creationId="{FB80D791-B61D-4545-8388-FD41BE4883AE}"/>
          </ac:spMkLst>
        </pc:spChg>
      </pc:sldChg>
      <pc:sldChg chg="addSp delSp modSp new mod modClrScheme addAnim delAnim modAnim chgLayout">
        <pc:chgData name="Danielle" userId="e2554c37-e717-43a0-ba79-1183ca921ccd" providerId="ADAL" clId="{3B27739B-E26B-4B41-8D70-E84235DBC4B3}" dt="2020-08-18T10:27:46.755" v="1012"/>
        <pc:sldMkLst>
          <pc:docMk/>
          <pc:sldMk cId="3947370768" sldId="283"/>
        </pc:sldMkLst>
        <pc:spChg chg="add mod">
          <ac:chgData name="Danielle" userId="e2554c37-e717-43a0-ba79-1183ca921ccd" providerId="ADAL" clId="{3B27739B-E26B-4B41-8D70-E84235DBC4B3}" dt="2020-08-18T10:20:55.522" v="884" actId="20577"/>
          <ac:spMkLst>
            <pc:docMk/>
            <pc:sldMk cId="3947370768" sldId="283"/>
            <ac:spMk id="2" creationId="{EB5EAAC5-E815-4A8A-8BCE-7EAF1929BC6F}"/>
          </ac:spMkLst>
        </pc:spChg>
        <pc:spChg chg="add del mod">
          <ac:chgData name="Danielle" userId="e2554c37-e717-43a0-ba79-1183ca921ccd" providerId="ADAL" clId="{3B27739B-E26B-4B41-8D70-E84235DBC4B3}" dt="2020-08-18T10:22:58.505" v="916" actId="207"/>
          <ac:spMkLst>
            <pc:docMk/>
            <pc:sldMk cId="3947370768" sldId="283"/>
            <ac:spMk id="3" creationId="{74492456-18FF-49CB-9DB9-727922ABCA83}"/>
          </ac:spMkLst>
        </pc:spChg>
        <pc:spChg chg="add mod">
          <ac:chgData name="Danielle" userId="e2554c37-e717-43a0-ba79-1183ca921ccd" providerId="ADAL" clId="{3B27739B-E26B-4B41-8D70-E84235DBC4B3}" dt="2020-08-18T10:23:09.415" v="919" actId="207"/>
          <ac:spMkLst>
            <pc:docMk/>
            <pc:sldMk cId="3947370768" sldId="283"/>
            <ac:spMk id="5" creationId="{8EE5BDAF-7557-4746-BF7C-E765228ED92A}"/>
          </ac:spMkLst>
        </pc:spChg>
        <pc:spChg chg="add mod">
          <ac:chgData name="Danielle" userId="e2554c37-e717-43a0-ba79-1183ca921ccd" providerId="ADAL" clId="{3B27739B-E26B-4B41-8D70-E84235DBC4B3}" dt="2020-08-18T10:23:15.676" v="922" actId="207"/>
          <ac:spMkLst>
            <pc:docMk/>
            <pc:sldMk cId="3947370768" sldId="283"/>
            <ac:spMk id="6" creationId="{E0D136D7-D4F8-4C74-A1C0-F84A5638DDE7}"/>
          </ac:spMkLst>
        </pc:spChg>
        <pc:spChg chg="add mod">
          <ac:chgData name="Danielle" userId="e2554c37-e717-43a0-ba79-1183ca921ccd" providerId="ADAL" clId="{3B27739B-E26B-4B41-8D70-E84235DBC4B3}" dt="2020-08-18T10:22:09.762" v="905" actId="1076"/>
          <ac:spMkLst>
            <pc:docMk/>
            <pc:sldMk cId="3947370768" sldId="283"/>
            <ac:spMk id="13" creationId="{C5E6ABAF-F889-464C-920E-F669D38E6472}"/>
          </ac:spMkLst>
        </pc:spChg>
        <pc:spChg chg="add mod">
          <ac:chgData name="Danielle" userId="e2554c37-e717-43a0-ba79-1183ca921ccd" providerId="ADAL" clId="{3B27739B-E26B-4B41-8D70-E84235DBC4B3}" dt="2020-08-18T10:27:46.755" v="1012"/>
          <ac:spMkLst>
            <pc:docMk/>
            <pc:sldMk cId="3947370768" sldId="283"/>
            <ac:spMk id="14" creationId="{FC6E7F43-C2B4-4CB7-9BC0-4DD3516EA031}"/>
          </ac:spMkLst>
        </pc:spChg>
        <pc:cxnChg chg="add del mod">
          <ac:chgData name="Danielle" userId="e2554c37-e717-43a0-ba79-1183ca921ccd" providerId="ADAL" clId="{3B27739B-E26B-4B41-8D70-E84235DBC4B3}" dt="2020-08-18T10:22:58.505" v="916" actId="207"/>
          <ac:cxnSpMkLst>
            <pc:docMk/>
            <pc:sldMk cId="3947370768" sldId="283"/>
            <ac:cxnSpMk id="4" creationId="{43341B67-E0BF-435E-BF41-F04FB83F9F57}"/>
          </ac:cxnSpMkLst>
        </pc:cxnChg>
        <pc:cxnChg chg="add mod">
          <ac:chgData name="Danielle" userId="e2554c37-e717-43a0-ba79-1183ca921ccd" providerId="ADAL" clId="{3B27739B-E26B-4B41-8D70-E84235DBC4B3}" dt="2020-08-18T10:21:55.450" v="899" actId="1035"/>
          <ac:cxnSpMkLst>
            <pc:docMk/>
            <pc:sldMk cId="3947370768" sldId="283"/>
            <ac:cxnSpMk id="10" creationId="{7A2AB2AA-E921-4D6F-AA7C-2BA5479F2ED8}"/>
          </ac:cxnSpMkLst>
        </pc:cxnChg>
        <pc:cxnChg chg="add del mod">
          <ac:chgData name="Danielle" userId="e2554c37-e717-43a0-ba79-1183ca921ccd" providerId="ADAL" clId="{3B27739B-E26B-4B41-8D70-E84235DBC4B3}" dt="2020-08-18T10:21:57.297" v="900" actId="478"/>
          <ac:cxnSpMkLst>
            <pc:docMk/>
            <pc:sldMk cId="3947370768" sldId="283"/>
            <ac:cxnSpMk id="11" creationId="{2A1315DF-725A-4257-8451-2AE656AEB057}"/>
          </ac:cxnSpMkLst>
        </pc:cxnChg>
      </pc:sldChg>
      <pc:sldChg chg="addSp modSp add mod modAnim">
        <pc:chgData name="Danielle" userId="e2554c37-e717-43a0-ba79-1183ca921ccd" providerId="ADAL" clId="{3B27739B-E26B-4B41-8D70-E84235DBC4B3}" dt="2020-08-18T10:27:41.785" v="1011"/>
        <pc:sldMkLst>
          <pc:docMk/>
          <pc:sldMk cId="2757199830" sldId="284"/>
        </pc:sldMkLst>
        <pc:spChg chg="mod">
          <ac:chgData name="Danielle" userId="e2554c37-e717-43a0-ba79-1183ca921ccd" providerId="ADAL" clId="{3B27739B-E26B-4B41-8D70-E84235DBC4B3}" dt="2020-08-18T10:25:41.996" v="968" actId="20577"/>
          <ac:spMkLst>
            <pc:docMk/>
            <pc:sldMk cId="2757199830" sldId="284"/>
            <ac:spMk id="2" creationId="{EB5EAAC5-E815-4A8A-8BCE-7EAF1929BC6F}"/>
          </ac:spMkLst>
        </pc:spChg>
        <pc:spChg chg="mod">
          <ac:chgData name="Danielle" userId="e2554c37-e717-43a0-ba79-1183ca921ccd" providerId="ADAL" clId="{3B27739B-E26B-4B41-8D70-E84235DBC4B3}" dt="2020-08-18T10:27:07.583" v="1002" actId="20577"/>
          <ac:spMkLst>
            <pc:docMk/>
            <pc:sldMk cId="2757199830" sldId="284"/>
            <ac:spMk id="3" creationId="{74492456-18FF-49CB-9DB9-727922ABCA83}"/>
          </ac:spMkLst>
        </pc:spChg>
        <pc:spChg chg="mod">
          <ac:chgData name="Danielle" userId="e2554c37-e717-43a0-ba79-1183ca921ccd" providerId="ADAL" clId="{3B27739B-E26B-4B41-8D70-E84235DBC4B3}" dt="2020-08-18T10:26:18.375" v="973" actId="14100"/>
          <ac:spMkLst>
            <pc:docMk/>
            <pc:sldMk cId="2757199830" sldId="284"/>
            <ac:spMk id="6" creationId="{E0D136D7-D4F8-4C74-A1C0-F84A5638DDE7}"/>
          </ac:spMkLst>
        </pc:spChg>
        <pc:spChg chg="add mod">
          <ac:chgData name="Danielle" userId="e2554c37-e717-43a0-ba79-1183ca921ccd" providerId="ADAL" clId="{3B27739B-E26B-4B41-8D70-E84235DBC4B3}" dt="2020-08-18T10:26:23.571" v="985" actId="20577"/>
          <ac:spMkLst>
            <pc:docMk/>
            <pc:sldMk cId="2757199830" sldId="284"/>
            <ac:spMk id="8" creationId="{25576E49-8510-464F-9D22-FDED44BEC0F7}"/>
          </ac:spMkLst>
        </pc:spChg>
        <pc:spChg chg="add mod">
          <ac:chgData name="Danielle" userId="e2554c37-e717-43a0-ba79-1183ca921ccd" providerId="ADAL" clId="{3B27739B-E26B-4B41-8D70-E84235DBC4B3}" dt="2020-08-18T10:26:48.343" v="992" actId="20577"/>
          <ac:spMkLst>
            <pc:docMk/>
            <pc:sldMk cId="2757199830" sldId="284"/>
            <ac:spMk id="11" creationId="{CCBF659C-4BCA-4053-9979-943B9B2941B2}"/>
          </ac:spMkLst>
        </pc:spChg>
      </pc:sldChg>
      <pc:sldChg chg="modSp add mod modAnim">
        <pc:chgData name="Danielle" userId="e2554c37-e717-43a0-ba79-1183ca921ccd" providerId="ADAL" clId="{3B27739B-E26B-4B41-8D70-E84235DBC4B3}" dt="2020-08-18T10:32:25.453" v="1089"/>
        <pc:sldMkLst>
          <pc:docMk/>
          <pc:sldMk cId="1958805733" sldId="285"/>
        </pc:sldMkLst>
        <pc:spChg chg="mod">
          <ac:chgData name="Danielle" userId="e2554c37-e717-43a0-ba79-1183ca921ccd" providerId="ADAL" clId="{3B27739B-E26B-4B41-8D70-E84235DBC4B3}" dt="2020-08-18T10:31:04.348" v="1057" actId="20577"/>
          <ac:spMkLst>
            <pc:docMk/>
            <pc:sldMk cId="1958805733" sldId="285"/>
            <ac:spMk id="2" creationId="{EB5EAAC5-E815-4A8A-8BCE-7EAF1929BC6F}"/>
          </ac:spMkLst>
        </pc:spChg>
        <pc:spChg chg="mod">
          <ac:chgData name="Danielle" userId="e2554c37-e717-43a0-ba79-1183ca921ccd" providerId="ADAL" clId="{3B27739B-E26B-4B41-8D70-E84235DBC4B3}" dt="2020-08-18T10:31:41.285" v="1078" actId="20577"/>
          <ac:spMkLst>
            <pc:docMk/>
            <pc:sldMk cId="1958805733" sldId="285"/>
            <ac:spMk id="3" creationId="{74492456-18FF-49CB-9DB9-727922ABCA83}"/>
          </ac:spMkLst>
        </pc:spChg>
        <pc:spChg chg="mod">
          <ac:chgData name="Danielle" userId="e2554c37-e717-43a0-ba79-1183ca921ccd" providerId="ADAL" clId="{3B27739B-E26B-4B41-8D70-E84235DBC4B3}" dt="2020-08-18T10:31:35.489" v="1072" actId="1038"/>
          <ac:spMkLst>
            <pc:docMk/>
            <pc:sldMk cId="1958805733" sldId="285"/>
            <ac:spMk id="5" creationId="{8EE5BDAF-7557-4746-BF7C-E765228ED92A}"/>
          </ac:spMkLst>
        </pc:spChg>
        <pc:spChg chg="mod">
          <ac:chgData name="Danielle" userId="e2554c37-e717-43a0-ba79-1183ca921ccd" providerId="ADAL" clId="{3B27739B-E26B-4B41-8D70-E84235DBC4B3}" dt="2020-08-18T10:31:35.489" v="1072" actId="1038"/>
          <ac:spMkLst>
            <pc:docMk/>
            <pc:sldMk cId="1958805733" sldId="285"/>
            <ac:spMk id="6" creationId="{E0D136D7-D4F8-4C74-A1C0-F84A5638DDE7}"/>
          </ac:spMkLst>
        </pc:spChg>
        <pc:spChg chg="mod">
          <ac:chgData name="Danielle" userId="e2554c37-e717-43a0-ba79-1183ca921ccd" providerId="ADAL" clId="{3B27739B-E26B-4B41-8D70-E84235DBC4B3}" dt="2020-08-18T10:31:35.489" v="1072" actId="1038"/>
          <ac:spMkLst>
            <pc:docMk/>
            <pc:sldMk cId="1958805733" sldId="285"/>
            <ac:spMk id="8" creationId="{25576E49-8510-464F-9D22-FDED44BEC0F7}"/>
          </ac:spMkLst>
        </pc:spChg>
        <pc:spChg chg="mod">
          <ac:chgData name="Danielle" userId="e2554c37-e717-43a0-ba79-1183ca921ccd" providerId="ADAL" clId="{3B27739B-E26B-4B41-8D70-E84235DBC4B3}" dt="2020-08-18T10:31:32.820" v="1070" actId="14100"/>
          <ac:spMkLst>
            <pc:docMk/>
            <pc:sldMk cId="1958805733" sldId="285"/>
            <ac:spMk id="11" creationId="{CCBF659C-4BCA-4053-9979-943B9B2941B2}"/>
          </ac:spMkLst>
        </pc:spChg>
        <pc:cxnChg chg="mod">
          <ac:chgData name="Danielle" userId="e2554c37-e717-43a0-ba79-1183ca921ccd" providerId="ADAL" clId="{3B27739B-E26B-4B41-8D70-E84235DBC4B3}" dt="2020-08-18T10:31:35.489" v="1072" actId="1038"/>
          <ac:cxnSpMkLst>
            <pc:docMk/>
            <pc:sldMk cId="1958805733" sldId="285"/>
            <ac:cxnSpMk id="4" creationId="{43341B67-E0BF-435E-BF41-F04FB83F9F57}"/>
          </ac:cxnSpMkLst>
        </pc:cxnChg>
        <pc:cxnChg chg="mod">
          <ac:chgData name="Danielle" userId="e2554c37-e717-43a0-ba79-1183ca921ccd" providerId="ADAL" clId="{3B27739B-E26B-4B41-8D70-E84235DBC4B3}" dt="2020-08-18T10:31:50.787" v="1079" actId="14100"/>
          <ac:cxnSpMkLst>
            <pc:docMk/>
            <pc:sldMk cId="1958805733" sldId="285"/>
            <ac:cxnSpMk id="10" creationId="{7A2AB2AA-E921-4D6F-AA7C-2BA5479F2ED8}"/>
          </ac:cxnSpMkLst>
        </pc:cxnChg>
      </pc:sldChg>
      <pc:sldMasterChg chg="modSp delSldLayout modSldLayout">
        <pc:chgData name="Danielle" userId="e2554c37-e717-43a0-ba79-1183ca921ccd" providerId="ADAL" clId="{3B27739B-E26B-4B41-8D70-E84235DBC4B3}" dt="2020-08-18T10:03:30.417" v="17" actId="2696"/>
        <pc:sldMasterMkLst>
          <pc:docMk/>
          <pc:sldMasterMk cId="675048857" sldId="2147483676"/>
        </pc:sldMasterMkLst>
        <pc:spChg chg="mod">
          <ac:chgData name="Danielle" userId="e2554c37-e717-43a0-ba79-1183ca921ccd" providerId="ADAL" clId="{3B27739B-E26B-4B41-8D70-E84235DBC4B3}" dt="2020-08-18T10:02:47.814" v="0" actId="2711"/>
          <ac:spMkLst>
            <pc:docMk/>
            <pc:sldMasterMk cId="675048857" sldId="2147483676"/>
            <ac:spMk id="14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2:47.814" v="0" actId="2711"/>
          <ac:spMkLst>
            <pc:docMk/>
            <pc:sldMasterMk cId="675048857" sldId="2147483676"/>
            <ac:spMk id="15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2:47.814" v="0" actId="2711"/>
          <ac:spMkLst>
            <pc:docMk/>
            <pc:sldMasterMk cId="675048857" sldId="2147483676"/>
            <ac:spMk id="16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2:47.814" v="0" actId="2711"/>
          <ac:spMkLst>
            <pc:docMk/>
            <pc:sldMasterMk cId="675048857" sldId="2147483676"/>
            <ac:spMk id="17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2:47.814" v="0" actId="2711"/>
          <ac:spMkLst>
            <pc:docMk/>
            <pc:sldMasterMk cId="675048857" sldId="2147483676"/>
            <ac:spMk id="18" creationId="{00000000-0000-0000-0000-000000000000}"/>
          </ac:spMkLst>
        </pc:sp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13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29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31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32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33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34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2:47.814" v="0" actId="2711"/>
          <ac:picMkLst>
            <pc:docMk/>
            <pc:sldMasterMk cId="675048857" sldId="2147483676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3B27739B-E26B-4B41-8D70-E84235DBC4B3}" dt="2020-08-18T10:02:52.694" v="1" actId="2711"/>
          <pc:sldLayoutMkLst>
            <pc:docMk/>
            <pc:sldMasterMk cId="675048857" sldId="2147483676"/>
            <pc:sldLayoutMk cId="972679504" sldId="2147483678"/>
          </pc:sldLayoutMkLst>
          <pc:spChg chg="mod">
            <ac:chgData name="Danielle" userId="e2554c37-e717-43a0-ba79-1183ca921ccd" providerId="ADAL" clId="{3B27739B-E26B-4B41-8D70-E84235DBC4B3}" dt="2020-08-18T10:02:52.694" v="1" actId="2711"/>
            <ac:spMkLst>
              <pc:docMk/>
              <pc:sldMasterMk cId="675048857" sldId="2147483676"/>
              <pc:sldLayoutMk cId="972679504" sldId="2147483678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3B27739B-E26B-4B41-8D70-E84235DBC4B3}" dt="2020-08-18T10:03:06.228" v="8" actId="1036"/>
          <pc:sldLayoutMkLst>
            <pc:docMk/>
            <pc:sldMasterMk cId="675048857" sldId="2147483676"/>
            <pc:sldLayoutMk cId="4034684354" sldId="2147483679"/>
          </pc:sldLayoutMkLst>
          <pc:spChg chg="mod">
            <ac:chgData name="Danielle" userId="e2554c37-e717-43a0-ba79-1183ca921ccd" providerId="ADAL" clId="{3B27739B-E26B-4B41-8D70-E84235DBC4B3}" dt="2020-08-18T10:03:01.890" v="3" actId="13822"/>
            <ac:spMkLst>
              <pc:docMk/>
              <pc:sldMasterMk cId="675048857" sldId="2147483676"/>
              <pc:sldLayoutMk cId="4034684354" sldId="2147483679"/>
              <ac:spMk id="2" creationId="{00000000-0000-0000-0000-000000000000}"/>
            </ac:spMkLst>
          </pc:spChg>
          <pc:spChg chg="mod">
            <ac:chgData name="Danielle" userId="e2554c37-e717-43a0-ba79-1183ca921ccd" providerId="ADAL" clId="{3B27739B-E26B-4B41-8D70-E84235DBC4B3}" dt="2020-08-18T10:03:01.890" v="3" actId="13822"/>
            <ac:spMkLst>
              <pc:docMk/>
              <pc:sldMasterMk cId="675048857" sldId="2147483676"/>
              <pc:sldLayoutMk cId="4034684354" sldId="2147483679"/>
              <ac:spMk id="8" creationId="{00000000-0000-0000-0000-000000000000}"/>
            </ac:spMkLst>
          </pc:spChg>
          <pc:spChg chg="mod">
            <ac:chgData name="Danielle" userId="e2554c37-e717-43a0-ba79-1183ca921ccd" providerId="ADAL" clId="{3B27739B-E26B-4B41-8D70-E84235DBC4B3}" dt="2020-08-18T10:03:04.435" v="5" actId="1035"/>
            <ac:spMkLst>
              <pc:docMk/>
              <pc:sldMasterMk cId="675048857" sldId="2147483676"/>
              <pc:sldLayoutMk cId="4034684354" sldId="2147483679"/>
              <ac:spMk id="9" creationId="{00000000-0000-0000-0000-000000000000}"/>
            </ac:spMkLst>
          </pc:spChg>
          <pc:spChg chg="mod">
            <ac:chgData name="Danielle" userId="e2554c37-e717-43a0-ba79-1183ca921ccd" providerId="ADAL" clId="{3B27739B-E26B-4B41-8D70-E84235DBC4B3}" dt="2020-08-18T10:03:06.228" v="8" actId="1036"/>
            <ac:spMkLst>
              <pc:docMk/>
              <pc:sldMasterMk cId="675048857" sldId="2147483676"/>
              <pc:sldLayoutMk cId="4034684354" sldId="2147483679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3B27739B-E26B-4B41-8D70-E84235DBC4B3}" dt="2020-08-18T10:03:01.890" v="3" actId="13822"/>
            <ac:cxnSpMkLst>
              <pc:docMk/>
              <pc:sldMasterMk cId="675048857" sldId="2147483676"/>
              <pc:sldLayoutMk cId="4034684354" sldId="2147483679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3B27739B-E26B-4B41-8D70-E84235DBC4B3}" dt="2020-08-18T10:03:01.890" v="3" actId="13822"/>
            <ac:cxnSpMkLst>
              <pc:docMk/>
              <pc:sldMasterMk cId="675048857" sldId="2147483676"/>
              <pc:sldLayoutMk cId="4034684354" sldId="2147483679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3B27739B-E26B-4B41-8D70-E84235DBC4B3}" dt="2020-08-18T10:03:01.890" v="3" actId="13822"/>
            <ac:cxnSpMkLst>
              <pc:docMk/>
              <pc:sldMasterMk cId="675048857" sldId="2147483676"/>
              <pc:sldLayoutMk cId="4034684354" sldId="2147483679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3B27739B-E26B-4B41-8D70-E84235DBC4B3}" dt="2020-08-18T10:03:01.890" v="3" actId="13822"/>
            <ac:cxnSpMkLst>
              <pc:docMk/>
              <pc:sldMasterMk cId="675048857" sldId="2147483676"/>
              <pc:sldLayoutMk cId="4034684354" sldId="2147483679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3B27739B-E26B-4B41-8D70-E84235DBC4B3}" dt="2020-08-18T10:03:01.890" v="3" actId="13822"/>
            <ac:cxnSpMkLst>
              <pc:docMk/>
              <pc:sldMasterMk cId="675048857" sldId="2147483676"/>
              <pc:sldLayoutMk cId="4034684354" sldId="2147483679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3B27739B-E26B-4B41-8D70-E84235DBC4B3}" dt="2020-08-18T10:03:13.147" v="11" actId="1036"/>
          <pc:sldLayoutMkLst>
            <pc:docMk/>
            <pc:sldMasterMk cId="675048857" sldId="2147483676"/>
            <pc:sldLayoutMk cId="1975579140" sldId="2147483680"/>
          </pc:sldLayoutMkLst>
          <pc:spChg chg="mod">
            <ac:chgData name="Danielle" userId="e2554c37-e717-43a0-ba79-1183ca921ccd" providerId="ADAL" clId="{3B27739B-E26B-4B41-8D70-E84235DBC4B3}" dt="2020-08-18T10:03:13.147" v="11" actId="1036"/>
            <ac:spMkLst>
              <pc:docMk/>
              <pc:sldMasterMk cId="675048857" sldId="2147483676"/>
              <pc:sldLayoutMk cId="1975579140" sldId="2147483680"/>
              <ac:spMk id="2" creationId="{00000000-0000-0000-0000-000000000000}"/>
            </ac:spMkLst>
          </pc:spChg>
          <pc:spChg chg="mod">
            <ac:chgData name="Danielle" userId="e2554c37-e717-43a0-ba79-1183ca921ccd" providerId="ADAL" clId="{3B27739B-E26B-4B41-8D70-E84235DBC4B3}" dt="2020-08-18T10:03:13.147" v="11" actId="1036"/>
            <ac:spMkLst>
              <pc:docMk/>
              <pc:sldMasterMk cId="675048857" sldId="2147483676"/>
              <pc:sldLayoutMk cId="1975579140" sldId="2147483680"/>
              <ac:spMk id="3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3B27739B-E26B-4B41-8D70-E84235DBC4B3}" dt="2020-08-18T10:03:17.421" v="12" actId="478"/>
          <pc:sldLayoutMkLst>
            <pc:docMk/>
            <pc:sldMasterMk cId="675048857" sldId="2147483676"/>
            <pc:sldLayoutMk cId="33203688" sldId="2147483681"/>
          </pc:sldLayoutMkLst>
          <pc:spChg chg="del">
            <ac:chgData name="Danielle" userId="e2554c37-e717-43a0-ba79-1183ca921ccd" providerId="ADAL" clId="{3B27739B-E26B-4B41-8D70-E84235DBC4B3}" dt="2020-08-18T10:03:17.421" v="12" actId="478"/>
            <ac:spMkLst>
              <pc:docMk/>
              <pc:sldMasterMk cId="675048857" sldId="2147483676"/>
              <pc:sldLayoutMk cId="33203688" sldId="2147483681"/>
              <ac:spMk id="2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17.421" v="12" actId="478"/>
            <ac:spMkLst>
              <pc:docMk/>
              <pc:sldMasterMk cId="675048857" sldId="2147483676"/>
              <pc:sldLayoutMk cId="33203688" sldId="2147483681"/>
              <ac:spMk id="3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17.421" v="12" actId="478"/>
            <ac:spMkLst>
              <pc:docMk/>
              <pc:sldMasterMk cId="675048857" sldId="2147483676"/>
              <pc:sldLayoutMk cId="33203688" sldId="2147483681"/>
              <ac:spMk id="4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17.421" v="12" actId="478"/>
            <ac:spMkLst>
              <pc:docMk/>
              <pc:sldMasterMk cId="675048857" sldId="2147483676"/>
              <pc:sldLayoutMk cId="33203688" sldId="2147483681"/>
              <ac:spMk id="5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17.421" v="12" actId="478"/>
            <ac:spMkLst>
              <pc:docMk/>
              <pc:sldMasterMk cId="675048857" sldId="2147483676"/>
              <pc:sldLayoutMk cId="33203688" sldId="2147483681"/>
              <ac:spMk id="6" creationId="{00000000-0000-0000-0000-000000000000}"/>
            </ac:spMkLst>
          </pc:spChg>
        </pc:sldLayoutChg>
        <pc:sldLayoutChg chg="delSp del mod">
          <pc:chgData name="Danielle" userId="e2554c37-e717-43a0-ba79-1183ca921ccd" providerId="ADAL" clId="{3B27739B-E26B-4B41-8D70-E84235DBC4B3}" dt="2020-08-18T10:03:30.417" v="17" actId="2696"/>
          <pc:sldLayoutMkLst>
            <pc:docMk/>
            <pc:sldMasterMk cId="675048857" sldId="2147483676"/>
            <pc:sldLayoutMk cId="1496817870" sldId="2147483698"/>
          </pc:sldLayoutMkLst>
          <pc:spChg chg="del">
            <ac:chgData name="Danielle" userId="e2554c37-e717-43a0-ba79-1183ca921ccd" providerId="ADAL" clId="{3B27739B-E26B-4B41-8D70-E84235DBC4B3}" dt="2020-08-18T10:03:23.742" v="13" actId="478"/>
            <ac:spMkLst>
              <pc:docMk/>
              <pc:sldMasterMk cId="675048857" sldId="2147483676"/>
              <pc:sldLayoutMk cId="1496817870" sldId="2147483698"/>
              <ac:spMk id="2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3.742" v="13" actId="478"/>
            <ac:spMkLst>
              <pc:docMk/>
              <pc:sldMasterMk cId="675048857" sldId="2147483676"/>
              <pc:sldLayoutMk cId="1496817870" sldId="2147483698"/>
              <ac:spMk id="3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3.742" v="13" actId="478"/>
            <ac:spMkLst>
              <pc:docMk/>
              <pc:sldMasterMk cId="675048857" sldId="2147483676"/>
              <pc:sldLayoutMk cId="1496817870" sldId="2147483698"/>
              <ac:spMk id="4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3.742" v="13" actId="478"/>
            <ac:spMkLst>
              <pc:docMk/>
              <pc:sldMasterMk cId="675048857" sldId="2147483676"/>
              <pc:sldLayoutMk cId="1496817870" sldId="2147483698"/>
              <ac:spMk id="5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3.742" v="13" actId="478"/>
            <ac:spMkLst>
              <pc:docMk/>
              <pc:sldMasterMk cId="675048857" sldId="2147483676"/>
              <pc:sldLayoutMk cId="1496817870" sldId="2147483698"/>
              <ac:spMk id="6" creationId="{00000000-0000-0000-0000-000000000000}"/>
            </ac:spMkLst>
          </pc:spChg>
        </pc:sldLayoutChg>
        <pc:sldLayoutChg chg="delSp del mod">
          <pc:chgData name="Danielle" userId="e2554c37-e717-43a0-ba79-1183ca921ccd" providerId="ADAL" clId="{3B27739B-E26B-4B41-8D70-E84235DBC4B3}" dt="2020-08-18T10:03:27.590" v="15" actId="2696"/>
          <pc:sldLayoutMkLst>
            <pc:docMk/>
            <pc:sldMasterMk cId="675048857" sldId="2147483676"/>
            <pc:sldLayoutMk cId="1781844782" sldId="2147483699"/>
          </pc:sldLayoutMkLst>
          <pc:spChg chg="del">
            <ac:chgData name="Danielle" userId="e2554c37-e717-43a0-ba79-1183ca921ccd" providerId="ADAL" clId="{3B27739B-E26B-4B41-8D70-E84235DBC4B3}" dt="2020-08-18T10:03:26.163" v="14" actId="478"/>
            <ac:spMkLst>
              <pc:docMk/>
              <pc:sldMasterMk cId="675048857" sldId="2147483676"/>
              <pc:sldLayoutMk cId="1781844782" sldId="2147483699"/>
              <ac:spMk id="2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6.163" v="14" actId="478"/>
            <ac:spMkLst>
              <pc:docMk/>
              <pc:sldMasterMk cId="675048857" sldId="2147483676"/>
              <pc:sldLayoutMk cId="1781844782" sldId="2147483699"/>
              <ac:spMk id="3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6.163" v="14" actId="478"/>
            <ac:spMkLst>
              <pc:docMk/>
              <pc:sldMasterMk cId="675048857" sldId="2147483676"/>
              <pc:sldLayoutMk cId="1781844782" sldId="2147483699"/>
              <ac:spMk id="4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6.163" v="14" actId="478"/>
            <ac:spMkLst>
              <pc:docMk/>
              <pc:sldMasterMk cId="675048857" sldId="2147483676"/>
              <pc:sldLayoutMk cId="1781844782" sldId="2147483699"/>
              <ac:spMk id="5" creationId="{00000000-0000-0000-0000-000000000000}"/>
            </ac:spMkLst>
          </pc:spChg>
          <pc:spChg chg="del">
            <ac:chgData name="Danielle" userId="e2554c37-e717-43a0-ba79-1183ca921ccd" providerId="ADAL" clId="{3B27739B-E26B-4B41-8D70-E84235DBC4B3}" dt="2020-08-18T10:03:26.163" v="14" actId="478"/>
            <ac:spMkLst>
              <pc:docMk/>
              <pc:sldMasterMk cId="675048857" sldId="2147483676"/>
              <pc:sldLayoutMk cId="1781844782" sldId="2147483699"/>
              <ac:spMk id="6" creationId="{00000000-0000-0000-0000-000000000000}"/>
            </ac:spMkLst>
          </pc:spChg>
        </pc:sldLayoutChg>
        <pc:sldLayoutChg chg="del">
          <pc:chgData name="Danielle" userId="e2554c37-e717-43a0-ba79-1183ca921ccd" providerId="ADAL" clId="{3B27739B-E26B-4B41-8D70-E84235DBC4B3}" dt="2020-08-18T10:03:28.700" v="16" actId="2696"/>
          <pc:sldLayoutMkLst>
            <pc:docMk/>
            <pc:sldMasterMk cId="675048857" sldId="2147483676"/>
            <pc:sldLayoutMk cId="1428975679" sldId="2147483700"/>
          </pc:sldLayoutMkLst>
        </pc:sldLayoutChg>
      </pc:sldMasterChg>
      <pc:sldMasterChg chg="modSp modSldLayout">
        <pc:chgData name="Danielle" userId="e2554c37-e717-43a0-ba79-1183ca921ccd" providerId="ADAL" clId="{3B27739B-E26B-4B41-8D70-E84235DBC4B3}" dt="2020-08-18T10:33:18.301" v="1103" actId="1035"/>
        <pc:sldMasterMkLst>
          <pc:docMk/>
          <pc:sldMasterMk cId="2545494163" sldId="2147483683"/>
        </pc:sldMasterMkLst>
        <pc:spChg chg="mod">
          <ac:chgData name="Danielle" userId="e2554c37-e717-43a0-ba79-1183ca921ccd" providerId="ADAL" clId="{3B27739B-E26B-4B41-8D70-E84235DBC4B3}" dt="2020-08-18T10:03:36.720" v="18" actId="2711"/>
          <ac:spMkLst>
            <pc:docMk/>
            <pc:sldMasterMk cId="2545494163" sldId="2147483683"/>
            <ac:spMk id="9" creationId="{00000000-0000-0000-0000-000000000000}"/>
          </ac:spMkLst>
        </pc:spChg>
        <pc:spChg chg="mod">
          <ac:chgData name="Danielle" userId="e2554c37-e717-43a0-ba79-1183ca921ccd" providerId="ADAL" clId="{3B27739B-E26B-4B41-8D70-E84235DBC4B3}" dt="2020-08-18T10:03:36.720" v="18" actId="2711"/>
          <ac:spMkLst>
            <pc:docMk/>
            <pc:sldMasterMk cId="2545494163" sldId="2147483683"/>
            <ac:spMk id="18" creationId="{00000000-0000-0000-0000-000000000000}"/>
          </ac:spMkLst>
        </pc:spChg>
        <pc:picChg chg="mod">
          <ac:chgData name="Danielle" userId="e2554c37-e717-43a0-ba79-1183ca921ccd" providerId="ADAL" clId="{3B27739B-E26B-4B41-8D70-E84235DBC4B3}" dt="2020-08-18T10:03:36.720" v="18" actId="2711"/>
          <ac:picMkLst>
            <pc:docMk/>
            <pc:sldMasterMk cId="2545494163" sldId="2147483683"/>
            <ac:picMk id="14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3:36.720" v="18" actId="2711"/>
          <ac:picMkLst>
            <pc:docMk/>
            <pc:sldMasterMk cId="2545494163" sldId="2147483683"/>
            <ac:picMk id="15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3:36.720" v="18" actId="2711"/>
          <ac:picMkLst>
            <pc:docMk/>
            <pc:sldMasterMk cId="2545494163" sldId="2147483683"/>
            <ac:picMk id="16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3:36.720" v="18" actId="2711"/>
          <ac:picMkLst>
            <pc:docMk/>
            <pc:sldMasterMk cId="2545494163" sldId="2147483683"/>
            <ac:picMk id="17" creationId="{00000000-0000-0000-0000-000000000000}"/>
          </ac:picMkLst>
        </pc:picChg>
        <pc:picChg chg="mod">
          <ac:chgData name="Danielle" userId="e2554c37-e717-43a0-ba79-1183ca921ccd" providerId="ADAL" clId="{3B27739B-E26B-4B41-8D70-E84235DBC4B3}" dt="2020-08-18T10:03:36.720" v="18" actId="2711"/>
          <ac:picMkLst>
            <pc:docMk/>
            <pc:sldMasterMk cId="2545494163" sldId="2147483683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3B27739B-E26B-4B41-8D70-E84235DBC4B3}" dt="2020-08-18T10:33:18.301" v="1103" actId="1035"/>
          <pc:sldLayoutMkLst>
            <pc:docMk/>
            <pc:sldMasterMk cId="2545494163" sldId="2147483683"/>
            <pc:sldLayoutMk cId="982306549" sldId="2147483685"/>
          </pc:sldLayoutMkLst>
          <pc:spChg chg="mod">
            <ac:chgData name="Danielle" userId="e2554c37-e717-43a0-ba79-1183ca921ccd" providerId="ADAL" clId="{3B27739B-E26B-4B41-8D70-E84235DBC4B3}" dt="2020-08-18T10:33:18.301" v="1103" actId="1035"/>
            <ac:spMkLst>
              <pc:docMk/>
              <pc:sldMasterMk cId="2545494163" sldId="2147483683"/>
              <pc:sldLayoutMk cId="982306549" sldId="2147483685"/>
              <ac:spMk id="2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10541C-E789-45CF-B9DC-EB15E44EC47E}" type="doc">
      <dgm:prSet loTypeId="urn:microsoft.com/office/officeart/2005/8/layout/cycle1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6B11300-D2C3-4285-9852-123E47BCEE23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gm:t>
    </dgm:pt>
    <dgm:pt modelId="{AB5DADAE-5F48-46DE-AA68-6AC1A0F035F4}" type="par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9AEFF2-C9FB-46D1-9900-98382AB1287A}" type="sib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D3329-C220-4F70-868F-DB1076B4890D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gm:t>
    </dgm:pt>
    <dgm:pt modelId="{1F493868-358B-4BB4-98D0-956FCF456910}" type="par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7247-6FF7-4200-B364-5CF6D0790912}" type="sib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C789F-D644-4BE1-AD58-5EAA31F88157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gm:t>
    </dgm:pt>
    <dgm:pt modelId="{F5D84EF2-CB44-421E-84FF-5E4CC4852BBE}" type="par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9CD822-3E11-4022-B313-FEBB727C5013}" type="sib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B4DF4-F633-468B-B5D6-B89FA2287442}" type="pres">
      <dgm:prSet presAssocID="{7F10541C-E789-45CF-B9DC-EB15E44EC47E}" presName="cycle" presStyleCnt="0">
        <dgm:presLayoutVars>
          <dgm:dir/>
          <dgm:resizeHandles val="exact"/>
        </dgm:presLayoutVars>
      </dgm:prSet>
      <dgm:spPr/>
    </dgm:pt>
    <dgm:pt modelId="{2497BEC6-18E0-4FC3-8F8E-F74F9235D560}" type="pres">
      <dgm:prSet presAssocID="{76B11300-D2C3-4285-9852-123E47BCEE23}" presName="dummy" presStyleCnt="0"/>
      <dgm:spPr/>
    </dgm:pt>
    <dgm:pt modelId="{030D109A-41EE-49A0-AD89-08DE212313CF}" type="pres">
      <dgm:prSet presAssocID="{76B11300-D2C3-4285-9852-123E47BCEE23}" presName="node" presStyleLbl="revTx" presStyleIdx="0" presStyleCnt="3" custScaleY="47572">
        <dgm:presLayoutVars>
          <dgm:bulletEnabled val="1"/>
        </dgm:presLayoutVars>
      </dgm:prSet>
      <dgm:spPr/>
    </dgm:pt>
    <dgm:pt modelId="{652A4FF7-0C67-4513-BF1B-767EF2A720E6}" type="pres">
      <dgm:prSet presAssocID="{049AEFF2-C9FB-46D1-9900-98382AB1287A}" presName="sibTrans" presStyleLbl="node1" presStyleIdx="0" presStyleCnt="3"/>
      <dgm:spPr/>
    </dgm:pt>
    <dgm:pt modelId="{649320C8-9D7C-4D33-9525-40F38EC44962}" type="pres">
      <dgm:prSet presAssocID="{71AD3329-C220-4F70-868F-DB1076B4890D}" presName="dummy" presStyleCnt="0"/>
      <dgm:spPr/>
    </dgm:pt>
    <dgm:pt modelId="{68738451-F1B5-46E3-B3DA-540A13393A75}" type="pres">
      <dgm:prSet presAssocID="{71AD3329-C220-4F70-868F-DB1076B4890D}" presName="node" presStyleLbl="revTx" presStyleIdx="1" presStyleCnt="3" custScaleY="47171">
        <dgm:presLayoutVars>
          <dgm:bulletEnabled val="1"/>
        </dgm:presLayoutVars>
      </dgm:prSet>
      <dgm:spPr/>
    </dgm:pt>
    <dgm:pt modelId="{3A100A5B-1DAC-4AE6-A545-CDE0EB57303D}" type="pres">
      <dgm:prSet presAssocID="{33137247-6FF7-4200-B364-5CF6D0790912}" presName="sibTrans" presStyleLbl="node1" presStyleIdx="1" presStyleCnt="3"/>
      <dgm:spPr/>
    </dgm:pt>
    <dgm:pt modelId="{53B3CB9A-AA22-404F-A542-9D6B3F7E1ED3}" type="pres">
      <dgm:prSet presAssocID="{B02C789F-D644-4BE1-AD58-5EAA31F88157}" presName="dummy" presStyleCnt="0"/>
      <dgm:spPr/>
    </dgm:pt>
    <dgm:pt modelId="{2E610CD9-2BFD-413C-B8F8-BD67B9429F98}" type="pres">
      <dgm:prSet presAssocID="{B02C789F-D644-4BE1-AD58-5EAA31F88157}" presName="node" presStyleLbl="revTx" presStyleIdx="2" presStyleCnt="3" custScaleY="43730">
        <dgm:presLayoutVars>
          <dgm:bulletEnabled val="1"/>
        </dgm:presLayoutVars>
      </dgm:prSet>
      <dgm:spPr/>
    </dgm:pt>
    <dgm:pt modelId="{FBCEE452-A54B-4BDB-B372-FC77BBB6D69E}" type="pres">
      <dgm:prSet presAssocID="{E09CD822-3E11-4022-B313-FEBB727C5013}" presName="sibTrans" presStyleLbl="node1" presStyleIdx="2" presStyleCnt="3"/>
      <dgm:spPr/>
    </dgm:pt>
  </dgm:ptLst>
  <dgm:cxnLst>
    <dgm:cxn modelId="{7099520C-A555-4C8D-B845-15B88FB3AF56}" srcId="{7F10541C-E789-45CF-B9DC-EB15E44EC47E}" destId="{76B11300-D2C3-4285-9852-123E47BCEE23}" srcOrd="0" destOrd="0" parTransId="{AB5DADAE-5F48-46DE-AA68-6AC1A0F035F4}" sibTransId="{049AEFF2-C9FB-46D1-9900-98382AB1287A}"/>
    <dgm:cxn modelId="{FF7F640D-1999-43A4-AE4C-091EC0CBE496}" type="presOf" srcId="{049AEFF2-C9FB-46D1-9900-98382AB1287A}" destId="{652A4FF7-0C67-4513-BF1B-767EF2A720E6}" srcOrd="0" destOrd="0" presId="urn:microsoft.com/office/officeart/2005/8/layout/cycle1"/>
    <dgm:cxn modelId="{B823081A-7437-46C7-AED9-6F81A195932D}" srcId="{7F10541C-E789-45CF-B9DC-EB15E44EC47E}" destId="{71AD3329-C220-4F70-868F-DB1076B4890D}" srcOrd="1" destOrd="0" parTransId="{1F493868-358B-4BB4-98D0-956FCF456910}" sibTransId="{33137247-6FF7-4200-B364-5CF6D0790912}"/>
    <dgm:cxn modelId="{F638E31C-EA27-4EBA-A384-E9E699A9CC7D}" type="presOf" srcId="{7F10541C-E789-45CF-B9DC-EB15E44EC47E}" destId="{96EB4DF4-F633-468B-B5D6-B89FA2287442}" srcOrd="0" destOrd="0" presId="urn:microsoft.com/office/officeart/2005/8/layout/cycle1"/>
    <dgm:cxn modelId="{27FD144A-0A7F-49DF-9DA0-52DDF04A6CFF}" type="presOf" srcId="{71AD3329-C220-4F70-868F-DB1076B4890D}" destId="{68738451-F1B5-46E3-B3DA-540A13393A75}" srcOrd="0" destOrd="0" presId="urn:microsoft.com/office/officeart/2005/8/layout/cycle1"/>
    <dgm:cxn modelId="{1D82019F-0284-4C0E-9D72-F05D040272C1}" srcId="{7F10541C-E789-45CF-B9DC-EB15E44EC47E}" destId="{B02C789F-D644-4BE1-AD58-5EAA31F88157}" srcOrd="2" destOrd="0" parTransId="{F5D84EF2-CB44-421E-84FF-5E4CC4852BBE}" sibTransId="{E09CD822-3E11-4022-B313-FEBB727C5013}"/>
    <dgm:cxn modelId="{588DBEAB-78C9-4637-93E2-0C230D5C3693}" type="presOf" srcId="{33137247-6FF7-4200-B364-5CF6D0790912}" destId="{3A100A5B-1DAC-4AE6-A545-CDE0EB57303D}" srcOrd="0" destOrd="0" presId="urn:microsoft.com/office/officeart/2005/8/layout/cycle1"/>
    <dgm:cxn modelId="{21C93DAF-D5D4-49D2-958E-29656F90EFE2}" type="presOf" srcId="{76B11300-D2C3-4285-9852-123E47BCEE23}" destId="{030D109A-41EE-49A0-AD89-08DE212313CF}" srcOrd="0" destOrd="0" presId="urn:microsoft.com/office/officeart/2005/8/layout/cycle1"/>
    <dgm:cxn modelId="{93C153DA-714D-4F5D-86DA-5BF80A60963C}" type="presOf" srcId="{B02C789F-D644-4BE1-AD58-5EAA31F88157}" destId="{2E610CD9-2BFD-413C-B8F8-BD67B9429F98}" srcOrd="0" destOrd="0" presId="urn:microsoft.com/office/officeart/2005/8/layout/cycle1"/>
    <dgm:cxn modelId="{821EB7EA-3063-44FF-96C9-6D2ABA13A421}" type="presOf" srcId="{E09CD822-3E11-4022-B313-FEBB727C5013}" destId="{FBCEE452-A54B-4BDB-B372-FC77BBB6D69E}" srcOrd="0" destOrd="0" presId="urn:microsoft.com/office/officeart/2005/8/layout/cycle1"/>
    <dgm:cxn modelId="{EC2FB0C4-906D-46F7-96F9-C821F339C182}" type="presParOf" srcId="{96EB4DF4-F633-468B-B5D6-B89FA2287442}" destId="{2497BEC6-18E0-4FC3-8F8E-F74F9235D560}" srcOrd="0" destOrd="0" presId="urn:microsoft.com/office/officeart/2005/8/layout/cycle1"/>
    <dgm:cxn modelId="{62BF4F82-5C27-468D-B299-A3560FCCCF66}" type="presParOf" srcId="{96EB4DF4-F633-468B-B5D6-B89FA2287442}" destId="{030D109A-41EE-49A0-AD89-08DE212313CF}" srcOrd="1" destOrd="0" presId="urn:microsoft.com/office/officeart/2005/8/layout/cycle1"/>
    <dgm:cxn modelId="{72C32C7D-B395-4180-80B0-EA69058E5643}" type="presParOf" srcId="{96EB4DF4-F633-468B-B5D6-B89FA2287442}" destId="{652A4FF7-0C67-4513-BF1B-767EF2A720E6}" srcOrd="2" destOrd="0" presId="urn:microsoft.com/office/officeart/2005/8/layout/cycle1"/>
    <dgm:cxn modelId="{F55423FD-426B-423C-A8BB-253962F93E8B}" type="presParOf" srcId="{96EB4DF4-F633-468B-B5D6-B89FA2287442}" destId="{649320C8-9D7C-4D33-9525-40F38EC44962}" srcOrd="3" destOrd="0" presId="urn:microsoft.com/office/officeart/2005/8/layout/cycle1"/>
    <dgm:cxn modelId="{343C71A3-4CAA-48A8-902C-D158922E313C}" type="presParOf" srcId="{96EB4DF4-F633-468B-B5D6-B89FA2287442}" destId="{68738451-F1B5-46E3-B3DA-540A13393A75}" srcOrd="4" destOrd="0" presId="urn:microsoft.com/office/officeart/2005/8/layout/cycle1"/>
    <dgm:cxn modelId="{BAC67992-60BA-4712-9817-25E599E34134}" type="presParOf" srcId="{96EB4DF4-F633-468B-B5D6-B89FA2287442}" destId="{3A100A5B-1DAC-4AE6-A545-CDE0EB57303D}" srcOrd="5" destOrd="0" presId="urn:microsoft.com/office/officeart/2005/8/layout/cycle1"/>
    <dgm:cxn modelId="{D4C055A1-A1B3-4627-A1CC-0C34F5B81E18}" type="presParOf" srcId="{96EB4DF4-F633-468B-B5D6-B89FA2287442}" destId="{53B3CB9A-AA22-404F-A542-9D6B3F7E1ED3}" srcOrd="6" destOrd="0" presId="urn:microsoft.com/office/officeart/2005/8/layout/cycle1"/>
    <dgm:cxn modelId="{93F7BC4D-DCDC-497C-B714-E8956AF63F51}" type="presParOf" srcId="{96EB4DF4-F633-468B-B5D6-B89FA2287442}" destId="{2E610CD9-2BFD-413C-B8F8-BD67B9429F98}" srcOrd="7" destOrd="0" presId="urn:microsoft.com/office/officeart/2005/8/layout/cycle1"/>
    <dgm:cxn modelId="{B712DF27-9127-491E-A893-C47822849709}" type="presParOf" srcId="{96EB4DF4-F633-468B-B5D6-B89FA2287442}" destId="{FBCEE452-A54B-4BDB-B372-FC77BBB6D69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10541C-E789-45CF-B9DC-EB15E44EC47E}" type="doc">
      <dgm:prSet loTypeId="urn:microsoft.com/office/officeart/2005/8/layout/cycle1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6B11300-D2C3-4285-9852-123E47BCEE23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gm:t>
    </dgm:pt>
    <dgm:pt modelId="{AB5DADAE-5F48-46DE-AA68-6AC1A0F035F4}" type="par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9AEFF2-C9FB-46D1-9900-98382AB1287A}" type="sib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D3329-C220-4F70-868F-DB1076B4890D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gm:t>
    </dgm:pt>
    <dgm:pt modelId="{1F493868-358B-4BB4-98D0-956FCF456910}" type="par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7247-6FF7-4200-B364-5CF6D0790912}" type="sib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C789F-D644-4BE1-AD58-5EAA31F88157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gm:t>
    </dgm:pt>
    <dgm:pt modelId="{F5D84EF2-CB44-421E-84FF-5E4CC4852BBE}" type="par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9CD822-3E11-4022-B313-FEBB727C5013}" type="sib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B4DF4-F633-468B-B5D6-B89FA2287442}" type="pres">
      <dgm:prSet presAssocID="{7F10541C-E789-45CF-B9DC-EB15E44EC47E}" presName="cycle" presStyleCnt="0">
        <dgm:presLayoutVars>
          <dgm:dir/>
          <dgm:resizeHandles val="exact"/>
        </dgm:presLayoutVars>
      </dgm:prSet>
      <dgm:spPr/>
    </dgm:pt>
    <dgm:pt modelId="{2497BEC6-18E0-4FC3-8F8E-F74F9235D560}" type="pres">
      <dgm:prSet presAssocID="{76B11300-D2C3-4285-9852-123E47BCEE23}" presName="dummy" presStyleCnt="0"/>
      <dgm:spPr/>
    </dgm:pt>
    <dgm:pt modelId="{030D109A-41EE-49A0-AD89-08DE212313CF}" type="pres">
      <dgm:prSet presAssocID="{76B11300-D2C3-4285-9852-123E47BCEE23}" presName="node" presStyleLbl="revTx" presStyleIdx="0" presStyleCnt="3" custScaleY="47572">
        <dgm:presLayoutVars>
          <dgm:bulletEnabled val="1"/>
        </dgm:presLayoutVars>
      </dgm:prSet>
      <dgm:spPr/>
    </dgm:pt>
    <dgm:pt modelId="{652A4FF7-0C67-4513-BF1B-767EF2A720E6}" type="pres">
      <dgm:prSet presAssocID="{049AEFF2-C9FB-46D1-9900-98382AB1287A}" presName="sibTrans" presStyleLbl="node1" presStyleIdx="0" presStyleCnt="3"/>
      <dgm:spPr/>
    </dgm:pt>
    <dgm:pt modelId="{649320C8-9D7C-4D33-9525-40F38EC44962}" type="pres">
      <dgm:prSet presAssocID="{71AD3329-C220-4F70-868F-DB1076B4890D}" presName="dummy" presStyleCnt="0"/>
      <dgm:spPr/>
    </dgm:pt>
    <dgm:pt modelId="{68738451-F1B5-46E3-B3DA-540A13393A75}" type="pres">
      <dgm:prSet presAssocID="{71AD3329-C220-4F70-868F-DB1076B4890D}" presName="node" presStyleLbl="revTx" presStyleIdx="1" presStyleCnt="3" custScaleY="47171">
        <dgm:presLayoutVars>
          <dgm:bulletEnabled val="1"/>
        </dgm:presLayoutVars>
      </dgm:prSet>
      <dgm:spPr/>
    </dgm:pt>
    <dgm:pt modelId="{3A100A5B-1DAC-4AE6-A545-CDE0EB57303D}" type="pres">
      <dgm:prSet presAssocID="{33137247-6FF7-4200-B364-5CF6D0790912}" presName="sibTrans" presStyleLbl="node1" presStyleIdx="1" presStyleCnt="3"/>
      <dgm:spPr/>
    </dgm:pt>
    <dgm:pt modelId="{53B3CB9A-AA22-404F-A542-9D6B3F7E1ED3}" type="pres">
      <dgm:prSet presAssocID="{B02C789F-D644-4BE1-AD58-5EAA31F88157}" presName="dummy" presStyleCnt="0"/>
      <dgm:spPr/>
    </dgm:pt>
    <dgm:pt modelId="{2E610CD9-2BFD-413C-B8F8-BD67B9429F98}" type="pres">
      <dgm:prSet presAssocID="{B02C789F-D644-4BE1-AD58-5EAA31F88157}" presName="node" presStyleLbl="revTx" presStyleIdx="2" presStyleCnt="3" custScaleY="43730">
        <dgm:presLayoutVars>
          <dgm:bulletEnabled val="1"/>
        </dgm:presLayoutVars>
      </dgm:prSet>
      <dgm:spPr/>
    </dgm:pt>
    <dgm:pt modelId="{FBCEE452-A54B-4BDB-B372-FC77BBB6D69E}" type="pres">
      <dgm:prSet presAssocID="{E09CD822-3E11-4022-B313-FEBB727C5013}" presName="sibTrans" presStyleLbl="node1" presStyleIdx="2" presStyleCnt="3"/>
      <dgm:spPr/>
    </dgm:pt>
  </dgm:ptLst>
  <dgm:cxnLst>
    <dgm:cxn modelId="{7099520C-A555-4C8D-B845-15B88FB3AF56}" srcId="{7F10541C-E789-45CF-B9DC-EB15E44EC47E}" destId="{76B11300-D2C3-4285-9852-123E47BCEE23}" srcOrd="0" destOrd="0" parTransId="{AB5DADAE-5F48-46DE-AA68-6AC1A0F035F4}" sibTransId="{049AEFF2-C9FB-46D1-9900-98382AB1287A}"/>
    <dgm:cxn modelId="{FF7F640D-1999-43A4-AE4C-091EC0CBE496}" type="presOf" srcId="{049AEFF2-C9FB-46D1-9900-98382AB1287A}" destId="{652A4FF7-0C67-4513-BF1B-767EF2A720E6}" srcOrd="0" destOrd="0" presId="urn:microsoft.com/office/officeart/2005/8/layout/cycle1"/>
    <dgm:cxn modelId="{B823081A-7437-46C7-AED9-6F81A195932D}" srcId="{7F10541C-E789-45CF-B9DC-EB15E44EC47E}" destId="{71AD3329-C220-4F70-868F-DB1076B4890D}" srcOrd="1" destOrd="0" parTransId="{1F493868-358B-4BB4-98D0-956FCF456910}" sibTransId="{33137247-6FF7-4200-B364-5CF6D0790912}"/>
    <dgm:cxn modelId="{F638E31C-EA27-4EBA-A384-E9E699A9CC7D}" type="presOf" srcId="{7F10541C-E789-45CF-B9DC-EB15E44EC47E}" destId="{96EB4DF4-F633-468B-B5D6-B89FA2287442}" srcOrd="0" destOrd="0" presId="urn:microsoft.com/office/officeart/2005/8/layout/cycle1"/>
    <dgm:cxn modelId="{27FD144A-0A7F-49DF-9DA0-52DDF04A6CFF}" type="presOf" srcId="{71AD3329-C220-4F70-868F-DB1076B4890D}" destId="{68738451-F1B5-46E3-B3DA-540A13393A75}" srcOrd="0" destOrd="0" presId="urn:microsoft.com/office/officeart/2005/8/layout/cycle1"/>
    <dgm:cxn modelId="{1D82019F-0284-4C0E-9D72-F05D040272C1}" srcId="{7F10541C-E789-45CF-B9DC-EB15E44EC47E}" destId="{B02C789F-D644-4BE1-AD58-5EAA31F88157}" srcOrd="2" destOrd="0" parTransId="{F5D84EF2-CB44-421E-84FF-5E4CC4852BBE}" sibTransId="{E09CD822-3E11-4022-B313-FEBB727C5013}"/>
    <dgm:cxn modelId="{588DBEAB-78C9-4637-93E2-0C230D5C3693}" type="presOf" srcId="{33137247-6FF7-4200-B364-5CF6D0790912}" destId="{3A100A5B-1DAC-4AE6-A545-CDE0EB57303D}" srcOrd="0" destOrd="0" presId="urn:microsoft.com/office/officeart/2005/8/layout/cycle1"/>
    <dgm:cxn modelId="{21C93DAF-D5D4-49D2-958E-29656F90EFE2}" type="presOf" srcId="{76B11300-D2C3-4285-9852-123E47BCEE23}" destId="{030D109A-41EE-49A0-AD89-08DE212313CF}" srcOrd="0" destOrd="0" presId="urn:microsoft.com/office/officeart/2005/8/layout/cycle1"/>
    <dgm:cxn modelId="{93C153DA-714D-4F5D-86DA-5BF80A60963C}" type="presOf" srcId="{B02C789F-D644-4BE1-AD58-5EAA31F88157}" destId="{2E610CD9-2BFD-413C-B8F8-BD67B9429F98}" srcOrd="0" destOrd="0" presId="urn:microsoft.com/office/officeart/2005/8/layout/cycle1"/>
    <dgm:cxn modelId="{821EB7EA-3063-44FF-96C9-6D2ABA13A421}" type="presOf" srcId="{E09CD822-3E11-4022-B313-FEBB727C5013}" destId="{FBCEE452-A54B-4BDB-B372-FC77BBB6D69E}" srcOrd="0" destOrd="0" presId="urn:microsoft.com/office/officeart/2005/8/layout/cycle1"/>
    <dgm:cxn modelId="{EC2FB0C4-906D-46F7-96F9-C821F339C182}" type="presParOf" srcId="{96EB4DF4-F633-468B-B5D6-B89FA2287442}" destId="{2497BEC6-18E0-4FC3-8F8E-F74F9235D560}" srcOrd="0" destOrd="0" presId="urn:microsoft.com/office/officeart/2005/8/layout/cycle1"/>
    <dgm:cxn modelId="{62BF4F82-5C27-468D-B299-A3560FCCCF66}" type="presParOf" srcId="{96EB4DF4-F633-468B-B5D6-B89FA2287442}" destId="{030D109A-41EE-49A0-AD89-08DE212313CF}" srcOrd="1" destOrd="0" presId="urn:microsoft.com/office/officeart/2005/8/layout/cycle1"/>
    <dgm:cxn modelId="{72C32C7D-B395-4180-80B0-EA69058E5643}" type="presParOf" srcId="{96EB4DF4-F633-468B-B5D6-B89FA2287442}" destId="{652A4FF7-0C67-4513-BF1B-767EF2A720E6}" srcOrd="2" destOrd="0" presId="urn:microsoft.com/office/officeart/2005/8/layout/cycle1"/>
    <dgm:cxn modelId="{F55423FD-426B-423C-A8BB-253962F93E8B}" type="presParOf" srcId="{96EB4DF4-F633-468B-B5D6-B89FA2287442}" destId="{649320C8-9D7C-4D33-9525-40F38EC44962}" srcOrd="3" destOrd="0" presId="urn:microsoft.com/office/officeart/2005/8/layout/cycle1"/>
    <dgm:cxn modelId="{343C71A3-4CAA-48A8-902C-D158922E313C}" type="presParOf" srcId="{96EB4DF4-F633-468B-B5D6-B89FA2287442}" destId="{68738451-F1B5-46E3-B3DA-540A13393A75}" srcOrd="4" destOrd="0" presId="urn:microsoft.com/office/officeart/2005/8/layout/cycle1"/>
    <dgm:cxn modelId="{BAC67992-60BA-4712-9817-25E599E34134}" type="presParOf" srcId="{96EB4DF4-F633-468B-B5D6-B89FA2287442}" destId="{3A100A5B-1DAC-4AE6-A545-CDE0EB57303D}" srcOrd="5" destOrd="0" presId="urn:microsoft.com/office/officeart/2005/8/layout/cycle1"/>
    <dgm:cxn modelId="{D4C055A1-A1B3-4627-A1CC-0C34F5B81E18}" type="presParOf" srcId="{96EB4DF4-F633-468B-B5D6-B89FA2287442}" destId="{53B3CB9A-AA22-404F-A542-9D6B3F7E1ED3}" srcOrd="6" destOrd="0" presId="urn:microsoft.com/office/officeart/2005/8/layout/cycle1"/>
    <dgm:cxn modelId="{93F7BC4D-DCDC-497C-B714-E8956AF63F51}" type="presParOf" srcId="{96EB4DF4-F633-468B-B5D6-B89FA2287442}" destId="{2E610CD9-2BFD-413C-B8F8-BD67B9429F98}" srcOrd="7" destOrd="0" presId="urn:microsoft.com/office/officeart/2005/8/layout/cycle1"/>
    <dgm:cxn modelId="{B712DF27-9127-491E-A893-C47822849709}" type="presParOf" srcId="{96EB4DF4-F633-468B-B5D6-B89FA2287442}" destId="{FBCEE452-A54B-4BDB-B372-FC77BBB6D69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D109A-41EE-49A0-AD89-08DE212313CF}">
      <dsp:nvSpPr>
        <dsp:cNvPr id="0" name=""/>
        <dsp:cNvSpPr/>
      </dsp:nvSpPr>
      <dsp:spPr>
        <a:xfrm>
          <a:off x="4144417" y="1049428"/>
          <a:ext cx="1779767" cy="846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sp:txBody>
      <dsp:txXfrm>
        <a:off x="4144417" y="1049428"/>
        <a:ext cx="1779767" cy="846671"/>
      </dsp:txXfrm>
    </dsp:sp>
    <dsp:sp modelId="{652A4FF7-0C67-4513-BF1B-767EF2A720E6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2962443"/>
            <a:gd name="adj4" fmla="val 20714112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738451-F1B5-46E3-B3DA-540A13393A75}">
      <dsp:nvSpPr>
        <dsp:cNvPr id="0" name=""/>
        <dsp:cNvSpPr/>
      </dsp:nvSpPr>
      <dsp:spPr>
        <a:xfrm>
          <a:off x="2648916" y="3643280"/>
          <a:ext cx="1779767" cy="839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sp:txBody>
      <dsp:txXfrm>
        <a:off x="2648916" y="3643280"/>
        <a:ext cx="1779767" cy="839534"/>
      </dsp:txXfrm>
    </dsp:sp>
    <dsp:sp modelId="{3A100A5B-1DAC-4AE6-A545-CDE0EB57303D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11180045"/>
            <a:gd name="adj4" fmla="val 7261132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610CD9-2BFD-413C-B8F8-BD67B9429F98}">
      <dsp:nvSpPr>
        <dsp:cNvPr id="0" name=""/>
        <dsp:cNvSpPr/>
      </dsp:nvSpPr>
      <dsp:spPr>
        <a:xfrm>
          <a:off x="1153415" y="1083617"/>
          <a:ext cx="1779767" cy="778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sp:txBody>
      <dsp:txXfrm>
        <a:off x="1153415" y="1083617"/>
        <a:ext cx="1779767" cy="778292"/>
      </dsp:txXfrm>
    </dsp:sp>
    <dsp:sp modelId="{FBCEE452-A54B-4BDB-B372-FC77BBB6D69E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18133265"/>
            <a:gd name="adj4" fmla="val 13589876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2CB77-CF9A-4906-9556-EB5BE9E5AE4F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5DE32-FB72-4670-B4DB-E24805CBB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94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FA73D-21C8-459F-9C45-A4DB2B2535F1}" type="slidenum">
              <a:rPr lang="en-US"/>
              <a:pPr/>
              <a:t>4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9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FA73D-21C8-459F-9C45-A4DB2B2535F1}" type="slidenum">
              <a:rPr lang="en-US"/>
              <a:pPr/>
              <a:t>5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80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D4BFD-A6B2-42B1-9511-D03267183D4E}" type="slidenum">
              <a:rPr lang="en-GB"/>
              <a:pPr/>
              <a:t>7</a:t>
            </a:fld>
            <a:endParaRPr lang="en-GB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7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26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468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7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17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02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1556792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18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0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Fractions, Decimals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and Percentages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6411" y="5927814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Fraction,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decimal, percentage, equivalent, convert, divide, multiply, place value, recurring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recognise equivalent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fractions, decimals and percentages.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calculate equivalent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fractions, decimals and percentages.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convert recurring decimals to fractions.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4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18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51720" y="25534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Fractions, Decimals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and Percentages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9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0.xml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6" t="22254" r="67037" b="17519"/>
          <a:stretch/>
        </p:blipFill>
        <p:spPr bwMode="auto">
          <a:xfrm>
            <a:off x="2411760" y="1300379"/>
            <a:ext cx="3435928" cy="4405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28184" y="1268760"/>
            <a:ext cx="22322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Match up the trios of equivalent fractions, decimals and percentages.</a:t>
            </a:r>
          </a:p>
        </p:txBody>
      </p:sp>
    </p:spTree>
    <p:extLst>
      <p:ext uri="{BB962C8B-B14F-4D97-AF65-F5344CB8AC3E}">
        <p14:creationId xmlns:p14="http://schemas.microsoft.com/office/powerpoint/2010/main" val="704572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0.2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acc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as a fraction in its simplest form.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=237.137 137…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   0.237 137…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999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=236.9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236.9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999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blipFill>
                <a:blip r:embed="rId2"/>
                <a:stretch>
                  <a:fillRect l="-900" t="-1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4492456-18FF-49CB-9DB9-727922ABCA83}"/>
              </a:ext>
            </a:extLst>
          </p:cNvPr>
          <p:cNvSpPr txBox="1"/>
          <p:nvPr/>
        </p:nvSpPr>
        <p:spPr>
          <a:xfrm>
            <a:off x="6614150" y="2125836"/>
            <a:ext cx="227833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by 1</a:t>
            </a:r>
            <a:r>
              <a:rPr lang="en-GB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three digits are recurring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3341B67-E0BF-435E-BF41-F04FB83F9F57}"/>
              </a:ext>
            </a:extLst>
          </p:cNvPr>
          <p:cNvCxnSpPr>
            <a:cxnSpLocks/>
            <a:stCxn id="3" idx="1"/>
          </p:cNvCxnSpPr>
          <p:nvPr/>
        </p:nvCxnSpPr>
        <p:spPr bwMode="auto">
          <a:xfrm flipH="1">
            <a:off x="5783173" y="2587501"/>
            <a:ext cx="83097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EE5BDAF-7557-4746-BF7C-E765228ED92A}"/>
              </a:ext>
            </a:extLst>
          </p:cNvPr>
          <p:cNvSpPr txBox="1"/>
          <p:nvPr/>
        </p:nvSpPr>
        <p:spPr>
          <a:xfrm>
            <a:off x="5783173" y="3095937"/>
            <a:ext cx="3109307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 one from the other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136D7-D4F8-4C74-A1C0-F84A5638DDE7}"/>
              </a:ext>
            </a:extLst>
          </p:cNvPr>
          <p:cNvSpPr txBox="1"/>
          <p:nvPr/>
        </p:nvSpPr>
        <p:spPr>
          <a:xfrm>
            <a:off x="5783173" y="3522579"/>
            <a:ext cx="1078868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2AB2AA-E921-4D6F-AA7C-2BA5479F2ED8}"/>
              </a:ext>
            </a:extLst>
          </p:cNvPr>
          <p:cNvCxnSpPr/>
          <p:nvPr/>
        </p:nvCxnSpPr>
        <p:spPr bwMode="auto">
          <a:xfrm>
            <a:off x="3131840" y="2852936"/>
            <a:ext cx="259228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/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blipFill>
                <a:blip r:embed="rId3"/>
                <a:stretch>
                  <a:fillRect r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BF659C-4BCA-4053-9979-943B9B2941B2}"/>
                  </a:ext>
                </a:extLst>
              </p:cNvPr>
              <p:cNvSpPr txBox="1"/>
              <p:nvPr/>
            </p:nvSpPr>
            <p:spPr>
              <a:xfrm>
                <a:off x="4518248" y="3280603"/>
                <a:ext cx="1135124" cy="529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2369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9990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BF659C-4BCA-4053-9979-943B9B294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48" y="3280603"/>
                <a:ext cx="1135124" cy="5295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5576E49-8510-464F-9D22-FDED44BEC0F7}"/>
              </a:ext>
            </a:extLst>
          </p:cNvPr>
          <p:cNvSpPr txBox="1"/>
          <p:nvPr/>
        </p:nvSpPr>
        <p:spPr>
          <a:xfrm>
            <a:off x="5783173" y="3945871"/>
            <a:ext cx="1078868" cy="369332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195880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3" grpId="0"/>
      <p:bldP spid="11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23728" y="4293096"/>
            <a:ext cx="67687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b="1" dirty="0">
                <a:cs typeface="Arial" panose="020B0604020202020204" pitchFamily="34" charset="0"/>
                <a:sym typeface="Wingdings" pitchFamily="2" charset="2"/>
              </a:rPr>
              <a:t>Extension: </a:t>
            </a:r>
            <a:r>
              <a:rPr lang="en-US" dirty="0">
                <a:cs typeface="Arial" panose="020B0604020202020204" pitchFamily="34" charset="0"/>
              </a:rPr>
              <a:t>Convert the recurring decimal 2.1363636… to a mixed number. Give your answer in its simplest form.</a:t>
            </a: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35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3808" y="1124744"/>
                <a:ext cx="5256584" cy="2509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Answers</a:t>
                </a:r>
              </a:p>
              <a:p>
                <a:pPr algn="ctr"/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Question 1	Question 2	Question 3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169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999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Question 4	Question 5	Question 6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55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225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1100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1124744"/>
                <a:ext cx="5256584" cy="2509726"/>
              </a:xfrm>
              <a:prstGeom prst="rect">
                <a:avLst/>
              </a:prstGeom>
              <a:blipFill>
                <a:blip r:embed="rId2"/>
                <a:stretch>
                  <a:fillRect l="-348" t="-1217" r="-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3108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23528" y="2420888"/>
                <a:ext cx="4176464" cy="2991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Show me an example of: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 A fraction which terminates when written as a decimal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 A fraction which has a recurring decimal equivalent with two different digits repeating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is the same about/different about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44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333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20888"/>
                <a:ext cx="4176464" cy="2991396"/>
              </a:xfrm>
              <a:prstGeom prst="rect">
                <a:avLst/>
              </a:prstGeom>
              <a:blipFill>
                <a:blip r:embed="rId2"/>
                <a:stretch>
                  <a:fillRect l="-1460" t="-815" b="-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084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23528" y="2406367"/>
                <a:ext cx="4176464" cy="2401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True/Never/Sometimes: Fractions with a denominator which has a factor of 2 terminate when written as a decimal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Convince me that 0.417417417…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139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333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06367"/>
                <a:ext cx="4176464" cy="2401491"/>
              </a:xfrm>
              <a:prstGeom prst="rect">
                <a:avLst/>
              </a:prstGeom>
              <a:blipFill>
                <a:blip r:embed="rId2"/>
                <a:stretch>
                  <a:fillRect l="-1460" t="-12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396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7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0" t="22222" r="66980" b="17659"/>
          <a:stretch/>
        </p:blipFill>
        <p:spPr bwMode="auto">
          <a:xfrm>
            <a:off x="5148064" y="1191411"/>
            <a:ext cx="3454401" cy="439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9792" y="1335426"/>
            <a:ext cx="21902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  <a:p>
            <a:pPr algn="r"/>
            <a:endParaRPr lang="en-GB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need to know these ones off by heart!</a:t>
            </a:r>
          </a:p>
        </p:txBody>
      </p:sp>
    </p:spTree>
    <p:extLst>
      <p:ext uri="{BB962C8B-B14F-4D97-AF65-F5344CB8AC3E}">
        <p14:creationId xmlns:p14="http://schemas.microsoft.com/office/powerpoint/2010/main" val="301369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FF0AA6-CAF6-41E2-A962-7AF07E0992AE}"/>
              </a:ext>
            </a:extLst>
          </p:cNvPr>
          <p:cNvGrpSpPr/>
          <p:nvPr/>
        </p:nvGrpSpPr>
        <p:grpSpPr>
          <a:xfrm>
            <a:off x="1033200" y="1484784"/>
            <a:ext cx="7077600" cy="4932802"/>
            <a:chOff x="683568" y="1376518"/>
            <a:chExt cx="5951001" cy="4147608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" name="Diagram 21">
                  <a:extLst>
                    <a:ext uri="{FF2B5EF4-FFF2-40B4-BE49-F238E27FC236}">
                      <a16:creationId xmlns:a16="http://schemas.microsoft.com/office/drawing/2014/main" id="{1A02ABA6-C885-4631-A17D-3CFB6570C951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835288024"/>
                    </p:ext>
                  </p:extLst>
                </p:nvPr>
              </p:nvGraphicFramePr>
              <p:xfrm>
                <a:off x="683568" y="1556792"/>
                <a:ext cx="5951001" cy="3967334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</mc:Choice>
          <mc:Fallback xmlns="">
            <p:graphicFrame>
              <p:nvGraphicFramePr>
                <p:cNvPr id="22" name="Diagram 21">
                  <a:extLst>
                    <a:ext uri="{FF2B5EF4-FFF2-40B4-BE49-F238E27FC236}">
                      <a16:creationId xmlns:a16="http://schemas.microsoft.com/office/drawing/2014/main" id="{1A02ABA6-C885-4631-A17D-3CFB6570C951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835288024"/>
                    </p:ext>
                  </p:extLst>
                </p:nvPr>
              </p:nvGraphicFramePr>
              <p:xfrm>
                <a:off x="683568" y="1556792"/>
                <a:ext cx="5951001" cy="3967334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7" r:lo="rId8" r:qs="rId9" r:cs="rId10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1E6FD6-8D4C-42F8-A327-D74E56D077F8}"/>
                    </a:ext>
                  </a:extLst>
                </p:cNvPr>
                <p:cNvSpPr txBox="1"/>
                <p:nvPr/>
              </p:nvSpPr>
              <p:spPr>
                <a:xfrm>
                  <a:off x="2739090" y="1376518"/>
                  <a:ext cx="1839955" cy="360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and simplify</a:t>
                  </a: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1E6FD6-8D4C-42F8-A327-D74E56D077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9090" y="1376518"/>
                  <a:ext cx="1839955" cy="360547"/>
                </a:xfrm>
                <a:prstGeom prst="rect">
                  <a:avLst/>
                </a:prstGeom>
                <a:blipFill>
                  <a:blip r:embed="rId11"/>
                  <a:stretch>
                    <a:fillRect b="-22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9FDCB0-99D1-4346-B4C9-A24522A8F383}"/>
                </a:ext>
              </a:extLst>
            </p:cNvPr>
            <p:cNvSpPr txBox="1"/>
            <p:nvPr/>
          </p:nvSpPr>
          <p:spPr>
            <a:xfrm>
              <a:off x="5061798" y="4093420"/>
              <a:ext cx="1054428" cy="270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Divide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CD24F94-6208-491B-850F-3506C478ECF7}"/>
                    </a:ext>
                  </a:extLst>
                </p:cNvPr>
                <p:cNvSpPr txBox="1"/>
                <p:nvPr/>
              </p:nvSpPr>
              <p:spPr>
                <a:xfrm>
                  <a:off x="1359867" y="4093420"/>
                  <a:ext cx="1054428" cy="2704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a14:m>
                  <a:r>
                    <a:rPr lang="en-GB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100</a:t>
                  </a: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CD24F94-6208-491B-850F-3506C478EC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9867" y="4093420"/>
                  <a:ext cx="1054428" cy="270410"/>
                </a:xfrm>
                <a:prstGeom prst="rect">
                  <a:avLst/>
                </a:prstGeom>
                <a:blipFill>
                  <a:blip r:embed="rId12"/>
                  <a:stretch>
                    <a:fillRect t="-11538" b="-4615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08DE07-AA9B-43BC-9E68-29913167380D}"/>
                  </a:ext>
                </a:extLst>
              </p:cNvPr>
              <p:cNvSpPr txBox="1"/>
              <p:nvPr/>
            </p:nvSpPr>
            <p:spPr>
              <a:xfrm>
                <a:off x="6732240" y="2743427"/>
                <a:ext cx="477767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08DE07-AA9B-43BC-9E68-299131673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743427"/>
                <a:ext cx="477767" cy="6127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4FFB7DA-D338-4A8A-B329-A06A5A4554C6}"/>
                  </a:ext>
                </a:extLst>
              </p:cNvPr>
              <p:cNvSpPr txBox="1"/>
              <p:nvPr/>
            </p:nvSpPr>
            <p:spPr>
              <a:xfrm>
                <a:off x="7092280" y="5224819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4FFB7DA-D338-4A8A-B329-A06A5A455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5224819"/>
                <a:ext cx="100811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118C69D-9486-4944-B30F-7F1EF87D2393}"/>
                  </a:ext>
                </a:extLst>
              </p:cNvPr>
              <p:cNvSpPr txBox="1"/>
              <p:nvPr/>
            </p:nvSpPr>
            <p:spPr>
              <a:xfrm>
                <a:off x="4067943" y="5949280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118C69D-9486-4944-B30F-7F1EF87D2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3" y="5949280"/>
                <a:ext cx="100811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DDE065-C8D7-46FD-9245-D8ABC931ED07}"/>
                  </a:ext>
                </a:extLst>
              </p:cNvPr>
              <p:cNvSpPr txBox="1"/>
              <p:nvPr/>
            </p:nvSpPr>
            <p:spPr>
              <a:xfrm>
                <a:off x="1187624" y="5187053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DDE065-C8D7-46FD-9245-D8ABC931E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87053"/>
                <a:ext cx="136815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4D34A50-9B17-4B45-AB11-AB2BDEE04E69}"/>
                  </a:ext>
                </a:extLst>
              </p:cNvPr>
              <p:cNvSpPr txBox="1"/>
              <p:nvPr/>
            </p:nvSpPr>
            <p:spPr>
              <a:xfrm>
                <a:off x="1115616" y="2865159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4D34A50-9B17-4B45-AB11-AB2BDEE04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865159"/>
                <a:ext cx="100811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131664-608B-4894-AE13-2FE8F841F720}"/>
                  </a:ext>
                </a:extLst>
              </p:cNvPr>
              <p:cNvSpPr txBox="1"/>
              <p:nvPr/>
            </p:nvSpPr>
            <p:spPr>
              <a:xfrm>
                <a:off x="5251172" y="1222653"/>
                <a:ext cx="1008112" cy="609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131664-608B-4894-AE13-2FE8F841F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172" y="1222653"/>
                <a:ext cx="1008112" cy="60991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39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4997" name="Group 5"/>
              <p:cNvGraphicFramePr>
                <a:graphicFrameLocks noGrp="1"/>
              </p:cNvGraphicFramePr>
              <p:nvPr>
                <p:ph type="tbl" idx="4294967295"/>
                <p:extLst>
                  <p:ext uri="{D42A27DB-BD31-4B8C-83A1-F6EECF244321}">
                    <p14:modId xmlns:p14="http://schemas.microsoft.com/office/powerpoint/2010/main" val="2222216680"/>
                  </p:ext>
                </p:extLst>
              </p:nvPr>
            </p:nvGraphicFramePr>
            <p:xfrm>
              <a:off x="449263" y="1593120"/>
              <a:ext cx="8229600" cy="5076240"/>
            </p:xfrm>
            <a:graphic>
              <a:graphicData uri="http://schemas.openxmlformats.org/drawingml/2006/table">
                <a:tbl>
                  <a:tblPr/>
                  <a:tblGrid>
                    <a:gridCol w="2743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6988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Fractions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31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0.38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35%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25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90%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0.125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49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4997" name="Group 5"/>
              <p:cNvGraphicFramePr>
                <a:graphicFrameLocks noGrp="1"/>
              </p:cNvGraphicFramePr>
              <p:nvPr>
                <p:ph type="tbl" idx="4294967295"/>
                <p:extLst>
                  <p:ext uri="{D42A27DB-BD31-4B8C-83A1-F6EECF244321}">
                    <p14:modId xmlns:p14="http://schemas.microsoft.com/office/powerpoint/2010/main" val="2222216680"/>
                  </p:ext>
                </p:extLst>
              </p:nvPr>
            </p:nvGraphicFramePr>
            <p:xfrm>
              <a:off x="449263" y="1593120"/>
              <a:ext cx="8229600" cy="5076240"/>
            </p:xfrm>
            <a:graphic>
              <a:graphicData uri="http://schemas.openxmlformats.org/drawingml/2006/table">
                <a:tbl>
                  <a:tblPr/>
                  <a:tblGrid>
                    <a:gridCol w="2743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Fractions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89610" r="-201333" b="-9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189610" r="-100887" b="-8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289610" r="-1111" b="-7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389610" r="-100887" b="-6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489610" r="-201333" b="-5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597368" r="-1111" b="-4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688312" r="-201333" b="-3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788312" r="-100887" b="-2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888312" r="-201333" b="-1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988312" r="-201333" b="-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B80D791-B61D-4545-8388-FD41BE4883AE}"/>
              </a:ext>
            </a:extLst>
          </p:cNvPr>
          <p:cNvSpPr txBox="1"/>
          <p:nvPr/>
        </p:nvSpPr>
        <p:spPr>
          <a:xfrm>
            <a:off x="179512" y="1124744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Copy and complete the table:</a:t>
            </a:r>
          </a:p>
        </p:txBody>
      </p:sp>
    </p:spTree>
    <p:extLst>
      <p:ext uri="{BB962C8B-B14F-4D97-AF65-F5344CB8AC3E}">
        <p14:creationId xmlns:p14="http://schemas.microsoft.com/office/powerpoint/2010/main" val="99881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4997" name="Group 5"/>
              <p:cNvGraphicFramePr>
                <a:graphicFrameLocks noGrp="1"/>
              </p:cNvGraphicFramePr>
              <p:nvPr>
                <p:ph type="tbl" idx="4294967295"/>
              </p:nvPr>
            </p:nvGraphicFramePr>
            <p:xfrm>
              <a:off x="449263" y="1593120"/>
              <a:ext cx="8229600" cy="5076240"/>
            </p:xfrm>
            <a:graphic>
              <a:graphicData uri="http://schemas.openxmlformats.org/drawingml/2006/table">
                <a:tbl>
                  <a:tblPr/>
                  <a:tblGrid>
                    <a:gridCol w="2743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6988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Fractions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31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𝟑𝟏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𝟑𝟏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𝟏𝟗</m:t>
                                  </m:r>
                                </m:num>
                                <m:den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0.38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𝟑𝟖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𝟕</m:t>
                                  </m:r>
                                </m:num>
                                <m:den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𝟑𝟓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35%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25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𝟔𝟖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𝟔𝟖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𝟏𝟎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𝟗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90%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𝟑𝟐𝟓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𝟑𝟐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𝟓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𝟖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0.125</m:t>
                                </m:r>
                              </m:oMath>
                            </m:oMathPara>
                          </a14:m>
                          <a:endParaRPr kumimoji="0" lang="en-US" sz="16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𝟏𝟐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𝟓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49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𝟖𝟏</m:t>
                                </m:r>
                                <m:acc>
                                  <m:accPr>
                                    <m:chr m:val="̇"/>
                                    <m:ctrlPr>
                                      <a:rPr kumimoji="0" lang="en-GB" sz="16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en-GB" sz="16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𝟔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600" b="1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𝟖𝟏</m:t>
                              </m:r>
                              <m:r>
                                <a:rPr kumimoji="0" lang="en-GB" sz="1600" b="1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acc>
                                <m:accPr>
                                  <m:chr m:val="̇"/>
                                  <m:ctrlP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acc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GB" sz="16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16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kumimoji="0" lang="en-GB" sz="16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.</m:t>
                                </m:r>
                                <m:acc>
                                  <m:accPr>
                                    <m:chr m:val="̇"/>
                                    <m:ctrlPr>
                                      <a:rPr kumimoji="0" lang="en-GB" sz="16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en-GB" sz="16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𝟔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en-US" sz="16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600" b="1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𝟔𝟔</m:t>
                              </m:r>
                              <m:r>
                                <a:rPr kumimoji="0" lang="en-GB" sz="1600" b="1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acc>
                                <m:accPr>
                                  <m:chr m:val="̇"/>
                                  <m:ctrlP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GB" sz="1600" b="1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acc>
                            </m:oMath>
                          </a14:m>
                          <a:r>
                            <a:rPr kumimoji="0" lang="en-US" sz="16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4997" name="Group 5"/>
              <p:cNvGraphicFramePr>
                <a:graphicFrameLocks noGrp="1"/>
              </p:cNvGraphicFramePr>
              <p:nvPr>
                <p:ph type="tbl" idx="4294967295"/>
              </p:nvPr>
            </p:nvGraphicFramePr>
            <p:xfrm>
              <a:off x="449263" y="1593120"/>
              <a:ext cx="8229600" cy="5076240"/>
            </p:xfrm>
            <a:graphic>
              <a:graphicData uri="http://schemas.openxmlformats.org/drawingml/2006/table">
                <a:tbl>
                  <a:tblPr/>
                  <a:tblGrid>
                    <a:gridCol w="2743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Fractions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GB" sz="20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Percentages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89610" r="-201333" b="-9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89610" r="-100887" b="-9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89610" r="-1111" b="-9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189610" r="-201333" b="-8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189610" r="-100887" b="-8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189610" r="-1111" b="-8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289610" r="-201333" b="-7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289610" r="-100887" b="-7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289610" r="-1111" b="-7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389610" r="-201333" b="-6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389610" r="-100887" b="-6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389610" r="-1111" b="-6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489610" r="-201333" b="-5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489610" r="-100887" b="-5038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489610" r="-1111" b="-5038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597368" r="-201333" b="-4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597368" r="-100887" b="-4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597368" r="-1111" b="-4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688312" r="-201333" b="-3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688312" r="-100887" b="-3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688312" r="-1111" b="-30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788312" r="-201333" b="-2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788312" r="-100887" b="-2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788312" r="-1111" b="-20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888312" r="-201333" b="-1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888312" r="-100887" b="-10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888312" r="-1111" b="-10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444" t="-988312" r="-201333" b="-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100222" t="-988312" r="-100887" b="-5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3"/>
                          <a:stretch>
                            <a:fillRect l="-200667" t="-988312" r="-1111" b="-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B80D791-B61D-4545-8388-FD41BE4883AE}"/>
              </a:ext>
            </a:extLst>
          </p:cNvPr>
          <p:cNvSpPr txBox="1"/>
          <p:nvPr/>
        </p:nvSpPr>
        <p:spPr>
          <a:xfrm>
            <a:off x="179512" y="1124744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1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1124744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Convert these fractions to decimals:</a:t>
            </a: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(You can use your calculator for these!)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25116" y="2632767"/>
                <a:ext cx="1332148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16" y="2632767"/>
                <a:ext cx="1332148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393566" y="2632768"/>
                <a:ext cx="1332148" cy="668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566" y="2632768"/>
                <a:ext cx="1332148" cy="6689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905926" y="2611547"/>
                <a:ext cx="1332148" cy="67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926" y="2611547"/>
                <a:ext cx="1332148" cy="674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436096" y="2632770"/>
                <a:ext cx="1332148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632770"/>
                <a:ext cx="1332148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912322" y="2632769"/>
                <a:ext cx="1332148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𝟐𝟗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322" y="2632769"/>
                <a:ext cx="1332148" cy="670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491190" y="3573016"/>
            <a:ext cx="0" cy="7747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552" y="4347782"/>
            <a:ext cx="22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0.3333333…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93203" y="3573016"/>
            <a:ext cx="0" cy="148415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1565" y="5057170"/>
            <a:ext cx="22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0.2857143…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87534" y="3573016"/>
            <a:ext cx="0" cy="7747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35896" y="4347782"/>
            <a:ext cx="22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0.3571429…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111059" y="3501008"/>
            <a:ext cx="0" cy="15561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59421" y="5057170"/>
            <a:ext cx="22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0.2222222…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611870" y="3504323"/>
            <a:ext cx="0" cy="7747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60232" y="4279089"/>
            <a:ext cx="22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0.2068966…</a:t>
            </a:r>
          </a:p>
        </p:txBody>
      </p:sp>
    </p:spTree>
    <p:extLst>
      <p:ext uri="{BB962C8B-B14F-4D97-AF65-F5344CB8AC3E}">
        <p14:creationId xmlns:p14="http://schemas.microsoft.com/office/powerpoint/2010/main" val="227290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1" grpId="0"/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07B9E2-EEFB-41A9-A997-B43465C9C91B}"/>
                  </a:ext>
                </a:extLst>
              </p:cNvPr>
              <p:cNvSpPr txBox="1"/>
              <p:nvPr/>
            </p:nvSpPr>
            <p:spPr>
              <a:xfrm>
                <a:off x="251520" y="1124744"/>
                <a:ext cx="8640960" cy="4052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Recurring Decimals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Convert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 a decimal using your calculator.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calculator displays this as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acc>
                    <m:acc>
                      <m:accPr>
                        <m:chr m:val="̇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acc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dots above the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tell us that the digits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repeat infinitely. This is an example of a recurring decimal.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Examples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r>
                  <a:rPr lang="en-GB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acc>
                      <m:accPr>
                        <m:chr m:val="̇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GB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22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acc>
                      <m:accPr>
                        <m:chr m:val="̇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acc>
                    <m:acc>
                      <m:accPr>
                        <m:chr m:val="̇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acc>
                      <m:accPr>
                        <m:chr m:val="̇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acc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8571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acc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07B9E2-EEFB-41A9-A997-B43465C9C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4052713"/>
              </a:xfrm>
              <a:prstGeom prst="rect">
                <a:avLst/>
              </a:prstGeom>
              <a:blipFill>
                <a:blip r:embed="rId3"/>
                <a:stretch>
                  <a:fillRect l="-705" t="-7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240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as a fraction in its simplest form.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=8.888 888…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=0.888 888…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blipFill>
                <a:blip r:embed="rId2"/>
                <a:stretch>
                  <a:fillRect l="-900" t="-1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4492456-18FF-49CB-9DB9-727922ABCA83}"/>
              </a:ext>
            </a:extLst>
          </p:cNvPr>
          <p:cNvSpPr txBox="1"/>
          <p:nvPr/>
        </p:nvSpPr>
        <p:spPr>
          <a:xfrm>
            <a:off x="6484349" y="2125836"/>
            <a:ext cx="227833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by 1</a:t>
            </a:r>
            <a:r>
              <a:rPr lang="en-GB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one digit is recurring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3341B67-E0BF-435E-BF41-F04FB83F9F57}"/>
              </a:ext>
            </a:extLst>
          </p:cNvPr>
          <p:cNvCxnSpPr>
            <a:cxnSpLocks/>
            <a:stCxn id="3" idx="1"/>
          </p:cNvCxnSpPr>
          <p:nvPr/>
        </p:nvCxnSpPr>
        <p:spPr bwMode="auto">
          <a:xfrm flipH="1">
            <a:off x="5653372" y="2587501"/>
            <a:ext cx="83097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EE5BDAF-7557-4746-BF7C-E765228ED92A}"/>
              </a:ext>
            </a:extLst>
          </p:cNvPr>
          <p:cNvSpPr txBox="1"/>
          <p:nvPr/>
        </p:nvSpPr>
        <p:spPr>
          <a:xfrm>
            <a:off x="5653372" y="3095937"/>
            <a:ext cx="3109307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 one from the other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136D7-D4F8-4C74-A1C0-F84A5638DDE7}"/>
              </a:ext>
            </a:extLst>
          </p:cNvPr>
          <p:cNvSpPr txBox="1"/>
          <p:nvPr/>
        </p:nvSpPr>
        <p:spPr>
          <a:xfrm>
            <a:off x="5653372" y="3522579"/>
            <a:ext cx="8501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2AB2AA-E921-4D6F-AA7C-2BA5479F2ED8}"/>
              </a:ext>
            </a:extLst>
          </p:cNvPr>
          <p:cNvCxnSpPr/>
          <p:nvPr/>
        </p:nvCxnSpPr>
        <p:spPr bwMode="auto">
          <a:xfrm>
            <a:off x="3131840" y="2852936"/>
            <a:ext cx="216024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/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blipFill>
                <a:blip r:embed="rId3"/>
                <a:stretch>
                  <a:fillRect r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C6E7F43-C2B4-4CB7-9BC0-4DD3516EA031}"/>
              </a:ext>
            </a:extLst>
          </p:cNvPr>
          <p:cNvSpPr txBox="1"/>
          <p:nvPr/>
        </p:nvSpPr>
        <p:spPr>
          <a:xfrm>
            <a:off x="5653372" y="3945871"/>
            <a:ext cx="1078868" cy="369332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39473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acc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as a fraction in its simplest form.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=36.363 636…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0.363 636…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99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99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5EAAC5-E815-4A8A-8BCE-7EAF1929B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721001"/>
              </a:xfrm>
              <a:prstGeom prst="rect">
                <a:avLst/>
              </a:prstGeom>
              <a:blipFill>
                <a:blip r:embed="rId2"/>
                <a:stretch>
                  <a:fillRect l="-900" t="-1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4492456-18FF-49CB-9DB9-727922ABCA83}"/>
              </a:ext>
            </a:extLst>
          </p:cNvPr>
          <p:cNvSpPr txBox="1"/>
          <p:nvPr/>
        </p:nvSpPr>
        <p:spPr>
          <a:xfrm>
            <a:off x="6484349" y="2125836"/>
            <a:ext cx="227833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by 1</a:t>
            </a:r>
            <a:r>
              <a:rPr lang="en-GB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two digits are recurring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3341B67-E0BF-435E-BF41-F04FB83F9F57}"/>
              </a:ext>
            </a:extLst>
          </p:cNvPr>
          <p:cNvCxnSpPr>
            <a:cxnSpLocks/>
            <a:stCxn id="3" idx="1"/>
          </p:cNvCxnSpPr>
          <p:nvPr/>
        </p:nvCxnSpPr>
        <p:spPr bwMode="auto">
          <a:xfrm flipH="1">
            <a:off x="5653372" y="2587501"/>
            <a:ext cx="83097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EE5BDAF-7557-4746-BF7C-E765228ED92A}"/>
              </a:ext>
            </a:extLst>
          </p:cNvPr>
          <p:cNvSpPr txBox="1"/>
          <p:nvPr/>
        </p:nvSpPr>
        <p:spPr>
          <a:xfrm>
            <a:off x="5653372" y="3095937"/>
            <a:ext cx="3109307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Subtract one from the other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136D7-D4F8-4C74-A1C0-F84A5638DDE7}"/>
              </a:ext>
            </a:extLst>
          </p:cNvPr>
          <p:cNvSpPr txBox="1"/>
          <p:nvPr/>
        </p:nvSpPr>
        <p:spPr>
          <a:xfrm>
            <a:off x="5653372" y="3522579"/>
            <a:ext cx="1078868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2AB2AA-E921-4D6F-AA7C-2BA5479F2ED8}"/>
              </a:ext>
            </a:extLst>
          </p:cNvPr>
          <p:cNvCxnSpPr/>
          <p:nvPr/>
        </p:nvCxnSpPr>
        <p:spPr bwMode="auto">
          <a:xfrm>
            <a:off x="3131840" y="2852936"/>
            <a:ext cx="216024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/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E6ABAF-F889-464C-920E-F669D38E6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375975"/>
                <a:ext cx="288032" cy="400110"/>
              </a:xfrm>
              <a:prstGeom prst="rect">
                <a:avLst/>
              </a:prstGeom>
              <a:blipFill>
                <a:blip r:embed="rId3"/>
                <a:stretch>
                  <a:fillRect r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BF659C-4BCA-4053-9979-943B9B2941B2}"/>
                  </a:ext>
                </a:extLst>
              </p:cNvPr>
              <p:cNvSpPr txBox="1"/>
              <p:nvPr/>
            </p:nvSpPr>
            <p:spPr>
              <a:xfrm>
                <a:off x="4283968" y="3280603"/>
                <a:ext cx="773832" cy="5292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BF659C-4BCA-4053-9979-943B9B294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80603"/>
                <a:ext cx="773832" cy="529247"/>
              </a:xfrm>
              <a:prstGeom prst="rect">
                <a:avLst/>
              </a:prstGeom>
              <a:blipFill>
                <a:blip r:embed="rId4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5576E49-8510-464F-9D22-FDED44BEC0F7}"/>
              </a:ext>
            </a:extLst>
          </p:cNvPr>
          <p:cNvSpPr txBox="1"/>
          <p:nvPr/>
        </p:nvSpPr>
        <p:spPr>
          <a:xfrm>
            <a:off x="5653372" y="3945871"/>
            <a:ext cx="1078868" cy="369332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75719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3" grpId="0"/>
      <p:bldP spid="11" grpId="0"/>
      <p:bldP spid="8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bearings TDS</Template>
  <TotalTime>149</TotalTime>
  <Words>540</Words>
  <Application>Microsoft Office PowerPoint</Application>
  <PresentationFormat>On-screen Show (4:3)</PresentationFormat>
  <Paragraphs>151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12</cp:revision>
  <dcterms:created xsi:type="dcterms:W3CDTF">2014-04-28T14:16:44Z</dcterms:created>
  <dcterms:modified xsi:type="dcterms:W3CDTF">2020-08-18T10:52:23Z</dcterms:modified>
</cp:coreProperties>
</file>