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notesMasterIdLst>
    <p:notesMasterId r:id="rId11"/>
  </p:notesMasterIdLst>
  <p:sldIdLst>
    <p:sldId id="258" r:id="rId3"/>
    <p:sldId id="260" r:id="rId4"/>
    <p:sldId id="269" r:id="rId5"/>
    <p:sldId id="270" r:id="rId6"/>
    <p:sldId id="268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E77A321-7448-4496-B900-BB90D62B76C4}" v="133" dt="2020-08-20T19:05:14.89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45" y="7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le" userId="e2554c37-e717-43a0-ba79-1183ca921ccd" providerId="ADAL" clId="{6E77A321-7448-4496-B900-BB90D62B76C4}"/>
    <pc:docChg chg="custSel addSld delSld modSld modMainMaster">
      <pc:chgData name="Danielle" userId="e2554c37-e717-43a0-ba79-1183ca921ccd" providerId="ADAL" clId="{6E77A321-7448-4496-B900-BB90D62B76C4}" dt="2020-08-20T19:05:17.587" v="370" actId="47"/>
      <pc:docMkLst>
        <pc:docMk/>
      </pc:docMkLst>
      <pc:sldChg chg="addSp modSp modAnim">
        <pc:chgData name="Danielle" userId="e2554c37-e717-43a0-ba79-1183ca921ccd" providerId="ADAL" clId="{6E77A321-7448-4496-B900-BB90D62B76C4}" dt="2020-08-20T19:05:14.895" v="369"/>
        <pc:sldMkLst>
          <pc:docMk/>
          <pc:sldMk cId="812017497" sldId="258"/>
        </pc:sldMkLst>
        <pc:spChg chg="mod">
          <ac:chgData name="Danielle" userId="e2554c37-e717-43a0-ba79-1183ca921ccd" providerId="ADAL" clId="{6E77A321-7448-4496-B900-BB90D62B76C4}" dt="2020-08-20T06:19:40.957" v="14" actId="255"/>
          <ac:spMkLst>
            <pc:docMk/>
            <pc:sldMk cId="812017497" sldId="258"/>
            <ac:spMk id="2" creationId="{00000000-0000-0000-0000-000000000000}"/>
          </ac:spMkLst>
        </pc:spChg>
        <pc:spChg chg="mod">
          <ac:chgData name="Danielle" userId="e2554c37-e717-43a0-ba79-1183ca921ccd" providerId="ADAL" clId="{6E77A321-7448-4496-B900-BB90D62B76C4}" dt="2020-08-20T06:19:40.957" v="14" actId="255"/>
          <ac:spMkLst>
            <pc:docMk/>
            <pc:sldMk cId="812017497" sldId="258"/>
            <ac:spMk id="4" creationId="{00000000-0000-0000-0000-000000000000}"/>
          </ac:spMkLst>
        </pc:spChg>
        <pc:spChg chg="mod">
          <ac:chgData name="Danielle" userId="e2554c37-e717-43a0-ba79-1183ca921ccd" providerId="ADAL" clId="{6E77A321-7448-4496-B900-BB90D62B76C4}" dt="2020-08-20T06:19:40.957" v="14" actId="255"/>
          <ac:spMkLst>
            <pc:docMk/>
            <pc:sldMk cId="812017497" sldId="258"/>
            <ac:spMk id="6" creationId="{00000000-0000-0000-0000-000000000000}"/>
          </ac:spMkLst>
        </pc:spChg>
        <pc:spChg chg="mod">
          <ac:chgData name="Danielle" userId="e2554c37-e717-43a0-ba79-1183ca921ccd" providerId="ADAL" clId="{6E77A321-7448-4496-B900-BB90D62B76C4}" dt="2020-08-20T06:19:40.957" v="14" actId="255"/>
          <ac:spMkLst>
            <pc:docMk/>
            <pc:sldMk cId="812017497" sldId="258"/>
            <ac:spMk id="9" creationId="{00000000-0000-0000-0000-000000000000}"/>
          </ac:spMkLst>
        </pc:spChg>
        <pc:spChg chg="mod">
          <ac:chgData name="Danielle" userId="e2554c37-e717-43a0-ba79-1183ca921ccd" providerId="ADAL" clId="{6E77A321-7448-4496-B900-BB90D62B76C4}" dt="2020-08-20T06:19:40.957" v="14" actId="255"/>
          <ac:spMkLst>
            <pc:docMk/>
            <pc:sldMk cId="812017497" sldId="258"/>
            <ac:spMk id="10" creationId="{00000000-0000-0000-0000-000000000000}"/>
          </ac:spMkLst>
        </pc:spChg>
        <pc:spChg chg="mod">
          <ac:chgData name="Danielle" userId="e2554c37-e717-43a0-ba79-1183ca921ccd" providerId="ADAL" clId="{6E77A321-7448-4496-B900-BB90D62B76C4}" dt="2020-08-20T06:19:40.957" v="14" actId="255"/>
          <ac:spMkLst>
            <pc:docMk/>
            <pc:sldMk cId="812017497" sldId="258"/>
            <ac:spMk id="11" creationId="{00000000-0000-0000-0000-000000000000}"/>
          </ac:spMkLst>
        </pc:spChg>
        <pc:spChg chg="mod">
          <ac:chgData name="Danielle" userId="e2554c37-e717-43a0-ba79-1183ca921ccd" providerId="ADAL" clId="{6E77A321-7448-4496-B900-BB90D62B76C4}" dt="2020-08-20T06:19:40.957" v="14" actId="255"/>
          <ac:spMkLst>
            <pc:docMk/>
            <pc:sldMk cId="812017497" sldId="258"/>
            <ac:spMk id="12" creationId="{00000000-0000-0000-0000-000000000000}"/>
          </ac:spMkLst>
        </pc:spChg>
        <pc:spChg chg="mod">
          <ac:chgData name="Danielle" userId="e2554c37-e717-43a0-ba79-1183ca921ccd" providerId="ADAL" clId="{6E77A321-7448-4496-B900-BB90D62B76C4}" dt="2020-08-20T06:19:40.957" v="14" actId="255"/>
          <ac:spMkLst>
            <pc:docMk/>
            <pc:sldMk cId="812017497" sldId="258"/>
            <ac:spMk id="13" creationId="{00000000-0000-0000-0000-000000000000}"/>
          </ac:spMkLst>
        </pc:spChg>
        <pc:spChg chg="mod">
          <ac:chgData name="Danielle" userId="e2554c37-e717-43a0-ba79-1183ca921ccd" providerId="ADAL" clId="{6E77A321-7448-4496-B900-BB90D62B76C4}" dt="2020-08-20T06:19:40.957" v="14" actId="255"/>
          <ac:spMkLst>
            <pc:docMk/>
            <pc:sldMk cId="812017497" sldId="258"/>
            <ac:spMk id="14" creationId="{00000000-0000-0000-0000-000000000000}"/>
          </ac:spMkLst>
        </pc:spChg>
        <pc:spChg chg="mod">
          <ac:chgData name="Danielle" userId="e2554c37-e717-43a0-ba79-1183ca921ccd" providerId="ADAL" clId="{6E77A321-7448-4496-B900-BB90D62B76C4}" dt="2020-08-20T06:19:40.957" v="14" actId="255"/>
          <ac:spMkLst>
            <pc:docMk/>
            <pc:sldMk cId="812017497" sldId="258"/>
            <ac:spMk id="15" creationId="{00000000-0000-0000-0000-000000000000}"/>
          </ac:spMkLst>
        </pc:spChg>
        <pc:spChg chg="mod">
          <ac:chgData name="Danielle" userId="e2554c37-e717-43a0-ba79-1183ca921ccd" providerId="ADAL" clId="{6E77A321-7448-4496-B900-BB90D62B76C4}" dt="2020-08-20T06:19:40.957" v="14" actId="255"/>
          <ac:spMkLst>
            <pc:docMk/>
            <pc:sldMk cId="812017497" sldId="258"/>
            <ac:spMk id="16" creationId="{00000000-0000-0000-0000-000000000000}"/>
          </ac:spMkLst>
        </pc:spChg>
        <pc:spChg chg="mod">
          <ac:chgData name="Danielle" userId="e2554c37-e717-43a0-ba79-1183ca921ccd" providerId="ADAL" clId="{6E77A321-7448-4496-B900-BB90D62B76C4}" dt="2020-08-20T06:19:40.957" v="14" actId="255"/>
          <ac:spMkLst>
            <pc:docMk/>
            <pc:sldMk cId="812017497" sldId="258"/>
            <ac:spMk id="17" creationId="{00000000-0000-0000-0000-000000000000}"/>
          </ac:spMkLst>
        </pc:spChg>
        <pc:spChg chg="mod">
          <ac:chgData name="Danielle" userId="e2554c37-e717-43a0-ba79-1183ca921ccd" providerId="ADAL" clId="{6E77A321-7448-4496-B900-BB90D62B76C4}" dt="2020-08-20T06:19:40.957" v="14" actId="255"/>
          <ac:spMkLst>
            <pc:docMk/>
            <pc:sldMk cId="812017497" sldId="258"/>
            <ac:spMk id="19" creationId="{00000000-0000-0000-0000-000000000000}"/>
          </ac:spMkLst>
        </pc:spChg>
        <pc:spChg chg="mod">
          <ac:chgData name="Danielle" userId="e2554c37-e717-43a0-ba79-1183ca921ccd" providerId="ADAL" clId="{6E77A321-7448-4496-B900-BB90D62B76C4}" dt="2020-08-20T06:19:40.957" v="14" actId="255"/>
          <ac:spMkLst>
            <pc:docMk/>
            <pc:sldMk cId="812017497" sldId="258"/>
            <ac:spMk id="20" creationId="{00000000-0000-0000-0000-000000000000}"/>
          </ac:spMkLst>
        </pc:spChg>
        <pc:spChg chg="mod">
          <ac:chgData name="Danielle" userId="e2554c37-e717-43a0-ba79-1183ca921ccd" providerId="ADAL" clId="{6E77A321-7448-4496-B900-BB90D62B76C4}" dt="2020-08-20T06:19:40.957" v="14" actId="255"/>
          <ac:spMkLst>
            <pc:docMk/>
            <pc:sldMk cId="812017497" sldId="258"/>
            <ac:spMk id="21" creationId="{00000000-0000-0000-0000-000000000000}"/>
          </ac:spMkLst>
        </pc:spChg>
        <pc:spChg chg="mod">
          <ac:chgData name="Danielle" userId="e2554c37-e717-43a0-ba79-1183ca921ccd" providerId="ADAL" clId="{6E77A321-7448-4496-B900-BB90D62B76C4}" dt="2020-08-20T06:19:40.957" v="14" actId="255"/>
          <ac:spMkLst>
            <pc:docMk/>
            <pc:sldMk cId="812017497" sldId="258"/>
            <ac:spMk id="22" creationId="{00000000-0000-0000-0000-000000000000}"/>
          </ac:spMkLst>
        </pc:spChg>
        <pc:spChg chg="add mod">
          <ac:chgData name="Danielle" userId="e2554c37-e717-43a0-ba79-1183ca921ccd" providerId="ADAL" clId="{6E77A321-7448-4496-B900-BB90D62B76C4}" dt="2020-08-20T19:05:14.895" v="369"/>
          <ac:spMkLst>
            <pc:docMk/>
            <pc:sldMk cId="812017497" sldId="258"/>
            <ac:spMk id="24" creationId="{F0E866FA-1A44-46F8-8BD7-E30DBE10CC0F}"/>
          </ac:spMkLst>
        </pc:spChg>
        <pc:spChg chg="mod">
          <ac:chgData name="Danielle" userId="e2554c37-e717-43a0-ba79-1183ca921ccd" providerId="ADAL" clId="{6E77A321-7448-4496-B900-BB90D62B76C4}" dt="2020-08-20T06:19:52.265" v="16" actId="14100"/>
          <ac:spMkLst>
            <pc:docMk/>
            <pc:sldMk cId="812017497" sldId="258"/>
            <ac:spMk id="28674" creationId="{00000000-0000-0000-0000-000000000000}"/>
          </ac:spMkLst>
        </pc:spChg>
        <pc:cxnChg chg="mod">
          <ac:chgData name="Danielle" userId="e2554c37-e717-43a0-ba79-1183ca921ccd" providerId="ADAL" clId="{6E77A321-7448-4496-B900-BB90D62B76C4}" dt="2020-08-20T06:19:40.957" v="14" actId="255"/>
          <ac:cxnSpMkLst>
            <pc:docMk/>
            <pc:sldMk cId="812017497" sldId="258"/>
            <ac:cxnSpMk id="23" creationId="{00000000-0000-0000-0000-000000000000}"/>
          </ac:cxnSpMkLst>
        </pc:cxnChg>
        <pc:cxnChg chg="mod">
          <ac:chgData name="Danielle" userId="e2554c37-e717-43a0-ba79-1183ca921ccd" providerId="ADAL" clId="{6E77A321-7448-4496-B900-BB90D62B76C4}" dt="2020-08-20T06:19:40.957" v="14" actId="255"/>
          <ac:cxnSpMkLst>
            <pc:docMk/>
            <pc:sldMk cId="812017497" sldId="258"/>
            <ac:cxnSpMk id="25" creationId="{00000000-0000-0000-0000-000000000000}"/>
          </ac:cxnSpMkLst>
        </pc:cxnChg>
        <pc:cxnChg chg="mod">
          <ac:chgData name="Danielle" userId="e2554c37-e717-43a0-ba79-1183ca921ccd" providerId="ADAL" clId="{6E77A321-7448-4496-B900-BB90D62B76C4}" dt="2020-08-20T06:19:40.957" v="14" actId="255"/>
          <ac:cxnSpMkLst>
            <pc:docMk/>
            <pc:sldMk cId="812017497" sldId="258"/>
            <ac:cxnSpMk id="26" creationId="{00000000-0000-0000-0000-000000000000}"/>
          </ac:cxnSpMkLst>
        </pc:cxnChg>
      </pc:sldChg>
      <pc:sldChg chg="addSp delSp modSp mod modAnim">
        <pc:chgData name="Danielle" userId="e2554c37-e717-43a0-ba79-1183ca921ccd" providerId="ADAL" clId="{6E77A321-7448-4496-B900-BB90D62B76C4}" dt="2020-08-20T18:47:00.553" v="158"/>
        <pc:sldMkLst>
          <pc:docMk/>
          <pc:sldMk cId="2354269284" sldId="260"/>
        </pc:sldMkLst>
        <pc:spChg chg="add mod">
          <ac:chgData name="Danielle" userId="e2554c37-e717-43a0-ba79-1183ca921ccd" providerId="ADAL" clId="{6E77A321-7448-4496-B900-BB90D62B76C4}" dt="2020-08-20T18:42:55.048" v="104" actId="255"/>
          <ac:spMkLst>
            <pc:docMk/>
            <pc:sldMk cId="2354269284" sldId="260"/>
            <ac:spMk id="2" creationId="{25F5BF2E-78C2-4228-8442-21B71DD9CE58}"/>
          </ac:spMkLst>
        </pc:spChg>
        <pc:spChg chg="add mod">
          <ac:chgData name="Danielle" userId="e2554c37-e717-43a0-ba79-1183ca921ccd" providerId="ADAL" clId="{6E77A321-7448-4496-B900-BB90D62B76C4}" dt="2020-08-20T18:42:55.048" v="104" actId="255"/>
          <ac:spMkLst>
            <pc:docMk/>
            <pc:sldMk cId="2354269284" sldId="260"/>
            <ac:spMk id="3" creationId="{4D6C56DE-D73A-46B7-8EAA-4EE82C9983FA}"/>
          </ac:spMkLst>
        </pc:spChg>
        <pc:spChg chg="del">
          <ac:chgData name="Danielle" userId="e2554c37-e717-43a0-ba79-1183ca921ccd" providerId="ADAL" clId="{6E77A321-7448-4496-B900-BB90D62B76C4}" dt="2020-08-20T06:20:47.376" v="26" actId="478"/>
          <ac:spMkLst>
            <pc:docMk/>
            <pc:sldMk cId="2354269284" sldId="260"/>
            <ac:spMk id="4" creationId="{00000000-0000-0000-0000-000000000000}"/>
          </ac:spMkLst>
        </pc:spChg>
        <pc:spChg chg="add mod">
          <ac:chgData name="Danielle" userId="e2554c37-e717-43a0-ba79-1183ca921ccd" providerId="ADAL" clId="{6E77A321-7448-4496-B900-BB90D62B76C4}" dt="2020-08-20T18:42:55.048" v="104" actId="255"/>
          <ac:spMkLst>
            <pc:docMk/>
            <pc:sldMk cId="2354269284" sldId="260"/>
            <ac:spMk id="5" creationId="{0813AD79-1B5D-4ED2-A3F8-997F6379C8EA}"/>
          </ac:spMkLst>
        </pc:spChg>
        <pc:spChg chg="del">
          <ac:chgData name="Danielle" userId="e2554c37-e717-43a0-ba79-1183ca921ccd" providerId="ADAL" clId="{6E77A321-7448-4496-B900-BB90D62B76C4}" dt="2020-08-20T06:20:47.376" v="26" actId="478"/>
          <ac:spMkLst>
            <pc:docMk/>
            <pc:sldMk cId="2354269284" sldId="260"/>
            <ac:spMk id="6" creationId="{00000000-0000-0000-0000-000000000000}"/>
          </ac:spMkLst>
        </pc:spChg>
        <pc:spChg chg="del">
          <ac:chgData name="Danielle" userId="e2554c37-e717-43a0-ba79-1183ca921ccd" providerId="ADAL" clId="{6E77A321-7448-4496-B900-BB90D62B76C4}" dt="2020-08-20T06:20:47.376" v="26" actId="478"/>
          <ac:spMkLst>
            <pc:docMk/>
            <pc:sldMk cId="2354269284" sldId="260"/>
            <ac:spMk id="7" creationId="{00000000-0000-0000-0000-000000000000}"/>
          </ac:spMkLst>
        </pc:spChg>
        <pc:spChg chg="del">
          <ac:chgData name="Danielle" userId="e2554c37-e717-43a0-ba79-1183ca921ccd" providerId="ADAL" clId="{6E77A321-7448-4496-B900-BB90D62B76C4}" dt="2020-08-20T06:20:47.376" v="26" actId="478"/>
          <ac:spMkLst>
            <pc:docMk/>
            <pc:sldMk cId="2354269284" sldId="260"/>
            <ac:spMk id="8" creationId="{00000000-0000-0000-0000-000000000000}"/>
          </ac:spMkLst>
        </pc:spChg>
        <pc:spChg chg="del">
          <ac:chgData name="Danielle" userId="e2554c37-e717-43a0-ba79-1183ca921ccd" providerId="ADAL" clId="{6E77A321-7448-4496-B900-BB90D62B76C4}" dt="2020-08-20T06:20:47.376" v="26" actId="478"/>
          <ac:spMkLst>
            <pc:docMk/>
            <pc:sldMk cId="2354269284" sldId="260"/>
            <ac:spMk id="9" creationId="{00000000-0000-0000-0000-000000000000}"/>
          </ac:spMkLst>
        </pc:spChg>
        <pc:spChg chg="del">
          <ac:chgData name="Danielle" userId="e2554c37-e717-43a0-ba79-1183ca921ccd" providerId="ADAL" clId="{6E77A321-7448-4496-B900-BB90D62B76C4}" dt="2020-08-20T06:20:47.376" v="26" actId="478"/>
          <ac:spMkLst>
            <pc:docMk/>
            <pc:sldMk cId="2354269284" sldId="260"/>
            <ac:spMk id="10" creationId="{00000000-0000-0000-0000-000000000000}"/>
          </ac:spMkLst>
        </pc:spChg>
        <pc:spChg chg="add mod">
          <ac:chgData name="Danielle" userId="e2554c37-e717-43a0-ba79-1183ca921ccd" providerId="ADAL" clId="{6E77A321-7448-4496-B900-BB90D62B76C4}" dt="2020-08-20T18:42:55.048" v="104" actId="255"/>
          <ac:spMkLst>
            <pc:docMk/>
            <pc:sldMk cId="2354269284" sldId="260"/>
            <ac:spMk id="13" creationId="{5321D2DB-B062-43B8-8E4F-BD9A1792079D}"/>
          </ac:spMkLst>
        </pc:spChg>
        <pc:spChg chg="add mod">
          <ac:chgData name="Danielle" userId="e2554c37-e717-43a0-ba79-1183ca921ccd" providerId="ADAL" clId="{6E77A321-7448-4496-B900-BB90D62B76C4}" dt="2020-08-20T18:42:55.048" v="104" actId="255"/>
          <ac:spMkLst>
            <pc:docMk/>
            <pc:sldMk cId="2354269284" sldId="260"/>
            <ac:spMk id="15" creationId="{4FA10D1A-C8F2-44FB-979E-BC87E12514CA}"/>
          </ac:spMkLst>
        </pc:spChg>
        <pc:spChg chg="add mod">
          <ac:chgData name="Danielle" userId="e2554c37-e717-43a0-ba79-1183ca921ccd" providerId="ADAL" clId="{6E77A321-7448-4496-B900-BB90D62B76C4}" dt="2020-08-20T18:42:55.048" v="104" actId="255"/>
          <ac:spMkLst>
            <pc:docMk/>
            <pc:sldMk cId="2354269284" sldId="260"/>
            <ac:spMk id="17" creationId="{244A7230-D1A3-4B84-A5E9-5F069744D9D2}"/>
          </ac:spMkLst>
        </pc:spChg>
        <pc:spChg chg="add mod">
          <ac:chgData name="Danielle" userId="e2554c37-e717-43a0-ba79-1183ca921ccd" providerId="ADAL" clId="{6E77A321-7448-4496-B900-BB90D62B76C4}" dt="2020-08-20T18:43:05.105" v="110" actId="1036"/>
          <ac:spMkLst>
            <pc:docMk/>
            <pc:sldMk cId="2354269284" sldId="260"/>
            <ac:spMk id="7200" creationId="{D5D669DD-149B-4905-A986-F50C80E1A854}"/>
          </ac:spMkLst>
        </pc:spChg>
        <pc:spChg chg="add mod">
          <ac:chgData name="Danielle" userId="e2554c37-e717-43a0-ba79-1183ca921ccd" providerId="ADAL" clId="{6E77A321-7448-4496-B900-BB90D62B76C4}" dt="2020-08-20T18:42:55.048" v="104" actId="255"/>
          <ac:spMkLst>
            <pc:docMk/>
            <pc:sldMk cId="2354269284" sldId="260"/>
            <ac:spMk id="7201" creationId="{5D411083-3005-45B8-AC03-B021246C3A4D}"/>
          </ac:spMkLst>
        </pc:spChg>
        <pc:spChg chg="add mod">
          <ac:chgData name="Danielle" userId="e2554c37-e717-43a0-ba79-1183ca921ccd" providerId="ADAL" clId="{6E77A321-7448-4496-B900-BB90D62B76C4}" dt="2020-08-20T18:42:55.048" v="104" actId="255"/>
          <ac:spMkLst>
            <pc:docMk/>
            <pc:sldMk cId="2354269284" sldId="260"/>
            <ac:spMk id="7202" creationId="{C5F098BB-4009-4645-8BEA-B79ED31B2F71}"/>
          </ac:spMkLst>
        </pc:spChg>
        <pc:spChg chg="add mod">
          <ac:chgData name="Danielle" userId="e2554c37-e717-43a0-ba79-1183ca921ccd" providerId="ADAL" clId="{6E77A321-7448-4496-B900-BB90D62B76C4}" dt="2020-08-20T18:42:55.048" v="104" actId="255"/>
          <ac:spMkLst>
            <pc:docMk/>
            <pc:sldMk cId="2354269284" sldId="260"/>
            <ac:spMk id="7203" creationId="{8E6924A5-AABF-44B5-A4E8-B34AAAFAED3E}"/>
          </ac:spMkLst>
        </pc:spChg>
        <pc:spChg chg="add mod">
          <ac:chgData name="Danielle" userId="e2554c37-e717-43a0-ba79-1183ca921ccd" providerId="ADAL" clId="{6E77A321-7448-4496-B900-BB90D62B76C4}" dt="2020-08-20T18:43:05.105" v="110" actId="1036"/>
          <ac:spMkLst>
            <pc:docMk/>
            <pc:sldMk cId="2354269284" sldId="260"/>
            <ac:spMk id="7204" creationId="{2462CDEE-66DA-498A-B847-EA16285FFFC5}"/>
          </ac:spMkLst>
        </pc:spChg>
        <pc:spChg chg="add mod">
          <ac:chgData name="Danielle" userId="e2554c37-e717-43a0-ba79-1183ca921ccd" providerId="ADAL" clId="{6E77A321-7448-4496-B900-BB90D62B76C4}" dt="2020-08-20T18:43:05.105" v="110" actId="1036"/>
          <ac:spMkLst>
            <pc:docMk/>
            <pc:sldMk cId="2354269284" sldId="260"/>
            <ac:spMk id="7205" creationId="{56557ECD-89D4-46F9-9E22-589632A1652A}"/>
          </ac:spMkLst>
        </pc:spChg>
        <pc:spChg chg="add del mod">
          <ac:chgData name="Danielle" userId="e2554c37-e717-43a0-ba79-1183ca921ccd" providerId="ADAL" clId="{6E77A321-7448-4496-B900-BB90D62B76C4}" dt="2020-08-20T18:44:37.215" v="118" actId="478"/>
          <ac:spMkLst>
            <pc:docMk/>
            <pc:sldMk cId="2354269284" sldId="260"/>
            <ac:spMk id="7207" creationId="{3ADE20A3-87D4-4D71-A288-DEB23462C72E}"/>
          </ac:spMkLst>
        </pc:spChg>
        <pc:spChg chg="add mod">
          <ac:chgData name="Danielle" userId="e2554c37-e717-43a0-ba79-1183ca921ccd" providerId="ADAL" clId="{6E77A321-7448-4496-B900-BB90D62B76C4}" dt="2020-08-20T18:46:51.092" v="155" actId="207"/>
          <ac:spMkLst>
            <pc:docMk/>
            <pc:sldMk cId="2354269284" sldId="260"/>
            <ac:spMk id="7208" creationId="{8D45A870-A0ED-4390-8619-2B9E45628F69}"/>
          </ac:spMkLst>
        </pc:spChg>
        <pc:spChg chg="add mod">
          <ac:chgData name="Danielle" userId="e2554c37-e717-43a0-ba79-1183ca921ccd" providerId="ADAL" clId="{6E77A321-7448-4496-B900-BB90D62B76C4}" dt="2020-08-20T18:45:46.501" v="139" actId="20577"/>
          <ac:spMkLst>
            <pc:docMk/>
            <pc:sldMk cId="2354269284" sldId="260"/>
            <ac:spMk id="7209" creationId="{460A1DF6-7A33-4C6A-917F-FB88BFCA3269}"/>
          </ac:spMkLst>
        </pc:spChg>
        <pc:spChg chg="add mod">
          <ac:chgData name="Danielle" userId="e2554c37-e717-43a0-ba79-1183ca921ccd" providerId="ADAL" clId="{6E77A321-7448-4496-B900-BB90D62B76C4}" dt="2020-08-20T18:45:55.844" v="143" actId="20577"/>
          <ac:spMkLst>
            <pc:docMk/>
            <pc:sldMk cId="2354269284" sldId="260"/>
            <ac:spMk id="7210" creationId="{098090A2-830E-42C1-8734-8C71778502A4}"/>
          </ac:spMkLst>
        </pc:spChg>
        <pc:spChg chg="add mod">
          <ac:chgData name="Danielle" userId="e2554c37-e717-43a0-ba79-1183ca921ccd" providerId="ADAL" clId="{6E77A321-7448-4496-B900-BB90D62B76C4}" dt="2020-08-20T18:46:05.561" v="146" actId="6549"/>
          <ac:spMkLst>
            <pc:docMk/>
            <pc:sldMk cId="2354269284" sldId="260"/>
            <ac:spMk id="7211" creationId="{63C6D338-38F9-4D87-9845-3FEA11FB896E}"/>
          </ac:spMkLst>
        </pc:spChg>
        <pc:spChg chg="add mod">
          <ac:chgData name="Danielle" userId="e2554c37-e717-43a0-ba79-1183ca921ccd" providerId="ADAL" clId="{6E77A321-7448-4496-B900-BB90D62B76C4}" dt="2020-08-20T18:46:15.523" v="150" actId="20577"/>
          <ac:spMkLst>
            <pc:docMk/>
            <pc:sldMk cId="2354269284" sldId="260"/>
            <ac:spMk id="7212" creationId="{E1CC961E-1EED-4E45-BC94-E5A2B31C1529}"/>
          </ac:spMkLst>
        </pc:spChg>
        <pc:spChg chg="add mod">
          <ac:chgData name="Danielle" userId="e2554c37-e717-43a0-ba79-1183ca921ccd" providerId="ADAL" clId="{6E77A321-7448-4496-B900-BB90D62B76C4}" dt="2020-08-20T18:46:25.049" v="153" actId="20577"/>
          <ac:spMkLst>
            <pc:docMk/>
            <pc:sldMk cId="2354269284" sldId="260"/>
            <ac:spMk id="7213" creationId="{0C5F077A-DDB2-4264-A72F-D318D0FE462F}"/>
          </ac:spMkLst>
        </pc:spChg>
        <pc:grpChg chg="add mod">
          <ac:chgData name="Danielle" userId="e2554c37-e717-43a0-ba79-1183ca921ccd" providerId="ADAL" clId="{6E77A321-7448-4496-B900-BB90D62B76C4}" dt="2020-08-20T18:42:17.168" v="81" actId="164"/>
          <ac:grpSpMkLst>
            <pc:docMk/>
            <pc:sldMk cId="2354269284" sldId="260"/>
            <ac:grpSpMk id="7199" creationId="{380DFBE3-CCF6-4FF5-97A1-9788B2B4F3E0}"/>
          </ac:grpSpMkLst>
        </pc:grpChg>
        <pc:grpChg chg="add mod">
          <ac:chgData name="Danielle" userId="e2554c37-e717-43a0-ba79-1183ca921ccd" providerId="ADAL" clId="{6E77A321-7448-4496-B900-BB90D62B76C4}" dt="2020-08-20T18:44:39.921" v="122" actId="1035"/>
          <ac:grpSpMkLst>
            <pc:docMk/>
            <pc:sldMk cId="2354269284" sldId="260"/>
            <ac:grpSpMk id="7206" creationId="{C181148C-26FF-4D15-A1D3-2D4B03BF316A}"/>
          </ac:grpSpMkLst>
        </pc:grpChg>
        <pc:picChg chg="del">
          <ac:chgData name="Danielle" userId="e2554c37-e717-43a0-ba79-1183ca921ccd" providerId="ADAL" clId="{6E77A321-7448-4496-B900-BB90D62B76C4}" dt="2020-08-20T06:20:44.278" v="25" actId="478"/>
          <ac:picMkLst>
            <pc:docMk/>
            <pc:sldMk cId="2354269284" sldId="260"/>
            <ac:picMk id="7170" creationId="{00000000-0000-0000-0000-000000000000}"/>
          </ac:picMkLst>
        </pc:picChg>
        <pc:cxnChg chg="add mod">
          <ac:chgData name="Danielle" userId="e2554c37-e717-43a0-ba79-1183ca921ccd" providerId="ADAL" clId="{6E77A321-7448-4496-B900-BB90D62B76C4}" dt="2020-08-20T06:22:36.323" v="47" actId="164"/>
          <ac:cxnSpMkLst>
            <pc:docMk/>
            <pc:sldMk cId="2354269284" sldId="260"/>
            <ac:cxnSpMk id="20" creationId="{F41A4858-6889-4CE6-9F17-251D50D5189F}"/>
          </ac:cxnSpMkLst>
        </pc:cxnChg>
        <pc:cxnChg chg="add mod">
          <ac:chgData name="Danielle" userId="e2554c37-e717-43a0-ba79-1183ca921ccd" providerId="ADAL" clId="{6E77A321-7448-4496-B900-BB90D62B76C4}" dt="2020-08-20T06:22:36.323" v="47" actId="164"/>
          <ac:cxnSpMkLst>
            <pc:docMk/>
            <pc:sldMk cId="2354269284" sldId="260"/>
            <ac:cxnSpMk id="22" creationId="{3C8E111C-EDD2-4BEC-8A37-64955D18FFA9}"/>
          </ac:cxnSpMkLst>
        </pc:cxnChg>
        <pc:cxnChg chg="add mod">
          <ac:chgData name="Danielle" userId="e2554c37-e717-43a0-ba79-1183ca921ccd" providerId="ADAL" clId="{6E77A321-7448-4496-B900-BB90D62B76C4}" dt="2020-08-20T06:22:36.323" v="47" actId="164"/>
          <ac:cxnSpMkLst>
            <pc:docMk/>
            <pc:sldMk cId="2354269284" sldId="260"/>
            <ac:cxnSpMk id="24" creationId="{19AB3EDE-C5FA-4599-ADE6-53120042EC35}"/>
          </ac:cxnSpMkLst>
        </pc:cxnChg>
        <pc:cxnChg chg="add mod">
          <ac:chgData name="Danielle" userId="e2554c37-e717-43a0-ba79-1183ca921ccd" providerId="ADAL" clId="{6E77A321-7448-4496-B900-BB90D62B76C4}" dt="2020-08-20T06:22:36.323" v="47" actId="164"/>
          <ac:cxnSpMkLst>
            <pc:docMk/>
            <pc:sldMk cId="2354269284" sldId="260"/>
            <ac:cxnSpMk id="26" creationId="{EC608ABE-0381-4090-8480-90A7C6A2C5A0}"/>
          </ac:cxnSpMkLst>
        </pc:cxnChg>
        <pc:cxnChg chg="add mod">
          <ac:chgData name="Danielle" userId="e2554c37-e717-43a0-ba79-1183ca921ccd" providerId="ADAL" clId="{6E77A321-7448-4496-B900-BB90D62B76C4}" dt="2020-08-20T06:22:36.323" v="47" actId="164"/>
          <ac:cxnSpMkLst>
            <pc:docMk/>
            <pc:sldMk cId="2354269284" sldId="260"/>
            <ac:cxnSpMk id="31" creationId="{894DECDF-1E62-4568-8E0C-6B3CF474D68C}"/>
          </ac:cxnSpMkLst>
        </pc:cxnChg>
        <pc:cxnChg chg="add mod">
          <ac:chgData name="Danielle" userId="e2554c37-e717-43a0-ba79-1183ca921ccd" providerId="ADAL" clId="{6E77A321-7448-4496-B900-BB90D62B76C4}" dt="2020-08-20T06:22:36.323" v="47" actId="164"/>
          <ac:cxnSpMkLst>
            <pc:docMk/>
            <pc:sldMk cId="2354269284" sldId="260"/>
            <ac:cxnSpMk id="7169" creationId="{B1CA1122-5EAD-43D0-A1DF-B12251E521CD}"/>
          </ac:cxnSpMkLst>
        </pc:cxnChg>
        <pc:cxnChg chg="add mod">
          <ac:chgData name="Danielle" userId="e2554c37-e717-43a0-ba79-1183ca921ccd" providerId="ADAL" clId="{6E77A321-7448-4496-B900-BB90D62B76C4}" dt="2020-08-20T06:22:36.323" v="47" actId="164"/>
          <ac:cxnSpMkLst>
            <pc:docMk/>
            <pc:sldMk cId="2354269284" sldId="260"/>
            <ac:cxnSpMk id="7172" creationId="{591EC6BF-A995-444D-ACCC-42CCDF186F66}"/>
          </ac:cxnSpMkLst>
        </pc:cxnChg>
        <pc:cxnChg chg="add mod">
          <ac:chgData name="Danielle" userId="e2554c37-e717-43a0-ba79-1183ca921ccd" providerId="ADAL" clId="{6E77A321-7448-4496-B900-BB90D62B76C4}" dt="2020-08-20T06:22:36.323" v="47" actId="164"/>
          <ac:cxnSpMkLst>
            <pc:docMk/>
            <pc:sldMk cId="2354269284" sldId="260"/>
            <ac:cxnSpMk id="7174" creationId="{EBE5CB13-7F37-46D7-B561-9D6E550994CC}"/>
          </ac:cxnSpMkLst>
        </pc:cxnChg>
      </pc:sldChg>
      <pc:sldChg chg="del">
        <pc:chgData name="Danielle" userId="e2554c37-e717-43a0-ba79-1183ca921ccd" providerId="ADAL" clId="{6E77A321-7448-4496-B900-BB90D62B76C4}" dt="2020-08-20T18:47:53.034" v="174" actId="47"/>
        <pc:sldMkLst>
          <pc:docMk/>
          <pc:sldMk cId="3294937302" sldId="261"/>
        </pc:sldMkLst>
      </pc:sldChg>
      <pc:sldChg chg="del">
        <pc:chgData name="Danielle" userId="e2554c37-e717-43a0-ba79-1183ca921ccd" providerId="ADAL" clId="{6E77A321-7448-4496-B900-BB90D62B76C4}" dt="2020-08-20T18:50:10.462" v="230" actId="47"/>
        <pc:sldMkLst>
          <pc:docMk/>
          <pc:sldMk cId="2473992915" sldId="262"/>
        </pc:sldMkLst>
      </pc:sldChg>
      <pc:sldChg chg="addSp modSp mod">
        <pc:chgData name="Danielle" userId="e2554c37-e717-43a0-ba79-1183ca921ccd" providerId="ADAL" clId="{6E77A321-7448-4496-B900-BB90D62B76C4}" dt="2020-08-20T19:03:15.961" v="368"/>
        <pc:sldMkLst>
          <pc:docMk/>
          <pc:sldMk cId="79209845" sldId="264"/>
        </pc:sldMkLst>
        <pc:spChg chg="add mod">
          <ac:chgData name="Danielle" userId="e2554c37-e717-43a0-ba79-1183ca921ccd" providerId="ADAL" clId="{6E77A321-7448-4496-B900-BB90D62B76C4}" dt="2020-08-20T19:00:51.643" v="357" actId="1036"/>
          <ac:spMkLst>
            <pc:docMk/>
            <pc:sldMk cId="79209845" sldId="264"/>
            <ac:spMk id="2" creationId="{8AA88DB8-E312-416C-B886-320ED65AC547}"/>
          </ac:spMkLst>
        </pc:spChg>
        <pc:spChg chg="mod">
          <ac:chgData name="Danielle" userId="e2554c37-e717-43a0-ba79-1183ca921ccd" providerId="ADAL" clId="{6E77A321-7448-4496-B900-BB90D62B76C4}" dt="2020-08-20T19:01:05.294" v="364" actId="20577"/>
          <ac:spMkLst>
            <pc:docMk/>
            <pc:sldMk cId="79209845" sldId="264"/>
            <ac:spMk id="11266" creationId="{00000000-0000-0000-0000-000000000000}"/>
          </ac:spMkLst>
        </pc:spChg>
        <pc:spChg chg="mod">
          <ac:chgData name="Danielle" userId="e2554c37-e717-43a0-ba79-1183ca921ccd" providerId="ADAL" clId="{6E77A321-7448-4496-B900-BB90D62B76C4}" dt="2020-08-20T19:00:58.909" v="360" actId="20577"/>
          <ac:spMkLst>
            <pc:docMk/>
            <pc:sldMk cId="79209845" sldId="264"/>
            <ac:spMk id="11267" creationId="{00000000-0000-0000-0000-000000000000}"/>
          </ac:spMkLst>
        </pc:spChg>
        <pc:spChg chg="mod">
          <ac:chgData name="Danielle" userId="e2554c37-e717-43a0-ba79-1183ca921ccd" providerId="ADAL" clId="{6E77A321-7448-4496-B900-BB90D62B76C4}" dt="2020-08-20T19:01:09.927" v="367" actId="20577"/>
          <ac:spMkLst>
            <pc:docMk/>
            <pc:sldMk cId="79209845" sldId="264"/>
            <ac:spMk id="11268" creationId="{00000000-0000-0000-0000-000000000000}"/>
          </ac:spMkLst>
        </pc:spChg>
        <pc:spChg chg="mod">
          <ac:chgData name="Danielle" userId="e2554c37-e717-43a0-ba79-1183ca921ccd" providerId="ADAL" clId="{6E77A321-7448-4496-B900-BB90D62B76C4}" dt="2020-08-20T19:03:15.961" v="368"/>
          <ac:spMkLst>
            <pc:docMk/>
            <pc:sldMk cId="79209845" sldId="264"/>
            <ac:spMk id="11269" creationId="{00000000-0000-0000-0000-000000000000}"/>
          </ac:spMkLst>
        </pc:spChg>
      </pc:sldChg>
      <pc:sldChg chg="modSp del">
        <pc:chgData name="Danielle" userId="e2554c37-e717-43a0-ba79-1183ca921ccd" providerId="ADAL" clId="{6E77A321-7448-4496-B900-BB90D62B76C4}" dt="2020-08-20T19:05:17.587" v="370" actId="47"/>
        <pc:sldMkLst>
          <pc:docMk/>
          <pc:sldMk cId="2559816877" sldId="266"/>
        </pc:sldMkLst>
        <pc:spChg chg="mod">
          <ac:chgData name="Danielle" userId="e2554c37-e717-43a0-ba79-1183ca921ccd" providerId="ADAL" clId="{6E77A321-7448-4496-B900-BB90D62B76C4}" dt="2020-08-20T06:20:01.395" v="17" actId="2711"/>
          <ac:spMkLst>
            <pc:docMk/>
            <pc:sldMk cId="2559816877" sldId="266"/>
            <ac:spMk id="2" creationId="{00000000-0000-0000-0000-000000000000}"/>
          </ac:spMkLst>
        </pc:spChg>
        <pc:spChg chg="mod">
          <ac:chgData name="Danielle" userId="e2554c37-e717-43a0-ba79-1183ca921ccd" providerId="ADAL" clId="{6E77A321-7448-4496-B900-BB90D62B76C4}" dt="2020-08-20T06:20:01.395" v="17" actId="2711"/>
          <ac:spMkLst>
            <pc:docMk/>
            <pc:sldMk cId="2559816877" sldId="266"/>
            <ac:spMk id="4" creationId="{00000000-0000-0000-0000-000000000000}"/>
          </ac:spMkLst>
        </pc:spChg>
        <pc:spChg chg="mod">
          <ac:chgData name="Danielle" userId="e2554c37-e717-43a0-ba79-1183ca921ccd" providerId="ADAL" clId="{6E77A321-7448-4496-B900-BB90D62B76C4}" dt="2020-08-20T06:20:01.395" v="17" actId="2711"/>
          <ac:spMkLst>
            <pc:docMk/>
            <pc:sldMk cId="2559816877" sldId="266"/>
            <ac:spMk id="6" creationId="{00000000-0000-0000-0000-000000000000}"/>
          </ac:spMkLst>
        </pc:spChg>
        <pc:spChg chg="mod">
          <ac:chgData name="Danielle" userId="e2554c37-e717-43a0-ba79-1183ca921ccd" providerId="ADAL" clId="{6E77A321-7448-4496-B900-BB90D62B76C4}" dt="2020-08-20T06:20:01.395" v="17" actId="2711"/>
          <ac:spMkLst>
            <pc:docMk/>
            <pc:sldMk cId="2559816877" sldId="266"/>
            <ac:spMk id="9" creationId="{00000000-0000-0000-0000-000000000000}"/>
          </ac:spMkLst>
        </pc:spChg>
        <pc:spChg chg="mod">
          <ac:chgData name="Danielle" userId="e2554c37-e717-43a0-ba79-1183ca921ccd" providerId="ADAL" clId="{6E77A321-7448-4496-B900-BB90D62B76C4}" dt="2020-08-20T06:20:01.395" v="17" actId="2711"/>
          <ac:spMkLst>
            <pc:docMk/>
            <pc:sldMk cId="2559816877" sldId="266"/>
            <ac:spMk id="10" creationId="{00000000-0000-0000-0000-000000000000}"/>
          </ac:spMkLst>
        </pc:spChg>
        <pc:spChg chg="mod">
          <ac:chgData name="Danielle" userId="e2554c37-e717-43a0-ba79-1183ca921ccd" providerId="ADAL" clId="{6E77A321-7448-4496-B900-BB90D62B76C4}" dt="2020-08-20T06:20:01.395" v="17" actId="2711"/>
          <ac:spMkLst>
            <pc:docMk/>
            <pc:sldMk cId="2559816877" sldId="266"/>
            <ac:spMk id="11" creationId="{00000000-0000-0000-0000-000000000000}"/>
          </ac:spMkLst>
        </pc:spChg>
        <pc:spChg chg="mod">
          <ac:chgData name="Danielle" userId="e2554c37-e717-43a0-ba79-1183ca921ccd" providerId="ADAL" clId="{6E77A321-7448-4496-B900-BB90D62B76C4}" dt="2020-08-20T06:20:01.395" v="17" actId="2711"/>
          <ac:spMkLst>
            <pc:docMk/>
            <pc:sldMk cId="2559816877" sldId="266"/>
            <ac:spMk id="12" creationId="{00000000-0000-0000-0000-000000000000}"/>
          </ac:spMkLst>
        </pc:spChg>
        <pc:spChg chg="mod">
          <ac:chgData name="Danielle" userId="e2554c37-e717-43a0-ba79-1183ca921ccd" providerId="ADAL" clId="{6E77A321-7448-4496-B900-BB90D62B76C4}" dt="2020-08-20T06:20:01.395" v="17" actId="2711"/>
          <ac:spMkLst>
            <pc:docMk/>
            <pc:sldMk cId="2559816877" sldId="266"/>
            <ac:spMk id="13" creationId="{00000000-0000-0000-0000-000000000000}"/>
          </ac:spMkLst>
        </pc:spChg>
        <pc:spChg chg="mod">
          <ac:chgData name="Danielle" userId="e2554c37-e717-43a0-ba79-1183ca921ccd" providerId="ADAL" clId="{6E77A321-7448-4496-B900-BB90D62B76C4}" dt="2020-08-20T06:20:01.395" v="17" actId="2711"/>
          <ac:spMkLst>
            <pc:docMk/>
            <pc:sldMk cId="2559816877" sldId="266"/>
            <ac:spMk id="14" creationId="{00000000-0000-0000-0000-000000000000}"/>
          </ac:spMkLst>
        </pc:spChg>
        <pc:spChg chg="mod">
          <ac:chgData name="Danielle" userId="e2554c37-e717-43a0-ba79-1183ca921ccd" providerId="ADAL" clId="{6E77A321-7448-4496-B900-BB90D62B76C4}" dt="2020-08-20T06:20:01.395" v="17" actId="2711"/>
          <ac:spMkLst>
            <pc:docMk/>
            <pc:sldMk cId="2559816877" sldId="266"/>
            <ac:spMk id="15" creationId="{00000000-0000-0000-0000-000000000000}"/>
          </ac:spMkLst>
        </pc:spChg>
        <pc:spChg chg="mod">
          <ac:chgData name="Danielle" userId="e2554c37-e717-43a0-ba79-1183ca921ccd" providerId="ADAL" clId="{6E77A321-7448-4496-B900-BB90D62B76C4}" dt="2020-08-20T06:20:01.395" v="17" actId="2711"/>
          <ac:spMkLst>
            <pc:docMk/>
            <pc:sldMk cId="2559816877" sldId="266"/>
            <ac:spMk id="16" creationId="{00000000-0000-0000-0000-000000000000}"/>
          </ac:spMkLst>
        </pc:spChg>
        <pc:spChg chg="mod">
          <ac:chgData name="Danielle" userId="e2554c37-e717-43a0-ba79-1183ca921ccd" providerId="ADAL" clId="{6E77A321-7448-4496-B900-BB90D62B76C4}" dt="2020-08-20T06:20:01.395" v="17" actId="2711"/>
          <ac:spMkLst>
            <pc:docMk/>
            <pc:sldMk cId="2559816877" sldId="266"/>
            <ac:spMk id="17" creationId="{00000000-0000-0000-0000-000000000000}"/>
          </ac:spMkLst>
        </pc:spChg>
        <pc:spChg chg="mod">
          <ac:chgData name="Danielle" userId="e2554c37-e717-43a0-ba79-1183ca921ccd" providerId="ADAL" clId="{6E77A321-7448-4496-B900-BB90D62B76C4}" dt="2020-08-20T06:20:01.395" v="17" actId="2711"/>
          <ac:spMkLst>
            <pc:docMk/>
            <pc:sldMk cId="2559816877" sldId="266"/>
            <ac:spMk id="19" creationId="{00000000-0000-0000-0000-000000000000}"/>
          </ac:spMkLst>
        </pc:spChg>
        <pc:spChg chg="mod">
          <ac:chgData name="Danielle" userId="e2554c37-e717-43a0-ba79-1183ca921ccd" providerId="ADAL" clId="{6E77A321-7448-4496-B900-BB90D62B76C4}" dt="2020-08-20T06:20:01.395" v="17" actId="2711"/>
          <ac:spMkLst>
            <pc:docMk/>
            <pc:sldMk cId="2559816877" sldId="266"/>
            <ac:spMk id="20" creationId="{00000000-0000-0000-0000-000000000000}"/>
          </ac:spMkLst>
        </pc:spChg>
        <pc:spChg chg="mod">
          <ac:chgData name="Danielle" userId="e2554c37-e717-43a0-ba79-1183ca921ccd" providerId="ADAL" clId="{6E77A321-7448-4496-B900-BB90D62B76C4}" dt="2020-08-20T06:20:01.395" v="17" actId="2711"/>
          <ac:spMkLst>
            <pc:docMk/>
            <pc:sldMk cId="2559816877" sldId="266"/>
            <ac:spMk id="21" creationId="{00000000-0000-0000-0000-000000000000}"/>
          </ac:spMkLst>
        </pc:spChg>
        <pc:spChg chg="mod">
          <ac:chgData name="Danielle" userId="e2554c37-e717-43a0-ba79-1183ca921ccd" providerId="ADAL" clId="{6E77A321-7448-4496-B900-BB90D62B76C4}" dt="2020-08-20T06:20:01.395" v="17" actId="2711"/>
          <ac:spMkLst>
            <pc:docMk/>
            <pc:sldMk cId="2559816877" sldId="266"/>
            <ac:spMk id="22" creationId="{00000000-0000-0000-0000-000000000000}"/>
          </ac:spMkLst>
        </pc:spChg>
        <pc:spChg chg="mod">
          <ac:chgData name="Danielle" userId="e2554c37-e717-43a0-ba79-1183ca921ccd" providerId="ADAL" clId="{6E77A321-7448-4496-B900-BB90D62B76C4}" dt="2020-08-20T06:20:01.395" v="17" actId="2711"/>
          <ac:spMkLst>
            <pc:docMk/>
            <pc:sldMk cId="2559816877" sldId="266"/>
            <ac:spMk id="24" creationId="{00000000-0000-0000-0000-000000000000}"/>
          </ac:spMkLst>
        </pc:spChg>
        <pc:spChg chg="mod">
          <ac:chgData name="Danielle" userId="e2554c37-e717-43a0-ba79-1183ca921ccd" providerId="ADAL" clId="{6E77A321-7448-4496-B900-BB90D62B76C4}" dt="2020-08-20T06:20:01.395" v="17" actId="2711"/>
          <ac:spMkLst>
            <pc:docMk/>
            <pc:sldMk cId="2559816877" sldId="266"/>
            <ac:spMk id="28674" creationId="{00000000-0000-0000-0000-000000000000}"/>
          </ac:spMkLst>
        </pc:spChg>
        <pc:cxnChg chg="mod">
          <ac:chgData name="Danielle" userId="e2554c37-e717-43a0-ba79-1183ca921ccd" providerId="ADAL" clId="{6E77A321-7448-4496-B900-BB90D62B76C4}" dt="2020-08-20T06:20:01.395" v="17" actId="2711"/>
          <ac:cxnSpMkLst>
            <pc:docMk/>
            <pc:sldMk cId="2559816877" sldId="266"/>
            <ac:cxnSpMk id="23" creationId="{00000000-0000-0000-0000-000000000000}"/>
          </ac:cxnSpMkLst>
        </pc:cxnChg>
        <pc:cxnChg chg="mod">
          <ac:chgData name="Danielle" userId="e2554c37-e717-43a0-ba79-1183ca921ccd" providerId="ADAL" clId="{6E77A321-7448-4496-B900-BB90D62B76C4}" dt="2020-08-20T06:20:01.395" v="17" actId="2711"/>
          <ac:cxnSpMkLst>
            <pc:docMk/>
            <pc:sldMk cId="2559816877" sldId="266"/>
            <ac:cxnSpMk id="25" creationId="{00000000-0000-0000-0000-000000000000}"/>
          </ac:cxnSpMkLst>
        </pc:cxnChg>
        <pc:cxnChg chg="mod">
          <ac:chgData name="Danielle" userId="e2554c37-e717-43a0-ba79-1183ca921ccd" providerId="ADAL" clId="{6E77A321-7448-4496-B900-BB90D62B76C4}" dt="2020-08-20T06:20:01.395" v="17" actId="2711"/>
          <ac:cxnSpMkLst>
            <pc:docMk/>
            <pc:sldMk cId="2559816877" sldId="266"/>
            <ac:cxnSpMk id="26" creationId="{00000000-0000-0000-0000-000000000000}"/>
          </ac:cxnSpMkLst>
        </pc:cxnChg>
      </pc:sldChg>
      <pc:sldChg chg="delSp add del mod">
        <pc:chgData name="Danielle" userId="e2554c37-e717-43a0-ba79-1183ca921ccd" providerId="ADAL" clId="{6E77A321-7448-4496-B900-BB90D62B76C4}" dt="2020-08-20T18:47:25.854" v="160" actId="47"/>
        <pc:sldMkLst>
          <pc:docMk/>
          <pc:sldMk cId="4152784911" sldId="267"/>
        </pc:sldMkLst>
        <pc:spChg chg="del">
          <ac:chgData name="Danielle" userId="e2554c37-e717-43a0-ba79-1183ca921ccd" providerId="ADAL" clId="{6E77A321-7448-4496-B900-BB90D62B76C4}" dt="2020-08-20T18:39:42.379" v="49" actId="478"/>
          <ac:spMkLst>
            <pc:docMk/>
            <pc:sldMk cId="4152784911" sldId="267"/>
            <ac:spMk id="2" creationId="{25F5BF2E-78C2-4228-8442-21B71DD9CE58}"/>
          </ac:spMkLst>
        </pc:spChg>
        <pc:spChg chg="del">
          <ac:chgData name="Danielle" userId="e2554c37-e717-43a0-ba79-1183ca921ccd" providerId="ADAL" clId="{6E77A321-7448-4496-B900-BB90D62B76C4}" dt="2020-08-20T18:39:42.379" v="49" actId="478"/>
          <ac:spMkLst>
            <pc:docMk/>
            <pc:sldMk cId="4152784911" sldId="267"/>
            <ac:spMk id="3" creationId="{4D6C56DE-D73A-46B7-8EAA-4EE82C9983FA}"/>
          </ac:spMkLst>
        </pc:spChg>
      </pc:sldChg>
      <pc:sldChg chg="addSp delSp modSp add mod modAnim">
        <pc:chgData name="Danielle" userId="e2554c37-e717-43a0-ba79-1183ca921ccd" providerId="ADAL" clId="{6E77A321-7448-4496-B900-BB90D62B76C4}" dt="2020-08-20T19:00:06.746" v="342"/>
        <pc:sldMkLst>
          <pc:docMk/>
          <pc:sldMk cId="1275639698" sldId="268"/>
        </pc:sldMkLst>
        <pc:spChg chg="add mod">
          <ac:chgData name="Danielle" userId="e2554c37-e717-43a0-ba79-1183ca921ccd" providerId="ADAL" clId="{6E77A321-7448-4496-B900-BB90D62B76C4}" dt="2020-08-20T18:59:39.717" v="340" actId="1035"/>
          <ac:spMkLst>
            <pc:docMk/>
            <pc:sldMk cId="1275639698" sldId="268"/>
            <ac:spMk id="2" creationId="{CC3B0BDD-1CDE-481C-8B5D-4DB43D6DF17A}"/>
          </ac:spMkLst>
        </pc:spChg>
        <pc:spChg chg="add mod">
          <ac:chgData name="Danielle" userId="e2554c37-e717-43a0-ba79-1183ca921ccd" providerId="ADAL" clId="{6E77A321-7448-4496-B900-BB90D62B76C4}" dt="2020-08-20T18:59:39.717" v="340" actId="1035"/>
          <ac:spMkLst>
            <pc:docMk/>
            <pc:sldMk cId="1275639698" sldId="268"/>
            <ac:spMk id="5" creationId="{A4CF6B89-09DB-4910-BC9E-FB9777097167}"/>
          </ac:spMkLst>
        </pc:spChg>
        <pc:spChg chg="add mod">
          <ac:chgData name="Danielle" userId="e2554c37-e717-43a0-ba79-1183ca921ccd" providerId="ADAL" clId="{6E77A321-7448-4496-B900-BB90D62B76C4}" dt="2020-08-20T18:59:39.717" v="340" actId="1035"/>
          <ac:spMkLst>
            <pc:docMk/>
            <pc:sldMk cId="1275639698" sldId="268"/>
            <ac:spMk id="7" creationId="{EFCF20D4-8826-4D1E-8A07-234E47F601B4}"/>
          </ac:spMkLst>
        </pc:spChg>
        <pc:spChg chg="add mod">
          <ac:chgData name="Danielle" userId="e2554c37-e717-43a0-ba79-1183ca921ccd" providerId="ADAL" clId="{6E77A321-7448-4496-B900-BB90D62B76C4}" dt="2020-08-20T18:59:39.717" v="340" actId="1035"/>
          <ac:spMkLst>
            <pc:docMk/>
            <pc:sldMk cId="1275639698" sldId="268"/>
            <ac:spMk id="9" creationId="{5DC6E9D7-5B68-48EC-A224-DB469682585A}"/>
          </ac:spMkLst>
        </pc:spChg>
        <pc:spChg chg="add mod">
          <ac:chgData name="Danielle" userId="e2554c37-e717-43a0-ba79-1183ca921ccd" providerId="ADAL" clId="{6E77A321-7448-4496-B900-BB90D62B76C4}" dt="2020-08-20T18:59:39.717" v="340" actId="1035"/>
          <ac:spMkLst>
            <pc:docMk/>
            <pc:sldMk cId="1275639698" sldId="268"/>
            <ac:spMk id="10" creationId="{D2AB9956-2D54-441D-A99E-CF49B584BD7B}"/>
          </ac:spMkLst>
        </pc:spChg>
        <pc:spChg chg="add mod">
          <ac:chgData name="Danielle" userId="e2554c37-e717-43a0-ba79-1183ca921ccd" providerId="ADAL" clId="{6E77A321-7448-4496-B900-BB90D62B76C4}" dt="2020-08-20T18:59:39.717" v="340" actId="1035"/>
          <ac:spMkLst>
            <pc:docMk/>
            <pc:sldMk cId="1275639698" sldId="268"/>
            <ac:spMk id="12" creationId="{7A718AD3-305E-45F0-93A3-A1373E8D9871}"/>
          </ac:spMkLst>
        </pc:spChg>
        <pc:spChg chg="mod">
          <ac:chgData name="Danielle" userId="e2554c37-e717-43a0-ba79-1183ca921ccd" providerId="ADAL" clId="{6E77A321-7448-4496-B900-BB90D62B76C4}" dt="2020-08-20T18:58:46.826" v="336" actId="20577"/>
          <ac:spMkLst>
            <pc:docMk/>
            <pc:sldMk cId="1275639698" sldId="268"/>
            <ac:spMk id="7207" creationId="{3ADE20A3-87D4-4D71-A288-DEB23462C72E}"/>
          </ac:spMkLst>
        </pc:spChg>
        <pc:grpChg chg="del">
          <ac:chgData name="Danielle" userId="e2554c37-e717-43a0-ba79-1183ca921ccd" providerId="ADAL" clId="{6E77A321-7448-4496-B900-BB90D62B76C4}" dt="2020-08-20T18:44:33.602" v="117" actId="478"/>
          <ac:grpSpMkLst>
            <pc:docMk/>
            <pc:sldMk cId="1275639698" sldId="268"/>
            <ac:grpSpMk id="7206" creationId="{C181148C-26FF-4D15-A1D3-2D4B03BF316A}"/>
          </ac:grpSpMkLst>
        </pc:grpChg>
        <pc:cxnChg chg="add mod">
          <ac:chgData name="Danielle" userId="e2554c37-e717-43a0-ba79-1183ca921ccd" providerId="ADAL" clId="{6E77A321-7448-4496-B900-BB90D62B76C4}" dt="2020-08-20T18:59:39.717" v="340" actId="1035"/>
          <ac:cxnSpMkLst>
            <pc:docMk/>
            <pc:sldMk cId="1275639698" sldId="268"/>
            <ac:cxnSpMk id="4" creationId="{FA99ABA2-267F-4E8E-AC07-496DB317278B}"/>
          </ac:cxnSpMkLst>
        </pc:cxnChg>
        <pc:cxnChg chg="add mod">
          <ac:chgData name="Danielle" userId="e2554c37-e717-43a0-ba79-1183ca921ccd" providerId="ADAL" clId="{6E77A321-7448-4496-B900-BB90D62B76C4}" dt="2020-08-20T18:59:39.717" v="340" actId="1035"/>
          <ac:cxnSpMkLst>
            <pc:docMk/>
            <pc:sldMk cId="1275639698" sldId="268"/>
            <ac:cxnSpMk id="8" creationId="{FE6B3CE8-5600-46EF-8C93-4CFA827B1089}"/>
          </ac:cxnSpMkLst>
        </pc:cxnChg>
        <pc:cxnChg chg="add mod">
          <ac:chgData name="Danielle" userId="e2554c37-e717-43a0-ba79-1183ca921ccd" providerId="ADAL" clId="{6E77A321-7448-4496-B900-BB90D62B76C4}" dt="2020-08-20T18:59:39.717" v="340" actId="1035"/>
          <ac:cxnSpMkLst>
            <pc:docMk/>
            <pc:sldMk cId="1275639698" sldId="268"/>
            <ac:cxnSpMk id="11" creationId="{B69BCA0B-2239-453E-84B5-68CDA6A0666E}"/>
          </ac:cxnSpMkLst>
        </pc:cxnChg>
        <pc:cxnChg chg="mod">
          <ac:chgData name="Danielle" userId="e2554c37-e717-43a0-ba79-1183ca921ccd" providerId="ADAL" clId="{6E77A321-7448-4496-B900-BB90D62B76C4}" dt="2020-08-20T18:44:33.602" v="117" actId="478"/>
          <ac:cxnSpMkLst>
            <pc:docMk/>
            <pc:sldMk cId="1275639698" sldId="268"/>
            <ac:cxnSpMk id="20" creationId="{F41A4858-6889-4CE6-9F17-251D50D5189F}"/>
          </ac:cxnSpMkLst>
        </pc:cxnChg>
        <pc:cxnChg chg="mod">
          <ac:chgData name="Danielle" userId="e2554c37-e717-43a0-ba79-1183ca921ccd" providerId="ADAL" clId="{6E77A321-7448-4496-B900-BB90D62B76C4}" dt="2020-08-20T18:44:33.602" v="117" actId="478"/>
          <ac:cxnSpMkLst>
            <pc:docMk/>
            <pc:sldMk cId="1275639698" sldId="268"/>
            <ac:cxnSpMk id="22" creationId="{3C8E111C-EDD2-4BEC-8A37-64955D18FFA9}"/>
          </ac:cxnSpMkLst>
        </pc:cxnChg>
        <pc:cxnChg chg="mod">
          <ac:chgData name="Danielle" userId="e2554c37-e717-43a0-ba79-1183ca921ccd" providerId="ADAL" clId="{6E77A321-7448-4496-B900-BB90D62B76C4}" dt="2020-08-20T18:44:33.602" v="117" actId="478"/>
          <ac:cxnSpMkLst>
            <pc:docMk/>
            <pc:sldMk cId="1275639698" sldId="268"/>
            <ac:cxnSpMk id="24" creationId="{19AB3EDE-C5FA-4599-ADE6-53120042EC35}"/>
          </ac:cxnSpMkLst>
        </pc:cxnChg>
        <pc:cxnChg chg="mod">
          <ac:chgData name="Danielle" userId="e2554c37-e717-43a0-ba79-1183ca921ccd" providerId="ADAL" clId="{6E77A321-7448-4496-B900-BB90D62B76C4}" dt="2020-08-20T18:44:33.602" v="117" actId="478"/>
          <ac:cxnSpMkLst>
            <pc:docMk/>
            <pc:sldMk cId="1275639698" sldId="268"/>
            <ac:cxnSpMk id="26" creationId="{EC608ABE-0381-4090-8480-90A7C6A2C5A0}"/>
          </ac:cxnSpMkLst>
        </pc:cxnChg>
        <pc:cxnChg chg="mod">
          <ac:chgData name="Danielle" userId="e2554c37-e717-43a0-ba79-1183ca921ccd" providerId="ADAL" clId="{6E77A321-7448-4496-B900-BB90D62B76C4}" dt="2020-08-20T18:44:33.602" v="117" actId="478"/>
          <ac:cxnSpMkLst>
            <pc:docMk/>
            <pc:sldMk cId="1275639698" sldId="268"/>
            <ac:cxnSpMk id="31" creationId="{894DECDF-1E62-4568-8E0C-6B3CF474D68C}"/>
          </ac:cxnSpMkLst>
        </pc:cxnChg>
        <pc:cxnChg chg="mod">
          <ac:chgData name="Danielle" userId="e2554c37-e717-43a0-ba79-1183ca921ccd" providerId="ADAL" clId="{6E77A321-7448-4496-B900-BB90D62B76C4}" dt="2020-08-20T18:44:33.602" v="117" actId="478"/>
          <ac:cxnSpMkLst>
            <pc:docMk/>
            <pc:sldMk cId="1275639698" sldId="268"/>
            <ac:cxnSpMk id="7169" creationId="{B1CA1122-5EAD-43D0-A1DF-B12251E521CD}"/>
          </ac:cxnSpMkLst>
        </pc:cxnChg>
        <pc:cxnChg chg="mod">
          <ac:chgData name="Danielle" userId="e2554c37-e717-43a0-ba79-1183ca921ccd" providerId="ADAL" clId="{6E77A321-7448-4496-B900-BB90D62B76C4}" dt="2020-08-20T18:44:33.602" v="117" actId="478"/>
          <ac:cxnSpMkLst>
            <pc:docMk/>
            <pc:sldMk cId="1275639698" sldId="268"/>
            <ac:cxnSpMk id="7172" creationId="{591EC6BF-A995-444D-ACCC-42CCDF186F66}"/>
          </ac:cxnSpMkLst>
        </pc:cxnChg>
        <pc:cxnChg chg="mod">
          <ac:chgData name="Danielle" userId="e2554c37-e717-43a0-ba79-1183ca921ccd" providerId="ADAL" clId="{6E77A321-7448-4496-B900-BB90D62B76C4}" dt="2020-08-20T18:44:33.602" v="117" actId="478"/>
          <ac:cxnSpMkLst>
            <pc:docMk/>
            <pc:sldMk cId="1275639698" sldId="268"/>
            <ac:cxnSpMk id="7174" creationId="{EBE5CB13-7F37-46D7-B561-9D6E550994CC}"/>
          </ac:cxnSpMkLst>
        </pc:cxnChg>
      </pc:sldChg>
      <pc:sldChg chg="modSp add">
        <pc:chgData name="Danielle" userId="e2554c37-e717-43a0-ba79-1183ca921ccd" providerId="ADAL" clId="{6E77A321-7448-4496-B900-BB90D62B76C4}" dt="2020-08-20T18:47:47.982" v="173" actId="20577"/>
        <pc:sldMkLst>
          <pc:docMk/>
          <pc:sldMk cId="2465195088" sldId="269"/>
        </pc:sldMkLst>
        <pc:spChg chg="mod">
          <ac:chgData name="Danielle" userId="e2554c37-e717-43a0-ba79-1183ca921ccd" providerId="ADAL" clId="{6E77A321-7448-4496-B900-BB90D62B76C4}" dt="2020-08-20T18:47:30.812" v="162" actId="20577"/>
          <ac:spMkLst>
            <pc:docMk/>
            <pc:sldMk cId="2465195088" sldId="269"/>
            <ac:spMk id="7208" creationId="{8D45A870-A0ED-4390-8619-2B9E45628F69}"/>
          </ac:spMkLst>
        </pc:spChg>
        <pc:spChg chg="mod">
          <ac:chgData name="Danielle" userId="e2554c37-e717-43a0-ba79-1183ca921ccd" providerId="ADAL" clId="{6E77A321-7448-4496-B900-BB90D62B76C4}" dt="2020-08-20T18:47:34.081" v="165" actId="20577"/>
          <ac:spMkLst>
            <pc:docMk/>
            <pc:sldMk cId="2465195088" sldId="269"/>
            <ac:spMk id="7209" creationId="{460A1DF6-7A33-4C6A-917F-FB88BFCA3269}"/>
          </ac:spMkLst>
        </pc:spChg>
        <pc:spChg chg="mod">
          <ac:chgData name="Danielle" userId="e2554c37-e717-43a0-ba79-1183ca921ccd" providerId="ADAL" clId="{6E77A321-7448-4496-B900-BB90D62B76C4}" dt="2020-08-20T18:47:36.850" v="167" actId="20577"/>
          <ac:spMkLst>
            <pc:docMk/>
            <pc:sldMk cId="2465195088" sldId="269"/>
            <ac:spMk id="7210" creationId="{098090A2-830E-42C1-8734-8C71778502A4}"/>
          </ac:spMkLst>
        </pc:spChg>
        <pc:spChg chg="mod">
          <ac:chgData name="Danielle" userId="e2554c37-e717-43a0-ba79-1183ca921ccd" providerId="ADAL" clId="{6E77A321-7448-4496-B900-BB90D62B76C4}" dt="2020-08-20T18:47:39.560" v="169" actId="20577"/>
          <ac:spMkLst>
            <pc:docMk/>
            <pc:sldMk cId="2465195088" sldId="269"/>
            <ac:spMk id="7211" creationId="{63C6D338-38F9-4D87-9845-3FEA11FB896E}"/>
          </ac:spMkLst>
        </pc:spChg>
        <pc:spChg chg="mod">
          <ac:chgData name="Danielle" userId="e2554c37-e717-43a0-ba79-1183ca921ccd" providerId="ADAL" clId="{6E77A321-7448-4496-B900-BB90D62B76C4}" dt="2020-08-20T18:47:47.982" v="173" actId="20577"/>
          <ac:spMkLst>
            <pc:docMk/>
            <pc:sldMk cId="2465195088" sldId="269"/>
            <ac:spMk id="7212" creationId="{E1CC961E-1EED-4E45-BC94-E5A2B31C1529}"/>
          </ac:spMkLst>
        </pc:spChg>
        <pc:spChg chg="mod">
          <ac:chgData name="Danielle" userId="e2554c37-e717-43a0-ba79-1183ca921ccd" providerId="ADAL" clId="{6E77A321-7448-4496-B900-BB90D62B76C4}" dt="2020-08-20T18:47:44.120" v="172" actId="20577"/>
          <ac:spMkLst>
            <pc:docMk/>
            <pc:sldMk cId="2465195088" sldId="269"/>
            <ac:spMk id="7213" creationId="{0C5F077A-DDB2-4264-A72F-D318D0FE462F}"/>
          </ac:spMkLst>
        </pc:spChg>
      </pc:sldChg>
      <pc:sldChg chg="modSp add mod">
        <pc:chgData name="Danielle" userId="e2554c37-e717-43a0-ba79-1183ca921ccd" providerId="ADAL" clId="{6E77A321-7448-4496-B900-BB90D62B76C4}" dt="2020-08-20T18:48:27.563" v="186" actId="20577"/>
        <pc:sldMkLst>
          <pc:docMk/>
          <pc:sldMk cId="1064109169" sldId="270"/>
        </pc:sldMkLst>
        <pc:spChg chg="mod">
          <ac:chgData name="Danielle" userId="e2554c37-e717-43a0-ba79-1183ca921ccd" providerId="ADAL" clId="{6E77A321-7448-4496-B900-BB90D62B76C4}" dt="2020-08-20T18:48:05.234" v="177" actId="20577"/>
          <ac:spMkLst>
            <pc:docMk/>
            <pc:sldMk cId="1064109169" sldId="270"/>
            <ac:spMk id="7208" creationId="{8D45A870-A0ED-4390-8619-2B9E45628F69}"/>
          </ac:spMkLst>
        </pc:spChg>
        <pc:spChg chg="mod">
          <ac:chgData name="Danielle" userId="e2554c37-e717-43a0-ba79-1183ca921ccd" providerId="ADAL" clId="{6E77A321-7448-4496-B900-BB90D62B76C4}" dt="2020-08-20T18:48:10.781" v="179" actId="20577"/>
          <ac:spMkLst>
            <pc:docMk/>
            <pc:sldMk cId="1064109169" sldId="270"/>
            <ac:spMk id="7209" creationId="{460A1DF6-7A33-4C6A-917F-FB88BFCA3269}"/>
          </ac:spMkLst>
        </pc:spChg>
        <pc:spChg chg="mod">
          <ac:chgData name="Danielle" userId="e2554c37-e717-43a0-ba79-1183ca921ccd" providerId="ADAL" clId="{6E77A321-7448-4496-B900-BB90D62B76C4}" dt="2020-08-20T18:48:13.369" v="181" actId="20577"/>
          <ac:spMkLst>
            <pc:docMk/>
            <pc:sldMk cId="1064109169" sldId="270"/>
            <ac:spMk id="7210" creationId="{098090A2-830E-42C1-8734-8C71778502A4}"/>
          </ac:spMkLst>
        </pc:spChg>
        <pc:spChg chg="mod">
          <ac:chgData name="Danielle" userId="e2554c37-e717-43a0-ba79-1183ca921ccd" providerId="ADAL" clId="{6E77A321-7448-4496-B900-BB90D62B76C4}" dt="2020-08-20T18:48:19.162" v="182" actId="20577"/>
          <ac:spMkLst>
            <pc:docMk/>
            <pc:sldMk cId="1064109169" sldId="270"/>
            <ac:spMk id="7211" creationId="{63C6D338-38F9-4D87-9845-3FEA11FB896E}"/>
          </ac:spMkLst>
        </pc:spChg>
        <pc:spChg chg="mod">
          <ac:chgData name="Danielle" userId="e2554c37-e717-43a0-ba79-1183ca921ccd" providerId="ADAL" clId="{6E77A321-7448-4496-B900-BB90D62B76C4}" dt="2020-08-20T18:48:27.563" v="186" actId="20577"/>
          <ac:spMkLst>
            <pc:docMk/>
            <pc:sldMk cId="1064109169" sldId="270"/>
            <ac:spMk id="7212" creationId="{E1CC961E-1EED-4E45-BC94-E5A2B31C1529}"/>
          </ac:spMkLst>
        </pc:spChg>
        <pc:spChg chg="mod">
          <ac:chgData name="Danielle" userId="e2554c37-e717-43a0-ba79-1183ca921ccd" providerId="ADAL" clId="{6E77A321-7448-4496-B900-BB90D62B76C4}" dt="2020-08-20T18:48:23.842" v="185" actId="20577"/>
          <ac:spMkLst>
            <pc:docMk/>
            <pc:sldMk cId="1064109169" sldId="270"/>
            <ac:spMk id="7213" creationId="{0C5F077A-DDB2-4264-A72F-D318D0FE462F}"/>
          </ac:spMkLst>
        </pc:spChg>
      </pc:sldChg>
      <pc:sldMasterChg chg="modSp modSldLayout">
        <pc:chgData name="Danielle" userId="e2554c37-e717-43a0-ba79-1183ca921ccd" providerId="ADAL" clId="{6E77A321-7448-4496-B900-BB90D62B76C4}" dt="2020-08-20T06:18:48.430" v="1" actId="2711"/>
        <pc:sldMasterMkLst>
          <pc:docMk/>
          <pc:sldMasterMk cId="3484405657" sldId="2147483648"/>
        </pc:sldMasterMkLst>
        <pc:spChg chg="mod">
          <ac:chgData name="Danielle" userId="e2554c37-e717-43a0-ba79-1183ca921ccd" providerId="ADAL" clId="{6E77A321-7448-4496-B900-BB90D62B76C4}" dt="2020-08-20T06:18:43.529" v="0" actId="2711"/>
          <ac:spMkLst>
            <pc:docMk/>
            <pc:sldMasterMk cId="3484405657" sldId="2147483648"/>
            <ac:spMk id="18" creationId="{00000000-0000-0000-0000-000000000000}"/>
          </ac:spMkLst>
        </pc:spChg>
        <pc:spChg chg="mod">
          <ac:chgData name="Danielle" userId="e2554c37-e717-43a0-ba79-1183ca921ccd" providerId="ADAL" clId="{6E77A321-7448-4496-B900-BB90D62B76C4}" dt="2020-08-20T06:18:43.529" v="0" actId="2711"/>
          <ac:spMkLst>
            <pc:docMk/>
            <pc:sldMasterMk cId="3484405657" sldId="2147483648"/>
            <ac:spMk id="19" creationId="{00000000-0000-0000-0000-000000000000}"/>
          </ac:spMkLst>
        </pc:spChg>
        <pc:picChg chg="mod">
          <ac:chgData name="Danielle" userId="e2554c37-e717-43a0-ba79-1183ca921ccd" providerId="ADAL" clId="{6E77A321-7448-4496-B900-BB90D62B76C4}" dt="2020-08-20T06:18:43.529" v="0" actId="2711"/>
          <ac:picMkLst>
            <pc:docMk/>
            <pc:sldMasterMk cId="3484405657" sldId="2147483648"/>
            <ac:picMk id="14" creationId="{00000000-0000-0000-0000-000000000000}"/>
          </ac:picMkLst>
        </pc:picChg>
        <pc:picChg chg="mod">
          <ac:chgData name="Danielle" userId="e2554c37-e717-43a0-ba79-1183ca921ccd" providerId="ADAL" clId="{6E77A321-7448-4496-B900-BB90D62B76C4}" dt="2020-08-20T06:18:43.529" v="0" actId="2711"/>
          <ac:picMkLst>
            <pc:docMk/>
            <pc:sldMasterMk cId="3484405657" sldId="2147483648"/>
            <ac:picMk id="15" creationId="{00000000-0000-0000-0000-000000000000}"/>
          </ac:picMkLst>
        </pc:picChg>
        <pc:picChg chg="mod">
          <ac:chgData name="Danielle" userId="e2554c37-e717-43a0-ba79-1183ca921ccd" providerId="ADAL" clId="{6E77A321-7448-4496-B900-BB90D62B76C4}" dt="2020-08-20T06:18:43.529" v="0" actId="2711"/>
          <ac:picMkLst>
            <pc:docMk/>
            <pc:sldMasterMk cId="3484405657" sldId="2147483648"/>
            <ac:picMk id="16" creationId="{00000000-0000-0000-0000-000000000000}"/>
          </ac:picMkLst>
        </pc:picChg>
        <pc:picChg chg="mod">
          <ac:chgData name="Danielle" userId="e2554c37-e717-43a0-ba79-1183ca921ccd" providerId="ADAL" clId="{6E77A321-7448-4496-B900-BB90D62B76C4}" dt="2020-08-20T06:18:43.529" v="0" actId="2711"/>
          <ac:picMkLst>
            <pc:docMk/>
            <pc:sldMasterMk cId="3484405657" sldId="2147483648"/>
            <ac:picMk id="17" creationId="{00000000-0000-0000-0000-000000000000}"/>
          </ac:picMkLst>
        </pc:picChg>
        <pc:picChg chg="mod">
          <ac:chgData name="Danielle" userId="e2554c37-e717-43a0-ba79-1183ca921ccd" providerId="ADAL" clId="{6E77A321-7448-4496-B900-BB90D62B76C4}" dt="2020-08-20T06:18:43.529" v="0" actId="2711"/>
          <ac:picMkLst>
            <pc:docMk/>
            <pc:sldMasterMk cId="3484405657" sldId="2147483648"/>
            <ac:picMk id="21" creationId="{00000000-0000-0000-0000-000000000000}"/>
          </ac:picMkLst>
        </pc:picChg>
        <pc:sldLayoutChg chg="modSp mod">
          <pc:chgData name="Danielle" userId="e2554c37-e717-43a0-ba79-1183ca921ccd" providerId="ADAL" clId="{6E77A321-7448-4496-B900-BB90D62B76C4}" dt="2020-08-20T06:18:48.430" v="1" actId="2711"/>
          <pc:sldLayoutMkLst>
            <pc:docMk/>
            <pc:sldMasterMk cId="3484405657" sldId="2147483648"/>
            <pc:sldLayoutMk cId="694204445" sldId="2147483662"/>
          </pc:sldLayoutMkLst>
          <pc:spChg chg="mod">
            <ac:chgData name="Danielle" userId="e2554c37-e717-43a0-ba79-1183ca921ccd" providerId="ADAL" clId="{6E77A321-7448-4496-B900-BB90D62B76C4}" dt="2020-08-20T06:18:48.430" v="1" actId="2711"/>
            <ac:spMkLst>
              <pc:docMk/>
              <pc:sldMasterMk cId="3484405657" sldId="2147483648"/>
              <pc:sldLayoutMk cId="694204445" sldId="2147483662"/>
              <ac:spMk id="2" creationId="{00000000-0000-0000-0000-000000000000}"/>
            </ac:spMkLst>
          </pc:spChg>
        </pc:sldLayoutChg>
      </pc:sldMasterChg>
      <pc:sldMasterChg chg="modSp modSldLayout">
        <pc:chgData name="Danielle" userId="e2554c37-e717-43a0-ba79-1183ca921ccd" providerId="ADAL" clId="{6E77A321-7448-4496-B900-BB90D62B76C4}" dt="2020-08-20T06:19:27.073" v="12" actId="478"/>
        <pc:sldMasterMkLst>
          <pc:docMk/>
          <pc:sldMasterMk cId="2492940549" sldId="2147483650"/>
        </pc:sldMasterMkLst>
        <pc:spChg chg="mod">
          <ac:chgData name="Danielle" userId="e2554c37-e717-43a0-ba79-1183ca921ccd" providerId="ADAL" clId="{6E77A321-7448-4496-B900-BB90D62B76C4}" dt="2020-08-20T06:18:53.504" v="2" actId="2711"/>
          <ac:spMkLst>
            <pc:docMk/>
            <pc:sldMasterMk cId="2492940549" sldId="2147483650"/>
            <ac:spMk id="14" creationId="{00000000-0000-0000-0000-000000000000}"/>
          </ac:spMkLst>
        </pc:spChg>
        <pc:spChg chg="mod">
          <ac:chgData name="Danielle" userId="e2554c37-e717-43a0-ba79-1183ca921ccd" providerId="ADAL" clId="{6E77A321-7448-4496-B900-BB90D62B76C4}" dt="2020-08-20T06:18:53.504" v="2" actId="2711"/>
          <ac:spMkLst>
            <pc:docMk/>
            <pc:sldMasterMk cId="2492940549" sldId="2147483650"/>
            <ac:spMk id="15" creationId="{00000000-0000-0000-0000-000000000000}"/>
          </ac:spMkLst>
        </pc:spChg>
        <pc:spChg chg="mod">
          <ac:chgData name="Danielle" userId="e2554c37-e717-43a0-ba79-1183ca921ccd" providerId="ADAL" clId="{6E77A321-7448-4496-B900-BB90D62B76C4}" dt="2020-08-20T06:18:53.504" v="2" actId="2711"/>
          <ac:spMkLst>
            <pc:docMk/>
            <pc:sldMasterMk cId="2492940549" sldId="2147483650"/>
            <ac:spMk id="16" creationId="{00000000-0000-0000-0000-000000000000}"/>
          </ac:spMkLst>
        </pc:spChg>
        <pc:spChg chg="mod">
          <ac:chgData name="Danielle" userId="e2554c37-e717-43a0-ba79-1183ca921ccd" providerId="ADAL" clId="{6E77A321-7448-4496-B900-BB90D62B76C4}" dt="2020-08-20T06:18:53.504" v="2" actId="2711"/>
          <ac:spMkLst>
            <pc:docMk/>
            <pc:sldMasterMk cId="2492940549" sldId="2147483650"/>
            <ac:spMk id="17" creationId="{00000000-0000-0000-0000-000000000000}"/>
          </ac:spMkLst>
        </pc:spChg>
        <pc:spChg chg="mod">
          <ac:chgData name="Danielle" userId="e2554c37-e717-43a0-ba79-1183ca921ccd" providerId="ADAL" clId="{6E77A321-7448-4496-B900-BB90D62B76C4}" dt="2020-08-20T06:18:53.504" v="2" actId="2711"/>
          <ac:spMkLst>
            <pc:docMk/>
            <pc:sldMasterMk cId="2492940549" sldId="2147483650"/>
            <ac:spMk id="18" creationId="{00000000-0000-0000-0000-000000000000}"/>
          </ac:spMkLst>
        </pc:spChg>
        <pc:picChg chg="mod">
          <ac:chgData name="Danielle" userId="e2554c37-e717-43a0-ba79-1183ca921ccd" providerId="ADAL" clId="{6E77A321-7448-4496-B900-BB90D62B76C4}" dt="2020-08-20T06:18:53.504" v="2" actId="2711"/>
          <ac:picMkLst>
            <pc:docMk/>
            <pc:sldMasterMk cId="2492940549" sldId="2147483650"/>
            <ac:picMk id="13" creationId="{00000000-0000-0000-0000-000000000000}"/>
          </ac:picMkLst>
        </pc:picChg>
        <pc:picChg chg="mod">
          <ac:chgData name="Danielle" userId="e2554c37-e717-43a0-ba79-1183ca921ccd" providerId="ADAL" clId="{6E77A321-7448-4496-B900-BB90D62B76C4}" dt="2020-08-20T06:18:53.504" v="2" actId="2711"/>
          <ac:picMkLst>
            <pc:docMk/>
            <pc:sldMasterMk cId="2492940549" sldId="2147483650"/>
            <ac:picMk id="29" creationId="{00000000-0000-0000-0000-000000000000}"/>
          </ac:picMkLst>
        </pc:picChg>
        <pc:picChg chg="mod">
          <ac:chgData name="Danielle" userId="e2554c37-e717-43a0-ba79-1183ca921ccd" providerId="ADAL" clId="{6E77A321-7448-4496-B900-BB90D62B76C4}" dt="2020-08-20T06:18:53.504" v="2" actId="2711"/>
          <ac:picMkLst>
            <pc:docMk/>
            <pc:sldMasterMk cId="2492940549" sldId="2147483650"/>
            <ac:picMk id="31" creationId="{00000000-0000-0000-0000-000000000000}"/>
          </ac:picMkLst>
        </pc:picChg>
        <pc:picChg chg="mod">
          <ac:chgData name="Danielle" userId="e2554c37-e717-43a0-ba79-1183ca921ccd" providerId="ADAL" clId="{6E77A321-7448-4496-B900-BB90D62B76C4}" dt="2020-08-20T06:18:53.504" v="2" actId="2711"/>
          <ac:picMkLst>
            <pc:docMk/>
            <pc:sldMasterMk cId="2492940549" sldId="2147483650"/>
            <ac:picMk id="32" creationId="{00000000-0000-0000-0000-000000000000}"/>
          </ac:picMkLst>
        </pc:picChg>
        <pc:picChg chg="mod">
          <ac:chgData name="Danielle" userId="e2554c37-e717-43a0-ba79-1183ca921ccd" providerId="ADAL" clId="{6E77A321-7448-4496-B900-BB90D62B76C4}" dt="2020-08-20T06:18:53.504" v="2" actId="2711"/>
          <ac:picMkLst>
            <pc:docMk/>
            <pc:sldMasterMk cId="2492940549" sldId="2147483650"/>
            <ac:picMk id="33" creationId="{00000000-0000-0000-0000-000000000000}"/>
          </ac:picMkLst>
        </pc:picChg>
        <pc:picChg chg="mod">
          <ac:chgData name="Danielle" userId="e2554c37-e717-43a0-ba79-1183ca921ccd" providerId="ADAL" clId="{6E77A321-7448-4496-B900-BB90D62B76C4}" dt="2020-08-20T06:18:53.504" v="2" actId="2711"/>
          <ac:picMkLst>
            <pc:docMk/>
            <pc:sldMasterMk cId="2492940549" sldId="2147483650"/>
            <ac:picMk id="34" creationId="{00000000-0000-0000-0000-000000000000}"/>
          </ac:picMkLst>
        </pc:picChg>
        <pc:picChg chg="mod">
          <ac:chgData name="Danielle" userId="e2554c37-e717-43a0-ba79-1183ca921ccd" providerId="ADAL" clId="{6E77A321-7448-4496-B900-BB90D62B76C4}" dt="2020-08-20T06:18:53.504" v="2" actId="2711"/>
          <ac:picMkLst>
            <pc:docMk/>
            <pc:sldMasterMk cId="2492940549" sldId="2147483650"/>
            <ac:picMk id="35" creationId="{00000000-0000-0000-0000-000000000000}"/>
          </ac:picMkLst>
        </pc:picChg>
        <pc:sldLayoutChg chg="modSp mod">
          <pc:chgData name="Danielle" userId="e2554c37-e717-43a0-ba79-1183ca921ccd" providerId="ADAL" clId="{6E77A321-7448-4496-B900-BB90D62B76C4}" dt="2020-08-20T06:19:13.614" v="8" actId="1036"/>
          <pc:sldLayoutMkLst>
            <pc:docMk/>
            <pc:sldMasterMk cId="2492940549" sldId="2147483650"/>
            <pc:sldLayoutMk cId="1144820073" sldId="2147483663"/>
          </pc:sldLayoutMkLst>
          <pc:spChg chg="mod">
            <ac:chgData name="Danielle" userId="e2554c37-e717-43a0-ba79-1183ca921ccd" providerId="ADAL" clId="{6E77A321-7448-4496-B900-BB90D62B76C4}" dt="2020-08-20T06:19:09.566" v="5" actId="13822"/>
            <ac:spMkLst>
              <pc:docMk/>
              <pc:sldMasterMk cId="2492940549" sldId="2147483650"/>
              <pc:sldLayoutMk cId="1144820073" sldId="2147483663"/>
              <ac:spMk id="2" creationId="{00000000-0000-0000-0000-000000000000}"/>
            </ac:spMkLst>
          </pc:spChg>
          <pc:spChg chg="mod">
            <ac:chgData name="Danielle" userId="e2554c37-e717-43a0-ba79-1183ca921ccd" providerId="ADAL" clId="{6E77A321-7448-4496-B900-BB90D62B76C4}" dt="2020-08-20T06:19:09.566" v="5" actId="13822"/>
            <ac:spMkLst>
              <pc:docMk/>
              <pc:sldMasterMk cId="2492940549" sldId="2147483650"/>
              <pc:sldLayoutMk cId="1144820073" sldId="2147483663"/>
              <ac:spMk id="8" creationId="{00000000-0000-0000-0000-000000000000}"/>
            </ac:spMkLst>
          </pc:spChg>
          <pc:spChg chg="mod">
            <ac:chgData name="Danielle" userId="e2554c37-e717-43a0-ba79-1183ca921ccd" providerId="ADAL" clId="{6E77A321-7448-4496-B900-BB90D62B76C4}" dt="2020-08-20T06:19:11.449" v="6" actId="1035"/>
            <ac:spMkLst>
              <pc:docMk/>
              <pc:sldMasterMk cId="2492940549" sldId="2147483650"/>
              <pc:sldLayoutMk cId="1144820073" sldId="2147483663"/>
              <ac:spMk id="9" creationId="{00000000-0000-0000-0000-000000000000}"/>
            </ac:spMkLst>
          </pc:spChg>
          <pc:spChg chg="mod">
            <ac:chgData name="Danielle" userId="e2554c37-e717-43a0-ba79-1183ca921ccd" providerId="ADAL" clId="{6E77A321-7448-4496-B900-BB90D62B76C4}" dt="2020-08-20T06:19:13.614" v="8" actId="1036"/>
            <ac:spMkLst>
              <pc:docMk/>
              <pc:sldMasterMk cId="2492940549" sldId="2147483650"/>
              <pc:sldLayoutMk cId="1144820073" sldId="2147483663"/>
              <ac:spMk id="10" creationId="{00000000-0000-0000-0000-000000000000}"/>
            </ac:spMkLst>
          </pc:spChg>
          <pc:cxnChg chg="mod">
            <ac:chgData name="Danielle" userId="e2554c37-e717-43a0-ba79-1183ca921ccd" providerId="ADAL" clId="{6E77A321-7448-4496-B900-BB90D62B76C4}" dt="2020-08-20T06:19:09.566" v="5" actId="13822"/>
            <ac:cxnSpMkLst>
              <pc:docMk/>
              <pc:sldMasterMk cId="2492940549" sldId="2147483650"/>
              <pc:sldLayoutMk cId="1144820073" sldId="2147483663"/>
              <ac:cxnSpMk id="3" creationId="{00000000-0000-0000-0000-000000000000}"/>
            </ac:cxnSpMkLst>
          </pc:cxnChg>
          <pc:cxnChg chg="mod">
            <ac:chgData name="Danielle" userId="e2554c37-e717-43a0-ba79-1183ca921ccd" providerId="ADAL" clId="{6E77A321-7448-4496-B900-BB90D62B76C4}" dt="2020-08-20T06:19:09.566" v="5" actId="13822"/>
            <ac:cxnSpMkLst>
              <pc:docMk/>
              <pc:sldMasterMk cId="2492940549" sldId="2147483650"/>
              <pc:sldLayoutMk cId="1144820073" sldId="2147483663"/>
              <ac:cxnSpMk id="4" creationId="{00000000-0000-0000-0000-000000000000}"/>
            </ac:cxnSpMkLst>
          </pc:cxnChg>
          <pc:cxnChg chg="mod">
            <ac:chgData name="Danielle" userId="e2554c37-e717-43a0-ba79-1183ca921ccd" providerId="ADAL" clId="{6E77A321-7448-4496-B900-BB90D62B76C4}" dt="2020-08-20T06:19:09.566" v="5" actId="13822"/>
            <ac:cxnSpMkLst>
              <pc:docMk/>
              <pc:sldMasterMk cId="2492940549" sldId="2147483650"/>
              <pc:sldLayoutMk cId="1144820073" sldId="2147483663"/>
              <ac:cxnSpMk id="5" creationId="{00000000-0000-0000-0000-000000000000}"/>
            </ac:cxnSpMkLst>
          </pc:cxnChg>
          <pc:cxnChg chg="mod">
            <ac:chgData name="Danielle" userId="e2554c37-e717-43a0-ba79-1183ca921ccd" providerId="ADAL" clId="{6E77A321-7448-4496-B900-BB90D62B76C4}" dt="2020-08-20T06:19:09.566" v="5" actId="13822"/>
            <ac:cxnSpMkLst>
              <pc:docMk/>
              <pc:sldMasterMk cId="2492940549" sldId="2147483650"/>
              <pc:sldLayoutMk cId="1144820073" sldId="2147483663"/>
              <ac:cxnSpMk id="6" creationId="{00000000-0000-0000-0000-000000000000}"/>
            </ac:cxnSpMkLst>
          </pc:cxnChg>
          <pc:cxnChg chg="mod">
            <ac:chgData name="Danielle" userId="e2554c37-e717-43a0-ba79-1183ca921ccd" providerId="ADAL" clId="{6E77A321-7448-4496-B900-BB90D62B76C4}" dt="2020-08-20T06:19:09.566" v="5" actId="13822"/>
            <ac:cxnSpMkLst>
              <pc:docMk/>
              <pc:sldMasterMk cId="2492940549" sldId="2147483650"/>
              <pc:sldLayoutMk cId="1144820073" sldId="2147483663"/>
              <ac:cxnSpMk id="7" creationId="{00000000-0000-0000-0000-000000000000}"/>
            </ac:cxnSpMkLst>
          </pc:cxnChg>
        </pc:sldLayoutChg>
        <pc:sldLayoutChg chg="modSp mod">
          <pc:chgData name="Danielle" userId="e2554c37-e717-43a0-ba79-1183ca921ccd" providerId="ADAL" clId="{6E77A321-7448-4496-B900-BB90D62B76C4}" dt="2020-08-20T06:19:23.769" v="11" actId="1036"/>
          <pc:sldLayoutMkLst>
            <pc:docMk/>
            <pc:sldMasterMk cId="2492940549" sldId="2147483650"/>
            <pc:sldLayoutMk cId="1144820073" sldId="2147483664"/>
          </pc:sldLayoutMkLst>
          <pc:spChg chg="mod">
            <ac:chgData name="Danielle" userId="e2554c37-e717-43a0-ba79-1183ca921ccd" providerId="ADAL" clId="{6E77A321-7448-4496-B900-BB90D62B76C4}" dt="2020-08-20T06:19:23.769" v="11" actId="1036"/>
            <ac:spMkLst>
              <pc:docMk/>
              <pc:sldMasterMk cId="2492940549" sldId="2147483650"/>
              <pc:sldLayoutMk cId="1144820073" sldId="2147483664"/>
              <ac:spMk id="2" creationId="{00000000-0000-0000-0000-000000000000}"/>
            </ac:spMkLst>
          </pc:spChg>
          <pc:spChg chg="mod">
            <ac:chgData name="Danielle" userId="e2554c37-e717-43a0-ba79-1183ca921ccd" providerId="ADAL" clId="{6E77A321-7448-4496-B900-BB90D62B76C4}" dt="2020-08-20T06:19:23.769" v="11" actId="1036"/>
            <ac:spMkLst>
              <pc:docMk/>
              <pc:sldMasterMk cId="2492940549" sldId="2147483650"/>
              <pc:sldLayoutMk cId="1144820073" sldId="2147483664"/>
              <ac:spMk id="3" creationId="{00000000-0000-0000-0000-000000000000}"/>
            </ac:spMkLst>
          </pc:spChg>
        </pc:sldLayoutChg>
        <pc:sldLayoutChg chg="modSp">
          <pc:chgData name="Danielle" userId="e2554c37-e717-43a0-ba79-1183ca921ccd" providerId="ADAL" clId="{6E77A321-7448-4496-B900-BB90D62B76C4}" dt="2020-08-20T06:18:58.735" v="3" actId="2711"/>
          <pc:sldLayoutMkLst>
            <pc:docMk/>
            <pc:sldMasterMk cId="2492940549" sldId="2147483650"/>
            <pc:sldLayoutMk cId="1633643332" sldId="2147483665"/>
          </pc:sldLayoutMkLst>
          <pc:spChg chg="mod">
            <ac:chgData name="Danielle" userId="e2554c37-e717-43a0-ba79-1183ca921ccd" providerId="ADAL" clId="{6E77A321-7448-4496-B900-BB90D62B76C4}" dt="2020-08-20T06:18:58.735" v="3" actId="2711"/>
            <ac:spMkLst>
              <pc:docMk/>
              <pc:sldMasterMk cId="2492940549" sldId="2147483650"/>
              <pc:sldLayoutMk cId="1633643332" sldId="2147483665"/>
              <ac:spMk id="7" creationId="{00000000-0000-0000-0000-000000000000}"/>
            </ac:spMkLst>
          </pc:spChg>
        </pc:sldLayoutChg>
        <pc:sldLayoutChg chg="delSp mod">
          <pc:chgData name="Danielle" userId="e2554c37-e717-43a0-ba79-1183ca921ccd" providerId="ADAL" clId="{6E77A321-7448-4496-B900-BB90D62B76C4}" dt="2020-08-20T06:19:27.073" v="12" actId="478"/>
          <pc:sldLayoutMkLst>
            <pc:docMk/>
            <pc:sldMasterMk cId="2492940549" sldId="2147483650"/>
            <pc:sldLayoutMk cId="1817639887" sldId="2147483667"/>
          </pc:sldLayoutMkLst>
          <pc:spChg chg="del">
            <ac:chgData name="Danielle" userId="e2554c37-e717-43a0-ba79-1183ca921ccd" providerId="ADAL" clId="{6E77A321-7448-4496-B900-BB90D62B76C4}" dt="2020-08-20T06:19:27.073" v="12" actId="478"/>
            <ac:spMkLst>
              <pc:docMk/>
              <pc:sldMasterMk cId="2492940549" sldId="2147483650"/>
              <pc:sldLayoutMk cId="1817639887" sldId="2147483667"/>
              <ac:spMk id="3" creationId="{00000000-0000-0000-0000-000000000000}"/>
            </ac:spMkLst>
          </pc:spChg>
          <pc:spChg chg="del">
            <ac:chgData name="Danielle" userId="e2554c37-e717-43a0-ba79-1183ca921ccd" providerId="ADAL" clId="{6E77A321-7448-4496-B900-BB90D62B76C4}" dt="2020-08-20T06:19:27.073" v="12" actId="478"/>
            <ac:spMkLst>
              <pc:docMk/>
              <pc:sldMasterMk cId="2492940549" sldId="2147483650"/>
              <pc:sldLayoutMk cId="1817639887" sldId="2147483667"/>
              <ac:spMk id="4" creationId="{00000000-0000-0000-0000-000000000000}"/>
            </ac:spMkLst>
          </pc:spChg>
          <pc:spChg chg="del">
            <ac:chgData name="Danielle" userId="e2554c37-e717-43a0-ba79-1183ca921ccd" providerId="ADAL" clId="{6E77A321-7448-4496-B900-BB90D62B76C4}" dt="2020-08-20T06:19:27.073" v="12" actId="478"/>
            <ac:spMkLst>
              <pc:docMk/>
              <pc:sldMasterMk cId="2492940549" sldId="2147483650"/>
              <pc:sldLayoutMk cId="1817639887" sldId="2147483667"/>
              <ac:spMk id="5" creationId="{00000000-0000-0000-0000-000000000000}"/>
            </ac:spMkLst>
          </pc:spChg>
          <pc:spChg chg="del">
            <ac:chgData name="Danielle" userId="e2554c37-e717-43a0-ba79-1183ca921ccd" providerId="ADAL" clId="{6E77A321-7448-4496-B900-BB90D62B76C4}" dt="2020-08-20T06:19:27.073" v="12" actId="478"/>
            <ac:spMkLst>
              <pc:docMk/>
              <pc:sldMasterMk cId="2492940549" sldId="2147483650"/>
              <pc:sldLayoutMk cId="1817639887" sldId="2147483667"/>
              <ac:spMk id="6" creationId="{00000000-0000-0000-0000-000000000000}"/>
            </ac:spMkLst>
          </pc:spChg>
          <pc:spChg chg="del">
            <ac:chgData name="Danielle" userId="e2554c37-e717-43a0-ba79-1183ca921ccd" providerId="ADAL" clId="{6E77A321-7448-4496-B900-BB90D62B76C4}" dt="2020-08-20T06:19:27.073" v="12" actId="478"/>
            <ac:spMkLst>
              <pc:docMk/>
              <pc:sldMasterMk cId="2492940549" sldId="2147483650"/>
              <pc:sldLayoutMk cId="1817639887" sldId="2147483667"/>
              <ac:spMk id="7" creationId="{00000000-0000-0000-0000-000000000000}"/>
            </ac:spMkLst>
          </pc:s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E6F85B-3A73-419E-8473-96D639676AD5}" type="datetimeFigureOut">
              <a:rPr lang="en-GB" smtClean="0"/>
              <a:t>20/08/2020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F22B3F-CFD1-4D08-88A2-9C0473CAC2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06337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82161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323528" y="2132856"/>
            <a:ext cx="42484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u="sng" dirty="0">
                <a:latin typeface="Arial" panose="020B0604020202020204" pitchFamily="34" charset="0"/>
                <a:cs typeface="Arial" panose="020B0604020202020204" pitchFamily="34" charset="0"/>
              </a:rPr>
              <a:t>Probing questions to check understanding:</a:t>
            </a:r>
          </a:p>
          <a:p>
            <a:endParaRPr lang="en-GB" sz="2000" u="non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bloom_taxonomy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788024" y="2115056"/>
            <a:ext cx="4024820" cy="3495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4204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00601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>
            <a:spLocks noChangeArrowheads="1"/>
          </p:cNvSpPr>
          <p:nvPr userDrawn="1"/>
        </p:nvSpPr>
        <p:spPr bwMode="auto">
          <a:xfrm>
            <a:off x="2051720" y="2150894"/>
            <a:ext cx="6912768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algn="ctr" eaLnBrk="1" hangingPunct="1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How </a:t>
            </a:r>
            <a:r>
              <a:rPr lang="en-GB" b="1" u="sng" dirty="0">
                <a:latin typeface="Arial" panose="020B0604020202020204" pitchFamily="34" charset="0"/>
                <a:cs typeface="Arial" panose="020B0604020202020204" pitchFamily="34" charset="0"/>
              </a:rPr>
              <a:t>confident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do you feel with this topic?</a:t>
            </a:r>
          </a:p>
          <a:p>
            <a:pPr algn="ctr" eaLnBrk="1" hangingPunct="1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Write 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amber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or </a:t>
            </a:r>
            <a:r>
              <a:rPr lang="en-GB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green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in your book!</a:t>
            </a:r>
          </a:p>
          <a:p>
            <a:pPr algn="ctr" eaLnBrk="1" hangingPunct="1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Complete the corresponding activity 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</a:t>
            </a:r>
          </a:p>
          <a:p>
            <a:pPr algn="ctr" eaLnBrk="1" hangingPunct="1"/>
            <a:endParaRPr lang="en-GB" b="1" dirty="0">
              <a:latin typeface="Arial" panose="020B0604020202020204" pitchFamily="34" charset="0"/>
              <a:cs typeface="Arial" panose="020B0604020202020204" pitchFamily="34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633643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 userDrawn="1"/>
        </p:nvGrpSpPr>
        <p:grpSpPr>
          <a:xfrm>
            <a:off x="2751927" y="1376432"/>
            <a:ext cx="5430768" cy="4032451"/>
            <a:chOff x="4469824" y="1124744"/>
            <a:chExt cx="6236041" cy="4032451"/>
          </a:xfrm>
        </p:grpSpPr>
        <p:sp>
          <p:nvSpPr>
            <p:cNvPr id="2" name="Isosceles Triangle 1"/>
            <p:cNvSpPr/>
            <p:nvPr userDrawn="1"/>
          </p:nvSpPr>
          <p:spPr bwMode="auto">
            <a:xfrm>
              <a:off x="4469824" y="1124744"/>
              <a:ext cx="6236041" cy="4032448"/>
            </a:xfrm>
            <a:prstGeom prst="triangl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GB" sz="1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Microsoft YaHei" charset="-122"/>
                <a:cs typeface="Arial" panose="020B0604020202020204" pitchFamily="34" charset="0"/>
              </a:endParaRPr>
            </a:p>
          </p:txBody>
        </p:sp>
        <p:cxnSp>
          <p:nvCxnSpPr>
            <p:cNvPr id="3" name="Straight Connector 2"/>
            <p:cNvCxnSpPr/>
            <p:nvPr userDrawn="1"/>
          </p:nvCxnSpPr>
          <p:spPr bwMode="auto">
            <a:xfrm>
              <a:off x="5423219" y="3933056"/>
              <a:ext cx="4319918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4" name="Straight Connector 3"/>
            <p:cNvCxnSpPr/>
            <p:nvPr userDrawn="1"/>
          </p:nvCxnSpPr>
          <p:spPr bwMode="auto">
            <a:xfrm>
              <a:off x="6479199" y="2564904"/>
              <a:ext cx="2207958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5" name="Straight Connector 4"/>
            <p:cNvCxnSpPr/>
            <p:nvPr userDrawn="1"/>
          </p:nvCxnSpPr>
          <p:spPr bwMode="auto">
            <a:xfrm>
              <a:off x="7535179" y="2564907"/>
              <a:ext cx="0" cy="1368152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6" name="Straight Connector 5"/>
            <p:cNvCxnSpPr/>
            <p:nvPr userDrawn="1"/>
          </p:nvCxnSpPr>
          <p:spPr bwMode="auto">
            <a:xfrm>
              <a:off x="6671196" y="3933059"/>
              <a:ext cx="0" cy="1224136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7" name="Straight Connector 6"/>
            <p:cNvCxnSpPr/>
            <p:nvPr userDrawn="1"/>
          </p:nvCxnSpPr>
          <p:spPr bwMode="auto">
            <a:xfrm>
              <a:off x="8399163" y="3933059"/>
              <a:ext cx="0" cy="1224136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sp>
          <p:nvSpPr>
            <p:cNvPr id="8" name="TextBox 7"/>
            <p:cNvSpPr txBox="1"/>
            <p:nvPr userDrawn="1"/>
          </p:nvSpPr>
          <p:spPr>
            <a:xfrm>
              <a:off x="5615217" y="4365104"/>
              <a:ext cx="4127921" cy="36933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>
                  <a:latin typeface="Arial" panose="020B0604020202020204" pitchFamily="34" charset="0"/>
                  <a:cs typeface="Arial" panose="020B0604020202020204" pitchFamily="34" charset="0"/>
                </a:rPr>
                <a:t>3 things you knew already</a:t>
              </a:r>
            </a:p>
          </p:txBody>
        </p:sp>
        <p:sp>
          <p:nvSpPr>
            <p:cNvPr id="9" name="TextBox 8"/>
            <p:cNvSpPr txBox="1"/>
            <p:nvPr userDrawn="1"/>
          </p:nvSpPr>
          <p:spPr>
            <a:xfrm>
              <a:off x="6479199" y="2961288"/>
              <a:ext cx="2111960" cy="646331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>
                  <a:latin typeface="Arial" panose="020B0604020202020204" pitchFamily="34" charset="0"/>
                  <a:cs typeface="Arial" panose="020B0604020202020204" pitchFamily="34" charset="0"/>
                </a:rPr>
                <a:t>2 things you learnt today</a:t>
              </a:r>
            </a:p>
          </p:txBody>
        </p:sp>
        <p:sp>
          <p:nvSpPr>
            <p:cNvPr id="10" name="TextBox 9"/>
            <p:cNvSpPr txBox="1"/>
            <p:nvPr userDrawn="1"/>
          </p:nvSpPr>
          <p:spPr>
            <a:xfrm>
              <a:off x="6394406" y="1522869"/>
              <a:ext cx="2292751" cy="646331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>
                  <a:latin typeface="Arial" panose="020B0604020202020204" pitchFamily="34" charset="0"/>
                  <a:cs typeface="Arial" panose="020B0604020202020204" pitchFamily="34" charset="0"/>
                </a:rPr>
                <a:t>1 question about today’s topic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44820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2042195" y="1183393"/>
            <a:ext cx="69222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u="sng" dirty="0">
                <a:latin typeface="Arial" panose="020B0604020202020204" pitchFamily="34" charset="0"/>
                <a:cs typeface="Arial" panose="020B0604020202020204" pitchFamily="34" charset="0"/>
              </a:rPr>
              <a:t>Plenary</a:t>
            </a:r>
          </a:p>
        </p:txBody>
      </p:sp>
      <p:sp>
        <p:nvSpPr>
          <p:cNvPr id="3" name="TextBox 2"/>
          <p:cNvSpPr txBox="1"/>
          <p:nvPr userDrawn="1"/>
        </p:nvSpPr>
        <p:spPr>
          <a:xfrm>
            <a:off x="2052882" y="2191504"/>
            <a:ext cx="691160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2 stars (</a:t>
            </a:r>
            <a:r>
              <a:rPr lang="en-GB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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)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and a wish (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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)</a:t>
            </a:r>
          </a:p>
          <a:p>
            <a:pPr algn="ctr"/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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 I am brilliant at...</a:t>
            </a:r>
          </a:p>
          <a:p>
            <a:pPr algn="ctr"/>
            <a:r>
              <a:rPr lang="en-GB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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 I am good at...</a:t>
            </a:r>
          </a:p>
          <a:p>
            <a:pPr algn="ctr"/>
            <a:endParaRPr lang="en-GB" sz="2400" dirty="0">
              <a:latin typeface="Arial" panose="020B0604020202020204" pitchFamily="34" charset="0"/>
              <a:cs typeface="Arial" panose="020B0604020202020204" pitchFamily="34" charset="0"/>
              <a:sym typeface="Wingdings"/>
            </a:endParaRPr>
          </a:p>
          <a:p>
            <a:pPr algn="ctr"/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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Something I need to work on is...</a:t>
            </a:r>
          </a:p>
          <a:p>
            <a:pPr algn="ctr"/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4820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6135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17639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5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5" Type="http://schemas.openxmlformats.org/officeDocument/2006/relationships/slideLayout" Target="../slideLayouts/slideLayout7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6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"/>
          <p:cNvPicPr>
            <a:picLocks noChangeAspect="1" noChangeArrowheads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7085" r="17840" b="50000"/>
          <a:stretch/>
        </p:blipFill>
        <p:spPr bwMode="auto">
          <a:xfrm>
            <a:off x="0" y="0"/>
            <a:ext cx="9144000" cy="6957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179512" y="1095460"/>
            <a:ext cx="8775386" cy="56459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70901" y="175295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2"/>
          <p:cNvPicPr>
            <a:picLocks noChangeAspect="1" noChangeArrowheads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5625707" y="171074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3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5295"/>
            <a:ext cx="1714500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TextBox 17"/>
          <p:cNvSpPr txBox="1"/>
          <p:nvPr userDrawn="1"/>
        </p:nvSpPr>
        <p:spPr>
          <a:xfrm>
            <a:off x="5616117" y="370620"/>
            <a:ext cx="3348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EE597932-8B38-4BFA-9C8A-C8CCE191D44B}" type="datetime2">
              <a:rPr lang="en-GB" sz="1600" smtClean="0"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Thursday, 20 August 2020</a:t>
            </a:fld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 userDrawn="1"/>
        </p:nvSpPr>
        <p:spPr>
          <a:xfrm>
            <a:off x="2051721" y="372730"/>
            <a:ext cx="33483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Percentages</a:t>
            </a:r>
            <a:r>
              <a:rPr lang="en-GB" sz="1600" baseline="0" dirty="0">
                <a:latin typeface="Arial" panose="020B0604020202020204" pitchFamily="34" charset="0"/>
                <a:cs typeface="Arial" panose="020B0604020202020204" pitchFamily="34" charset="0"/>
              </a:rPr>
              <a:t> of Amounts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4405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2"/>
          <p:cNvPicPr>
            <a:picLocks noChangeAspect="1" noChangeArrowheads="1"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7085" r="17840" b="50000"/>
          <a:stretch/>
        </p:blipFill>
        <p:spPr bwMode="auto">
          <a:xfrm>
            <a:off x="0" y="0"/>
            <a:ext cx="9144000" cy="6957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" name="Picture 2"/>
          <p:cNvPicPr>
            <a:picLocks noChangeAspect="1" noChangeArrowheads="1"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70901" y="5949281"/>
            <a:ext cx="6893587" cy="864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" name="Picture 2"/>
          <p:cNvPicPr>
            <a:picLocks noChangeAspect="1" noChangeArrowheads="1"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51720" y="1095460"/>
            <a:ext cx="6903178" cy="46377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" name="Picture 2"/>
          <p:cNvPicPr>
            <a:picLocks noChangeAspect="1" noChangeArrowheads="1"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70901" y="175295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" name="Picture 2"/>
          <p:cNvPicPr>
            <a:picLocks noChangeAspect="1" noChangeArrowheads="1"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179513" y="1095460"/>
            <a:ext cx="1714499" cy="5717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" name="Picture 2"/>
          <p:cNvPicPr>
            <a:picLocks noChangeAspect="1" noChangeArrowheads="1"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5625707" y="171074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3"/>
          <p:cNvPicPr>
            <a:picLocks noChangeAspect="1" noChangeArrowheads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5295"/>
            <a:ext cx="1714500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Box 13"/>
          <p:cNvSpPr txBox="1"/>
          <p:nvPr userDrawn="1"/>
        </p:nvSpPr>
        <p:spPr>
          <a:xfrm>
            <a:off x="5616117" y="370620"/>
            <a:ext cx="3348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EE597932-8B38-4BFA-9C8A-C8CCE191D44B}" type="datetime2">
              <a:rPr lang="en-GB" sz="1600" smtClean="0"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Thursday, 20 August 2020</a:t>
            </a:fld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 userDrawn="1"/>
        </p:nvSpPr>
        <p:spPr>
          <a:xfrm>
            <a:off x="2051721" y="372730"/>
            <a:ext cx="3348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Percentages</a:t>
            </a:r>
            <a:r>
              <a:rPr lang="en-GB" sz="1600" baseline="0" dirty="0">
                <a:latin typeface="Arial" panose="020B0604020202020204" pitchFamily="34" charset="0"/>
                <a:cs typeface="Arial" panose="020B0604020202020204" pitchFamily="34" charset="0"/>
              </a:rPr>
              <a:t> of Amounts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 userDrawn="1"/>
        </p:nvSpPr>
        <p:spPr>
          <a:xfrm>
            <a:off x="2036821" y="5919996"/>
            <a:ext cx="691807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u="sng" dirty="0">
                <a:latin typeface="Arial" panose="020B0604020202020204" pitchFamily="34" charset="0"/>
                <a:cs typeface="Arial" panose="020B0604020202020204" pitchFamily="34" charset="0"/>
              </a:rPr>
              <a:t>Keywords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Percent, out of one hundred, increase, decrease, quantity, amount, divide, multiply</a:t>
            </a:r>
          </a:p>
          <a:p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 userDrawn="1"/>
        </p:nvSpPr>
        <p:spPr>
          <a:xfrm>
            <a:off x="179512" y="1165852"/>
            <a:ext cx="17145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u="sng" dirty="0">
                <a:latin typeface="Arial" panose="020B0604020202020204" pitchFamily="34" charset="0"/>
                <a:cs typeface="Arial" panose="020B0604020202020204" pitchFamily="34" charset="0"/>
              </a:rPr>
              <a:t>Lesson Objectives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18" name="TextBox 17"/>
          <p:cNvSpPr txBox="1"/>
          <p:nvPr userDrawn="1"/>
        </p:nvSpPr>
        <p:spPr>
          <a:xfrm>
            <a:off x="179513" y="1844824"/>
            <a:ext cx="1714499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Developing students will be able to calculate 10%, 50%, 25%, 5% and 1% of an amount.</a:t>
            </a:r>
          </a:p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Secure students will be able to calculate any percentage of a given amount.</a:t>
            </a:r>
          </a:p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Excelling students will be able to increase or decrease an amount by a given percentage.</a:t>
            </a:r>
          </a:p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2940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5" r:id="rId2"/>
    <p:sldLayoutId id="2147483663" r:id="rId3"/>
    <p:sldLayoutId id="2147483664" r:id="rId4"/>
    <p:sldLayoutId id="2147483666" r:id="rId5"/>
    <p:sldLayoutId id="2147483667" r:id="rId6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Box 1"/>
          <p:cNvSpPr txBox="1">
            <a:spLocks noChangeArrowheads="1"/>
          </p:cNvSpPr>
          <p:nvPr/>
        </p:nvSpPr>
        <p:spPr bwMode="auto">
          <a:xfrm>
            <a:off x="2123728" y="1199790"/>
            <a:ext cx="6696743" cy="363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algn="ctr" eaLnBrk="1" hangingPunct="1">
              <a:defRPr/>
            </a:pPr>
            <a:r>
              <a:rPr lang="en-GB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Starter</a:t>
            </a:r>
          </a:p>
          <a:p>
            <a:pPr algn="ctr" eaLnBrk="1" hangingPunct="1">
              <a:defRPr/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Discuss and write down how you could calculate the given percentages of a quantity:</a:t>
            </a:r>
          </a:p>
          <a:p>
            <a:pPr marL="256146" indent="-256146" eaLnBrk="1" hangingPunct="1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50%</a:t>
            </a:r>
          </a:p>
          <a:p>
            <a:pPr marL="256146" indent="-256146" eaLnBrk="1" hangingPunct="1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10%</a:t>
            </a:r>
          </a:p>
          <a:p>
            <a:pPr marL="256146" indent="-256146" eaLnBrk="1" hangingPunct="1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25%</a:t>
            </a:r>
          </a:p>
          <a:p>
            <a:pPr marL="256146" indent="-256146" eaLnBrk="1" hangingPunct="1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5%</a:t>
            </a:r>
          </a:p>
          <a:p>
            <a:pPr marL="256146" indent="-256146" eaLnBrk="1" hangingPunct="1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1%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3765038" y="2568082"/>
            <a:ext cx="1344741" cy="26918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defTabSz="335599">
              <a:lnSpc>
                <a:spcPct val="93000"/>
              </a:lnSpc>
              <a:buClr>
                <a:srgbClr val="000000"/>
              </a:buClr>
              <a:buSzPct val="100000"/>
              <a:defRPr/>
            </a:pPr>
            <a:endParaRPr lang="en-GB" sz="20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5109779" y="2568082"/>
            <a:ext cx="1344741" cy="26918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defTabSz="335599">
              <a:lnSpc>
                <a:spcPct val="93000"/>
              </a:lnSpc>
              <a:buClr>
                <a:srgbClr val="000000"/>
              </a:buClr>
              <a:buSzPct val="100000"/>
              <a:defRPr/>
            </a:pPr>
            <a:endParaRPr lang="en-GB" sz="20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974932" y="3125055"/>
            <a:ext cx="269185" cy="26918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defTabSz="335599">
              <a:lnSpc>
                <a:spcPct val="93000"/>
              </a:lnSpc>
              <a:buClr>
                <a:srgbClr val="000000"/>
              </a:buClr>
              <a:buSzPct val="100000"/>
              <a:defRPr/>
            </a:pPr>
            <a:endParaRPr lang="en-GB" sz="20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4244118" y="3125055"/>
            <a:ext cx="269186" cy="26918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defTabSz="335599">
              <a:lnSpc>
                <a:spcPct val="93000"/>
              </a:lnSpc>
              <a:buClr>
                <a:srgbClr val="000000"/>
              </a:buClr>
              <a:buSzPct val="100000"/>
              <a:defRPr/>
            </a:pPr>
            <a:endParaRPr lang="en-GB" sz="20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4513304" y="3122683"/>
            <a:ext cx="267999" cy="26918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defTabSz="335599">
              <a:lnSpc>
                <a:spcPct val="93000"/>
              </a:lnSpc>
              <a:buClr>
                <a:srgbClr val="000000"/>
              </a:buClr>
              <a:buSzPct val="100000"/>
              <a:defRPr/>
            </a:pPr>
            <a:endParaRPr lang="en-GB" sz="20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4781303" y="3122683"/>
            <a:ext cx="269185" cy="26918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defTabSz="335599">
              <a:lnSpc>
                <a:spcPct val="93000"/>
              </a:lnSpc>
              <a:buClr>
                <a:srgbClr val="000000"/>
              </a:buClr>
              <a:buSzPct val="100000"/>
              <a:defRPr/>
            </a:pPr>
            <a:endParaRPr lang="en-GB" sz="20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5039815" y="3125055"/>
            <a:ext cx="269185" cy="26918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defTabSz="335599">
              <a:lnSpc>
                <a:spcPct val="93000"/>
              </a:lnSpc>
              <a:buClr>
                <a:srgbClr val="000000"/>
              </a:buClr>
              <a:buSzPct val="100000"/>
              <a:defRPr/>
            </a:pPr>
            <a:endParaRPr lang="en-GB" sz="20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5309001" y="3125055"/>
            <a:ext cx="267999" cy="26918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defTabSz="335599">
              <a:lnSpc>
                <a:spcPct val="93000"/>
              </a:lnSpc>
              <a:buClr>
                <a:srgbClr val="000000"/>
              </a:buClr>
              <a:buSzPct val="100000"/>
              <a:defRPr/>
            </a:pPr>
            <a:endParaRPr lang="en-GB" sz="20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5577000" y="3122683"/>
            <a:ext cx="269186" cy="26918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defTabSz="335599">
              <a:lnSpc>
                <a:spcPct val="93000"/>
              </a:lnSpc>
              <a:buClr>
                <a:srgbClr val="000000"/>
              </a:buClr>
              <a:buSzPct val="100000"/>
              <a:defRPr/>
            </a:pPr>
            <a:endParaRPr lang="en-GB" sz="20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5846186" y="3122683"/>
            <a:ext cx="269185" cy="26918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defTabSz="335599">
              <a:lnSpc>
                <a:spcPct val="93000"/>
              </a:lnSpc>
              <a:buClr>
                <a:srgbClr val="000000"/>
              </a:buClr>
              <a:buSzPct val="100000"/>
              <a:defRPr/>
            </a:pPr>
            <a:endParaRPr lang="en-GB" sz="20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6115371" y="3122683"/>
            <a:ext cx="269186" cy="26918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defTabSz="335599">
              <a:lnSpc>
                <a:spcPct val="93000"/>
              </a:lnSpc>
              <a:buClr>
                <a:srgbClr val="000000"/>
              </a:buClr>
              <a:buSzPct val="100000"/>
              <a:defRPr/>
            </a:pPr>
            <a:endParaRPr lang="en-GB" sz="20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6384556" y="3122683"/>
            <a:ext cx="269185" cy="26918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defTabSz="335599">
              <a:lnSpc>
                <a:spcPct val="93000"/>
              </a:lnSpc>
              <a:buClr>
                <a:srgbClr val="000000"/>
              </a:buClr>
              <a:buSzPct val="100000"/>
              <a:defRPr/>
            </a:pPr>
            <a:endParaRPr lang="en-GB" sz="20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5279353" y="3581234"/>
            <a:ext cx="655769" cy="267999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defTabSz="335599">
              <a:lnSpc>
                <a:spcPct val="93000"/>
              </a:lnSpc>
              <a:buClr>
                <a:srgbClr val="000000"/>
              </a:buClr>
              <a:buSzPct val="100000"/>
              <a:defRPr/>
            </a:pPr>
            <a:endParaRPr lang="en-GB" sz="20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5935123" y="3581234"/>
            <a:ext cx="656954" cy="267999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defTabSz="335599">
              <a:lnSpc>
                <a:spcPct val="93000"/>
              </a:lnSpc>
              <a:buClr>
                <a:srgbClr val="000000"/>
              </a:buClr>
              <a:buSzPct val="100000"/>
              <a:defRPr/>
            </a:pPr>
            <a:endParaRPr lang="en-GB" sz="20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3974932" y="3581234"/>
            <a:ext cx="656954" cy="267999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defTabSz="335599">
              <a:lnSpc>
                <a:spcPct val="93000"/>
              </a:lnSpc>
              <a:buClr>
                <a:srgbClr val="000000"/>
              </a:buClr>
              <a:buSzPct val="100000"/>
              <a:defRPr/>
            </a:pPr>
            <a:endParaRPr lang="en-GB" sz="20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4631886" y="3581234"/>
            <a:ext cx="656954" cy="267999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defTabSz="335599">
              <a:lnSpc>
                <a:spcPct val="93000"/>
              </a:lnSpc>
              <a:buClr>
                <a:srgbClr val="000000"/>
              </a:buClr>
              <a:buSzPct val="100000"/>
              <a:defRPr/>
            </a:pPr>
            <a:endParaRPr lang="en-GB" sz="20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3" name="Straight Arrow Connector 22"/>
          <p:cNvCxnSpPr>
            <a:cxnSpLocks noChangeShapeType="1"/>
          </p:cNvCxnSpPr>
          <p:nvPr/>
        </p:nvCxnSpPr>
        <p:spPr bwMode="auto">
          <a:xfrm>
            <a:off x="3259871" y="2708920"/>
            <a:ext cx="430460" cy="0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Straight Arrow Connector 24"/>
          <p:cNvCxnSpPr>
            <a:cxnSpLocks noChangeShapeType="1"/>
          </p:cNvCxnSpPr>
          <p:nvPr/>
        </p:nvCxnSpPr>
        <p:spPr bwMode="auto">
          <a:xfrm>
            <a:off x="3289518" y="3154702"/>
            <a:ext cx="524141" cy="100796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Straight Arrow Connector 25"/>
          <p:cNvCxnSpPr>
            <a:cxnSpLocks noChangeShapeType="1"/>
          </p:cNvCxnSpPr>
          <p:nvPr/>
        </p:nvCxnSpPr>
        <p:spPr bwMode="auto">
          <a:xfrm>
            <a:off x="3259871" y="3614438"/>
            <a:ext cx="524141" cy="100796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F0E866FA-1A44-46F8-8BD7-E30DBE10CC0F}"/>
              </a:ext>
            </a:extLst>
          </p:cNvPr>
          <p:cNvSpPr txBox="1"/>
          <p:nvPr/>
        </p:nvSpPr>
        <p:spPr>
          <a:xfrm>
            <a:off x="6763358" y="2414109"/>
            <a:ext cx="2319050" cy="24006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lnSpc>
                <a:spcPct val="150000"/>
              </a:lnSpc>
              <a:defRPr/>
            </a:pPr>
            <a:r>
              <a:rPr lang="en-GB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÷ 2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en-GB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÷ 10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en-GB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÷ 4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en-GB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÷ 10, then ÷ 2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en-GB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÷ 100</a:t>
            </a:r>
          </a:p>
        </p:txBody>
      </p:sp>
    </p:spTree>
    <p:extLst>
      <p:ext uri="{BB962C8B-B14F-4D97-AF65-F5344CB8AC3E}">
        <p14:creationId xmlns:p14="http://schemas.microsoft.com/office/powerpoint/2010/main" val="812017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6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06" name="Group 7205">
            <a:extLst>
              <a:ext uri="{FF2B5EF4-FFF2-40B4-BE49-F238E27FC236}">
                <a16:creationId xmlns:a16="http://schemas.microsoft.com/office/drawing/2014/main" id="{C181148C-26FF-4D15-A1D3-2D4B03BF316A}"/>
              </a:ext>
            </a:extLst>
          </p:cNvPr>
          <p:cNvGrpSpPr/>
          <p:nvPr/>
        </p:nvGrpSpPr>
        <p:grpSpPr>
          <a:xfrm>
            <a:off x="3689432" y="1700808"/>
            <a:ext cx="3637344" cy="3523067"/>
            <a:chOff x="3563888" y="1701662"/>
            <a:chExt cx="3894482" cy="3772126"/>
          </a:xfrm>
        </p:grpSpPr>
        <p:grpSp>
          <p:nvGrpSpPr>
            <p:cNvPr id="7199" name="Group 7198">
              <a:extLst>
                <a:ext uri="{FF2B5EF4-FFF2-40B4-BE49-F238E27FC236}">
                  <a16:creationId xmlns:a16="http://schemas.microsoft.com/office/drawing/2014/main" id="{380DFBE3-CCF6-4FF5-97A1-9788B2B4F3E0}"/>
                </a:ext>
              </a:extLst>
            </p:cNvPr>
            <p:cNvGrpSpPr/>
            <p:nvPr/>
          </p:nvGrpSpPr>
          <p:grpSpPr>
            <a:xfrm>
              <a:off x="3563888" y="1916832"/>
              <a:ext cx="3672408" cy="3556956"/>
              <a:chOff x="2699792" y="1916832"/>
              <a:chExt cx="3672408" cy="3556956"/>
            </a:xfrm>
          </p:grpSpPr>
          <p:sp>
            <p:nvSpPr>
              <p:cNvPr id="2" name="Oval 1">
                <a:extLst>
                  <a:ext uri="{FF2B5EF4-FFF2-40B4-BE49-F238E27FC236}">
                    <a16:creationId xmlns:a16="http://schemas.microsoft.com/office/drawing/2014/main" id="{25F5BF2E-78C2-4228-8442-21B71DD9CE58}"/>
                  </a:ext>
                </a:extLst>
              </p:cNvPr>
              <p:cNvSpPr/>
              <p:nvPr/>
            </p:nvSpPr>
            <p:spPr>
              <a:xfrm>
                <a:off x="2699792" y="1916832"/>
                <a:ext cx="1080120" cy="1080120"/>
              </a:xfrm>
              <a:prstGeom prst="ellips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 sz="1200"/>
              </a:p>
            </p:txBody>
          </p:sp>
          <p:sp>
            <p:nvSpPr>
              <p:cNvPr id="3" name="Oval 2">
                <a:extLst>
                  <a:ext uri="{FF2B5EF4-FFF2-40B4-BE49-F238E27FC236}">
                    <a16:creationId xmlns:a16="http://schemas.microsoft.com/office/drawing/2014/main" id="{4D6C56DE-D73A-46B7-8EAA-4EE82C9983FA}"/>
                  </a:ext>
                </a:extLst>
              </p:cNvPr>
              <p:cNvSpPr/>
              <p:nvPr/>
            </p:nvSpPr>
            <p:spPr>
              <a:xfrm>
                <a:off x="2759809" y="3269315"/>
                <a:ext cx="966055" cy="966055"/>
              </a:xfrm>
              <a:prstGeom prst="ellipse">
                <a:avLst/>
              </a:prstGeom>
              <a:ln>
                <a:prstDash val="dash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 sz="1200"/>
              </a:p>
            </p:txBody>
          </p:sp>
          <p:sp>
            <p:nvSpPr>
              <p:cNvPr id="5" name="Oval 4">
                <a:extLst>
                  <a:ext uri="{FF2B5EF4-FFF2-40B4-BE49-F238E27FC236}">
                    <a16:creationId xmlns:a16="http://schemas.microsoft.com/office/drawing/2014/main" id="{0813AD79-1B5D-4ED2-A3F8-997F6379C8EA}"/>
                  </a:ext>
                </a:extLst>
              </p:cNvPr>
              <p:cNvSpPr/>
              <p:nvPr/>
            </p:nvSpPr>
            <p:spPr>
              <a:xfrm>
                <a:off x="2759809" y="4507733"/>
                <a:ext cx="966055" cy="966055"/>
              </a:xfrm>
              <a:prstGeom prst="ellipse">
                <a:avLst/>
              </a:prstGeom>
              <a:ln>
                <a:prstDash val="dash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 sz="1200"/>
              </a:p>
            </p:txBody>
          </p:sp>
          <p:sp>
            <p:nvSpPr>
              <p:cNvPr id="13" name="Oval 12">
                <a:extLst>
                  <a:ext uri="{FF2B5EF4-FFF2-40B4-BE49-F238E27FC236}">
                    <a16:creationId xmlns:a16="http://schemas.microsoft.com/office/drawing/2014/main" id="{5321D2DB-B062-43B8-8E4F-BD9A1792079D}"/>
                  </a:ext>
                </a:extLst>
              </p:cNvPr>
              <p:cNvSpPr/>
              <p:nvPr/>
            </p:nvSpPr>
            <p:spPr>
              <a:xfrm>
                <a:off x="4110001" y="1973864"/>
                <a:ext cx="966055" cy="966055"/>
              </a:xfrm>
              <a:prstGeom prst="ellipse">
                <a:avLst/>
              </a:prstGeom>
              <a:ln>
                <a:prstDash val="dash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 sz="1200"/>
              </a:p>
            </p:txBody>
          </p:sp>
          <p:sp>
            <p:nvSpPr>
              <p:cNvPr id="15" name="Oval 14">
                <a:extLst>
                  <a:ext uri="{FF2B5EF4-FFF2-40B4-BE49-F238E27FC236}">
                    <a16:creationId xmlns:a16="http://schemas.microsoft.com/office/drawing/2014/main" id="{4FA10D1A-C8F2-44FB-979E-BC87E12514CA}"/>
                  </a:ext>
                </a:extLst>
              </p:cNvPr>
              <p:cNvSpPr/>
              <p:nvPr/>
            </p:nvSpPr>
            <p:spPr>
              <a:xfrm>
                <a:off x="5406145" y="1973864"/>
                <a:ext cx="966055" cy="966055"/>
              </a:xfrm>
              <a:prstGeom prst="ellipse">
                <a:avLst/>
              </a:prstGeom>
              <a:ln>
                <a:prstDash val="dash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 sz="1200" dirty="0"/>
              </a:p>
            </p:txBody>
          </p:sp>
          <p:sp>
            <p:nvSpPr>
              <p:cNvPr id="17" name="Oval 16">
                <a:extLst>
                  <a:ext uri="{FF2B5EF4-FFF2-40B4-BE49-F238E27FC236}">
                    <a16:creationId xmlns:a16="http://schemas.microsoft.com/office/drawing/2014/main" id="{244A7230-D1A3-4B84-A5E9-5F069744D9D2}"/>
                  </a:ext>
                </a:extLst>
              </p:cNvPr>
              <p:cNvSpPr/>
              <p:nvPr/>
            </p:nvSpPr>
            <p:spPr>
              <a:xfrm>
                <a:off x="4110000" y="3269315"/>
                <a:ext cx="966055" cy="966055"/>
              </a:xfrm>
              <a:prstGeom prst="ellipse">
                <a:avLst/>
              </a:prstGeom>
              <a:ln>
                <a:prstDash val="dash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 sz="1200"/>
              </a:p>
            </p:txBody>
          </p:sp>
          <p:cxnSp>
            <p:nvCxnSpPr>
              <p:cNvPr id="20" name="Straight Arrow Connector 19">
                <a:extLst>
                  <a:ext uri="{FF2B5EF4-FFF2-40B4-BE49-F238E27FC236}">
                    <a16:creationId xmlns:a16="http://schemas.microsoft.com/office/drawing/2014/main" id="{F41A4858-6889-4CE6-9F17-251D50D5189F}"/>
                  </a:ext>
                </a:extLst>
              </p:cNvPr>
              <p:cNvCxnSpPr>
                <a:stCxn id="2" idx="4"/>
                <a:endCxn id="3" idx="0"/>
              </p:cNvCxnSpPr>
              <p:nvPr/>
            </p:nvCxnSpPr>
            <p:spPr>
              <a:xfrm>
                <a:off x="3239852" y="2996952"/>
                <a:ext cx="2985" cy="272363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  <p:cxnSp>
            <p:nvCxnSpPr>
              <p:cNvPr id="22" name="Straight Arrow Connector 21">
                <a:extLst>
                  <a:ext uri="{FF2B5EF4-FFF2-40B4-BE49-F238E27FC236}">
                    <a16:creationId xmlns:a16="http://schemas.microsoft.com/office/drawing/2014/main" id="{3C8E111C-EDD2-4BEC-8A37-64955D18FFA9}"/>
                  </a:ext>
                </a:extLst>
              </p:cNvPr>
              <p:cNvCxnSpPr>
                <a:stCxn id="3" idx="4"/>
                <a:endCxn id="5" idx="0"/>
              </p:cNvCxnSpPr>
              <p:nvPr/>
            </p:nvCxnSpPr>
            <p:spPr>
              <a:xfrm>
                <a:off x="3242837" y="4235370"/>
                <a:ext cx="0" cy="272363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  <p:cxnSp>
            <p:nvCxnSpPr>
              <p:cNvPr id="24" name="Straight Arrow Connector 23">
                <a:extLst>
                  <a:ext uri="{FF2B5EF4-FFF2-40B4-BE49-F238E27FC236}">
                    <a16:creationId xmlns:a16="http://schemas.microsoft.com/office/drawing/2014/main" id="{19AB3EDE-C5FA-4599-ADE6-53120042EC35}"/>
                  </a:ext>
                </a:extLst>
              </p:cNvPr>
              <p:cNvCxnSpPr>
                <a:stCxn id="2" idx="6"/>
                <a:endCxn id="13" idx="2"/>
              </p:cNvCxnSpPr>
              <p:nvPr/>
            </p:nvCxnSpPr>
            <p:spPr>
              <a:xfrm>
                <a:off x="3779912" y="2456892"/>
                <a:ext cx="330089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  <p:cxnSp>
            <p:nvCxnSpPr>
              <p:cNvPr id="26" name="Straight Arrow Connector 25">
                <a:extLst>
                  <a:ext uri="{FF2B5EF4-FFF2-40B4-BE49-F238E27FC236}">
                    <a16:creationId xmlns:a16="http://schemas.microsoft.com/office/drawing/2014/main" id="{EC608ABE-0381-4090-8480-90A7C6A2C5A0}"/>
                  </a:ext>
                </a:extLst>
              </p:cNvPr>
              <p:cNvCxnSpPr>
                <a:stCxn id="13" idx="6"/>
                <a:endCxn id="15" idx="2"/>
              </p:cNvCxnSpPr>
              <p:nvPr/>
            </p:nvCxnSpPr>
            <p:spPr>
              <a:xfrm>
                <a:off x="5076056" y="2456892"/>
                <a:ext cx="330089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  <p:cxnSp>
            <p:nvCxnSpPr>
              <p:cNvPr id="31" name="Straight Arrow Connector 30">
                <a:extLst>
                  <a:ext uri="{FF2B5EF4-FFF2-40B4-BE49-F238E27FC236}">
                    <a16:creationId xmlns:a16="http://schemas.microsoft.com/office/drawing/2014/main" id="{894DECDF-1E62-4568-8E0C-6B3CF474D68C}"/>
                  </a:ext>
                </a:extLst>
              </p:cNvPr>
              <p:cNvCxnSpPr>
                <a:stCxn id="3" idx="6"/>
                <a:endCxn id="17" idx="2"/>
              </p:cNvCxnSpPr>
              <p:nvPr/>
            </p:nvCxnSpPr>
            <p:spPr>
              <a:xfrm>
                <a:off x="3725864" y="3752343"/>
                <a:ext cx="384136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  <p:cxnSp>
            <p:nvCxnSpPr>
              <p:cNvPr id="7169" name="Straight Arrow Connector 7168">
                <a:extLst>
                  <a:ext uri="{FF2B5EF4-FFF2-40B4-BE49-F238E27FC236}">
                    <a16:creationId xmlns:a16="http://schemas.microsoft.com/office/drawing/2014/main" id="{B1CA1122-5EAD-43D0-A1DF-B12251E521CD}"/>
                  </a:ext>
                </a:extLst>
              </p:cNvPr>
              <p:cNvCxnSpPr>
                <a:stCxn id="13" idx="4"/>
                <a:endCxn id="17" idx="0"/>
              </p:cNvCxnSpPr>
              <p:nvPr/>
            </p:nvCxnSpPr>
            <p:spPr>
              <a:xfrm flipH="1">
                <a:off x="4593028" y="2939919"/>
                <a:ext cx="1" cy="329396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  <p:cxnSp>
            <p:nvCxnSpPr>
              <p:cNvPr id="7172" name="Straight Arrow Connector 7171">
                <a:extLst>
                  <a:ext uri="{FF2B5EF4-FFF2-40B4-BE49-F238E27FC236}">
                    <a16:creationId xmlns:a16="http://schemas.microsoft.com/office/drawing/2014/main" id="{591EC6BF-A995-444D-ACCC-42CCDF186F66}"/>
                  </a:ext>
                </a:extLst>
              </p:cNvPr>
              <p:cNvCxnSpPr>
                <a:stCxn id="5" idx="7"/>
                <a:endCxn id="17" idx="3"/>
              </p:cNvCxnSpPr>
              <p:nvPr/>
            </p:nvCxnSpPr>
            <p:spPr>
              <a:xfrm flipV="1">
                <a:off x="3584389" y="4093895"/>
                <a:ext cx="667086" cy="555313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  <p:cxnSp>
            <p:nvCxnSpPr>
              <p:cNvPr id="7174" name="Straight Arrow Connector 7173">
                <a:extLst>
                  <a:ext uri="{FF2B5EF4-FFF2-40B4-BE49-F238E27FC236}">
                    <a16:creationId xmlns:a16="http://schemas.microsoft.com/office/drawing/2014/main" id="{EBE5CB13-7F37-46D7-B561-9D6E550994CC}"/>
                  </a:ext>
                </a:extLst>
              </p:cNvPr>
              <p:cNvCxnSpPr>
                <a:stCxn id="17" idx="7"/>
                <a:endCxn id="15" idx="3"/>
              </p:cNvCxnSpPr>
              <p:nvPr/>
            </p:nvCxnSpPr>
            <p:spPr>
              <a:xfrm flipV="1">
                <a:off x="4934580" y="2798444"/>
                <a:ext cx="613040" cy="612346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</p:grpSp>
        <p:sp>
          <p:nvSpPr>
            <p:cNvPr id="7200" name="TextBox 7199">
              <a:extLst>
                <a:ext uri="{FF2B5EF4-FFF2-40B4-BE49-F238E27FC236}">
                  <a16:creationId xmlns:a16="http://schemas.microsoft.com/office/drawing/2014/main" id="{D5D669DD-149B-4905-A986-F50C80E1A854}"/>
                </a:ext>
              </a:extLst>
            </p:cNvPr>
            <p:cNvSpPr txBox="1"/>
            <p:nvPr/>
          </p:nvSpPr>
          <p:spPr>
            <a:xfrm>
              <a:off x="4103948" y="1701662"/>
              <a:ext cx="64807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dirty="0">
                  <a:latin typeface="Arial" panose="020B0604020202020204" pitchFamily="34" charset="0"/>
                  <a:cs typeface="Arial" panose="020B0604020202020204" pitchFamily="34" charset="0"/>
                </a:rPr>
                <a:t>100%</a:t>
              </a:r>
            </a:p>
          </p:txBody>
        </p:sp>
        <p:sp>
          <p:nvSpPr>
            <p:cNvPr id="7201" name="TextBox 7200">
              <a:extLst>
                <a:ext uri="{FF2B5EF4-FFF2-40B4-BE49-F238E27FC236}">
                  <a16:creationId xmlns:a16="http://schemas.microsoft.com/office/drawing/2014/main" id="{5D411083-3005-45B8-AC03-B021246C3A4D}"/>
                </a:ext>
              </a:extLst>
            </p:cNvPr>
            <p:cNvSpPr txBox="1"/>
            <p:nvPr/>
          </p:nvSpPr>
          <p:spPr>
            <a:xfrm>
              <a:off x="4112664" y="3013839"/>
              <a:ext cx="64807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dirty="0">
                  <a:latin typeface="Arial" panose="020B0604020202020204" pitchFamily="34" charset="0"/>
                  <a:cs typeface="Arial" panose="020B0604020202020204" pitchFamily="34" charset="0"/>
                </a:rPr>
                <a:t>50%</a:t>
              </a:r>
            </a:p>
          </p:txBody>
        </p:sp>
        <p:sp>
          <p:nvSpPr>
            <p:cNvPr id="7202" name="TextBox 7201">
              <a:extLst>
                <a:ext uri="{FF2B5EF4-FFF2-40B4-BE49-F238E27FC236}">
                  <a16:creationId xmlns:a16="http://schemas.microsoft.com/office/drawing/2014/main" id="{C5F098BB-4009-4645-8BEA-B79ED31B2F71}"/>
                </a:ext>
              </a:extLst>
            </p:cNvPr>
            <p:cNvSpPr txBox="1"/>
            <p:nvPr/>
          </p:nvSpPr>
          <p:spPr>
            <a:xfrm>
              <a:off x="4133956" y="4252257"/>
              <a:ext cx="64807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dirty="0">
                  <a:latin typeface="Arial" panose="020B0604020202020204" pitchFamily="34" charset="0"/>
                  <a:cs typeface="Arial" panose="020B0604020202020204" pitchFamily="34" charset="0"/>
                </a:rPr>
                <a:t>25%</a:t>
              </a:r>
            </a:p>
          </p:txBody>
        </p:sp>
        <p:sp>
          <p:nvSpPr>
            <p:cNvPr id="7203" name="TextBox 7202">
              <a:extLst>
                <a:ext uri="{FF2B5EF4-FFF2-40B4-BE49-F238E27FC236}">
                  <a16:creationId xmlns:a16="http://schemas.microsoft.com/office/drawing/2014/main" id="{8E6924A5-AABF-44B5-A4E8-B34AAAFAED3E}"/>
                </a:ext>
              </a:extLst>
            </p:cNvPr>
            <p:cNvSpPr txBox="1"/>
            <p:nvPr/>
          </p:nvSpPr>
          <p:spPr>
            <a:xfrm>
              <a:off x="5474640" y="3020113"/>
              <a:ext cx="64807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dirty="0">
                  <a:latin typeface="Arial" panose="020B0604020202020204" pitchFamily="34" charset="0"/>
                  <a:cs typeface="Arial" panose="020B0604020202020204" pitchFamily="34" charset="0"/>
                </a:rPr>
                <a:t>5%</a:t>
              </a:r>
            </a:p>
          </p:txBody>
        </p:sp>
        <p:sp>
          <p:nvSpPr>
            <p:cNvPr id="7204" name="TextBox 7203">
              <a:extLst>
                <a:ext uri="{FF2B5EF4-FFF2-40B4-BE49-F238E27FC236}">
                  <a16:creationId xmlns:a16="http://schemas.microsoft.com/office/drawing/2014/main" id="{2462CDEE-66DA-498A-B847-EA16285FFFC5}"/>
                </a:ext>
              </a:extLst>
            </p:cNvPr>
            <p:cNvSpPr txBox="1"/>
            <p:nvPr/>
          </p:nvSpPr>
          <p:spPr>
            <a:xfrm>
              <a:off x="5457123" y="1740405"/>
              <a:ext cx="64807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dirty="0">
                  <a:latin typeface="Arial" panose="020B0604020202020204" pitchFamily="34" charset="0"/>
                  <a:cs typeface="Arial" panose="020B0604020202020204" pitchFamily="34" charset="0"/>
                </a:rPr>
                <a:t>10%</a:t>
              </a:r>
            </a:p>
          </p:txBody>
        </p:sp>
        <p:sp>
          <p:nvSpPr>
            <p:cNvPr id="7205" name="TextBox 7204">
              <a:extLst>
                <a:ext uri="{FF2B5EF4-FFF2-40B4-BE49-F238E27FC236}">
                  <a16:creationId xmlns:a16="http://schemas.microsoft.com/office/drawing/2014/main" id="{56557ECD-89D4-46F9-9E22-589632A1652A}"/>
                </a:ext>
              </a:extLst>
            </p:cNvPr>
            <p:cNvSpPr txBox="1"/>
            <p:nvPr/>
          </p:nvSpPr>
          <p:spPr>
            <a:xfrm>
              <a:off x="6810298" y="1740405"/>
              <a:ext cx="64807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dirty="0">
                  <a:latin typeface="Arial" panose="020B0604020202020204" pitchFamily="34" charset="0"/>
                  <a:cs typeface="Arial" panose="020B0604020202020204" pitchFamily="34" charset="0"/>
                </a:rPr>
                <a:t>1%</a:t>
              </a:r>
            </a:p>
          </p:txBody>
        </p:sp>
      </p:grpSp>
      <p:sp>
        <p:nvSpPr>
          <p:cNvPr id="7208" name="TextBox 7207">
            <a:extLst>
              <a:ext uri="{FF2B5EF4-FFF2-40B4-BE49-F238E27FC236}">
                <a16:creationId xmlns:a16="http://schemas.microsoft.com/office/drawing/2014/main" id="{8D45A870-A0ED-4390-8619-2B9E45628F69}"/>
              </a:ext>
            </a:extLst>
          </p:cNvPr>
          <p:cNvSpPr txBox="1"/>
          <p:nvPr/>
        </p:nvSpPr>
        <p:spPr>
          <a:xfrm>
            <a:off x="3805930" y="2169769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300</a:t>
            </a:r>
          </a:p>
        </p:txBody>
      </p:sp>
      <p:sp>
        <p:nvSpPr>
          <p:cNvPr id="7209" name="TextBox 7208">
            <a:extLst>
              <a:ext uri="{FF2B5EF4-FFF2-40B4-BE49-F238E27FC236}">
                <a16:creationId xmlns:a16="http://schemas.microsoft.com/office/drawing/2014/main" id="{460A1DF6-7A33-4C6A-917F-FB88BFCA3269}"/>
              </a:ext>
            </a:extLst>
          </p:cNvPr>
          <p:cNvSpPr txBox="1"/>
          <p:nvPr/>
        </p:nvSpPr>
        <p:spPr>
          <a:xfrm>
            <a:off x="3800577" y="3382614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150</a:t>
            </a:r>
          </a:p>
        </p:txBody>
      </p:sp>
      <p:sp>
        <p:nvSpPr>
          <p:cNvPr id="7210" name="TextBox 7209">
            <a:extLst>
              <a:ext uri="{FF2B5EF4-FFF2-40B4-BE49-F238E27FC236}">
                <a16:creationId xmlns:a16="http://schemas.microsoft.com/office/drawing/2014/main" id="{098090A2-830E-42C1-8734-8C71778502A4}"/>
              </a:ext>
            </a:extLst>
          </p:cNvPr>
          <p:cNvSpPr txBox="1"/>
          <p:nvPr/>
        </p:nvSpPr>
        <p:spPr>
          <a:xfrm>
            <a:off x="3797790" y="4538207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75</a:t>
            </a:r>
          </a:p>
        </p:txBody>
      </p:sp>
      <p:sp>
        <p:nvSpPr>
          <p:cNvPr id="7211" name="TextBox 7210">
            <a:extLst>
              <a:ext uri="{FF2B5EF4-FFF2-40B4-BE49-F238E27FC236}">
                <a16:creationId xmlns:a16="http://schemas.microsoft.com/office/drawing/2014/main" id="{63C6D338-38F9-4D87-9845-3FEA11FB896E}"/>
              </a:ext>
            </a:extLst>
          </p:cNvPr>
          <p:cNvSpPr txBox="1"/>
          <p:nvPr/>
        </p:nvSpPr>
        <p:spPr>
          <a:xfrm>
            <a:off x="5077980" y="2179041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</a:p>
        </p:txBody>
      </p:sp>
      <p:sp>
        <p:nvSpPr>
          <p:cNvPr id="7212" name="TextBox 7211">
            <a:extLst>
              <a:ext uri="{FF2B5EF4-FFF2-40B4-BE49-F238E27FC236}">
                <a16:creationId xmlns:a16="http://schemas.microsoft.com/office/drawing/2014/main" id="{E1CC961E-1EED-4E45-BC94-E5A2B31C1529}"/>
              </a:ext>
            </a:extLst>
          </p:cNvPr>
          <p:cNvSpPr txBox="1"/>
          <p:nvPr/>
        </p:nvSpPr>
        <p:spPr>
          <a:xfrm>
            <a:off x="5059549" y="3376534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</a:p>
        </p:txBody>
      </p:sp>
      <p:sp>
        <p:nvSpPr>
          <p:cNvPr id="7213" name="TextBox 7212">
            <a:extLst>
              <a:ext uri="{FF2B5EF4-FFF2-40B4-BE49-F238E27FC236}">
                <a16:creationId xmlns:a16="http://schemas.microsoft.com/office/drawing/2014/main" id="{0C5F077A-DDB2-4264-A72F-D318D0FE462F}"/>
              </a:ext>
            </a:extLst>
          </p:cNvPr>
          <p:cNvSpPr txBox="1"/>
          <p:nvPr/>
        </p:nvSpPr>
        <p:spPr>
          <a:xfrm>
            <a:off x="6272186" y="2179041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354269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09" grpId="0"/>
      <p:bldP spid="7210" grpId="0"/>
      <p:bldP spid="7211" grpId="0"/>
      <p:bldP spid="7212" grpId="0"/>
      <p:bldP spid="72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06" name="Group 7205">
            <a:extLst>
              <a:ext uri="{FF2B5EF4-FFF2-40B4-BE49-F238E27FC236}">
                <a16:creationId xmlns:a16="http://schemas.microsoft.com/office/drawing/2014/main" id="{C181148C-26FF-4D15-A1D3-2D4B03BF316A}"/>
              </a:ext>
            </a:extLst>
          </p:cNvPr>
          <p:cNvGrpSpPr/>
          <p:nvPr/>
        </p:nvGrpSpPr>
        <p:grpSpPr>
          <a:xfrm>
            <a:off x="3689432" y="1700808"/>
            <a:ext cx="3637344" cy="3523067"/>
            <a:chOff x="3563888" y="1701662"/>
            <a:chExt cx="3894482" cy="3772126"/>
          </a:xfrm>
        </p:grpSpPr>
        <p:grpSp>
          <p:nvGrpSpPr>
            <p:cNvPr id="7199" name="Group 7198">
              <a:extLst>
                <a:ext uri="{FF2B5EF4-FFF2-40B4-BE49-F238E27FC236}">
                  <a16:creationId xmlns:a16="http://schemas.microsoft.com/office/drawing/2014/main" id="{380DFBE3-CCF6-4FF5-97A1-9788B2B4F3E0}"/>
                </a:ext>
              </a:extLst>
            </p:cNvPr>
            <p:cNvGrpSpPr/>
            <p:nvPr/>
          </p:nvGrpSpPr>
          <p:grpSpPr>
            <a:xfrm>
              <a:off x="3563888" y="1916832"/>
              <a:ext cx="3672408" cy="3556956"/>
              <a:chOff x="2699792" y="1916832"/>
              <a:chExt cx="3672408" cy="3556956"/>
            </a:xfrm>
          </p:grpSpPr>
          <p:sp>
            <p:nvSpPr>
              <p:cNvPr id="2" name="Oval 1">
                <a:extLst>
                  <a:ext uri="{FF2B5EF4-FFF2-40B4-BE49-F238E27FC236}">
                    <a16:creationId xmlns:a16="http://schemas.microsoft.com/office/drawing/2014/main" id="{25F5BF2E-78C2-4228-8442-21B71DD9CE58}"/>
                  </a:ext>
                </a:extLst>
              </p:cNvPr>
              <p:cNvSpPr/>
              <p:nvPr/>
            </p:nvSpPr>
            <p:spPr>
              <a:xfrm>
                <a:off x="2699792" y="1916832"/>
                <a:ext cx="1080120" cy="1080120"/>
              </a:xfrm>
              <a:prstGeom prst="ellips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 sz="1200"/>
              </a:p>
            </p:txBody>
          </p:sp>
          <p:sp>
            <p:nvSpPr>
              <p:cNvPr id="3" name="Oval 2">
                <a:extLst>
                  <a:ext uri="{FF2B5EF4-FFF2-40B4-BE49-F238E27FC236}">
                    <a16:creationId xmlns:a16="http://schemas.microsoft.com/office/drawing/2014/main" id="{4D6C56DE-D73A-46B7-8EAA-4EE82C9983FA}"/>
                  </a:ext>
                </a:extLst>
              </p:cNvPr>
              <p:cNvSpPr/>
              <p:nvPr/>
            </p:nvSpPr>
            <p:spPr>
              <a:xfrm>
                <a:off x="2759809" y="3269315"/>
                <a:ext cx="966055" cy="966055"/>
              </a:xfrm>
              <a:prstGeom prst="ellipse">
                <a:avLst/>
              </a:prstGeom>
              <a:ln>
                <a:prstDash val="dash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 sz="1200"/>
              </a:p>
            </p:txBody>
          </p:sp>
          <p:sp>
            <p:nvSpPr>
              <p:cNvPr id="5" name="Oval 4">
                <a:extLst>
                  <a:ext uri="{FF2B5EF4-FFF2-40B4-BE49-F238E27FC236}">
                    <a16:creationId xmlns:a16="http://schemas.microsoft.com/office/drawing/2014/main" id="{0813AD79-1B5D-4ED2-A3F8-997F6379C8EA}"/>
                  </a:ext>
                </a:extLst>
              </p:cNvPr>
              <p:cNvSpPr/>
              <p:nvPr/>
            </p:nvSpPr>
            <p:spPr>
              <a:xfrm>
                <a:off x="2759809" y="4507733"/>
                <a:ext cx="966055" cy="966055"/>
              </a:xfrm>
              <a:prstGeom prst="ellipse">
                <a:avLst/>
              </a:prstGeom>
              <a:ln>
                <a:prstDash val="dash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 sz="1200"/>
              </a:p>
            </p:txBody>
          </p:sp>
          <p:sp>
            <p:nvSpPr>
              <p:cNvPr id="13" name="Oval 12">
                <a:extLst>
                  <a:ext uri="{FF2B5EF4-FFF2-40B4-BE49-F238E27FC236}">
                    <a16:creationId xmlns:a16="http://schemas.microsoft.com/office/drawing/2014/main" id="{5321D2DB-B062-43B8-8E4F-BD9A1792079D}"/>
                  </a:ext>
                </a:extLst>
              </p:cNvPr>
              <p:cNvSpPr/>
              <p:nvPr/>
            </p:nvSpPr>
            <p:spPr>
              <a:xfrm>
                <a:off x="4110001" y="1973864"/>
                <a:ext cx="966055" cy="966055"/>
              </a:xfrm>
              <a:prstGeom prst="ellipse">
                <a:avLst/>
              </a:prstGeom>
              <a:ln>
                <a:prstDash val="dash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 sz="1200"/>
              </a:p>
            </p:txBody>
          </p:sp>
          <p:sp>
            <p:nvSpPr>
              <p:cNvPr id="15" name="Oval 14">
                <a:extLst>
                  <a:ext uri="{FF2B5EF4-FFF2-40B4-BE49-F238E27FC236}">
                    <a16:creationId xmlns:a16="http://schemas.microsoft.com/office/drawing/2014/main" id="{4FA10D1A-C8F2-44FB-979E-BC87E12514CA}"/>
                  </a:ext>
                </a:extLst>
              </p:cNvPr>
              <p:cNvSpPr/>
              <p:nvPr/>
            </p:nvSpPr>
            <p:spPr>
              <a:xfrm>
                <a:off x="5406145" y="1973864"/>
                <a:ext cx="966055" cy="966055"/>
              </a:xfrm>
              <a:prstGeom prst="ellipse">
                <a:avLst/>
              </a:prstGeom>
              <a:ln>
                <a:prstDash val="dash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 sz="1200" dirty="0"/>
              </a:p>
            </p:txBody>
          </p:sp>
          <p:sp>
            <p:nvSpPr>
              <p:cNvPr id="17" name="Oval 16">
                <a:extLst>
                  <a:ext uri="{FF2B5EF4-FFF2-40B4-BE49-F238E27FC236}">
                    <a16:creationId xmlns:a16="http://schemas.microsoft.com/office/drawing/2014/main" id="{244A7230-D1A3-4B84-A5E9-5F069744D9D2}"/>
                  </a:ext>
                </a:extLst>
              </p:cNvPr>
              <p:cNvSpPr/>
              <p:nvPr/>
            </p:nvSpPr>
            <p:spPr>
              <a:xfrm>
                <a:off x="4110000" y="3269315"/>
                <a:ext cx="966055" cy="966055"/>
              </a:xfrm>
              <a:prstGeom prst="ellipse">
                <a:avLst/>
              </a:prstGeom>
              <a:ln>
                <a:prstDash val="dash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 sz="1200"/>
              </a:p>
            </p:txBody>
          </p:sp>
          <p:cxnSp>
            <p:nvCxnSpPr>
              <p:cNvPr id="20" name="Straight Arrow Connector 19">
                <a:extLst>
                  <a:ext uri="{FF2B5EF4-FFF2-40B4-BE49-F238E27FC236}">
                    <a16:creationId xmlns:a16="http://schemas.microsoft.com/office/drawing/2014/main" id="{F41A4858-6889-4CE6-9F17-251D50D5189F}"/>
                  </a:ext>
                </a:extLst>
              </p:cNvPr>
              <p:cNvCxnSpPr>
                <a:stCxn id="2" idx="4"/>
                <a:endCxn id="3" idx="0"/>
              </p:cNvCxnSpPr>
              <p:nvPr/>
            </p:nvCxnSpPr>
            <p:spPr>
              <a:xfrm>
                <a:off x="3239852" y="2996952"/>
                <a:ext cx="2985" cy="272363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  <p:cxnSp>
            <p:nvCxnSpPr>
              <p:cNvPr id="22" name="Straight Arrow Connector 21">
                <a:extLst>
                  <a:ext uri="{FF2B5EF4-FFF2-40B4-BE49-F238E27FC236}">
                    <a16:creationId xmlns:a16="http://schemas.microsoft.com/office/drawing/2014/main" id="{3C8E111C-EDD2-4BEC-8A37-64955D18FFA9}"/>
                  </a:ext>
                </a:extLst>
              </p:cNvPr>
              <p:cNvCxnSpPr>
                <a:stCxn id="3" idx="4"/>
                <a:endCxn id="5" idx="0"/>
              </p:cNvCxnSpPr>
              <p:nvPr/>
            </p:nvCxnSpPr>
            <p:spPr>
              <a:xfrm>
                <a:off x="3242837" y="4235370"/>
                <a:ext cx="0" cy="272363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  <p:cxnSp>
            <p:nvCxnSpPr>
              <p:cNvPr id="24" name="Straight Arrow Connector 23">
                <a:extLst>
                  <a:ext uri="{FF2B5EF4-FFF2-40B4-BE49-F238E27FC236}">
                    <a16:creationId xmlns:a16="http://schemas.microsoft.com/office/drawing/2014/main" id="{19AB3EDE-C5FA-4599-ADE6-53120042EC35}"/>
                  </a:ext>
                </a:extLst>
              </p:cNvPr>
              <p:cNvCxnSpPr>
                <a:stCxn id="2" idx="6"/>
                <a:endCxn id="13" idx="2"/>
              </p:cNvCxnSpPr>
              <p:nvPr/>
            </p:nvCxnSpPr>
            <p:spPr>
              <a:xfrm>
                <a:off x="3779912" y="2456892"/>
                <a:ext cx="330089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  <p:cxnSp>
            <p:nvCxnSpPr>
              <p:cNvPr id="26" name="Straight Arrow Connector 25">
                <a:extLst>
                  <a:ext uri="{FF2B5EF4-FFF2-40B4-BE49-F238E27FC236}">
                    <a16:creationId xmlns:a16="http://schemas.microsoft.com/office/drawing/2014/main" id="{EC608ABE-0381-4090-8480-90A7C6A2C5A0}"/>
                  </a:ext>
                </a:extLst>
              </p:cNvPr>
              <p:cNvCxnSpPr>
                <a:stCxn id="13" idx="6"/>
                <a:endCxn id="15" idx="2"/>
              </p:cNvCxnSpPr>
              <p:nvPr/>
            </p:nvCxnSpPr>
            <p:spPr>
              <a:xfrm>
                <a:off x="5076056" y="2456892"/>
                <a:ext cx="330089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  <p:cxnSp>
            <p:nvCxnSpPr>
              <p:cNvPr id="31" name="Straight Arrow Connector 30">
                <a:extLst>
                  <a:ext uri="{FF2B5EF4-FFF2-40B4-BE49-F238E27FC236}">
                    <a16:creationId xmlns:a16="http://schemas.microsoft.com/office/drawing/2014/main" id="{894DECDF-1E62-4568-8E0C-6B3CF474D68C}"/>
                  </a:ext>
                </a:extLst>
              </p:cNvPr>
              <p:cNvCxnSpPr>
                <a:stCxn id="3" idx="6"/>
                <a:endCxn id="17" idx="2"/>
              </p:cNvCxnSpPr>
              <p:nvPr/>
            </p:nvCxnSpPr>
            <p:spPr>
              <a:xfrm>
                <a:off x="3725864" y="3752343"/>
                <a:ext cx="384136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  <p:cxnSp>
            <p:nvCxnSpPr>
              <p:cNvPr id="7169" name="Straight Arrow Connector 7168">
                <a:extLst>
                  <a:ext uri="{FF2B5EF4-FFF2-40B4-BE49-F238E27FC236}">
                    <a16:creationId xmlns:a16="http://schemas.microsoft.com/office/drawing/2014/main" id="{B1CA1122-5EAD-43D0-A1DF-B12251E521CD}"/>
                  </a:ext>
                </a:extLst>
              </p:cNvPr>
              <p:cNvCxnSpPr>
                <a:stCxn id="13" idx="4"/>
                <a:endCxn id="17" idx="0"/>
              </p:cNvCxnSpPr>
              <p:nvPr/>
            </p:nvCxnSpPr>
            <p:spPr>
              <a:xfrm flipH="1">
                <a:off x="4593028" y="2939919"/>
                <a:ext cx="1" cy="329396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  <p:cxnSp>
            <p:nvCxnSpPr>
              <p:cNvPr id="7172" name="Straight Arrow Connector 7171">
                <a:extLst>
                  <a:ext uri="{FF2B5EF4-FFF2-40B4-BE49-F238E27FC236}">
                    <a16:creationId xmlns:a16="http://schemas.microsoft.com/office/drawing/2014/main" id="{591EC6BF-A995-444D-ACCC-42CCDF186F66}"/>
                  </a:ext>
                </a:extLst>
              </p:cNvPr>
              <p:cNvCxnSpPr>
                <a:stCxn id="5" idx="7"/>
                <a:endCxn id="17" idx="3"/>
              </p:cNvCxnSpPr>
              <p:nvPr/>
            </p:nvCxnSpPr>
            <p:spPr>
              <a:xfrm flipV="1">
                <a:off x="3584389" y="4093895"/>
                <a:ext cx="667086" cy="555313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  <p:cxnSp>
            <p:nvCxnSpPr>
              <p:cNvPr id="7174" name="Straight Arrow Connector 7173">
                <a:extLst>
                  <a:ext uri="{FF2B5EF4-FFF2-40B4-BE49-F238E27FC236}">
                    <a16:creationId xmlns:a16="http://schemas.microsoft.com/office/drawing/2014/main" id="{EBE5CB13-7F37-46D7-B561-9D6E550994CC}"/>
                  </a:ext>
                </a:extLst>
              </p:cNvPr>
              <p:cNvCxnSpPr>
                <a:stCxn id="17" idx="7"/>
                <a:endCxn id="15" idx="3"/>
              </p:cNvCxnSpPr>
              <p:nvPr/>
            </p:nvCxnSpPr>
            <p:spPr>
              <a:xfrm flipV="1">
                <a:off x="4934580" y="2798444"/>
                <a:ext cx="613040" cy="612346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</p:grpSp>
        <p:sp>
          <p:nvSpPr>
            <p:cNvPr id="7200" name="TextBox 7199">
              <a:extLst>
                <a:ext uri="{FF2B5EF4-FFF2-40B4-BE49-F238E27FC236}">
                  <a16:creationId xmlns:a16="http://schemas.microsoft.com/office/drawing/2014/main" id="{D5D669DD-149B-4905-A986-F50C80E1A854}"/>
                </a:ext>
              </a:extLst>
            </p:cNvPr>
            <p:cNvSpPr txBox="1"/>
            <p:nvPr/>
          </p:nvSpPr>
          <p:spPr>
            <a:xfrm>
              <a:off x="4103948" y="1701662"/>
              <a:ext cx="64807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dirty="0">
                  <a:latin typeface="Arial" panose="020B0604020202020204" pitchFamily="34" charset="0"/>
                  <a:cs typeface="Arial" panose="020B0604020202020204" pitchFamily="34" charset="0"/>
                </a:rPr>
                <a:t>100%</a:t>
              </a:r>
            </a:p>
          </p:txBody>
        </p:sp>
        <p:sp>
          <p:nvSpPr>
            <p:cNvPr id="7201" name="TextBox 7200">
              <a:extLst>
                <a:ext uri="{FF2B5EF4-FFF2-40B4-BE49-F238E27FC236}">
                  <a16:creationId xmlns:a16="http://schemas.microsoft.com/office/drawing/2014/main" id="{5D411083-3005-45B8-AC03-B021246C3A4D}"/>
                </a:ext>
              </a:extLst>
            </p:cNvPr>
            <p:cNvSpPr txBox="1"/>
            <p:nvPr/>
          </p:nvSpPr>
          <p:spPr>
            <a:xfrm>
              <a:off x="4112664" y="3013839"/>
              <a:ext cx="64807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dirty="0">
                  <a:latin typeface="Arial" panose="020B0604020202020204" pitchFamily="34" charset="0"/>
                  <a:cs typeface="Arial" panose="020B0604020202020204" pitchFamily="34" charset="0"/>
                </a:rPr>
                <a:t>50%</a:t>
              </a:r>
            </a:p>
          </p:txBody>
        </p:sp>
        <p:sp>
          <p:nvSpPr>
            <p:cNvPr id="7202" name="TextBox 7201">
              <a:extLst>
                <a:ext uri="{FF2B5EF4-FFF2-40B4-BE49-F238E27FC236}">
                  <a16:creationId xmlns:a16="http://schemas.microsoft.com/office/drawing/2014/main" id="{C5F098BB-4009-4645-8BEA-B79ED31B2F71}"/>
                </a:ext>
              </a:extLst>
            </p:cNvPr>
            <p:cNvSpPr txBox="1"/>
            <p:nvPr/>
          </p:nvSpPr>
          <p:spPr>
            <a:xfrm>
              <a:off x="4133956" y="4252257"/>
              <a:ext cx="64807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dirty="0">
                  <a:latin typeface="Arial" panose="020B0604020202020204" pitchFamily="34" charset="0"/>
                  <a:cs typeface="Arial" panose="020B0604020202020204" pitchFamily="34" charset="0"/>
                </a:rPr>
                <a:t>25%</a:t>
              </a:r>
            </a:p>
          </p:txBody>
        </p:sp>
        <p:sp>
          <p:nvSpPr>
            <p:cNvPr id="7203" name="TextBox 7202">
              <a:extLst>
                <a:ext uri="{FF2B5EF4-FFF2-40B4-BE49-F238E27FC236}">
                  <a16:creationId xmlns:a16="http://schemas.microsoft.com/office/drawing/2014/main" id="{8E6924A5-AABF-44B5-A4E8-B34AAAFAED3E}"/>
                </a:ext>
              </a:extLst>
            </p:cNvPr>
            <p:cNvSpPr txBox="1"/>
            <p:nvPr/>
          </p:nvSpPr>
          <p:spPr>
            <a:xfrm>
              <a:off x="5474640" y="3020113"/>
              <a:ext cx="64807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dirty="0">
                  <a:latin typeface="Arial" panose="020B0604020202020204" pitchFamily="34" charset="0"/>
                  <a:cs typeface="Arial" panose="020B0604020202020204" pitchFamily="34" charset="0"/>
                </a:rPr>
                <a:t>5%</a:t>
              </a:r>
            </a:p>
          </p:txBody>
        </p:sp>
        <p:sp>
          <p:nvSpPr>
            <p:cNvPr id="7204" name="TextBox 7203">
              <a:extLst>
                <a:ext uri="{FF2B5EF4-FFF2-40B4-BE49-F238E27FC236}">
                  <a16:creationId xmlns:a16="http://schemas.microsoft.com/office/drawing/2014/main" id="{2462CDEE-66DA-498A-B847-EA16285FFFC5}"/>
                </a:ext>
              </a:extLst>
            </p:cNvPr>
            <p:cNvSpPr txBox="1"/>
            <p:nvPr/>
          </p:nvSpPr>
          <p:spPr>
            <a:xfrm>
              <a:off x="5457123" y="1740405"/>
              <a:ext cx="64807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dirty="0">
                  <a:latin typeface="Arial" panose="020B0604020202020204" pitchFamily="34" charset="0"/>
                  <a:cs typeface="Arial" panose="020B0604020202020204" pitchFamily="34" charset="0"/>
                </a:rPr>
                <a:t>10%</a:t>
              </a:r>
            </a:p>
          </p:txBody>
        </p:sp>
        <p:sp>
          <p:nvSpPr>
            <p:cNvPr id="7205" name="TextBox 7204">
              <a:extLst>
                <a:ext uri="{FF2B5EF4-FFF2-40B4-BE49-F238E27FC236}">
                  <a16:creationId xmlns:a16="http://schemas.microsoft.com/office/drawing/2014/main" id="{56557ECD-89D4-46F9-9E22-589632A1652A}"/>
                </a:ext>
              </a:extLst>
            </p:cNvPr>
            <p:cNvSpPr txBox="1"/>
            <p:nvPr/>
          </p:nvSpPr>
          <p:spPr>
            <a:xfrm>
              <a:off x="6810298" y="1740405"/>
              <a:ext cx="64807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dirty="0">
                  <a:latin typeface="Arial" panose="020B0604020202020204" pitchFamily="34" charset="0"/>
                  <a:cs typeface="Arial" panose="020B0604020202020204" pitchFamily="34" charset="0"/>
                </a:rPr>
                <a:t>1%</a:t>
              </a:r>
            </a:p>
          </p:txBody>
        </p:sp>
      </p:grpSp>
      <p:sp>
        <p:nvSpPr>
          <p:cNvPr id="7208" name="TextBox 7207">
            <a:extLst>
              <a:ext uri="{FF2B5EF4-FFF2-40B4-BE49-F238E27FC236}">
                <a16:creationId xmlns:a16="http://schemas.microsoft.com/office/drawing/2014/main" id="{8D45A870-A0ED-4390-8619-2B9E45628F69}"/>
              </a:ext>
            </a:extLst>
          </p:cNvPr>
          <p:cNvSpPr txBox="1"/>
          <p:nvPr/>
        </p:nvSpPr>
        <p:spPr>
          <a:xfrm>
            <a:off x="3805930" y="2169769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180</a:t>
            </a:r>
          </a:p>
        </p:txBody>
      </p:sp>
      <p:sp>
        <p:nvSpPr>
          <p:cNvPr id="7209" name="TextBox 7208">
            <a:extLst>
              <a:ext uri="{FF2B5EF4-FFF2-40B4-BE49-F238E27FC236}">
                <a16:creationId xmlns:a16="http://schemas.microsoft.com/office/drawing/2014/main" id="{460A1DF6-7A33-4C6A-917F-FB88BFCA3269}"/>
              </a:ext>
            </a:extLst>
          </p:cNvPr>
          <p:cNvSpPr txBox="1"/>
          <p:nvPr/>
        </p:nvSpPr>
        <p:spPr>
          <a:xfrm>
            <a:off x="3800577" y="3382614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90</a:t>
            </a:r>
          </a:p>
        </p:txBody>
      </p:sp>
      <p:sp>
        <p:nvSpPr>
          <p:cNvPr id="7210" name="TextBox 7209">
            <a:extLst>
              <a:ext uri="{FF2B5EF4-FFF2-40B4-BE49-F238E27FC236}">
                <a16:creationId xmlns:a16="http://schemas.microsoft.com/office/drawing/2014/main" id="{098090A2-830E-42C1-8734-8C71778502A4}"/>
              </a:ext>
            </a:extLst>
          </p:cNvPr>
          <p:cNvSpPr txBox="1"/>
          <p:nvPr/>
        </p:nvSpPr>
        <p:spPr>
          <a:xfrm>
            <a:off x="3797790" y="4538207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45</a:t>
            </a:r>
          </a:p>
        </p:txBody>
      </p:sp>
      <p:sp>
        <p:nvSpPr>
          <p:cNvPr id="7211" name="TextBox 7210">
            <a:extLst>
              <a:ext uri="{FF2B5EF4-FFF2-40B4-BE49-F238E27FC236}">
                <a16:creationId xmlns:a16="http://schemas.microsoft.com/office/drawing/2014/main" id="{63C6D338-38F9-4D87-9845-3FEA11FB896E}"/>
              </a:ext>
            </a:extLst>
          </p:cNvPr>
          <p:cNvSpPr txBox="1"/>
          <p:nvPr/>
        </p:nvSpPr>
        <p:spPr>
          <a:xfrm>
            <a:off x="5077980" y="2179041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</a:t>
            </a:r>
          </a:p>
        </p:txBody>
      </p:sp>
      <p:sp>
        <p:nvSpPr>
          <p:cNvPr id="7212" name="TextBox 7211">
            <a:extLst>
              <a:ext uri="{FF2B5EF4-FFF2-40B4-BE49-F238E27FC236}">
                <a16:creationId xmlns:a16="http://schemas.microsoft.com/office/drawing/2014/main" id="{E1CC961E-1EED-4E45-BC94-E5A2B31C1529}"/>
              </a:ext>
            </a:extLst>
          </p:cNvPr>
          <p:cNvSpPr txBox="1"/>
          <p:nvPr/>
        </p:nvSpPr>
        <p:spPr>
          <a:xfrm>
            <a:off x="5059549" y="3376534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</p:txBody>
      </p:sp>
      <p:sp>
        <p:nvSpPr>
          <p:cNvPr id="7213" name="TextBox 7212">
            <a:extLst>
              <a:ext uri="{FF2B5EF4-FFF2-40B4-BE49-F238E27FC236}">
                <a16:creationId xmlns:a16="http://schemas.microsoft.com/office/drawing/2014/main" id="{0C5F077A-DDB2-4264-A72F-D318D0FE462F}"/>
              </a:ext>
            </a:extLst>
          </p:cNvPr>
          <p:cNvSpPr txBox="1"/>
          <p:nvPr/>
        </p:nvSpPr>
        <p:spPr>
          <a:xfrm>
            <a:off x="6272186" y="2179041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1.8</a:t>
            </a:r>
          </a:p>
        </p:txBody>
      </p:sp>
    </p:spTree>
    <p:extLst>
      <p:ext uri="{BB962C8B-B14F-4D97-AF65-F5344CB8AC3E}">
        <p14:creationId xmlns:p14="http://schemas.microsoft.com/office/powerpoint/2010/main" val="2465195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09" grpId="0"/>
      <p:bldP spid="7210" grpId="0"/>
      <p:bldP spid="7211" grpId="0"/>
      <p:bldP spid="7212" grpId="0"/>
      <p:bldP spid="72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06" name="Group 7205">
            <a:extLst>
              <a:ext uri="{FF2B5EF4-FFF2-40B4-BE49-F238E27FC236}">
                <a16:creationId xmlns:a16="http://schemas.microsoft.com/office/drawing/2014/main" id="{C181148C-26FF-4D15-A1D3-2D4B03BF316A}"/>
              </a:ext>
            </a:extLst>
          </p:cNvPr>
          <p:cNvGrpSpPr/>
          <p:nvPr/>
        </p:nvGrpSpPr>
        <p:grpSpPr>
          <a:xfrm>
            <a:off x="3689432" y="1700808"/>
            <a:ext cx="3637344" cy="3523067"/>
            <a:chOff x="3563888" y="1701662"/>
            <a:chExt cx="3894482" cy="3772126"/>
          </a:xfrm>
        </p:grpSpPr>
        <p:grpSp>
          <p:nvGrpSpPr>
            <p:cNvPr id="7199" name="Group 7198">
              <a:extLst>
                <a:ext uri="{FF2B5EF4-FFF2-40B4-BE49-F238E27FC236}">
                  <a16:creationId xmlns:a16="http://schemas.microsoft.com/office/drawing/2014/main" id="{380DFBE3-CCF6-4FF5-97A1-9788B2B4F3E0}"/>
                </a:ext>
              </a:extLst>
            </p:cNvPr>
            <p:cNvGrpSpPr/>
            <p:nvPr/>
          </p:nvGrpSpPr>
          <p:grpSpPr>
            <a:xfrm>
              <a:off x="3563888" y="1916832"/>
              <a:ext cx="3672408" cy="3556956"/>
              <a:chOff x="2699792" y="1916832"/>
              <a:chExt cx="3672408" cy="3556956"/>
            </a:xfrm>
          </p:grpSpPr>
          <p:sp>
            <p:nvSpPr>
              <p:cNvPr id="2" name="Oval 1">
                <a:extLst>
                  <a:ext uri="{FF2B5EF4-FFF2-40B4-BE49-F238E27FC236}">
                    <a16:creationId xmlns:a16="http://schemas.microsoft.com/office/drawing/2014/main" id="{25F5BF2E-78C2-4228-8442-21B71DD9CE58}"/>
                  </a:ext>
                </a:extLst>
              </p:cNvPr>
              <p:cNvSpPr/>
              <p:nvPr/>
            </p:nvSpPr>
            <p:spPr>
              <a:xfrm>
                <a:off x="2699792" y="1916832"/>
                <a:ext cx="1080120" cy="1080120"/>
              </a:xfrm>
              <a:prstGeom prst="ellips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 sz="1200"/>
              </a:p>
            </p:txBody>
          </p:sp>
          <p:sp>
            <p:nvSpPr>
              <p:cNvPr id="3" name="Oval 2">
                <a:extLst>
                  <a:ext uri="{FF2B5EF4-FFF2-40B4-BE49-F238E27FC236}">
                    <a16:creationId xmlns:a16="http://schemas.microsoft.com/office/drawing/2014/main" id="{4D6C56DE-D73A-46B7-8EAA-4EE82C9983FA}"/>
                  </a:ext>
                </a:extLst>
              </p:cNvPr>
              <p:cNvSpPr/>
              <p:nvPr/>
            </p:nvSpPr>
            <p:spPr>
              <a:xfrm>
                <a:off x="2759809" y="3269315"/>
                <a:ext cx="966055" cy="966055"/>
              </a:xfrm>
              <a:prstGeom prst="ellipse">
                <a:avLst/>
              </a:prstGeom>
              <a:ln>
                <a:prstDash val="dash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 sz="1200"/>
              </a:p>
            </p:txBody>
          </p:sp>
          <p:sp>
            <p:nvSpPr>
              <p:cNvPr id="5" name="Oval 4">
                <a:extLst>
                  <a:ext uri="{FF2B5EF4-FFF2-40B4-BE49-F238E27FC236}">
                    <a16:creationId xmlns:a16="http://schemas.microsoft.com/office/drawing/2014/main" id="{0813AD79-1B5D-4ED2-A3F8-997F6379C8EA}"/>
                  </a:ext>
                </a:extLst>
              </p:cNvPr>
              <p:cNvSpPr/>
              <p:nvPr/>
            </p:nvSpPr>
            <p:spPr>
              <a:xfrm>
                <a:off x="2759809" y="4507733"/>
                <a:ext cx="966055" cy="966055"/>
              </a:xfrm>
              <a:prstGeom prst="ellipse">
                <a:avLst/>
              </a:prstGeom>
              <a:ln>
                <a:prstDash val="dash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 sz="1200"/>
              </a:p>
            </p:txBody>
          </p:sp>
          <p:sp>
            <p:nvSpPr>
              <p:cNvPr id="13" name="Oval 12">
                <a:extLst>
                  <a:ext uri="{FF2B5EF4-FFF2-40B4-BE49-F238E27FC236}">
                    <a16:creationId xmlns:a16="http://schemas.microsoft.com/office/drawing/2014/main" id="{5321D2DB-B062-43B8-8E4F-BD9A1792079D}"/>
                  </a:ext>
                </a:extLst>
              </p:cNvPr>
              <p:cNvSpPr/>
              <p:nvPr/>
            </p:nvSpPr>
            <p:spPr>
              <a:xfrm>
                <a:off x="4110001" y="1973864"/>
                <a:ext cx="966055" cy="966055"/>
              </a:xfrm>
              <a:prstGeom prst="ellipse">
                <a:avLst/>
              </a:prstGeom>
              <a:ln>
                <a:prstDash val="dash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 sz="1200"/>
              </a:p>
            </p:txBody>
          </p:sp>
          <p:sp>
            <p:nvSpPr>
              <p:cNvPr id="15" name="Oval 14">
                <a:extLst>
                  <a:ext uri="{FF2B5EF4-FFF2-40B4-BE49-F238E27FC236}">
                    <a16:creationId xmlns:a16="http://schemas.microsoft.com/office/drawing/2014/main" id="{4FA10D1A-C8F2-44FB-979E-BC87E12514CA}"/>
                  </a:ext>
                </a:extLst>
              </p:cNvPr>
              <p:cNvSpPr/>
              <p:nvPr/>
            </p:nvSpPr>
            <p:spPr>
              <a:xfrm>
                <a:off x="5406145" y="1973864"/>
                <a:ext cx="966055" cy="966055"/>
              </a:xfrm>
              <a:prstGeom prst="ellipse">
                <a:avLst/>
              </a:prstGeom>
              <a:ln>
                <a:prstDash val="dash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 sz="1200" dirty="0"/>
              </a:p>
            </p:txBody>
          </p:sp>
          <p:sp>
            <p:nvSpPr>
              <p:cNvPr id="17" name="Oval 16">
                <a:extLst>
                  <a:ext uri="{FF2B5EF4-FFF2-40B4-BE49-F238E27FC236}">
                    <a16:creationId xmlns:a16="http://schemas.microsoft.com/office/drawing/2014/main" id="{244A7230-D1A3-4B84-A5E9-5F069744D9D2}"/>
                  </a:ext>
                </a:extLst>
              </p:cNvPr>
              <p:cNvSpPr/>
              <p:nvPr/>
            </p:nvSpPr>
            <p:spPr>
              <a:xfrm>
                <a:off x="4110000" y="3269315"/>
                <a:ext cx="966055" cy="966055"/>
              </a:xfrm>
              <a:prstGeom prst="ellipse">
                <a:avLst/>
              </a:prstGeom>
              <a:ln>
                <a:prstDash val="dash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 sz="1200"/>
              </a:p>
            </p:txBody>
          </p:sp>
          <p:cxnSp>
            <p:nvCxnSpPr>
              <p:cNvPr id="20" name="Straight Arrow Connector 19">
                <a:extLst>
                  <a:ext uri="{FF2B5EF4-FFF2-40B4-BE49-F238E27FC236}">
                    <a16:creationId xmlns:a16="http://schemas.microsoft.com/office/drawing/2014/main" id="{F41A4858-6889-4CE6-9F17-251D50D5189F}"/>
                  </a:ext>
                </a:extLst>
              </p:cNvPr>
              <p:cNvCxnSpPr>
                <a:stCxn id="2" idx="4"/>
                <a:endCxn id="3" idx="0"/>
              </p:cNvCxnSpPr>
              <p:nvPr/>
            </p:nvCxnSpPr>
            <p:spPr>
              <a:xfrm>
                <a:off x="3239852" y="2996952"/>
                <a:ext cx="2985" cy="272363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  <p:cxnSp>
            <p:nvCxnSpPr>
              <p:cNvPr id="22" name="Straight Arrow Connector 21">
                <a:extLst>
                  <a:ext uri="{FF2B5EF4-FFF2-40B4-BE49-F238E27FC236}">
                    <a16:creationId xmlns:a16="http://schemas.microsoft.com/office/drawing/2014/main" id="{3C8E111C-EDD2-4BEC-8A37-64955D18FFA9}"/>
                  </a:ext>
                </a:extLst>
              </p:cNvPr>
              <p:cNvCxnSpPr>
                <a:stCxn id="3" idx="4"/>
                <a:endCxn id="5" idx="0"/>
              </p:cNvCxnSpPr>
              <p:nvPr/>
            </p:nvCxnSpPr>
            <p:spPr>
              <a:xfrm>
                <a:off x="3242837" y="4235370"/>
                <a:ext cx="0" cy="272363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  <p:cxnSp>
            <p:nvCxnSpPr>
              <p:cNvPr id="24" name="Straight Arrow Connector 23">
                <a:extLst>
                  <a:ext uri="{FF2B5EF4-FFF2-40B4-BE49-F238E27FC236}">
                    <a16:creationId xmlns:a16="http://schemas.microsoft.com/office/drawing/2014/main" id="{19AB3EDE-C5FA-4599-ADE6-53120042EC35}"/>
                  </a:ext>
                </a:extLst>
              </p:cNvPr>
              <p:cNvCxnSpPr>
                <a:stCxn id="2" idx="6"/>
                <a:endCxn id="13" idx="2"/>
              </p:cNvCxnSpPr>
              <p:nvPr/>
            </p:nvCxnSpPr>
            <p:spPr>
              <a:xfrm>
                <a:off x="3779912" y="2456892"/>
                <a:ext cx="330089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  <p:cxnSp>
            <p:nvCxnSpPr>
              <p:cNvPr id="26" name="Straight Arrow Connector 25">
                <a:extLst>
                  <a:ext uri="{FF2B5EF4-FFF2-40B4-BE49-F238E27FC236}">
                    <a16:creationId xmlns:a16="http://schemas.microsoft.com/office/drawing/2014/main" id="{EC608ABE-0381-4090-8480-90A7C6A2C5A0}"/>
                  </a:ext>
                </a:extLst>
              </p:cNvPr>
              <p:cNvCxnSpPr>
                <a:stCxn id="13" idx="6"/>
                <a:endCxn id="15" idx="2"/>
              </p:cNvCxnSpPr>
              <p:nvPr/>
            </p:nvCxnSpPr>
            <p:spPr>
              <a:xfrm>
                <a:off x="5076056" y="2456892"/>
                <a:ext cx="330089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  <p:cxnSp>
            <p:nvCxnSpPr>
              <p:cNvPr id="31" name="Straight Arrow Connector 30">
                <a:extLst>
                  <a:ext uri="{FF2B5EF4-FFF2-40B4-BE49-F238E27FC236}">
                    <a16:creationId xmlns:a16="http://schemas.microsoft.com/office/drawing/2014/main" id="{894DECDF-1E62-4568-8E0C-6B3CF474D68C}"/>
                  </a:ext>
                </a:extLst>
              </p:cNvPr>
              <p:cNvCxnSpPr>
                <a:stCxn id="3" idx="6"/>
                <a:endCxn id="17" idx="2"/>
              </p:cNvCxnSpPr>
              <p:nvPr/>
            </p:nvCxnSpPr>
            <p:spPr>
              <a:xfrm>
                <a:off x="3725864" y="3752343"/>
                <a:ext cx="384136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  <p:cxnSp>
            <p:nvCxnSpPr>
              <p:cNvPr id="7169" name="Straight Arrow Connector 7168">
                <a:extLst>
                  <a:ext uri="{FF2B5EF4-FFF2-40B4-BE49-F238E27FC236}">
                    <a16:creationId xmlns:a16="http://schemas.microsoft.com/office/drawing/2014/main" id="{B1CA1122-5EAD-43D0-A1DF-B12251E521CD}"/>
                  </a:ext>
                </a:extLst>
              </p:cNvPr>
              <p:cNvCxnSpPr>
                <a:stCxn id="13" idx="4"/>
                <a:endCxn id="17" idx="0"/>
              </p:cNvCxnSpPr>
              <p:nvPr/>
            </p:nvCxnSpPr>
            <p:spPr>
              <a:xfrm flipH="1">
                <a:off x="4593028" y="2939919"/>
                <a:ext cx="1" cy="329396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  <p:cxnSp>
            <p:nvCxnSpPr>
              <p:cNvPr id="7172" name="Straight Arrow Connector 7171">
                <a:extLst>
                  <a:ext uri="{FF2B5EF4-FFF2-40B4-BE49-F238E27FC236}">
                    <a16:creationId xmlns:a16="http://schemas.microsoft.com/office/drawing/2014/main" id="{591EC6BF-A995-444D-ACCC-42CCDF186F66}"/>
                  </a:ext>
                </a:extLst>
              </p:cNvPr>
              <p:cNvCxnSpPr>
                <a:stCxn id="5" idx="7"/>
                <a:endCxn id="17" idx="3"/>
              </p:cNvCxnSpPr>
              <p:nvPr/>
            </p:nvCxnSpPr>
            <p:spPr>
              <a:xfrm flipV="1">
                <a:off x="3584389" y="4093895"/>
                <a:ext cx="667086" cy="555313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  <p:cxnSp>
            <p:nvCxnSpPr>
              <p:cNvPr id="7174" name="Straight Arrow Connector 7173">
                <a:extLst>
                  <a:ext uri="{FF2B5EF4-FFF2-40B4-BE49-F238E27FC236}">
                    <a16:creationId xmlns:a16="http://schemas.microsoft.com/office/drawing/2014/main" id="{EBE5CB13-7F37-46D7-B561-9D6E550994CC}"/>
                  </a:ext>
                </a:extLst>
              </p:cNvPr>
              <p:cNvCxnSpPr>
                <a:stCxn id="17" idx="7"/>
                <a:endCxn id="15" idx="3"/>
              </p:cNvCxnSpPr>
              <p:nvPr/>
            </p:nvCxnSpPr>
            <p:spPr>
              <a:xfrm flipV="1">
                <a:off x="4934580" y="2798444"/>
                <a:ext cx="613040" cy="612346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</p:grpSp>
        <p:sp>
          <p:nvSpPr>
            <p:cNvPr id="7200" name="TextBox 7199">
              <a:extLst>
                <a:ext uri="{FF2B5EF4-FFF2-40B4-BE49-F238E27FC236}">
                  <a16:creationId xmlns:a16="http://schemas.microsoft.com/office/drawing/2014/main" id="{D5D669DD-149B-4905-A986-F50C80E1A854}"/>
                </a:ext>
              </a:extLst>
            </p:cNvPr>
            <p:cNvSpPr txBox="1"/>
            <p:nvPr/>
          </p:nvSpPr>
          <p:spPr>
            <a:xfrm>
              <a:off x="4103948" y="1701662"/>
              <a:ext cx="64807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dirty="0">
                  <a:latin typeface="Arial" panose="020B0604020202020204" pitchFamily="34" charset="0"/>
                  <a:cs typeface="Arial" panose="020B0604020202020204" pitchFamily="34" charset="0"/>
                </a:rPr>
                <a:t>100%</a:t>
              </a:r>
            </a:p>
          </p:txBody>
        </p:sp>
        <p:sp>
          <p:nvSpPr>
            <p:cNvPr id="7201" name="TextBox 7200">
              <a:extLst>
                <a:ext uri="{FF2B5EF4-FFF2-40B4-BE49-F238E27FC236}">
                  <a16:creationId xmlns:a16="http://schemas.microsoft.com/office/drawing/2014/main" id="{5D411083-3005-45B8-AC03-B021246C3A4D}"/>
                </a:ext>
              </a:extLst>
            </p:cNvPr>
            <p:cNvSpPr txBox="1"/>
            <p:nvPr/>
          </p:nvSpPr>
          <p:spPr>
            <a:xfrm>
              <a:off x="4112664" y="3013839"/>
              <a:ext cx="64807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dirty="0">
                  <a:latin typeface="Arial" panose="020B0604020202020204" pitchFamily="34" charset="0"/>
                  <a:cs typeface="Arial" panose="020B0604020202020204" pitchFamily="34" charset="0"/>
                </a:rPr>
                <a:t>50%</a:t>
              </a:r>
            </a:p>
          </p:txBody>
        </p:sp>
        <p:sp>
          <p:nvSpPr>
            <p:cNvPr id="7202" name="TextBox 7201">
              <a:extLst>
                <a:ext uri="{FF2B5EF4-FFF2-40B4-BE49-F238E27FC236}">
                  <a16:creationId xmlns:a16="http://schemas.microsoft.com/office/drawing/2014/main" id="{C5F098BB-4009-4645-8BEA-B79ED31B2F71}"/>
                </a:ext>
              </a:extLst>
            </p:cNvPr>
            <p:cNvSpPr txBox="1"/>
            <p:nvPr/>
          </p:nvSpPr>
          <p:spPr>
            <a:xfrm>
              <a:off x="4133956" y="4252257"/>
              <a:ext cx="64807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dirty="0">
                  <a:latin typeface="Arial" panose="020B0604020202020204" pitchFamily="34" charset="0"/>
                  <a:cs typeface="Arial" panose="020B0604020202020204" pitchFamily="34" charset="0"/>
                </a:rPr>
                <a:t>25%</a:t>
              </a:r>
            </a:p>
          </p:txBody>
        </p:sp>
        <p:sp>
          <p:nvSpPr>
            <p:cNvPr id="7203" name="TextBox 7202">
              <a:extLst>
                <a:ext uri="{FF2B5EF4-FFF2-40B4-BE49-F238E27FC236}">
                  <a16:creationId xmlns:a16="http://schemas.microsoft.com/office/drawing/2014/main" id="{8E6924A5-AABF-44B5-A4E8-B34AAAFAED3E}"/>
                </a:ext>
              </a:extLst>
            </p:cNvPr>
            <p:cNvSpPr txBox="1"/>
            <p:nvPr/>
          </p:nvSpPr>
          <p:spPr>
            <a:xfrm>
              <a:off x="5474640" y="3020113"/>
              <a:ext cx="64807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dirty="0">
                  <a:latin typeface="Arial" panose="020B0604020202020204" pitchFamily="34" charset="0"/>
                  <a:cs typeface="Arial" panose="020B0604020202020204" pitchFamily="34" charset="0"/>
                </a:rPr>
                <a:t>5%</a:t>
              </a:r>
            </a:p>
          </p:txBody>
        </p:sp>
        <p:sp>
          <p:nvSpPr>
            <p:cNvPr id="7204" name="TextBox 7203">
              <a:extLst>
                <a:ext uri="{FF2B5EF4-FFF2-40B4-BE49-F238E27FC236}">
                  <a16:creationId xmlns:a16="http://schemas.microsoft.com/office/drawing/2014/main" id="{2462CDEE-66DA-498A-B847-EA16285FFFC5}"/>
                </a:ext>
              </a:extLst>
            </p:cNvPr>
            <p:cNvSpPr txBox="1"/>
            <p:nvPr/>
          </p:nvSpPr>
          <p:spPr>
            <a:xfrm>
              <a:off x="5457123" y="1740405"/>
              <a:ext cx="64807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dirty="0">
                  <a:latin typeface="Arial" panose="020B0604020202020204" pitchFamily="34" charset="0"/>
                  <a:cs typeface="Arial" panose="020B0604020202020204" pitchFamily="34" charset="0"/>
                </a:rPr>
                <a:t>10%</a:t>
              </a:r>
            </a:p>
          </p:txBody>
        </p:sp>
        <p:sp>
          <p:nvSpPr>
            <p:cNvPr id="7205" name="TextBox 7204">
              <a:extLst>
                <a:ext uri="{FF2B5EF4-FFF2-40B4-BE49-F238E27FC236}">
                  <a16:creationId xmlns:a16="http://schemas.microsoft.com/office/drawing/2014/main" id="{56557ECD-89D4-46F9-9E22-589632A1652A}"/>
                </a:ext>
              </a:extLst>
            </p:cNvPr>
            <p:cNvSpPr txBox="1"/>
            <p:nvPr/>
          </p:nvSpPr>
          <p:spPr>
            <a:xfrm>
              <a:off x="6810298" y="1740405"/>
              <a:ext cx="64807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dirty="0">
                  <a:latin typeface="Arial" panose="020B0604020202020204" pitchFamily="34" charset="0"/>
                  <a:cs typeface="Arial" panose="020B0604020202020204" pitchFamily="34" charset="0"/>
                </a:rPr>
                <a:t>1%</a:t>
              </a:r>
            </a:p>
          </p:txBody>
        </p:sp>
      </p:grpSp>
      <p:sp>
        <p:nvSpPr>
          <p:cNvPr id="7208" name="TextBox 7207">
            <a:extLst>
              <a:ext uri="{FF2B5EF4-FFF2-40B4-BE49-F238E27FC236}">
                <a16:creationId xmlns:a16="http://schemas.microsoft.com/office/drawing/2014/main" id="{8D45A870-A0ED-4390-8619-2B9E45628F69}"/>
              </a:ext>
            </a:extLst>
          </p:cNvPr>
          <p:cNvSpPr txBox="1"/>
          <p:nvPr/>
        </p:nvSpPr>
        <p:spPr>
          <a:xfrm>
            <a:off x="3805930" y="2169769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40</a:t>
            </a:r>
          </a:p>
        </p:txBody>
      </p:sp>
      <p:sp>
        <p:nvSpPr>
          <p:cNvPr id="7209" name="TextBox 7208">
            <a:extLst>
              <a:ext uri="{FF2B5EF4-FFF2-40B4-BE49-F238E27FC236}">
                <a16:creationId xmlns:a16="http://schemas.microsoft.com/office/drawing/2014/main" id="{460A1DF6-7A33-4C6A-917F-FB88BFCA3269}"/>
              </a:ext>
            </a:extLst>
          </p:cNvPr>
          <p:cNvSpPr txBox="1"/>
          <p:nvPr/>
        </p:nvSpPr>
        <p:spPr>
          <a:xfrm>
            <a:off x="3800577" y="3382614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</a:p>
        </p:txBody>
      </p:sp>
      <p:sp>
        <p:nvSpPr>
          <p:cNvPr id="7210" name="TextBox 7209">
            <a:extLst>
              <a:ext uri="{FF2B5EF4-FFF2-40B4-BE49-F238E27FC236}">
                <a16:creationId xmlns:a16="http://schemas.microsoft.com/office/drawing/2014/main" id="{098090A2-830E-42C1-8734-8C71778502A4}"/>
              </a:ext>
            </a:extLst>
          </p:cNvPr>
          <p:cNvSpPr txBox="1"/>
          <p:nvPr/>
        </p:nvSpPr>
        <p:spPr>
          <a:xfrm>
            <a:off x="3797790" y="4538207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</a:p>
        </p:txBody>
      </p:sp>
      <p:sp>
        <p:nvSpPr>
          <p:cNvPr id="7211" name="TextBox 7210">
            <a:extLst>
              <a:ext uri="{FF2B5EF4-FFF2-40B4-BE49-F238E27FC236}">
                <a16:creationId xmlns:a16="http://schemas.microsoft.com/office/drawing/2014/main" id="{63C6D338-38F9-4D87-9845-3FEA11FB896E}"/>
              </a:ext>
            </a:extLst>
          </p:cNvPr>
          <p:cNvSpPr txBox="1"/>
          <p:nvPr/>
        </p:nvSpPr>
        <p:spPr>
          <a:xfrm>
            <a:off x="5077980" y="2179041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7212" name="TextBox 7211">
            <a:extLst>
              <a:ext uri="{FF2B5EF4-FFF2-40B4-BE49-F238E27FC236}">
                <a16:creationId xmlns:a16="http://schemas.microsoft.com/office/drawing/2014/main" id="{E1CC961E-1EED-4E45-BC94-E5A2B31C1529}"/>
              </a:ext>
            </a:extLst>
          </p:cNvPr>
          <p:cNvSpPr txBox="1"/>
          <p:nvPr/>
        </p:nvSpPr>
        <p:spPr>
          <a:xfrm>
            <a:off x="5059549" y="3376534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7213" name="TextBox 7212">
            <a:extLst>
              <a:ext uri="{FF2B5EF4-FFF2-40B4-BE49-F238E27FC236}">
                <a16:creationId xmlns:a16="http://schemas.microsoft.com/office/drawing/2014/main" id="{0C5F077A-DDB2-4264-A72F-D318D0FE462F}"/>
              </a:ext>
            </a:extLst>
          </p:cNvPr>
          <p:cNvSpPr txBox="1"/>
          <p:nvPr/>
        </p:nvSpPr>
        <p:spPr>
          <a:xfrm>
            <a:off x="6272186" y="2179041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0.4</a:t>
            </a:r>
          </a:p>
        </p:txBody>
      </p:sp>
    </p:spTree>
    <p:extLst>
      <p:ext uri="{BB962C8B-B14F-4D97-AF65-F5344CB8AC3E}">
        <p14:creationId xmlns:p14="http://schemas.microsoft.com/office/powerpoint/2010/main" val="1064109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09" grpId="0"/>
      <p:bldP spid="7210" grpId="0"/>
      <p:bldP spid="7211" grpId="0"/>
      <p:bldP spid="7212" grpId="0"/>
      <p:bldP spid="72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07" name="TextBox 7206">
            <a:extLst>
              <a:ext uri="{FF2B5EF4-FFF2-40B4-BE49-F238E27FC236}">
                <a16:creationId xmlns:a16="http://schemas.microsoft.com/office/drawing/2014/main" id="{3ADE20A3-87D4-4D71-A288-DEB23462C72E}"/>
              </a:ext>
            </a:extLst>
          </p:cNvPr>
          <p:cNvSpPr txBox="1"/>
          <p:nvPr/>
        </p:nvSpPr>
        <p:spPr>
          <a:xfrm>
            <a:off x="2123728" y="1124744"/>
            <a:ext cx="67687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u="sng" dirty="0">
                <a:latin typeface="Arial" panose="020B0604020202020204" pitchFamily="34" charset="0"/>
                <a:cs typeface="Arial" panose="020B0604020202020204" pitchFamily="34" charset="0"/>
              </a:rPr>
              <a:t>Examples</a:t>
            </a: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Calculate: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30% of 40	 85% of 40	72% of 40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C3B0BDD-1CDE-481C-8B5D-4DB43D6DF17A}"/>
              </a:ext>
            </a:extLst>
          </p:cNvPr>
          <p:cNvSpPr txBox="1"/>
          <p:nvPr/>
        </p:nvSpPr>
        <p:spPr>
          <a:xfrm>
            <a:off x="2123728" y="2636912"/>
            <a:ext cx="129614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10% =   4</a:t>
            </a:r>
          </a:p>
          <a:p>
            <a:r>
              <a:rPr lang="en-GB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10% =   4</a:t>
            </a:r>
          </a:p>
          <a:p>
            <a:r>
              <a:rPr lang="en-GB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10% =   4</a:t>
            </a:r>
          </a:p>
          <a:p>
            <a:endParaRPr lang="en-GB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30% = 12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FA99ABA2-267F-4E8E-AC07-496DB317278B}"/>
              </a:ext>
            </a:extLst>
          </p:cNvPr>
          <p:cNvCxnSpPr/>
          <p:nvPr/>
        </p:nvCxnSpPr>
        <p:spPr>
          <a:xfrm>
            <a:off x="2195736" y="3717032"/>
            <a:ext cx="144016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A4CF6B89-09DB-4910-BC9E-FB9777097167}"/>
                  </a:ext>
                </a:extLst>
              </p:cNvPr>
              <p:cNvSpPr txBox="1"/>
              <p:nvPr/>
            </p:nvSpPr>
            <p:spPr>
              <a:xfrm>
                <a:off x="3311522" y="3252465"/>
                <a:ext cx="28803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A4CF6B89-09DB-4910-BC9E-FB97770971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1522" y="3252465"/>
                <a:ext cx="288032" cy="400110"/>
              </a:xfrm>
              <a:prstGeom prst="rect">
                <a:avLst/>
              </a:prstGeom>
              <a:blipFill>
                <a:blip r:embed="rId2"/>
                <a:stretch>
                  <a:fillRect r="-276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EFCF20D4-8826-4D1E-8A07-234E47F601B4}"/>
              </a:ext>
            </a:extLst>
          </p:cNvPr>
          <p:cNvSpPr txBox="1"/>
          <p:nvPr/>
        </p:nvSpPr>
        <p:spPr>
          <a:xfrm>
            <a:off x="3995936" y="2636912"/>
            <a:ext cx="12961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50% = 20</a:t>
            </a:r>
          </a:p>
          <a:p>
            <a:r>
              <a:rPr lang="en-GB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20% =   8</a:t>
            </a:r>
          </a:p>
          <a:p>
            <a:r>
              <a:rPr lang="en-GB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10% =   4</a:t>
            </a:r>
          </a:p>
          <a:p>
            <a:r>
              <a:rPr lang="en-GB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5% =   2</a:t>
            </a:r>
          </a:p>
          <a:p>
            <a:endParaRPr lang="en-GB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85% = 34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E6B3CE8-5600-46EF-8C93-4CFA827B1089}"/>
              </a:ext>
            </a:extLst>
          </p:cNvPr>
          <p:cNvCxnSpPr/>
          <p:nvPr/>
        </p:nvCxnSpPr>
        <p:spPr>
          <a:xfrm>
            <a:off x="4067944" y="4037583"/>
            <a:ext cx="144016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5DC6E9D7-5B68-48EC-A224-DB469682585A}"/>
                  </a:ext>
                </a:extLst>
              </p:cNvPr>
              <p:cNvSpPr txBox="1"/>
              <p:nvPr/>
            </p:nvSpPr>
            <p:spPr>
              <a:xfrm>
                <a:off x="5183730" y="3573016"/>
                <a:ext cx="28803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5DC6E9D7-5B68-48EC-A224-DB46968258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3730" y="3573016"/>
                <a:ext cx="288032" cy="400110"/>
              </a:xfrm>
              <a:prstGeom prst="rect">
                <a:avLst/>
              </a:prstGeom>
              <a:blipFill>
                <a:blip r:embed="rId3"/>
                <a:stretch>
                  <a:fillRect r="-2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D2AB9956-2D54-441D-A99E-CF49B584BD7B}"/>
              </a:ext>
            </a:extLst>
          </p:cNvPr>
          <p:cNvSpPr txBox="1"/>
          <p:nvPr/>
        </p:nvSpPr>
        <p:spPr>
          <a:xfrm>
            <a:off x="5796136" y="2636912"/>
            <a:ext cx="165618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50% = 20</a:t>
            </a:r>
          </a:p>
          <a:p>
            <a:r>
              <a:rPr lang="en-GB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20% =   8</a:t>
            </a:r>
          </a:p>
          <a:p>
            <a:r>
              <a:rPr lang="en-GB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1% =   0.4</a:t>
            </a:r>
          </a:p>
          <a:p>
            <a:r>
              <a:rPr lang="en-GB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1% =   0.4</a:t>
            </a:r>
          </a:p>
          <a:p>
            <a:endParaRPr lang="en-GB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72% = 28.8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69BCA0B-2239-453E-84B5-68CDA6A0666E}"/>
              </a:ext>
            </a:extLst>
          </p:cNvPr>
          <p:cNvCxnSpPr>
            <a:cxnSpLocks/>
          </p:cNvCxnSpPr>
          <p:nvPr/>
        </p:nvCxnSpPr>
        <p:spPr>
          <a:xfrm>
            <a:off x="5868144" y="4037583"/>
            <a:ext cx="1728192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7A718AD3-305E-45F0-93A3-A1373E8D9871}"/>
                  </a:ext>
                </a:extLst>
              </p:cNvPr>
              <p:cNvSpPr txBox="1"/>
              <p:nvPr/>
            </p:nvSpPr>
            <p:spPr>
              <a:xfrm>
                <a:off x="7308304" y="3573016"/>
                <a:ext cx="28803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7A718AD3-305E-45F0-93A3-A1373E8D98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8304" y="3573016"/>
                <a:ext cx="288032" cy="400110"/>
              </a:xfrm>
              <a:prstGeom prst="rect">
                <a:avLst/>
              </a:prstGeom>
              <a:blipFill>
                <a:blip r:embed="rId4"/>
                <a:stretch>
                  <a:fillRect r="-276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75639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673998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Box 1"/>
          <p:cNvSpPr txBox="1">
            <a:spLocks noChangeArrowheads="1"/>
          </p:cNvSpPr>
          <p:nvPr/>
        </p:nvSpPr>
        <p:spPr bwMode="auto">
          <a:xfrm>
            <a:off x="1958076" y="1988839"/>
            <a:ext cx="1467353" cy="3477875"/>
          </a:xfrm>
          <a:prstGeom prst="rect">
            <a:avLst/>
          </a:prstGeom>
          <a:noFill/>
          <a:ln w="76200">
            <a:solidFill>
              <a:srgbClr val="FFC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/>
            <a:r>
              <a:rPr lang="en-GB" altLang="en-US" sz="2000" dirty="0">
                <a:cs typeface="Arial" panose="020B0604020202020204" pitchFamily="34" charset="0"/>
              </a:rPr>
              <a:t>10 g</a:t>
            </a:r>
          </a:p>
          <a:p>
            <a:pPr algn="ctr" eaLnBrk="1" hangingPunct="1"/>
            <a:endParaRPr lang="en-GB" altLang="en-US" sz="2000" dirty="0">
              <a:cs typeface="Arial" panose="020B0604020202020204" pitchFamily="34" charset="0"/>
            </a:endParaRPr>
          </a:p>
          <a:p>
            <a:pPr algn="ctr" eaLnBrk="1" hangingPunct="1"/>
            <a:r>
              <a:rPr lang="en-GB" altLang="en-US" sz="2000" dirty="0">
                <a:cs typeface="Arial" panose="020B0604020202020204" pitchFamily="34" charset="0"/>
              </a:rPr>
              <a:t>£2</a:t>
            </a:r>
          </a:p>
          <a:p>
            <a:pPr algn="ctr" eaLnBrk="1" hangingPunct="1"/>
            <a:endParaRPr lang="en-GB" altLang="en-US" sz="2000" dirty="0">
              <a:cs typeface="Arial" panose="020B0604020202020204" pitchFamily="34" charset="0"/>
            </a:endParaRPr>
          </a:p>
          <a:p>
            <a:pPr algn="ctr" eaLnBrk="1" hangingPunct="1"/>
            <a:r>
              <a:rPr lang="en-GB" altLang="en-US" sz="2000" dirty="0">
                <a:cs typeface="Arial" panose="020B0604020202020204" pitchFamily="34" charset="0"/>
              </a:rPr>
              <a:t>20 m</a:t>
            </a:r>
          </a:p>
          <a:p>
            <a:pPr algn="ctr" eaLnBrk="1" hangingPunct="1"/>
            <a:endParaRPr lang="en-GB" altLang="en-US" sz="2000" dirty="0">
              <a:cs typeface="Arial" panose="020B0604020202020204" pitchFamily="34" charset="0"/>
            </a:endParaRPr>
          </a:p>
          <a:p>
            <a:pPr algn="ctr" eaLnBrk="1" hangingPunct="1"/>
            <a:r>
              <a:rPr lang="en-GB" altLang="en-US" sz="2000" dirty="0">
                <a:cs typeface="Arial" panose="020B0604020202020204" pitchFamily="34" charset="0"/>
              </a:rPr>
              <a:t>3 kg</a:t>
            </a:r>
          </a:p>
          <a:p>
            <a:pPr algn="ctr" eaLnBrk="1" hangingPunct="1"/>
            <a:endParaRPr lang="en-GB" altLang="en-US" sz="2000" dirty="0">
              <a:cs typeface="Arial" panose="020B0604020202020204" pitchFamily="34" charset="0"/>
            </a:endParaRPr>
          </a:p>
          <a:p>
            <a:pPr algn="ctr" eaLnBrk="1" hangingPunct="1"/>
            <a:r>
              <a:rPr lang="en-GB" altLang="en-US" sz="2000" dirty="0">
                <a:cs typeface="Arial" panose="020B0604020202020204" pitchFamily="34" charset="0"/>
              </a:rPr>
              <a:t>50p</a:t>
            </a:r>
          </a:p>
          <a:p>
            <a:pPr algn="ctr" eaLnBrk="1" hangingPunct="1"/>
            <a:endParaRPr lang="en-GB" altLang="en-US" sz="2000" dirty="0">
              <a:cs typeface="Arial" panose="020B0604020202020204" pitchFamily="34" charset="0"/>
            </a:endParaRPr>
          </a:p>
          <a:p>
            <a:pPr algn="ctr" eaLnBrk="1" hangingPunct="1"/>
            <a:r>
              <a:rPr lang="en-GB" altLang="en-US" sz="2000" dirty="0">
                <a:cs typeface="Arial" panose="020B0604020202020204" pitchFamily="34" charset="0"/>
              </a:rPr>
              <a:t>3.5 m</a:t>
            </a:r>
          </a:p>
        </p:txBody>
      </p:sp>
      <p:sp>
        <p:nvSpPr>
          <p:cNvPr id="11267" name="TextBox 13"/>
          <p:cNvSpPr txBox="1">
            <a:spLocks noChangeArrowheads="1"/>
          </p:cNvSpPr>
          <p:nvPr/>
        </p:nvSpPr>
        <p:spPr bwMode="auto">
          <a:xfrm>
            <a:off x="327078" y="1988839"/>
            <a:ext cx="1467353" cy="3477875"/>
          </a:xfrm>
          <a:prstGeom prst="rect">
            <a:avLst/>
          </a:prstGeom>
          <a:noFill/>
          <a:ln w="762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/>
            <a:r>
              <a:rPr lang="en-GB" altLang="en-US" sz="2000" dirty="0">
                <a:cs typeface="Arial" panose="020B0604020202020204" pitchFamily="34" charset="0"/>
              </a:rPr>
              <a:t>£20</a:t>
            </a:r>
          </a:p>
          <a:p>
            <a:pPr algn="ctr" eaLnBrk="1" hangingPunct="1"/>
            <a:endParaRPr lang="en-GB" altLang="en-US" sz="2000" dirty="0">
              <a:cs typeface="Arial" panose="020B0604020202020204" pitchFamily="34" charset="0"/>
            </a:endParaRPr>
          </a:p>
          <a:p>
            <a:pPr algn="ctr" eaLnBrk="1" hangingPunct="1"/>
            <a:r>
              <a:rPr lang="en-GB" altLang="en-US" sz="2000" dirty="0">
                <a:cs typeface="Arial" panose="020B0604020202020204" pitchFamily="34" charset="0"/>
              </a:rPr>
              <a:t>£3</a:t>
            </a:r>
          </a:p>
          <a:p>
            <a:pPr algn="ctr" eaLnBrk="1" hangingPunct="1"/>
            <a:endParaRPr lang="en-GB" altLang="en-US" sz="2000" dirty="0">
              <a:cs typeface="Arial" panose="020B0604020202020204" pitchFamily="34" charset="0"/>
            </a:endParaRPr>
          </a:p>
          <a:p>
            <a:pPr algn="ctr" eaLnBrk="1" hangingPunct="1"/>
            <a:r>
              <a:rPr lang="en-GB" altLang="en-US" sz="2000" dirty="0">
                <a:cs typeface="Arial" panose="020B0604020202020204" pitchFamily="34" charset="0"/>
              </a:rPr>
              <a:t>40 g</a:t>
            </a:r>
          </a:p>
          <a:p>
            <a:pPr algn="ctr" eaLnBrk="1" hangingPunct="1"/>
            <a:endParaRPr lang="en-GB" altLang="en-US" sz="2000" dirty="0">
              <a:cs typeface="Arial" panose="020B0604020202020204" pitchFamily="34" charset="0"/>
            </a:endParaRPr>
          </a:p>
          <a:p>
            <a:pPr algn="ctr" eaLnBrk="1" hangingPunct="1"/>
            <a:r>
              <a:rPr lang="en-GB" altLang="en-US" sz="2000" dirty="0">
                <a:cs typeface="Arial" panose="020B0604020202020204" pitchFamily="34" charset="0"/>
              </a:rPr>
              <a:t>6 m</a:t>
            </a:r>
          </a:p>
          <a:p>
            <a:pPr algn="ctr" eaLnBrk="1" hangingPunct="1"/>
            <a:endParaRPr lang="en-GB" altLang="en-US" sz="2000" dirty="0">
              <a:cs typeface="Arial" panose="020B0604020202020204" pitchFamily="34" charset="0"/>
            </a:endParaRPr>
          </a:p>
          <a:p>
            <a:pPr algn="ctr" eaLnBrk="1" hangingPunct="1"/>
            <a:r>
              <a:rPr lang="en-GB" altLang="en-US" sz="2000" dirty="0">
                <a:cs typeface="Arial" panose="020B0604020202020204" pitchFamily="34" charset="0"/>
              </a:rPr>
              <a:t>£1.60</a:t>
            </a:r>
          </a:p>
          <a:p>
            <a:pPr algn="ctr" eaLnBrk="1" hangingPunct="1"/>
            <a:endParaRPr lang="en-GB" altLang="en-US" sz="2000" dirty="0">
              <a:cs typeface="Arial" panose="020B0604020202020204" pitchFamily="34" charset="0"/>
            </a:endParaRPr>
          </a:p>
          <a:p>
            <a:pPr algn="ctr" eaLnBrk="1" hangingPunct="1"/>
            <a:r>
              <a:rPr lang="en-GB" altLang="en-US" sz="2000" dirty="0">
                <a:cs typeface="Arial" panose="020B0604020202020204" pitchFamily="34" charset="0"/>
              </a:rPr>
              <a:t>4.5 kg</a:t>
            </a:r>
          </a:p>
        </p:txBody>
      </p:sp>
      <p:sp>
        <p:nvSpPr>
          <p:cNvPr id="11268" name="TextBox 14"/>
          <p:cNvSpPr txBox="1">
            <a:spLocks noChangeArrowheads="1"/>
          </p:cNvSpPr>
          <p:nvPr/>
        </p:nvSpPr>
        <p:spPr bwMode="auto">
          <a:xfrm>
            <a:off x="3589074" y="1988840"/>
            <a:ext cx="1467353" cy="3477875"/>
          </a:xfrm>
          <a:prstGeom prst="rect">
            <a:avLst/>
          </a:prstGeom>
          <a:noFill/>
          <a:ln w="76200">
            <a:solidFill>
              <a:srgbClr val="92D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/>
            <a:r>
              <a:rPr lang="en-GB" altLang="en-US" sz="2000" dirty="0">
                <a:cs typeface="Arial" panose="020B0604020202020204" pitchFamily="34" charset="0"/>
              </a:rPr>
              <a:t>£13</a:t>
            </a:r>
          </a:p>
          <a:p>
            <a:pPr algn="ctr" eaLnBrk="1" hangingPunct="1"/>
            <a:endParaRPr lang="en-GB" altLang="en-US" sz="2000" dirty="0">
              <a:cs typeface="Arial" panose="020B0604020202020204" pitchFamily="34" charset="0"/>
            </a:endParaRPr>
          </a:p>
          <a:p>
            <a:pPr algn="ctr" eaLnBrk="1" hangingPunct="1"/>
            <a:r>
              <a:rPr lang="en-GB" altLang="en-US" sz="2000" dirty="0">
                <a:cs typeface="Arial" panose="020B0604020202020204" pitchFamily="34" charset="0"/>
              </a:rPr>
              <a:t>20 g</a:t>
            </a:r>
          </a:p>
          <a:p>
            <a:pPr algn="ctr" eaLnBrk="1" hangingPunct="1"/>
            <a:endParaRPr lang="en-GB" altLang="en-US" sz="2000" dirty="0">
              <a:cs typeface="Arial" panose="020B0604020202020204" pitchFamily="34" charset="0"/>
            </a:endParaRPr>
          </a:p>
          <a:p>
            <a:pPr algn="ctr" eaLnBrk="1" hangingPunct="1"/>
            <a:r>
              <a:rPr lang="en-GB" altLang="en-US" sz="2000" dirty="0">
                <a:cs typeface="Arial" panose="020B0604020202020204" pitchFamily="34" charset="0"/>
              </a:rPr>
              <a:t>£9.60</a:t>
            </a:r>
          </a:p>
          <a:p>
            <a:pPr algn="ctr" eaLnBrk="1" hangingPunct="1"/>
            <a:endParaRPr lang="en-GB" altLang="en-US" sz="2000" dirty="0">
              <a:cs typeface="Arial" panose="020B0604020202020204" pitchFamily="34" charset="0"/>
            </a:endParaRPr>
          </a:p>
          <a:p>
            <a:pPr algn="ctr" eaLnBrk="1" hangingPunct="1"/>
            <a:r>
              <a:rPr lang="en-GB" altLang="en-US" sz="2000" dirty="0">
                <a:cs typeface="Arial" panose="020B0604020202020204" pitchFamily="34" charset="0"/>
              </a:rPr>
              <a:t>24.3 m </a:t>
            </a:r>
          </a:p>
          <a:p>
            <a:pPr algn="ctr" eaLnBrk="1" hangingPunct="1"/>
            <a:endParaRPr lang="en-GB" altLang="en-US" sz="2000" dirty="0">
              <a:cs typeface="Arial" panose="020B0604020202020204" pitchFamily="34" charset="0"/>
            </a:endParaRPr>
          </a:p>
          <a:p>
            <a:pPr algn="ctr" eaLnBrk="1" hangingPunct="1"/>
            <a:r>
              <a:rPr lang="en-GB" altLang="en-US" sz="2000" dirty="0">
                <a:cs typeface="Arial" panose="020B0604020202020204" pitchFamily="34" charset="0"/>
              </a:rPr>
              <a:t>25.2 g</a:t>
            </a:r>
          </a:p>
          <a:p>
            <a:pPr algn="ctr" eaLnBrk="1" hangingPunct="1"/>
            <a:endParaRPr lang="en-GB" altLang="en-US" sz="2000" dirty="0">
              <a:cs typeface="Arial" panose="020B0604020202020204" pitchFamily="34" charset="0"/>
            </a:endParaRPr>
          </a:p>
          <a:p>
            <a:pPr algn="ctr" eaLnBrk="1" hangingPunct="1"/>
            <a:r>
              <a:rPr lang="en-GB" altLang="en-US" sz="2000" dirty="0">
                <a:cs typeface="Arial" panose="020B0604020202020204" pitchFamily="34" charset="0"/>
              </a:rPr>
              <a:t>£19.80</a:t>
            </a:r>
          </a:p>
        </p:txBody>
      </p:sp>
      <p:sp>
        <p:nvSpPr>
          <p:cNvPr id="11269" name="TextBox 14"/>
          <p:cNvSpPr txBox="1">
            <a:spLocks noChangeArrowheads="1"/>
          </p:cNvSpPr>
          <p:nvPr/>
        </p:nvSpPr>
        <p:spPr bwMode="auto">
          <a:xfrm>
            <a:off x="5220072" y="1988840"/>
            <a:ext cx="3528392" cy="3477875"/>
          </a:xfrm>
          <a:prstGeom prst="rect">
            <a:avLst/>
          </a:prstGeom>
          <a:noFill/>
          <a:ln w="76200">
            <a:solidFill>
              <a:srgbClr val="7030A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/>
            <a:r>
              <a:rPr lang="en-GB" altLang="en-US" sz="2000" dirty="0">
                <a:cs typeface="Arial" panose="020B0604020202020204" pitchFamily="34" charset="0"/>
              </a:rPr>
              <a:t>25% of £40 = £10</a:t>
            </a:r>
          </a:p>
          <a:p>
            <a:pPr algn="ctr" eaLnBrk="1" hangingPunct="1"/>
            <a:r>
              <a:rPr lang="en-GB" altLang="en-US" sz="2000" dirty="0">
                <a:cs typeface="Arial" panose="020B0604020202020204" pitchFamily="34" charset="0"/>
              </a:rPr>
              <a:t>£40 – £10 = </a:t>
            </a:r>
            <a:r>
              <a:rPr lang="en-GB" altLang="en-US" sz="2000" u="sng" dirty="0">
                <a:cs typeface="Arial" panose="020B0604020202020204" pitchFamily="34" charset="0"/>
              </a:rPr>
              <a:t>£30</a:t>
            </a:r>
          </a:p>
          <a:p>
            <a:pPr algn="ctr" eaLnBrk="1" hangingPunct="1"/>
            <a:endParaRPr lang="en-GB" altLang="en-US" sz="2000" dirty="0">
              <a:cs typeface="Arial" panose="020B0604020202020204" pitchFamily="34" charset="0"/>
            </a:endParaRPr>
          </a:p>
          <a:p>
            <a:pPr algn="ctr" eaLnBrk="1" hangingPunct="1"/>
            <a:r>
              <a:rPr lang="en-GB" altLang="en-US" sz="2000" dirty="0">
                <a:cs typeface="Arial" panose="020B0604020202020204" pitchFamily="34" charset="0"/>
              </a:rPr>
              <a:t>20% of £5 = £1</a:t>
            </a:r>
          </a:p>
          <a:p>
            <a:pPr algn="ctr" eaLnBrk="1" hangingPunct="1"/>
            <a:r>
              <a:rPr lang="en-GB" altLang="en-US" sz="2000" dirty="0">
                <a:cs typeface="Arial" panose="020B0604020202020204" pitchFamily="34" charset="0"/>
              </a:rPr>
              <a:t>£5 + £1 = </a:t>
            </a:r>
            <a:r>
              <a:rPr lang="en-GB" altLang="en-US" sz="2000" u="sng" dirty="0">
                <a:cs typeface="Arial" panose="020B0604020202020204" pitchFamily="34" charset="0"/>
              </a:rPr>
              <a:t>£6</a:t>
            </a:r>
          </a:p>
          <a:p>
            <a:pPr algn="ctr" eaLnBrk="1" hangingPunct="1"/>
            <a:endParaRPr lang="en-GB" altLang="en-US" sz="2000" dirty="0">
              <a:cs typeface="Arial" panose="020B0604020202020204" pitchFamily="34" charset="0"/>
            </a:endParaRPr>
          </a:p>
          <a:p>
            <a:pPr algn="ctr" eaLnBrk="1" hangingPunct="1"/>
            <a:r>
              <a:rPr lang="en-GB" altLang="en-US" sz="2000" dirty="0">
                <a:cs typeface="Arial" panose="020B0604020202020204" pitchFamily="34" charset="0"/>
              </a:rPr>
              <a:t>10% of £2 = 20p</a:t>
            </a:r>
          </a:p>
          <a:p>
            <a:pPr algn="ctr" eaLnBrk="1" hangingPunct="1"/>
            <a:r>
              <a:rPr lang="en-GB" altLang="en-US" sz="2000" dirty="0">
                <a:cs typeface="Arial" panose="020B0604020202020204" pitchFamily="34" charset="0"/>
              </a:rPr>
              <a:t>£2 – 20p = </a:t>
            </a:r>
            <a:r>
              <a:rPr lang="en-GB" altLang="en-US" sz="2000" u="sng" dirty="0">
                <a:cs typeface="Arial" panose="020B0604020202020204" pitchFamily="34" charset="0"/>
              </a:rPr>
              <a:t>£1.80</a:t>
            </a:r>
          </a:p>
          <a:p>
            <a:pPr algn="ctr" eaLnBrk="1" hangingPunct="1"/>
            <a:endParaRPr lang="en-GB" altLang="en-US" sz="2000" dirty="0">
              <a:cs typeface="Arial" panose="020B0604020202020204" pitchFamily="34" charset="0"/>
            </a:endParaRPr>
          </a:p>
          <a:p>
            <a:pPr algn="ctr" eaLnBrk="1" hangingPunct="1"/>
            <a:r>
              <a:rPr lang="en-GB" altLang="en-US" sz="2000" dirty="0">
                <a:cs typeface="Arial" panose="020B0604020202020204" pitchFamily="34" charset="0"/>
              </a:rPr>
              <a:t>25% of £400 = £100</a:t>
            </a:r>
          </a:p>
          <a:p>
            <a:pPr algn="ctr" eaLnBrk="1" hangingPunct="1"/>
            <a:r>
              <a:rPr lang="en-GB" altLang="en-US" sz="2000" dirty="0">
                <a:cs typeface="Arial" panose="020B0604020202020204" pitchFamily="34" charset="0"/>
              </a:rPr>
              <a:t>£400 + £100 = </a:t>
            </a:r>
            <a:r>
              <a:rPr lang="en-GB" altLang="en-US" sz="2000" u="sng" dirty="0">
                <a:cs typeface="Arial" panose="020B0604020202020204" pitchFamily="34" charset="0"/>
              </a:rPr>
              <a:t>£500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AA88DB8-E312-416C-B886-320ED65AC547}"/>
              </a:ext>
            </a:extLst>
          </p:cNvPr>
          <p:cNvSpPr txBox="1"/>
          <p:nvPr/>
        </p:nvSpPr>
        <p:spPr>
          <a:xfrm>
            <a:off x="251520" y="1156682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u="sng" dirty="0">
                <a:latin typeface="Arial" panose="020B0604020202020204" pitchFamily="34" charset="0"/>
                <a:cs typeface="Arial" panose="020B0604020202020204" pitchFamily="34" charset="0"/>
              </a:rPr>
              <a:t>Answers</a:t>
            </a:r>
          </a:p>
        </p:txBody>
      </p:sp>
    </p:spTree>
    <p:extLst>
      <p:ext uri="{BB962C8B-B14F-4D97-AF65-F5344CB8AC3E}">
        <p14:creationId xmlns:p14="http://schemas.microsoft.com/office/powerpoint/2010/main" val="792098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940590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1368</TotalTime>
  <Words>272</Words>
  <Application>Microsoft Office PowerPoint</Application>
  <PresentationFormat>On-screen Show (4:3)</PresentationFormat>
  <Paragraphs>118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Cambria Math</vt:lpstr>
      <vt:lpstr>Times New Roman</vt:lpstr>
      <vt:lpstr>Office Theme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The Duston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GLOVER D</dc:creator>
  <cp:lastModifiedBy>Danielle Moosajee</cp:lastModifiedBy>
  <cp:revision>14</cp:revision>
  <dcterms:created xsi:type="dcterms:W3CDTF">2015-07-01T12:05:39Z</dcterms:created>
  <dcterms:modified xsi:type="dcterms:W3CDTF">2020-08-20T19:05:21Z</dcterms:modified>
</cp:coreProperties>
</file>