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8897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Number Revision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43567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Value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  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the number 4021 in words</a:t>
            </a: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 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the number 72 308 in words</a:t>
            </a: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228600" indent="-228600">
              <a:spcAft>
                <a:spcPts val="0"/>
              </a:spcAft>
              <a:buAutoNum type="arabicParenR" startAt="3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value of 4 in 642?</a:t>
            </a:r>
          </a:p>
          <a:p>
            <a:pPr marL="228600" indent="-228600">
              <a:spcAft>
                <a:spcPts val="0"/>
              </a:spcAft>
              <a:buAutoNum type="arabicParenR" startAt="3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 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value of 9 in 91 486?</a:t>
            </a: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670 ÷ 100</a:t>
            </a: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2.73 x 10</a:t>
            </a: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3841790"/>
            <a:ext cx="2388973" cy="30162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BIDMAS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Calculate: 2 + 3 x 5 - 4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Paula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 that 2 x 3 – 2 x 5 = -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Steve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 the answer is 10. Who is right, and why?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3² =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15 - 3 x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2)² =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476" y="0"/>
            <a:ext cx="2388973" cy="39395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Numbers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the first 5 multiples of 8.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the first 5 multiples of 14</a:t>
            </a: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all the factors of 32.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all the factors of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6</a:t>
            </a:r>
            <a:r>
              <a:rPr lang="en-GB" sz="1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prime number?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 why 20 is not a square number.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474" y="4122413"/>
            <a:ext cx="4872449" cy="270843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HCF and LCM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highest common factor of 32 and 48.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lowest common multiple of 6 and 14.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lowest common multiple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12 and 15.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highest common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 of 72 and 60.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50428" y="0"/>
            <a:ext cx="2388973" cy="317009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x y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x a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x a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÷ b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÷ h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</a:rPr>
              <a:t> x c</a:t>
            </a:r>
            <a:r>
              <a:rPr lang="en-GB" sz="1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c</a:t>
            </a:r>
            <a:r>
              <a:rPr lang="en-GB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 startAt="6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 startAt="6"/>
            </a:pP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 startAt="6"/>
            </a:pP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_k</a:t>
            </a:r>
            <a:r>
              <a:rPr lang="en-GB" sz="10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k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x k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/>
              <a:t> </a:t>
            </a:r>
            <a:endParaRPr lang="en-GB" sz="1000" dirty="0" smtClean="0"/>
          </a:p>
          <a:p>
            <a:endParaRPr lang="en-GB" sz="1000" dirty="0"/>
          </a:p>
        </p:txBody>
      </p:sp>
      <p:sp>
        <p:nvSpPr>
          <p:cNvPr id="12" name="Rectangle 11"/>
          <p:cNvSpPr/>
          <p:nvPr/>
        </p:nvSpPr>
        <p:spPr>
          <a:xfrm>
            <a:off x="4966952" y="0"/>
            <a:ext cx="2388973" cy="39395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Directed Numbers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 these numbers in ascending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order: 1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-5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 these numbers in ascending order: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-8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-3,  9,  -7, 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11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+ - 3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x -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x -7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-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-9 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–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32 =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0425" y="3291036"/>
            <a:ext cx="2388973" cy="34778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Rounding and estimating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34 for the nearest 10.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4932 to the nearest hundred.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4.2 to the nearest whole number.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32.685 to one decimal place.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62 359 to one significant figure.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0.07045 to two significant figures.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Estimate </a:t>
            </a:r>
            <a:r>
              <a:rPr lang="en-GB" sz="10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72 x 362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0.49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314</Words>
  <Application>Microsoft Office PowerPoint</Application>
  <PresentationFormat>A4 Paper (210x297 mm)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10</cp:revision>
  <dcterms:created xsi:type="dcterms:W3CDTF">2017-04-26T15:30:54Z</dcterms:created>
  <dcterms:modified xsi:type="dcterms:W3CDTF">2017-04-26T18:50:46Z</dcterms:modified>
</cp:coreProperties>
</file>