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3" r:id="rId4"/>
    <p:sldId id="261" r:id="rId5"/>
    <p:sldId id="266" r:id="rId6"/>
    <p:sldId id="268" r:id="rId7"/>
    <p:sldId id="270" r:id="rId8"/>
    <p:sldId id="269" r:id="rId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739E7-9268-4BEB-8B0B-7DADAF79DDE8}" v="13" dt="2020-06-07T19:32:5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2D739E7-9268-4BEB-8B0B-7DADAF79DDE8}"/>
    <pc:docChg chg="custSel addSld delSld modSld sldOrd modMainMaster">
      <pc:chgData name="Danielle" userId="e2554c37-e717-43a0-ba79-1183ca921ccd" providerId="ADAL" clId="{A2D739E7-9268-4BEB-8B0B-7DADAF79DDE8}" dt="2020-06-17T09:01:25.991" v="40" actId="1076"/>
      <pc:docMkLst>
        <pc:docMk/>
      </pc:docMkLst>
      <pc:sldChg chg="add del ord">
        <pc:chgData name="Danielle" userId="e2554c37-e717-43a0-ba79-1183ca921ccd" providerId="ADAL" clId="{A2D739E7-9268-4BEB-8B0B-7DADAF79DDE8}" dt="2020-06-07T19:31:18.882" v="3"/>
        <pc:sldMkLst>
          <pc:docMk/>
          <pc:sldMk cId="0" sldId="257"/>
        </pc:sldMkLst>
      </pc:sldChg>
      <pc:sldChg chg="modSp mod">
        <pc:chgData name="Danielle" userId="e2554c37-e717-43a0-ba79-1183ca921ccd" providerId="ADAL" clId="{A2D739E7-9268-4BEB-8B0B-7DADAF79DDE8}" dt="2020-06-17T09:00:45.305" v="35" actId="2711"/>
        <pc:sldMkLst>
          <pc:docMk/>
          <pc:sldMk cId="0" sldId="261"/>
        </pc:sldMkLst>
        <pc:spChg chg="mod">
          <ac:chgData name="Danielle" userId="e2554c37-e717-43a0-ba79-1183ca921ccd" providerId="ADAL" clId="{A2D739E7-9268-4BEB-8B0B-7DADAF79DDE8}" dt="2020-06-07T19:32:45.407" v="15" actId="16959"/>
          <ac:spMkLst>
            <pc:docMk/>
            <pc:sldMk cId="0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40.338" v="13" actId="2711"/>
          <ac:spMkLst>
            <pc:docMk/>
            <pc:sldMk cId="0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40.338" v="13" actId="2711"/>
          <ac:spMkLst>
            <pc:docMk/>
            <pc:sldMk cId="0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40.338" v="13" actId="2711"/>
          <ac:spMkLst>
            <pc:docMk/>
            <pc:sldMk cId="0" sldId="261"/>
            <ac:spMk id="11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40.338" v="13" actId="2711"/>
          <ac:spMkLst>
            <pc:docMk/>
            <pc:sldMk cId="0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40.338" v="13" actId="2711"/>
          <ac:spMkLst>
            <pc:docMk/>
            <pc:sldMk cId="0" sldId="261"/>
            <ac:spMk id="13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40.338" v="13" actId="2711"/>
          <ac:spMkLst>
            <pc:docMk/>
            <pc:sldMk cId="0" sldId="261"/>
            <ac:spMk id="14" creationId="{00000000-0000-0000-0000-000000000000}"/>
          </ac:spMkLst>
        </pc:spChg>
        <pc:graphicFrameChg chg="mod modGraphic">
          <ac:chgData name="Danielle" userId="e2554c37-e717-43a0-ba79-1183ca921ccd" providerId="ADAL" clId="{A2D739E7-9268-4BEB-8B0B-7DADAF79DDE8}" dt="2020-06-17T09:00:40.458" v="34" actId="2711"/>
          <ac:graphicFrameMkLst>
            <pc:docMk/>
            <pc:sldMk cId="0" sldId="261"/>
            <ac:graphicFrameMk id="7" creationId="{00000000-0000-0000-0000-000000000000}"/>
          </ac:graphicFrameMkLst>
        </pc:graphicFrameChg>
        <pc:graphicFrameChg chg="mod modGraphic">
          <ac:chgData name="Danielle" userId="e2554c37-e717-43a0-ba79-1183ca921ccd" providerId="ADAL" clId="{A2D739E7-9268-4BEB-8B0B-7DADAF79DDE8}" dt="2020-06-17T09:00:45.305" v="35" actId="2711"/>
          <ac:graphicFrameMkLst>
            <pc:docMk/>
            <pc:sldMk cId="0" sldId="261"/>
            <ac:graphicFrameMk id="8" creationId="{00000000-0000-0000-0000-000000000000}"/>
          </ac:graphicFrameMkLst>
        </pc:graphicFrameChg>
      </pc:sldChg>
      <pc:sldChg chg="add del ord">
        <pc:chgData name="Danielle" userId="e2554c37-e717-43a0-ba79-1183ca921ccd" providerId="ADAL" clId="{A2D739E7-9268-4BEB-8B0B-7DADAF79DDE8}" dt="2020-06-07T19:31:18.882" v="3"/>
        <pc:sldMkLst>
          <pc:docMk/>
          <pc:sldMk cId="0" sldId="263"/>
        </pc:sldMkLst>
      </pc:sldChg>
      <pc:sldChg chg="modSp mod">
        <pc:chgData name="Danielle" userId="e2554c37-e717-43a0-ba79-1183ca921ccd" providerId="ADAL" clId="{A2D739E7-9268-4BEB-8B0B-7DADAF79DDE8}" dt="2020-06-17T09:01:25.991" v="40" actId="1076"/>
        <pc:sldMkLst>
          <pc:docMk/>
          <pc:sldMk cId="0" sldId="266"/>
        </pc:sldMkLst>
        <pc:spChg chg="mod">
          <ac:chgData name="Danielle" userId="e2554c37-e717-43a0-ba79-1183ca921ccd" providerId="ADAL" clId="{A2D739E7-9268-4BEB-8B0B-7DADAF79DDE8}" dt="2020-06-07T19:32:55.764" v="18" actId="16959"/>
          <ac:spMkLst>
            <pc:docMk/>
            <pc:sldMk cId="0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51.062" v="16" actId="2711"/>
          <ac:spMkLst>
            <pc:docMk/>
            <pc:sldMk cId="0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51.062" v="16" actId="2711"/>
          <ac:spMkLst>
            <pc:docMk/>
            <pc:sldMk cId="0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51.062" v="16" actId="2711"/>
          <ac:spMkLst>
            <pc:docMk/>
            <pc:sldMk cId="0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17T09:01:01.095" v="37" actId="1076"/>
          <ac:spMkLst>
            <pc:docMk/>
            <pc:sldMk cId="0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17T09:00:55.128" v="36" actId="1076"/>
          <ac:spMkLst>
            <pc:docMk/>
            <pc:sldMk cId="0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17T09:00:24.627" v="31" actId="1035"/>
          <ac:spMkLst>
            <pc:docMk/>
            <pc:sldMk cId="0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17T09:01:25.991" v="40" actId="1076"/>
          <ac:spMkLst>
            <pc:docMk/>
            <pc:sldMk cId="0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51.062" v="16" actId="2711"/>
          <ac:spMkLst>
            <pc:docMk/>
            <pc:sldMk cId="0" sldId="266"/>
            <ac:spMk id="16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51.062" v="16" actId="2711"/>
          <ac:spMkLst>
            <pc:docMk/>
            <pc:sldMk cId="0" sldId="266"/>
            <ac:spMk id="17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17T09:01:15.200" v="38" actId="1076"/>
          <ac:spMkLst>
            <pc:docMk/>
            <pc:sldMk cId="0" sldId="266"/>
            <ac:spMk id="18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17T09:00:32.184" v="33" actId="1035"/>
          <ac:spMkLst>
            <pc:docMk/>
            <pc:sldMk cId="0" sldId="266"/>
            <ac:spMk id="19" creationId="{00000000-0000-0000-0000-000000000000}"/>
          </ac:spMkLst>
        </pc:spChg>
        <pc:graphicFrameChg chg="mod modGraphic">
          <ac:chgData name="Danielle" userId="e2554c37-e717-43a0-ba79-1183ca921ccd" providerId="ADAL" clId="{A2D739E7-9268-4BEB-8B0B-7DADAF79DDE8}" dt="2020-06-17T08:59:56.471" v="19" actId="2711"/>
          <ac:graphicFrameMkLst>
            <pc:docMk/>
            <pc:sldMk cId="0" sldId="266"/>
            <ac:graphicFrameMk id="7" creationId="{00000000-0000-0000-0000-000000000000}"/>
          </ac:graphicFrameMkLst>
        </pc:graphicFrameChg>
        <pc:graphicFrameChg chg="mod modGraphic">
          <ac:chgData name="Danielle" userId="e2554c37-e717-43a0-ba79-1183ca921ccd" providerId="ADAL" clId="{A2D739E7-9268-4BEB-8B0B-7DADAF79DDE8}" dt="2020-06-17T09:00:01.725" v="20" actId="2711"/>
          <ac:graphicFrameMkLst>
            <pc:docMk/>
            <pc:sldMk cId="0" sldId="266"/>
            <ac:graphicFrameMk id="8" creationId="{00000000-0000-0000-0000-000000000000}"/>
          </ac:graphicFrameMkLst>
        </pc:graphicFrameChg>
      </pc:sldChg>
      <pc:sldChg chg="add del">
        <pc:chgData name="Danielle" userId="e2554c37-e717-43a0-ba79-1183ca921ccd" providerId="ADAL" clId="{A2D739E7-9268-4BEB-8B0B-7DADAF79DDE8}" dt="2020-06-07T19:31:38.674" v="5"/>
        <pc:sldMkLst>
          <pc:docMk/>
          <pc:sldMk cId="291132291" sldId="270"/>
        </pc:sldMkLst>
      </pc:sldChg>
      <pc:sldMasterChg chg="modSp modSldLayout">
        <pc:chgData name="Danielle" userId="e2554c37-e717-43a0-ba79-1183ca921ccd" providerId="ADAL" clId="{A2D739E7-9268-4BEB-8B0B-7DADAF79DDE8}" dt="2020-06-07T19:32:22.320" v="12" actId="2711"/>
        <pc:sldMasterMkLst>
          <pc:docMk/>
          <pc:sldMasterMk cId="4237337043" sldId="2147483678"/>
        </pc:sldMasterMkLst>
        <pc:spChg chg="mod">
          <ac:chgData name="Danielle" userId="e2554c37-e717-43a0-ba79-1183ca921ccd" providerId="ADAL" clId="{A2D739E7-9268-4BEB-8B0B-7DADAF79DDE8}" dt="2020-06-07T19:32:22.320" v="12" actId="2711"/>
          <ac:spMkLst>
            <pc:docMk/>
            <pc:sldMasterMk cId="4237337043" sldId="2147483678"/>
            <ac:spMk id="14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22.320" v="12" actId="2711"/>
          <ac:spMkLst>
            <pc:docMk/>
            <pc:sldMasterMk cId="4237337043" sldId="2147483678"/>
            <ac:spMk id="15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22.320" v="12" actId="2711"/>
          <ac:spMkLst>
            <pc:docMk/>
            <pc:sldMasterMk cId="4237337043" sldId="2147483678"/>
            <ac:spMk id="16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22.320" v="12" actId="2711"/>
          <ac:spMkLst>
            <pc:docMk/>
            <pc:sldMasterMk cId="4237337043" sldId="2147483678"/>
            <ac:spMk id="17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2:22.320" v="12" actId="2711"/>
          <ac:spMkLst>
            <pc:docMk/>
            <pc:sldMasterMk cId="4237337043" sldId="2147483678"/>
            <ac:spMk id="18" creationId="{00000000-0000-0000-0000-000000000000}"/>
          </ac:spMkLst>
        </pc:spChg>
        <pc:picChg chg="mod">
          <ac:chgData name="Danielle" userId="e2554c37-e717-43a0-ba79-1183ca921ccd" providerId="ADAL" clId="{A2D739E7-9268-4BEB-8B0B-7DADAF79DDE8}" dt="2020-06-07T19:32:22.320" v="12" actId="2711"/>
          <ac:picMkLst>
            <pc:docMk/>
            <pc:sldMasterMk cId="4237337043" sldId="2147483678"/>
            <ac:picMk id="13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2:22.320" v="12" actId="2711"/>
          <ac:picMkLst>
            <pc:docMk/>
            <pc:sldMasterMk cId="4237337043" sldId="2147483678"/>
            <ac:picMk id="29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2:22.320" v="12" actId="2711"/>
          <ac:picMkLst>
            <pc:docMk/>
            <pc:sldMasterMk cId="4237337043" sldId="2147483678"/>
            <ac:picMk id="31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2:22.320" v="12" actId="2711"/>
          <ac:picMkLst>
            <pc:docMk/>
            <pc:sldMasterMk cId="4237337043" sldId="2147483678"/>
            <ac:picMk id="32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2:22.320" v="12" actId="2711"/>
          <ac:picMkLst>
            <pc:docMk/>
            <pc:sldMasterMk cId="4237337043" sldId="2147483678"/>
            <ac:picMk id="33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2:22.320" v="12" actId="2711"/>
          <ac:picMkLst>
            <pc:docMk/>
            <pc:sldMasterMk cId="4237337043" sldId="2147483678"/>
            <ac:picMk id="34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2:22.320" v="12" actId="2711"/>
          <ac:picMkLst>
            <pc:docMk/>
            <pc:sldMasterMk cId="4237337043" sldId="2147483678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A2D739E7-9268-4BEB-8B0B-7DADAF79DDE8}" dt="2020-06-07T19:32:17.178" v="11" actId="2711"/>
          <pc:sldLayoutMkLst>
            <pc:docMk/>
            <pc:sldMasterMk cId="4237337043" sldId="2147483678"/>
            <pc:sldLayoutMk cId="2340882313" sldId="2147483680"/>
          </pc:sldLayoutMkLst>
          <pc:spChg chg="mod">
            <ac:chgData name="Danielle" userId="e2554c37-e717-43a0-ba79-1183ca921ccd" providerId="ADAL" clId="{A2D739E7-9268-4BEB-8B0B-7DADAF79DDE8}" dt="2020-06-07T19:32:17.178" v="11" actId="2711"/>
            <ac:spMkLst>
              <pc:docMk/>
              <pc:sldMasterMk cId="4237337043" sldId="2147483678"/>
              <pc:sldLayoutMk cId="2340882313" sldId="2147483680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A2D739E7-9268-4BEB-8B0B-7DADAF79DDE8}" dt="2020-06-07T19:32:06.572" v="10" actId="1036"/>
          <pc:sldLayoutMkLst>
            <pc:docMk/>
            <pc:sldMasterMk cId="4237337043" sldId="2147483678"/>
            <pc:sldLayoutMk cId="3535675499" sldId="2147483682"/>
          </pc:sldLayoutMkLst>
          <pc:spChg chg="mod">
            <ac:chgData name="Danielle" userId="e2554c37-e717-43a0-ba79-1183ca921ccd" providerId="ADAL" clId="{A2D739E7-9268-4BEB-8B0B-7DADAF79DDE8}" dt="2020-06-07T19:32:06.572" v="10" actId="1036"/>
            <ac:spMkLst>
              <pc:docMk/>
              <pc:sldMasterMk cId="4237337043" sldId="2147483678"/>
              <pc:sldLayoutMk cId="3535675499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A2D739E7-9268-4BEB-8B0B-7DADAF79DDE8}" dt="2020-06-07T19:32:06.572" v="10" actId="1036"/>
            <ac:spMkLst>
              <pc:docMk/>
              <pc:sldMasterMk cId="4237337043" sldId="2147483678"/>
              <pc:sldLayoutMk cId="3535675499" sldId="2147483682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A2D739E7-9268-4BEB-8B0B-7DADAF79DDE8}" dt="2020-06-07T19:31:58.216" v="7" actId="478"/>
          <pc:sldLayoutMkLst>
            <pc:docMk/>
            <pc:sldMasterMk cId="4237337043" sldId="2147483678"/>
            <pc:sldLayoutMk cId="304465507" sldId="2147483689"/>
          </pc:sldLayoutMkLst>
          <pc:spChg chg="del">
            <ac:chgData name="Danielle" userId="e2554c37-e717-43a0-ba79-1183ca921ccd" providerId="ADAL" clId="{A2D739E7-9268-4BEB-8B0B-7DADAF79DDE8}" dt="2020-06-07T19:31:58.216" v="7" actId="478"/>
            <ac:spMkLst>
              <pc:docMk/>
              <pc:sldMasterMk cId="4237337043" sldId="2147483678"/>
              <pc:sldLayoutMk cId="304465507" sldId="2147483689"/>
              <ac:spMk id="3" creationId="{00000000-0000-0000-0000-000000000000}"/>
            </ac:spMkLst>
          </pc:spChg>
          <pc:spChg chg="del">
            <ac:chgData name="Danielle" userId="e2554c37-e717-43a0-ba79-1183ca921ccd" providerId="ADAL" clId="{A2D739E7-9268-4BEB-8B0B-7DADAF79DDE8}" dt="2020-06-07T19:31:58.216" v="7" actId="478"/>
            <ac:spMkLst>
              <pc:docMk/>
              <pc:sldMasterMk cId="4237337043" sldId="2147483678"/>
              <pc:sldLayoutMk cId="304465507" sldId="2147483689"/>
              <ac:spMk id="4" creationId="{00000000-0000-0000-0000-000000000000}"/>
            </ac:spMkLst>
          </pc:spChg>
          <pc:spChg chg="del">
            <ac:chgData name="Danielle" userId="e2554c37-e717-43a0-ba79-1183ca921ccd" providerId="ADAL" clId="{A2D739E7-9268-4BEB-8B0B-7DADAF79DDE8}" dt="2020-06-07T19:31:58.216" v="7" actId="478"/>
            <ac:spMkLst>
              <pc:docMk/>
              <pc:sldMasterMk cId="4237337043" sldId="2147483678"/>
              <pc:sldLayoutMk cId="304465507" sldId="2147483689"/>
              <ac:spMk id="5" creationId="{00000000-0000-0000-0000-000000000000}"/>
            </ac:spMkLst>
          </pc:spChg>
          <pc:spChg chg="del">
            <ac:chgData name="Danielle" userId="e2554c37-e717-43a0-ba79-1183ca921ccd" providerId="ADAL" clId="{A2D739E7-9268-4BEB-8B0B-7DADAF79DDE8}" dt="2020-06-07T19:31:58.216" v="7" actId="478"/>
            <ac:spMkLst>
              <pc:docMk/>
              <pc:sldMasterMk cId="4237337043" sldId="2147483678"/>
              <pc:sldLayoutMk cId="304465507" sldId="2147483689"/>
              <ac:spMk id="6" creationId="{00000000-0000-0000-0000-000000000000}"/>
            </ac:spMkLst>
          </pc:spChg>
          <pc:spChg chg="del">
            <ac:chgData name="Danielle" userId="e2554c37-e717-43a0-ba79-1183ca921ccd" providerId="ADAL" clId="{A2D739E7-9268-4BEB-8B0B-7DADAF79DDE8}" dt="2020-06-07T19:31:58.216" v="7" actId="478"/>
            <ac:spMkLst>
              <pc:docMk/>
              <pc:sldMasterMk cId="4237337043" sldId="2147483678"/>
              <pc:sldLayoutMk cId="304465507" sldId="2147483689"/>
              <ac:spMk id="7" creationId="{00000000-0000-0000-0000-000000000000}"/>
            </ac:spMkLst>
          </pc:spChg>
        </pc:sldLayoutChg>
      </pc:sldMasterChg>
      <pc:sldMasterChg chg="modSp">
        <pc:chgData name="Danielle" userId="e2554c37-e717-43a0-ba79-1183ca921ccd" providerId="ADAL" clId="{A2D739E7-9268-4BEB-8B0B-7DADAF79DDE8}" dt="2020-06-07T19:31:55.304" v="6" actId="2711"/>
        <pc:sldMasterMkLst>
          <pc:docMk/>
          <pc:sldMasterMk cId="1020271859" sldId="2147483684"/>
        </pc:sldMasterMkLst>
        <pc:spChg chg="mod">
          <ac:chgData name="Danielle" userId="e2554c37-e717-43a0-ba79-1183ca921ccd" providerId="ADAL" clId="{A2D739E7-9268-4BEB-8B0B-7DADAF79DDE8}" dt="2020-06-07T19:31:55.304" v="6" actId="2711"/>
          <ac:spMkLst>
            <pc:docMk/>
            <pc:sldMasterMk cId="1020271859" sldId="2147483684"/>
            <ac:spMk id="18" creationId="{00000000-0000-0000-0000-000000000000}"/>
          </ac:spMkLst>
        </pc:spChg>
        <pc:spChg chg="mod">
          <ac:chgData name="Danielle" userId="e2554c37-e717-43a0-ba79-1183ca921ccd" providerId="ADAL" clId="{A2D739E7-9268-4BEB-8B0B-7DADAF79DDE8}" dt="2020-06-07T19:31:55.304" v="6" actId="2711"/>
          <ac:spMkLst>
            <pc:docMk/>
            <pc:sldMasterMk cId="1020271859" sldId="2147483684"/>
            <ac:spMk id="19" creationId="{00000000-0000-0000-0000-000000000000}"/>
          </ac:spMkLst>
        </pc:spChg>
        <pc:picChg chg="mod">
          <ac:chgData name="Danielle" userId="e2554c37-e717-43a0-ba79-1183ca921ccd" providerId="ADAL" clId="{A2D739E7-9268-4BEB-8B0B-7DADAF79DDE8}" dt="2020-06-07T19:31:55.304" v="6" actId="2711"/>
          <ac:picMkLst>
            <pc:docMk/>
            <pc:sldMasterMk cId="1020271859" sldId="2147483684"/>
            <ac:picMk id="14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1:55.304" v="6" actId="2711"/>
          <ac:picMkLst>
            <pc:docMk/>
            <pc:sldMasterMk cId="1020271859" sldId="2147483684"/>
            <ac:picMk id="15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1:55.304" v="6" actId="2711"/>
          <ac:picMkLst>
            <pc:docMk/>
            <pc:sldMasterMk cId="1020271859" sldId="2147483684"/>
            <ac:picMk id="16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1:55.304" v="6" actId="2711"/>
          <ac:picMkLst>
            <pc:docMk/>
            <pc:sldMasterMk cId="1020271859" sldId="2147483684"/>
            <ac:picMk id="17" creationId="{00000000-0000-0000-0000-000000000000}"/>
          </ac:picMkLst>
        </pc:picChg>
        <pc:picChg chg="mod">
          <ac:chgData name="Danielle" userId="e2554c37-e717-43a0-ba79-1183ca921ccd" providerId="ADAL" clId="{A2D739E7-9268-4BEB-8B0B-7DADAF79DDE8}" dt="2020-06-07T19:31:55.304" v="6" actId="2711"/>
          <ac:picMkLst>
            <pc:docMk/>
            <pc:sldMasterMk cId="1020271859" sldId="2147483684"/>
            <ac:picMk id="21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0ACE-7901-4E23-BE3F-716F224242FF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F893E-E2E5-4247-AE5D-DC72C2B95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9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4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130735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08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3889932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7549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6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80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6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Grid Multiplication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Multiply, product, digit,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units, tens, hundreds, times tables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written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methods to multiply 1 digit by 2 digits.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written methods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multiply 2 digits by 3 digits.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written methods to answer worded multiplication questions.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3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9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Grid Multiplication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/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2557005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3" t="-7692" r="-1206604" b="-11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7584" y="112474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Fill in the jumbled-up times tables grid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/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7602304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3" t="-7692" r="-1206604" b="-11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7584" y="112474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3808" y="1916832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916832"/>
                <a:ext cx="1656184" cy="646331"/>
              </a:xfrm>
              <a:prstGeom prst="rect">
                <a:avLst/>
              </a:prstGeom>
              <a:blipFill>
                <a:blip r:embed="rId2"/>
                <a:stretch>
                  <a:fillRect l="-11439" t="-14151" r="-3690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175901"/>
              </p:ext>
            </p:extLst>
          </p:nvPr>
        </p:nvGraphicFramePr>
        <p:xfrm>
          <a:off x="2627784" y="2708920"/>
          <a:ext cx="356439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02526"/>
              </p:ext>
            </p:extLst>
          </p:nvPr>
        </p:nvGraphicFramePr>
        <p:xfrm>
          <a:off x="6732240" y="2924944"/>
          <a:ext cx="141548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99992" y="19168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224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3928" y="328498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080" y="328498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68344" y="40770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64288" y="40770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32240" y="40770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76984" y="1454696"/>
                <a:ext cx="1908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84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61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984" y="1454696"/>
                <a:ext cx="1908212" cy="646331"/>
              </a:xfrm>
              <a:prstGeom prst="rect">
                <a:avLst/>
              </a:prstGeom>
              <a:blipFill>
                <a:blip r:embed="rId2"/>
                <a:stretch>
                  <a:fillRect l="-9904" t="-15094" r="-3195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4274"/>
              </p:ext>
            </p:extLst>
          </p:nvPr>
        </p:nvGraphicFramePr>
        <p:xfrm>
          <a:off x="2360960" y="2246784"/>
          <a:ext cx="356439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72236"/>
              </p:ext>
            </p:extLst>
          </p:nvPr>
        </p:nvGraphicFramePr>
        <p:xfrm>
          <a:off x="6516216" y="1700808"/>
          <a:ext cx="17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sz="3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64732" y="145208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5124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8700" y="282284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4800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98876" y="282284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31924" y="400113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31992" y="400113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76256" y="400506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33162" y="4623048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01120" y="339585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6208" y="340762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90505" y="4623048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44208" y="400506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1224136" cy="37856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258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396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576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63688" y="1988840"/>
                <a:ext cx="2304256" cy="3785652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57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 = 171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= 280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21 = 525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27 = 594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= 168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150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12 = 492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186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54 = 3834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26 = 1066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421 = 23576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194 = 6208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988840"/>
                <a:ext cx="2304256" cy="3785652"/>
              </a:xfrm>
              <a:prstGeom prst="rect">
                <a:avLst/>
              </a:prstGeom>
              <a:blipFill>
                <a:blip r:embed="rId2"/>
                <a:stretch>
                  <a:fillRect l="-1023" b="-946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11960" y="1988840"/>
                <a:ext cx="2376264" cy="3785652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120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46 = 5520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37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= 259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14 = 1848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713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= 3565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536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= 4288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 = 1239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224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27 = 6048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361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2166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52 = 1300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82 = 3362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894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36 = 32184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396 = 9108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988840"/>
                <a:ext cx="2376264" cy="3785652"/>
              </a:xfrm>
              <a:prstGeom prst="rect">
                <a:avLst/>
              </a:prstGeom>
              <a:blipFill>
                <a:blip r:embed="rId3"/>
                <a:stretch>
                  <a:fillRect l="-1241" b="-946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732240" y="1988840"/>
            <a:ext cx="2088232" cy="28623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420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705 passengers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£152.40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£43.50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£21.75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£3150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£51.92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£63.83</a:t>
            </a:r>
          </a:p>
        </p:txBody>
      </p:sp>
    </p:spTree>
    <p:extLst>
      <p:ext uri="{BB962C8B-B14F-4D97-AF65-F5344CB8AC3E}">
        <p14:creationId xmlns:p14="http://schemas.microsoft.com/office/powerpoint/2010/main" val="29113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3081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</TotalTime>
  <Words>400</Words>
  <Application>Microsoft Office PowerPoint</Application>
  <PresentationFormat>On-screen Show (4:3)</PresentationFormat>
  <Paragraphs>282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61</cp:revision>
  <dcterms:created xsi:type="dcterms:W3CDTF">2012-11-22T10:32:27Z</dcterms:created>
  <dcterms:modified xsi:type="dcterms:W3CDTF">2020-06-17T09:01:44Z</dcterms:modified>
</cp:coreProperties>
</file>