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00" r:id="rId2"/>
  </p:sldMasterIdLst>
  <p:notesMasterIdLst>
    <p:notesMasterId r:id="rId14"/>
  </p:notesMasterIdLst>
  <p:sldIdLst>
    <p:sldId id="256" r:id="rId3"/>
    <p:sldId id="272" r:id="rId4"/>
    <p:sldId id="273" r:id="rId5"/>
    <p:sldId id="274" r:id="rId6"/>
    <p:sldId id="275" r:id="rId7"/>
    <p:sldId id="277" r:id="rId8"/>
    <p:sldId id="284" r:id="rId9"/>
    <p:sldId id="276" r:id="rId10"/>
    <p:sldId id="280" r:id="rId11"/>
    <p:sldId id="283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62906E-1040-4B1A-95CE-741D7CD1627D}" v="3" dt="2020-08-19T05:59:39.1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4362906E-1040-4B1A-95CE-741D7CD1627D}"/>
    <pc:docChg chg="modSld">
      <pc:chgData name="Danielle" userId="e2554c37-e717-43a0-ba79-1183ca921ccd" providerId="ADAL" clId="{4362906E-1040-4B1A-95CE-741D7CD1627D}" dt="2020-08-19T05:59:39.142" v="2" actId="20577"/>
      <pc:docMkLst>
        <pc:docMk/>
      </pc:docMkLst>
      <pc:sldChg chg="modSp">
        <pc:chgData name="Danielle" userId="e2554c37-e717-43a0-ba79-1183ca921ccd" providerId="ADAL" clId="{4362906E-1040-4B1A-95CE-741D7CD1627D}" dt="2020-08-19T05:59:39.142" v="2" actId="20577"/>
        <pc:sldMkLst>
          <pc:docMk/>
          <pc:sldMk cId="172221657" sldId="273"/>
        </pc:sldMkLst>
        <pc:spChg chg="mod">
          <ac:chgData name="Danielle" userId="e2554c37-e717-43a0-ba79-1183ca921ccd" providerId="ADAL" clId="{4362906E-1040-4B1A-95CE-741D7CD1627D}" dt="2020-08-19T05:59:39.142" v="2" actId="20577"/>
          <ac:spMkLst>
            <pc:docMk/>
            <pc:sldMk cId="172221657" sldId="273"/>
            <ac:spMk id="14" creationId="{47EF91D7-8EBD-44A5-B88A-1A19707A2C79}"/>
          </ac:spMkLst>
        </pc:spChg>
      </pc:sldChg>
    </pc:docChg>
  </pc:docChgLst>
  <pc:docChgLst>
    <pc:chgData name="Danielle" userId="e2554c37-e717-43a0-ba79-1183ca921ccd" providerId="ADAL" clId="{F2F147DC-1A00-465A-806C-D87B22219E7C}"/>
    <pc:docChg chg="custSel modSld modMainMaster">
      <pc:chgData name="Danielle" userId="e2554c37-e717-43a0-ba79-1183ca921ccd" providerId="ADAL" clId="{F2F147DC-1A00-465A-806C-D87B22219E7C}" dt="2020-05-19T09:03:42.823" v="57" actId="1038"/>
      <pc:docMkLst>
        <pc:docMk/>
      </pc:docMkLst>
      <pc:sldChg chg="modSp mod">
        <pc:chgData name="Danielle" userId="e2554c37-e717-43a0-ba79-1183ca921ccd" providerId="ADAL" clId="{F2F147DC-1A00-465A-806C-D87B22219E7C}" dt="2020-05-07T09:42:22.088" v="12" actId="2711"/>
        <pc:sldMkLst>
          <pc:docMk/>
          <pc:sldMk cId="245955087" sldId="256"/>
        </pc:sldMkLst>
        <pc:spChg chg="mod">
          <ac:chgData name="Danielle" userId="e2554c37-e717-43a0-ba79-1183ca921ccd" providerId="ADAL" clId="{F2F147DC-1A00-465A-806C-D87B22219E7C}" dt="2020-05-07T09:42:22.088" v="12" actId="2711"/>
          <ac:spMkLst>
            <pc:docMk/>
            <pc:sldMk cId="245955087" sldId="256"/>
            <ac:spMk id="4" creationId="{00000000-0000-0000-0000-000000000000}"/>
          </ac:spMkLst>
        </pc:spChg>
      </pc:sldChg>
      <pc:sldChg chg="delSp modSp mod">
        <pc:chgData name="Danielle" userId="e2554c37-e717-43a0-ba79-1183ca921ccd" providerId="ADAL" clId="{F2F147DC-1A00-465A-806C-D87B22219E7C}" dt="2020-05-07T09:45:33.311" v="51" actId="1036"/>
        <pc:sldMkLst>
          <pc:docMk/>
          <pc:sldMk cId="594124517" sldId="271"/>
        </pc:sldMkLst>
        <pc:spChg chg="mod">
          <ac:chgData name="Danielle" userId="e2554c37-e717-43a0-ba79-1183ca921ccd" providerId="ADAL" clId="{F2F147DC-1A00-465A-806C-D87B22219E7C}" dt="2020-05-07T09:45:29.415" v="49" actId="14100"/>
          <ac:spMkLst>
            <pc:docMk/>
            <pc:sldMk cId="594124517" sldId="271"/>
            <ac:spMk id="5" creationId="{00000000-0000-0000-0000-000000000000}"/>
          </ac:spMkLst>
        </pc:spChg>
        <pc:spChg chg="del mod">
          <ac:chgData name="Danielle" userId="e2554c37-e717-43a0-ba79-1183ca921ccd" providerId="ADAL" clId="{F2F147DC-1A00-465A-806C-D87B22219E7C}" dt="2020-05-07T09:44:51.650" v="37" actId="478"/>
          <ac:spMkLst>
            <pc:docMk/>
            <pc:sldMk cId="594124517" sldId="271"/>
            <ac:spMk id="6" creationId="{00000000-0000-0000-0000-000000000000}"/>
          </ac:spMkLst>
        </pc:spChg>
        <pc:picChg chg="mod">
          <ac:chgData name="Danielle" userId="e2554c37-e717-43a0-ba79-1183ca921ccd" providerId="ADAL" clId="{F2F147DC-1A00-465A-806C-D87B22219E7C}" dt="2020-05-07T09:45:33.311" v="51" actId="1036"/>
          <ac:picMkLst>
            <pc:docMk/>
            <pc:sldMk cId="594124517" sldId="271"/>
            <ac:picMk id="2" creationId="{00000000-0000-0000-0000-000000000000}"/>
          </ac:picMkLst>
        </pc:picChg>
        <pc:picChg chg="del">
          <ac:chgData name="Danielle" userId="e2554c37-e717-43a0-ba79-1183ca921ccd" providerId="ADAL" clId="{F2F147DC-1A00-465A-806C-D87B22219E7C}" dt="2020-05-07T09:44:07.976" v="29" actId="478"/>
          <ac:picMkLst>
            <pc:docMk/>
            <pc:sldMk cId="594124517" sldId="271"/>
            <ac:picMk id="3" creationId="{00000000-0000-0000-0000-000000000000}"/>
          </ac:picMkLst>
        </pc:picChg>
        <pc:picChg chg="mod">
          <ac:chgData name="Danielle" userId="e2554c37-e717-43a0-ba79-1183ca921ccd" providerId="ADAL" clId="{F2F147DC-1A00-465A-806C-D87B22219E7C}" dt="2020-05-07T09:45:33.311" v="51" actId="1036"/>
          <ac:picMkLst>
            <pc:docMk/>
            <pc:sldMk cId="594124517" sldId="271"/>
            <ac:picMk id="4" creationId="{00000000-0000-0000-0000-000000000000}"/>
          </ac:picMkLst>
        </pc:picChg>
      </pc:sldChg>
      <pc:sldChg chg="modSp">
        <pc:chgData name="Danielle" userId="e2554c37-e717-43a0-ba79-1183ca921ccd" providerId="ADAL" clId="{F2F147DC-1A00-465A-806C-D87B22219E7C}" dt="2020-05-07T09:42:27.909" v="13" actId="2711"/>
        <pc:sldMkLst>
          <pc:docMk/>
          <pc:sldMk cId="3919211822" sldId="272"/>
        </pc:sldMkLst>
        <pc:spChg chg="mod">
          <ac:chgData name="Danielle" userId="e2554c37-e717-43a0-ba79-1183ca921ccd" providerId="ADAL" clId="{F2F147DC-1A00-465A-806C-D87B22219E7C}" dt="2020-05-07T09:42:27.909" v="13" actId="2711"/>
          <ac:spMkLst>
            <pc:docMk/>
            <pc:sldMk cId="3919211822" sldId="272"/>
            <ac:spMk id="2" creationId="{1AEAB01D-EDC8-4A40-B55F-70D6E58E0777}"/>
          </ac:spMkLst>
        </pc:spChg>
        <pc:spChg chg="mod">
          <ac:chgData name="Danielle" userId="e2554c37-e717-43a0-ba79-1183ca921ccd" providerId="ADAL" clId="{F2F147DC-1A00-465A-806C-D87B22219E7C}" dt="2020-05-07T09:42:27.909" v="13" actId="2711"/>
          <ac:spMkLst>
            <pc:docMk/>
            <pc:sldMk cId="3919211822" sldId="272"/>
            <ac:spMk id="3" creationId="{D5D8385B-56A9-4515-99AD-0DEA1A530C16}"/>
          </ac:spMkLst>
        </pc:spChg>
        <pc:spChg chg="mod">
          <ac:chgData name="Danielle" userId="e2554c37-e717-43a0-ba79-1183ca921ccd" providerId="ADAL" clId="{F2F147DC-1A00-465A-806C-D87B22219E7C}" dt="2020-05-07T09:42:27.909" v="13" actId="2711"/>
          <ac:spMkLst>
            <pc:docMk/>
            <pc:sldMk cId="3919211822" sldId="272"/>
            <ac:spMk id="4" creationId="{D9202E0B-E8A8-40AA-8E05-CA97148373CB}"/>
          </ac:spMkLst>
        </pc:spChg>
        <pc:spChg chg="mod">
          <ac:chgData name="Danielle" userId="e2554c37-e717-43a0-ba79-1183ca921ccd" providerId="ADAL" clId="{F2F147DC-1A00-465A-806C-D87B22219E7C}" dt="2020-05-07T09:42:27.909" v="13" actId="2711"/>
          <ac:spMkLst>
            <pc:docMk/>
            <pc:sldMk cId="3919211822" sldId="272"/>
            <ac:spMk id="5" creationId="{040983E2-635B-4215-A286-390C727C4683}"/>
          </ac:spMkLst>
        </pc:spChg>
        <pc:spChg chg="mod">
          <ac:chgData name="Danielle" userId="e2554c37-e717-43a0-ba79-1183ca921ccd" providerId="ADAL" clId="{F2F147DC-1A00-465A-806C-D87B22219E7C}" dt="2020-05-07T09:42:27.909" v="13" actId="2711"/>
          <ac:spMkLst>
            <pc:docMk/>
            <pc:sldMk cId="3919211822" sldId="272"/>
            <ac:spMk id="6" creationId="{35DD3E67-D38B-49AD-9906-DE7CD30594BB}"/>
          </ac:spMkLst>
        </pc:spChg>
        <pc:spChg chg="mod">
          <ac:chgData name="Danielle" userId="e2554c37-e717-43a0-ba79-1183ca921ccd" providerId="ADAL" clId="{F2F147DC-1A00-465A-806C-D87B22219E7C}" dt="2020-05-07T09:42:27.909" v="13" actId="2711"/>
          <ac:spMkLst>
            <pc:docMk/>
            <pc:sldMk cId="3919211822" sldId="272"/>
            <ac:spMk id="16" creationId="{BE13AE40-C8EB-4FCB-92F0-3BABEA3C1DC5}"/>
          </ac:spMkLst>
        </pc:spChg>
        <pc:cxnChg chg="mod">
          <ac:chgData name="Danielle" userId="e2554c37-e717-43a0-ba79-1183ca921ccd" providerId="ADAL" clId="{F2F147DC-1A00-465A-806C-D87B22219E7C}" dt="2020-05-07T09:42:27.909" v="13" actId="2711"/>
          <ac:cxnSpMkLst>
            <pc:docMk/>
            <pc:sldMk cId="3919211822" sldId="272"/>
            <ac:cxnSpMk id="8" creationId="{28CC92C9-65A5-4A72-9907-B099063BADCC}"/>
          </ac:cxnSpMkLst>
        </pc:cxnChg>
        <pc:cxnChg chg="mod">
          <ac:chgData name="Danielle" userId="e2554c37-e717-43a0-ba79-1183ca921ccd" providerId="ADAL" clId="{F2F147DC-1A00-465A-806C-D87B22219E7C}" dt="2020-05-07T09:42:27.909" v="13" actId="2711"/>
          <ac:cxnSpMkLst>
            <pc:docMk/>
            <pc:sldMk cId="3919211822" sldId="272"/>
            <ac:cxnSpMk id="9" creationId="{542C7766-C385-4331-93D1-A12813E49810}"/>
          </ac:cxnSpMkLst>
        </pc:cxnChg>
        <pc:cxnChg chg="mod">
          <ac:chgData name="Danielle" userId="e2554c37-e717-43a0-ba79-1183ca921ccd" providerId="ADAL" clId="{F2F147DC-1A00-465A-806C-D87B22219E7C}" dt="2020-05-07T09:42:27.909" v="13" actId="2711"/>
          <ac:cxnSpMkLst>
            <pc:docMk/>
            <pc:sldMk cId="3919211822" sldId="272"/>
            <ac:cxnSpMk id="12" creationId="{D835CC0B-2099-425A-9591-85C3A87D1CC0}"/>
          </ac:cxnSpMkLst>
        </pc:cxnChg>
      </pc:sldChg>
      <pc:sldChg chg="modSp">
        <pc:chgData name="Danielle" userId="e2554c37-e717-43a0-ba79-1183ca921ccd" providerId="ADAL" clId="{F2F147DC-1A00-465A-806C-D87B22219E7C}" dt="2020-05-07T09:42:33.241" v="14" actId="2711"/>
        <pc:sldMkLst>
          <pc:docMk/>
          <pc:sldMk cId="172221657" sldId="273"/>
        </pc:sldMkLst>
        <pc:spChg chg="mod">
          <ac:chgData name="Danielle" userId="e2554c37-e717-43a0-ba79-1183ca921ccd" providerId="ADAL" clId="{F2F147DC-1A00-465A-806C-D87B22219E7C}" dt="2020-05-07T09:42:33.241" v="14" actId="2711"/>
          <ac:spMkLst>
            <pc:docMk/>
            <pc:sldMk cId="172221657" sldId="273"/>
            <ac:spMk id="2" creationId="{1AEAB01D-EDC8-4A40-B55F-70D6E58E0777}"/>
          </ac:spMkLst>
        </pc:spChg>
        <pc:spChg chg="mod">
          <ac:chgData name="Danielle" userId="e2554c37-e717-43a0-ba79-1183ca921ccd" providerId="ADAL" clId="{F2F147DC-1A00-465A-806C-D87B22219E7C}" dt="2020-05-07T09:42:33.241" v="14" actId="2711"/>
          <ac:spMkLst>
            <pc:docMk/>
            <pc:sldMk cId="172221657" sldId="273"/>
            <ac:spMk id="7" creationId="{A4B25EAB-B5D9-4828-8CC8-736FD39AFB01}"/>
          </ac:spMkLst>
        </pc:spChg>
        <pc:spChg chg="mod">
          <ac:chgData name="Danielle" userId="e2554c37-e717-43a0-ba79-1183ca921ccd" providerId="ADAL" clId="{F2F147DC-1A00-465A-806C-D87B22219E7C}" dt="2020-05-07T09:42:33.241" v="14" actId="2711"/>
          <ac:spMkLst>
            <pc:docMk/>
            <pc:sldMk cId="172221657" sldId="273"/>
            <ac:spMk id="13" creationId="{E4821252-63F7-45C6-A4E4-B32AB3093264}"/>
          </ac:spMkLst>
        </pc:spChg>
        <pc:spChg chg="mod">
          <ac:chgData name="Danielle" userId="e2554c37-e717-43a0-ba79-1183ca921ccd" providerId="ADAL" clId="{F2F147DC-1A00-465A-806C-D87B22219E7C}" dt="2020-05-07T09:42:33.241" v="14" actId="2711"/>
          <ac:spMkLst>
            <pc:docMk/>
            <pc:sldMk cId="172221657" sldId="273"/>
            <ac:spMk id="14" creationId="{47EF91D7-8EBD-44A5-B88A-1A19707A2C79}"/>
          </ac:spMkLst>
        </pc:spChg>
        <pc:spChg chg="mod">
          <ac:chgData name="Danielle" userId="e2554c37-e717-43a0-ba79-1183ca921ccd" providerId="ADAL" clId="{F2F147DC-1A00-465A-806C-D87B22219E7C}" dt="2020-05-07T09:42:33.241" v="14" actId="2711"/>
          <ac:spMkLst>
            <pc:docMk/>
            <pc:sldMk cId="172221657" sldId="273"/>
            <ac:spMk id="15" creationId="{08737FA3-2D3B-42CB-8A3F-8B959C73BA8B}"/>
          </ac:spMkLst>
        </pc:spChg>
      </pc:sldChg>
      <pc:sldChg chg="modSp mod">
        <pc:chgData name="Danielle" userId="e2554c37-e717-43a0-ba79-1183ca921ccd" providerId="ADAL" clId="{F2F147DC-1A00-465A-806C-D87B22219E7C}" dt="2020-05-19T09:03:42.823" v="57" actId="1038"/>
        <pc:sldMkLst>
          <pc:docMk/>
          <pc:sldMk cId="3711812602" sldId="274"/>
        </pc:sldMkLst>
        <pc:spChg chg="mod">
          <ac:chgData name="Danielle" userId="e2554c37-e717-43a0-ba79-1183ca921ccd" providerId="ADAL" clId="{F2F147DC-1A00-465A-806C-D87B22219E7C}" dt="2020-05-19T09:03:42.823" v="57" actId="1038"/>
          <ac:spMkLst>
            <pc:docMk/>
            <pc:sldMk cId="3711812602" sldId="274"/>
            <ac:spMk id="2" creationId="{337E6EFB-88C8-4958-9472-357C5FD3B750}"/>
          </ac:spMkLst>
        </pc:spChg>
        <pc:spChg chg="mod">
          <ac:chgData name="Danielle" userId="e2554c37-e717-43a0-ba79-1183ca921ccd" providerId="ADAL" clId="{F2F147DC-1A00-465A-806C-D87B22219E7C}" dt="2020-05-07T09:42:38.475" v="15" actId="2711"/>
          <ac:spMkLst>
            <pc:docMk/>
            <pc:sldMk cId="3711812602" sldId="274"/>
            <ac:spMk id="3" creationId="{670B9D40-71CD-4B08-9467-48D27DC04703}"/>
          </ac:spMkLst>
        </pc:spChg>
        <pc:spChg chg="mod">
          <ac:chgData name="Danielle" userId="e2554c37-e717-43a0-ba79-1183ca921ccd" providerId="ADAL" clId="{F2F147DC-1A00-465A-806C-D87B22219E7C}" dt="2020-05-07T09:42:38.475" v="15" actId="2711"/>
          <ac:spMkLst>
            <pc:docMk/>
            <pc:sldMk cId="3711812602" sldId="274"/>
            <ac:spMk id="6" creationId="{9B502BFB-927B-4DEB-895E-BD4DDD7A920D}"/>
          </ac:spMkLst>
        </pc:spChg>
        <pc:spChg chg="mod">
          <ac:chgData name="Danielle" userId="e2554c37-e717-43a0-ba79-1183ca921ccd" providerId="ADAL" clId="{F2F147DC-1A00-465A-806C-D87B22219E7C}" dt="2020-05-07T09:42:38.475" v="15" actId="2711"/>
          <ac:spMkLst>
            <pc:docMk/>
            <pc:sldMk cId="3711812602" sldId="274"/>
            <ac:spMk id="7" creationId="{8C1ED013-C126-4FE8-B6F9-1997128FCB4C}"/>
          </ac:spMkLst>
        </pc:spChg>
      </pc:sldChg>
      <pc:sldChg chg="modSp mod">
        <pc:chgData name="Danielle" userId="e2554c37-e717-43a0-ba79-1183ca921ccd" providerId="ADAL" clId="{F2F147DC-1A00-465A-806C-D87B22219E7C}" dt="2020-05-07T09:42:50.745" v="17" actId="2711"/>
        <pc:sldMkLst>
          <pc:docMk/>
          <pc:sldMk cId="2866783050" sldId="275"/>
        </pc:sldMkLst>
        <pc:spChg chg="mod">
          <ac:chgData name="Danielle" userId="e2554c37-e717-43a0-ba79-1183ca921ccd" providerId="ADAL" clId="{F2F147DC-1A00-465A-806C-D87B22219E7C}" dt="2020-05-07T09:42:43.510" v="16" actId="2711"/>
          <ac:spMkLst>
            <pc:docMk/>
            <pc:sldMk cId="2866783050" sldId="275"/>
            <ac:spMk id="4" creationId="{C00F63B1-38FE-4148-8049-7BFA6DACD7BB}"/>
          </ac:spMkLst>
        </pc:spChg>
        <pc:graphicFrameChg chg="modGraphic">
          <ac:chgData name="Danielle" userId="e2554c37-e717-43a0-ba79-1183ca921ccd" providerId="ADAL" clId="{F2F147DC-1A00-465A-806C-D87B22219E7C}" dt="2020-05-07T09:42:50.745" v="17" actId="2711"/>
          <ac:graphicFrameMkLst>
            <pc:docMk/>
            <pc:sldMk cId="2866783050" sldId="275"/>
            <ac:graphicFrameMk id="3" creationId="{DC7A29CD-A52E-4F15-AAA7-1205BB323748}"/>
          </ac:graphicFrameMkLst>
        </pc:graphicFrameChg>
      </pc:sldChg>
      <pc:sldChg chg="modSp mod">
        <pc:chgData name="Danielle" userId="e2554c37-e717-43a0-ba79-1183ca921ccd" providerId="ADAL" clId="{F2F147DC-1A00-465A-806C-D87B22219E7C}" dt="2020-05-07T09:43:25.521" v="23" actId="2711"/>
        <pc:sldMkLst>
          <pc:docMk/>
          <pc:sldMk cId="567837155" sldId="276"/>
        </pc:sldMkLst>
        <pc:spChg chg="mod">
          <ac:chgData name="Danielle" userId="e2554c37-e717-43a0-ba79-1183ca921ccd" providerId="ADAL" clId="{F2F147DC-1A00-465A-806C-D87B22219E7C}" dt="2020-05-07T09:43:25.521" v="23" actId="2711"/>
          <ac:spMkLst>
            <pc:docMk/>
            <pc:sldMk cId="567837155" sldId="276"/>
            <ac:spMk id="3" creationId="{AE3BCBF7-D49E-40C4-A629-13E7C4496EA5}"/>
          </ac:spMkLst>
        </pc:spChg>
        <pc:graphicFrameChg chg="mod">
          <ac:chgData name="Danielle" userId="e2554c37-e717-43a0-ba79-1183ca921ccd" providerId="ADAL" clId="{F2F147DC-1A00-465A-806C-D87B22219E7C}" dt="2020-05-07T09:43:21.298" v="22" actId="2711"/>
          <ac:graphicFrameMkLst>
            <pc:docMk/>
            <pc:sldMk cId="567837155" sldId="276"/>
            <ac:graphicFrameMk id="4" creationId="{555BF7BC-2BFF-49A7-B873-773A48F23695}"/>
          </ac:graphicFrameMkLst>
        </pc:graphicFrameChg>
      </pc:sldChg>
      <pc:sldChg chg="modSp mod">
        <pc:chgData name="Danielle" userId="e2554c37-e717-43a0-ba79-1183ca921ccd" providerId="ADAL" clId="{F2F147DC-1A00-465A-806C-D87B22219E7C}" dt="2020-05-07T09:43:05.834" v="20" actId="2711"/>
        <pc:sldMkLst>
          <pc:docMk/>
          <pc:sldMk cId="1726083169" sldId="277"/>
        </pc:sldMkLst>
        <pc:spChg chg="mod">
          <ac:chgData name="Danielle" userId="e2554c37-e717-43a0-ba79-1183ca921ccd" providerId="ADAL" clId="{F2F147DC-1A00-465A-806C-D87B22219E7C}" dt="2020-05-07T09:43:05.834" v="20" actId="2711"/>
          <ac:spMkLst>
            <pc:docMk/>
            <pc:sldMk cId="1726083169" sldId="277"/>
            <ac:spMk id="4" creationId="{C00F63B1-38FE-4148-8049-7BFA6DACD7BB}"/>
          </ac:spMkLst>
        </pc:spChg>
        <pc:graphicFrameChg chg="mod">
          <ac:chgData name="Danielle" userId="e2554c37-e717-43a0-ba79-1183ca921ccd" providerId="ADAL" clId="{F2F147DC-1A00-465A-806C-D87B22219E7C}" dt="2020-05-07T09:43:00.612" v="18" actId="2711"/>
          <ac:graphicFrameMkLst>
            <pc:docMk/>
            <pc:sldMk cId="1726083169" sldId="277"/>
            <ac:graphicFrameMk id="3" creationId="{DC7A29CD-A52E-4F15-AAA7-1205BB323748}"/>
          </ac:graphicFrameMkLst>
        </pc:graphicFrameChg>
      </pc:sldChg>
      <pc:sldChg chg="modSp mod">
        <pc:chgData name="Danielle" userId="e2554c37-e717-43a0-ba79-1183ca921ccd" providerId="ADAL" clId="{F2F147DC-1A00-465A-806C-D87B22219E7C}" dt="2020-05-07T09:43:37.958" v="26" actId="2711"/>
        <pc:sldMkLst>
          <pc:docMk/>
          <pc:sldMk cId="1933973730" sldId="280"/>
        </pc:sldMkLst>
        <pc:spChg chg="mod">
          <ac:chgData name="Danielle" userId="e2554c37-e717-43a0-ba79-1183ca921ccd" providerId="ADAL" clId="{F2F147DC-1A00-465A-806C-D87B22219E7C}" dt="2020-05-07T09:43:37.958" v="26" actId="2711"/>
          <ac:spMkLst>
            <pc:docMk/>
            <pc:sldMk cId="1933973730" sldId="280"/>
            <ac:spMk id="3" creationId="{AE3BCBF7-D49E-40C4-A629-13E7C4496EA5}"/>
          </ac:spMkLst>
        </pc:spChg>
        <pc:graphicFrameChg chg="mod">
          <ac:chgData name="Danielle" userId="e2554c37-e717-43a0-ba79-1183ca921ccd" providerId="ADAL" clId="{F2F147DC-1A00-465A-806C-D87B22219E7C}" dt="2020-05-07T09:43:31.679" v="24" actId="2711"/>
          <ac:graphicFrameMkLst>
            <pc:docMk/>
            <pc:sldMk cId="1933973730" sldId="280"/>
            <ac:graphicFrameMk id="4" creationId="{555BF7BC-2BFF-49A7-B873-773A48F23695}"/>
          </ac:graphicFrameMkLst>
        </pc:graphicFrameChg>
      </pc:sldChg>
      <pc:sldChg chg="modSp">
        <pc:chgData name="Danielle" userId="e2554c37-e717-43a0-ba79-1183ca921ccd" providerId="ADAL" clId="{F2F147DC-1A00-465A-806C-D87B22219E7C}" dt="2020-05-07T09:43:44.263" v="27" actId="2711"/>
        <pc:sldMkLst>
          <pc:docMk/>
          <pc:sldMk cId="1131176955" sldId="283"/>
        </pc:sldMkLst>
        <pc:spChg chg="mod">
          <ac:chgData name="Danielle" userId="e2554c37-e717-43a0-ba79-1183ca921ccd" providerId="ADAL" clId="{F2F147DC-1A00-465A-806C-D87B22219E7C}" dt="2020-05-07T09:43:44.263" v="27" actId="2711"/>
          <ac:spMkLst>
            <pc:docMk/>
            <pc:sldMk cId="1131176955" sldId="283"/>
            <ac:spMk id="2" creationId="{3C1CDAD1-899F-4036-8D08-99FDB9FDC2FA}"/>
          </ac:spMkLst>
        </pc:spChg>
      </pc:sldChg>
      <pc:sldChg chg="modSp">
        <pc:chgData name="Danielle" userId="e2554c37-e717-43a0-ba79-1183ca921ccd" providerId="ADAL" clId="{F2F147DC-1A00-465A-806C-D87B22219E7C}" dt="2020-05-07T09:43:14.008" v="21" actId="2711"/>
        <pc:sldMkLst>
          <pc:docMk/>
          <pc:sldMk cId="346298901" sldId="284"/>
        </pc:sldMkLst>
        <pc:spChg chg="mod">
          <ac:chgData name="Danielle" userId="e2554c37-e717-43a0-ba79-1183ca921ccd" providerId="ADAL" clId="{F2F147DC-1A00-465A-806C-D87B22219E7C}" dt="2020-05-07T09:43:14.008" v="21" actId="2711"/>
          <ac:spMkLst>
            <pc:docMk/>
            <pc:sldMk cId="346298901" sldId="284"/>
            <ac:spMk id="2" creationId="{882B4672-A1C2-40C1-B9B6-7721F3B52590}"/>
          </ac:spMkLst>
        </pc:spChg>
      </pc:sldChg>
      <pc:sldMasterChg chg="modSp modSldLayout">
        <pc:chgData name="Danielle" userId="e2554c37-e717-43a0-ba79-1183ca921ccd" providerId="ADAL" clId="{F2F147DC-1A00-465A-806C-D87B22219E7C}" dt="2020-05-07T09:41:35.898" v="1" actId="2711"/>
        <pc:sldMasterMkLst>
          <pc:docMk/>
          <pc:sldMasterMk cId="604081878" sldId="2147483697"/>
        </pc:sldMasterMkLst>
        <pc:spChg chg="mod">
          <ac:chgData name="Danielle" userId="e2554c37-e717-43a0-ba79-1183ca921ccd" providerId="ADAL" clId="{F2F147DC-1A00-465A-806C-D87B22219E7C}" dt="2020-05-07T09:41:30.282" v="0" actId="2711"/>
          <ac:spMkLst>
            <pc:docMk/>
            <pc:sldMasterMk cId="604081878" sldId="2147483697"/>
            <ac:spMk id="18" creationId="{00000000-0000-0000-0000-000000000000}"/>
          </ac:spMkLst>
        </pc:spChg>
        <pc:spChg chg="mod">
          <ac:chgData name="Danielle" userId="e2554c37-e717-43a0-ba79-1183ca921ccd" providerId="ADAL" clId="{F2F147DC-1A00-465A-806C-D87B22219E7C}" dt="2020-05-07T09:41:30.282" v="0" actId="2711"/>
          <ac:spMkLst>
            <pc:docMk/>
            <pc:sldMasterMk cId="604081878" sldId="2147483697"/>
            <ac:spMk id="19" creationId="{00000000-0000-0000-0000-000000000000}"/>
          </ac:spMkLst>
        </pc:spChg>
        <pc:picChg chg="mod">
          <ac:chgData name="Danielle" userId="e2554c37-e717-43a0-ba79-1183ca921ccd" providerId="ADAL" clId="{F2F147DC-1A00-465A-806C-D87B22219E7C}" dt="2020-05-07T09:41:30.282" v="0" actId="2711"/>
          <ac:picMkLst>
            <pc:docMk/>
            <pc:sldMasterMk cId="604081878" sldId="2147483697"/>
            <ac:picMk id="14" creationId="{00000000-0000-0000-0000-000000000000}"/>
          </ac:picMkLst>
        </pc:picChg>
        <pc:picChg chg="mod">
          <ac:chgData name="Danielle" userId="e2554c37-e717-43a0-ba79-1183ca921ccd" providerId="ADAL" clId="{F2F147DC-1A00-465A-806C-D87B22219E7C}" dt="2020-05-07T09:41:30.282" v="0" actId="2711"/>
          <ac:picMkLst>
            <pc:docMk/>
            <pc:sldMasterMk cId="604081878" sldId="2147483697"/>
            <ac:picMk id="15" creationId="{00000000-0000-0000-0000-000000000000}"/>
          </ac:picMkLst>
        </pc:picChg>
        <pc:picChg chg="mod">
          <ac:chgData name="Danielle" userId="e2554c37-e717-43a0-ba79-1183ca921ccd" providerId="ADAL" clId="{F2F147DC-1A00-465A-806C-D87B22219E7C}" dt="2020-05-07T09:41:30.282" v="0" actId="2711"/>
          <ac:picMkLst>
            <pc:docMk/>
            <pc:sldMasterMk cId="604081878" sldId="2147483697"/>
            <ac:picMk id="16" creationId="{00000000-0000-0000-0000-000000000000}"/>
          </ac:picMkLst>
        </pc:picChg>
        <pc:picChg chg="mod">
          <ac:chgData name="Danielle" userId="e2554c37-e717-43a0-ba79-1183ca921ccd" providerId="ADAL" clId="{F2F147DC-1A00-465A-806C-D87B22219E7C}" dt="2020-05-07T09:41:30.282" v="0" actId="2711"/>
          <ac:picMkLst>
            <pc:docMk/>
            <pc:sldMasterMk cId="604081878" sldId="2147483697"/>
            <ac:picMk id="17" creationId="{00000000-0000-0000-0000-000000000000}"/>
          </ac:picMkLst>
        </pc:picChg>
        <pc:picChg chg="mod">
          <ac:chgData name="Danielle" userId="e2554c37-e717-43a0-ba79-1183ca921ccd" providerId="ADAL" clId="{F2F147DC-1A00-465A-806C-D87B22219E7C}" dt="2020-05-07T09:41:30.282" v="0" actId="2711"/>
          <ac:picMkLst>
            <pc:docMk/>
            <pc:sldMasterMk cId="604081878" sldId="2147483697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F2F147DC-1A00-465A-806C-D87B22219E7C}" dt="2020-05-07T09:41:35.898" v="1" actId="2711"/>
          <pc:sldLayoutMkLst>
            <pc:docMk/>
            <pc:sldMasterMk cId="604081878" sldId="2147483697"/>
            <pc:sldLayoutMk cId="165212075" sldId="2147483699"/>
          </pc:sldLayoutMkLst>
          <pc:spChg chg="mod">
            <ac:chgData name="Danielle" userId="e2554c37-e717-43a0-ba79-1183ca921ccd" providerId="ADAL" clId="{F2F147DC-1A00-465A-806C-D87B22219E7C}" dt="2020-05-07T09:41:35.898" v="1" actId="2711"/>
            <ac:spMkLst>
              <pc:docMk/>
              <pc:sldMasterMk cId="604081878" sldId="2147483697"/>
              <pc:sldLayoutMk cId="165212075" sldId="2147483699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F2F147DC-1A00-465A-806C-D87B22219E7C}" dt="2020-05-07T09:42:13.020" v="11" actId="2711"/>
        <pc:sldMasterMkLst>
          <pc:docMk/>
          <pc:sldMasterMk cId="3443426362" sldId="2147483700"/>
        </pc:sldMasterMkLst>
        <pc:spChg chg="mod">
          <ac:chgData name="Danielle" userId="e2554c37-e717-43a0-ba79-1183ca921ccd" providerId="ADAL" clId="{F2F147DC-1A00-465A-806C-D87B22219E7C}" dt="2020-05-07T09:41:40.895" v="2" actId="2711"/>
          <ac:spMkLst>
            <pc:docMk/>
            <pc:sldMasterMk cId="3443426362" sldId="2147483700"/>
            <ac:spMk id="14" creationId="{00000000-0000-0000-0000-000000000000}"/>
          </ac:spMkLst>
        </pc:spChg>
        <pc:spChg chg="mod">
          <ac:chgData name="Danielle" userId="e2554c37-e717-43a0-ba79-1183ca921ccd" providerId="ADAL" clId="{F2F147DC-1A00-465A-806C-D87B22219E7C}" dt="2020-05-07T09:41:40.895" v="2" actId="2711"/>
          <ac:spMkLst>
            <pc:docMk/>
            <pc:sldMasterMk cId="3443426362" sldId="2147483700"/>
            <ac:spMk id="15" creationId="{00000000-0000-0000-0000-000000000000}"/>
          </ac:spMkLst>
        </pc:spChg>
        <pc:spChg chg="mod">
          <ac:chgData name="Danielle" userId="e2554c37-e717-43a0-ba79-1183ca921ccd" providerId="ADAL" clId="{F2F147DC-1A00-465A-806C-D87B22219E7C}" dt="2020-05-07T09:41:40.895" v="2" actId="2711"/>
          <ac:spMkLst>
            <pc:docMk/>
            <pc:sldMasterMk cId="3443426362" sldId="2147483700"/>
            <ac:spMk id="16" creationId="{00000000-0000-0000-0000-000000000000}"/>
          </ac:spMkLst>
        </pc:spChg>
        <pc:spChg chg="mod">
          <ac:chgData name="Danielle" userId="e2554c37-e717-43a0-ba79-1183ca921ccd" providerId="ADAL" clId="{F2F147DC-1A00-465A-806C-D87B22219E7C}" dt="2020-05-07T09:41:40.895" v="2" actId="2711"/>
          <ac:spMkLst>
            <pc:docMk/>
            <pc:sldMasterMk cId="3443426362" sldId="2147483700"/>
            <ac:spMk id="17" creationId="{00000000-0000-0000-0000-000000000000}"/>
          </ac:spMkLst>
        </pc:spChg>
        <pc:spChg chg="mod">
          <ac:chgData name="Danielle" userId="e2554c37-e717-43a0-ba79-1183ca921ccd" providerId="ADAL" clId="{F2F147DC-1A00-465A-806C-D87B22219E7C}" dt="2020-05-07T09:41:40.895" v="2" actId="2711"/>
          <ac:spMkLst>
            <pc:docMk/>
            <pc:sldMasterMk cId="3443426362" sldId="2147483700"/>
            <ac:spMk id="18" creationId="{00000000-0000-0000-0000-000000000000}"/>
          </ac:spMkLst>
        </pc:spChg>
        <pc:picChg chg="mod">
          <ac:chgData name="Danielle" userId="e2554c37-e717-43a0-ba79-1183ca921ccd" providerId="ADAL" clId="{F2F147DC-1A00-465A-806C-D87B22219E7C}" dt="2020-05-07T09:41:40.895" v="2" actId="2711"/>
          <ac:picMkLst>
            <pc:docMk/>
            <pc:sldMasterMk cId="3443426362" sldId="2147483700"/>
            <ac:picMk id="13" creationId="{00000000-0000-0000-0000-000000000000}"/>
          </ac:picMkLst>
        </pc:picChg>
        <pc:picChg chg="mod">
          <ac:chgData name="Danielle" userId="e2554c37-e717-43a0-ba79-1183ca921ccd" providerId="ADAL" clId="{F2F147DC-1A00-465A-806C-D87B22219E7C}" dt="2020-05-07T09:41:40.895" v="2" actId="2711"/>
          <ac:picMkLst>
            <pc:docMk/>
            <pc:sldMasterMk cId="3443426362" sldId="2147483700"/>
            <ac:picMk id="29" creationId="{00000000-0000-0000-0000-000000000000}"/>
          </ac:picMkLst>
        </pc:picChg>
        <pc:picChg chg="mod">
          <ac:chgData name="Danielle" userId="e2554c37-e717-43a0-ba79-1183ca921ccd" providerId="ADAL" clId="{F2F147DC-1A00-465A-806C-D87B22219E7C}" dt="2020-05-07T09:41:40.895" v="2" actId="2711"/>
          <ac:picMkLst>
            <pc:docMk/>
            <pc:sldMasterMk cId="3443426362" sldId="2147483700"/>
            <ac:picMk id="31" creationId="{00000000-0000-0000-0000-000000000000}"/>
          </ac:picMkLst>
        </pc:picChg>
        <pc:picChg chg="mod">
          <ac:chgData name="Danielle" userId="e2554c37-e717-43a0-ba79-1183ca921ccd" providerId="ADAL" clId="{F2F147DC-1A00-465A-806C-D87B22219E7C}" dt="2020-05-07T09:41:40.895" v="2" actId="2711"/>
          <ac:picMkLst>
            <pc:docMk/>
            <pc:sldMasterMk cId="3443426362" sldId="2147483700"/>
            <ac:picMk id="32" creationId="{00000000-0000-0000-0000-000000000000}"/>
          </ac:picMkLst>
        </pc:picChg>
        <pc:picChg chg="mod">
          <ac:chgData name="Danielle" userId="e2554c37-e717-43a0-ba79-1183ca921ccd" providerId="ADAL" clId="{F2F147DC-1A00-465A-806C-D87B22219E7C}" dt="2020-05-07T09:41:40.895" v="2" actId="2711"/>
          <ac:picMkLst>
            <pc:docMk/>
            <pc:sldMasterMk cId="3443426362" sldId="2147483700"/>
            <ac:picMk id="33" creationId="{00000000-0000-0000-0000-000000000000}"/>
          </ac:picMkLst>
        </pc:picChg>
        <pc:picChg chg="mod">
          <ac:chgData name="Danielle" userId="e2554c37-e717-43a0-ba79-1183ca921ccd" providerId="ADAL" clId="{F2F147DC-1A00-465A-806C-D87B22219E7C}" dt="2020-05-07T09:41:40.895" v="2" actId="2711"/>
          <ac:picMkLst>
            <pc:docMk/>
            <pc:sldMasterMk cId="3443426362" sldId="2147483700"/>
            <ac:picMk id="34" creationId="{00000000-0000-0000-0000-000000000000}"/>
          </ac:picMkLst>
        </pc:picChg>
        <pc:picChg chg="mod">
          <ac:chgData name="Danielle" userId="e2554c37-e717-43a0-ba79-1183ca921ccd" providerId="ADAL" clId="{F2F147DC-1A00-465A-806C-D87B22219E7C}" dt="2020-05-07T09:41:40.895" v="2" actId="2711"/>
          <ac:picMkLst>
            <pc:docMk/>
            <pc:sldMasterMk cId="3443426362" sldId="214748370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F2F147DC-1A00-465A-806C-D87B22219E7C}" dt="2020-05-07T09:41:46.559" v="3" actId="2711"/>
          <pc:sldLayoutMkLst>
            <pc:docMk/>
            <pc:sldMasterMk cId="3443426362" sldId="2147483700"/>
            <pc:sldLayoutMk cId="2909198394" sldId="2147483702"/>
          </pc:sldLayoutMkLst>
          <pc:spChg chg="mod">
            <ac:chgData name="Danielle" userId="e2554c37-e717-43a0-ba79-1183ca921ccd" providerId="ADAL" clId="{F2F147DC-1A00-465A-806C-D87B22219E7C}" dt="2020-05-07T09:41:46.559" v="3" actId="2711"/>
            <ac:spMkLst>
              <pc:docMk/>
              <pc:sldMasterMk cId="3443426362" sldId="2147483700"/>
              <pc:sldLayoutMk cId="2909198394" sldId="2147483702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F2F147DC-1A00-465A-806C-D87B22219E7C}" dt="2020-05-07T09:42:06.818" v="10" actId="1035"/>
          <pc:sldLayoutMkLst>
            <pc:docMk/>
            <pc:sldMasterMk cId="3443426362" sldId="2147483700"/>
            <pc:sldLayoutMk cId="2594748883" sldId="2147483703"/>
          </pc:sldLayoutMkLst>
          <pc:spChg chg="mod">
            <ac:chgData name="Danielle" userId="e2554c37-e717-43a0-ba79-1183ca921ccd" providerId="ADAL" clId="{F2F147DC-1A00-465A-806C-D87B22219E7C}" dt="2020-05-07T09:41:56.420" v="5" actId="13822"/>
            <ac:spMkLst>
              <pc:docMk/>
              <pc:sldMasterMk cId="3443426362" sldId="2147483700"/>
              <pc:sldLayoutMk cId="2594748883" sldId="2147483703"/>
              <ac:spMk id="2" creationId="{00000000-0000-0000-0000-000000000000}"/>
            </ac:spMkLst>
          </pc:spChg>
          <pc:spChg chg="mod">
            <ac:chgData name="Danielle" userId="e2554c37-e717-43a0-ba79-1183ca921ccd" providerId="ADAL" clId="{F2F147DC-1A00-465A-806C-D87B22219E7C}" dt="2020-05-07T09:41:56.420" v="5" actId="13822"/>
            <ac:spMkLst>
              <pc:docMk/>
              <pc:sldMasterMk cId="3443426362" sldId="2147483700"/>
              <pc:sldLayoutMk cId="2594748883" sldId="2147483703"/>
              <ac:spMk id="8" creationId="{00000000-0000-0000-0000-000000000000}"/>
            </ac:spMkLst>
          </pc:spChg>
          <pc:spChg chg="mod">
            <ac:chgData name="Danielle" userId="e2554c37-e717-43a0-ba79-1183ca921ccd" providerId="ADAL" clId="{F2F147DC-1A00-465A-806C-D87B22219E7C}" dt="2020-05-07T09:42:06.818" v="10" actId="1035"/>
            <ac:spMkLst>
              <pc:docMk/>
              <pc:sldMasterMk cId="3443426362" sldId="2147483700"/>
              <pc:sldLayoutMk cId="2594748883" sldId="2147483703"/>
              <ac:spMk id="9" creationId="{00000000-0000-0000-0000-000000000000}"/>
            </ac:spMkLst>
          </pc:spChg>
          <pc:spChg chg="mod">
            <ac:chgData name="Danielle" userId="e2554c37-e717-43a0-ba79-1183ca921ccd" providerId="ADAL" clId="{F2F147DC-1A00-465A-806C-D87B22219E7C}" dt="2020-05-07T09:42:03.801" v="8" actId="1036"/>
            <ac:spMkLst>
              <pc:docMk/>
              <pc:sldMasterMk cId="3443426362" sldId="2147483700"/>
              <pc:sldLayoutMk cId="2594748883" sldId="214748370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F2F147DC-1A00-465A-806C-D87B22219E7C}" dt="2020-05-07T09:41:56.420" v="5" actId="13822"/>
            <ac:cxnSpMkLst>
              <pc:docMk/>
              <pc:sldMasterMk cId="3443426362" sldId="2147483700"/>
              <pc:sldLayoutMk cId="2594748883" sldId="214748370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F2F147DC-1A00-465A-806C-D87B22219E7C}" dt="2020-05-07T09:41:56.420" v="5" actId="13822"/>
            <ac:cxnSpMkLst>
              <pc:docMk/>
              <pc:sldMasterMk cId="3443426362" sldId="2147483700"/>
              <pc:sldLayoutMk cId="2594748883" sldId="214748370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F2F147DC-1A00-465A-806C-D87B22219E7C}" dt="2020-05-07T09:41:56.420" v="5" actId="13822"/>
            <ac:cxnSpMkLst>
              <pc:docMk/>
              <pc:sldMasterMk cId="3443426362" sldId="2147483700"/>
              <pc:sldLayoutMk cId="2594748883" sldId="214748370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F2F147DC-1A00-465A-806C-D87B22219E7C}" dt="2020-05-07T09:41:56.420" v="5" actId="13822"/>
            <ac:cxnSpMkLst>
              <pc:docMk/>
              <pc:sldMasterMk cId="3443426362" sldId="2147483700"/>
              <pc:sldLayoutMk cId="2594748883" sldId="214748370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F2F147DC-1A00-465A-806C-D87B22219E7C}" dt="2020-05-07T09:41:56.420" v="5" actId="13822"/>
            <ac:cxnSpMkLst>
              <pc:docMk/>
              <pc:sldMasterMk cId="3443426362" sldId="2147483700"/>
              <pc:sldLayoutMk cId="2594748883" sldId="214748370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F2F147DC-1A00-465A-806C-D87B22219E7C}" dt="2020-05-07T09:42:13.020" v="11" actId="2711"/>
          <pc:sldLayoutMkLst>
            <pc:docMk/>
            <pc:sldMasterMk cId="3443426362" sldId="2147483700"/>
            <pc:sldLayoutMk cId="1194560866" sldId="2147483704"/>
          </pc:sldLayoutMkLst>
          <pc:spChg chg="mod">
            <ac:chgData name="Danielle" userId="e2554c37-e717-43a0-ba79-1183ca921ccd" providerId="ADAL" clId="{F2F147DC-1A00-465A-806C-D87B22219E7C}" dt="2020-05-07T09:42:13.020" v="11" actId="2711"/>
            <ac:spMkLst>
              <pc:docMk/>
              <pc:sldMasterMk cId="3443426362" sldId="2147483700"/>
              <pc:sldLayoutMk cId="1194560866" sldId="2147483704"/>
              <ac:spMk id="2" creationId="{00000000-0000-0000-0000-000000000000}"/>
            </ac:spMkLst>
          </pc:spChg>
          <pc:spChg chg="mod">
            <ac:chgData name="Danielle" userId="e2554c37-e717-43a0-ba79-1183ca921ccd" providerId="ADAL" clId="{F2F147DC-1A00-465A-806C-D87B22219E7C}" dt="2020-05-07T09:42:13.020" v="11" actId="2711"/>
            <ac:spMkLst>
              <pc:docMk/>
              <pc:sldMasterMk cId="3443426362" sldId="2147483700"/>
              <pc:sldLayoutMk cId="1194560866" sldId="2147483704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39F42-3B66-4AAF-BBC3-3F79E728F84C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85763-9041-4896-A9DD-59FE056C8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75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Essential Mathematics (Rayner et al 1998)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5763-9041-4896-A9DD-59FE056C8EF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196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Essential Mathematics (Rayner et al 1998)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5763-9041-4896-A9DD-59FE056C8EF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154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Jo Morgan @</a:t>
            </a:r>
            <a:r>
              <a:rPr lang="en-GB" dirty="0" err="1"/>
              <a:t>mathsjem</a:t>
            </a:r>
            <a:r>
              <a:rPr lang="en-GB" dirty="0"/>
              <a:t> www.resourceaholic.com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5763-9041-4896-A9DD-59FE056C8EF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007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Jo Morgan @</a:t>
            </a:r>
            <a:r>
              <a:rPr lang="en-GB" dirty="0" err="1"/>
              <a:t>mathsjem</a:t>
            </a:r>
            <a:r>
              <a:rPr lang="en-GB" dirty="0"/>
              <a:t> www.resourceaholic.com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5763-9041-4896-A9DD-59FE056C8EF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21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33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36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0919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474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6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19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 to Indices</a:t>
            </a:r>
          </a:p>
        </p:txBody>
      </p:sp>
    </p:spTree>
    <p:extLst>
      <p:ext uri="{BB962C8B-B14F-4D97-AF65-F5344CB8AC3E}">
        <p14:creationId xmlns:p14="http://schemas.microsoft.com/office/powerpoint/2010/main" val="60408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19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 to Indices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6411" y="5949280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Index (indices), power, order, root, square, cube, simplify, estimate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recognise square and cube numbers.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express numbers in index form.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begin to simplify indices.</a:t>
            </a:r>
          </a:p>
        </p:txBody>
      </p:sp>
    </p:spTree>
    <p:extLst>
      <p:ext uri="{BB962C8B-B14F-4D97-AF65-F5344CB8AC3E}">
        <p14:creationId xmlns:p14="http://schemas.microsoft.com/office/powerpoint/2010/main" val="344342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23728" y="1196752"/>
                <a:ext cx="6768752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If</a:t>
                </a: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		and</a:t>
                </a: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×2×2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else can you deduce?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Have you made any assumptions?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6768752" cy="3785652"/>
              </a:xfrm>
              <a:prstGeom prst="rect">
                <a:avLst/>
              </a:prstGeom>
              <a:blipFill>
                <a:blip r:embed="rId2"/>
                <a:stretch>
                  <a:fillRect l="-1350" t="-1127" b="-2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955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C1CDAD1-899F-4036-8D08-99FDB9FDC2FA}"/>
                  </a:ext>
                </a:extLst>
              </p:cNvPr>
              <p:cNvSpPr txBox="1"/>
              <p:nvPr/>
            </p:nvSpPr>
            <p:spPr>
              <a:xfrm>
                <a:off x="323528" y="3183834"/>
                <a:ext cx="4104456" cy="2189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Always true, sometimes true or never true?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𝑎𝑏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C1CDAD1-899F-4036-8D08-99FDB9FDC2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183834"/>
                <a:ext cx="4104456" cy="2189382"/>
              </a:xfrm>
              <a:prstGeom prst="rect">
                <a:avLst/>
              </a:prstGeom>
              <a:blipFill>
                <a:blip r:embed="rId2"/>
                <a:stretch>
                  <a:fillRect l="-1486" t="-11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117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Powers_Indices_Roots S3\Fake Texts\Rosie - Squared and Cubed.PN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628"/>
          <a:stretch/>
        </p:blipFill>
        <p:spPr bwMode="auto">
          <a:xfrm>
            <a:off x="571075" y="3185323"/>
            <a:ext cx="3744416" cy="4996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" name="Picture 3" descr="E:\Powers_Indices_Roots S3\Fake Texts\Cameron - 2 to the power 7.PNG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373"/>
          <a:stretch/>
        </p:blipFill>
        <p:spPr bwMode="auto">
          <a:xfrm>
            <a:off x="5076056" y="3185323"/>
            <a:ext cx="3499945" cy="4996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95536" y="1286743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 within your group.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would you help Rosie, Colin and Cameron out?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common misconceptions can you spot?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Any other observations about the conversations?</a:t>
            </a:r>
          </a:p>
        </p:txBody>
      </p:sp>
    </p:spTree>
    <p:extLst>
      <p:ext uri="{BB962C8B-B14F-4D97-AF65-F5344CB8AC3E}">
        <p14:creationId xmlns:p14="http://schemas.microsoft.com/office/powerpoint/2010/main" val="59412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AEAB01D-EDC8-4A40-B55F-70D6E58E0777}"/>
                  </a:ext>
                </a:extLst>
              </p:cNvPr>
              <p:cNvSpPr txBox="1"/>
              <p:nvPr/>
            </p:nvSpPr>
            <p:spPr>
              <a:xfrm>
                <a:off x="3851920" y="2076706"/>
                <a:ext cx="3067057" cy="27045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sz="16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16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AEAB01D-EDC8-4A40-B55F-70D6E58E07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076706"/>
                <a:ext cx="3067057" cy="27045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BE13AE40-C8EB-4FCB-92F0-3BABEA3C1DC5}"/>
              </a:ext>
            </a:extLst>
          </p:cNvPr>
          <p:cNvSpPr/>
          <p:nvPr/>
        </p:nvSpPr>
        <p:spPr>
          <a:xfrm>
            <a:off x="5436096" y="1412776"/>
            <a:ext cx="1419485" cy="2160240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5D8385B-56A9-4515-99AD-0DEA1A530C16}"/>
              </a:ext>
            </a:extLst>
          </p:cNvPr>
          <p:cNvSpPr/>
          <p:nvPr/>
        </p:nvSpPr>
        <p:spPr>
          <a:xfrm>
            <a:off x="3707904" y="1772816"/>
            <a:ext cx="3168352" cy="3168352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202E0B-E8A8-40AA-8E05-CA97148373CB}"/>
              </a:ext>
            </a:extLst>
          </p:cNvPr>
          <p:cNvSpPr txBox="1"/>
          <p:nvPr/>
        </p:nvSpPr>
        <p:spPr>
          <a:xfrm>
            <a:off x="2627784" y="4791633"/>
            <a:ext cx="1003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0983E2-635B-4215-A286-390C727C4683}"/>
              </a:ext>
            </a:extLst>
          </p:cNvPr>
          <p:cNvSpPr txBox="1"/>
          <p:nvPr/>
        </p:nvSpPr>
        <p:spPr>
          <a:xfrm>
            <a:off x="7236296" y="1700808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DD3E67-D38B-49AD-9906-DE7CD30594BB}"/>
              </a:ext>
            </a:extLst>
          </p:cNvPr>
          <p:cNvSpPr txBox="1"/>
          <p:nvPr/>
        </p:nvSpPr>
        <p:spPr>
          <a:xfrm>
            <a:off x="2483768" y="1412776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8CC92C9-65A5-4A72-9907-B099063BADCC}"/>
              </a:ext>
            </a:extLst>
          </p:cNvPr>
          <p:cNvCxnSpPr>
            <a:stCxn id="6" idx="2"/>
          </p:cNvCxnSpPr>
          <p:nvPr/>
        </p:nvCxnSpPr>
        <p:spPr>
          <a:xfrm>
            <a:off x="3085856" y="1935996"/>
            <a:ext cx="838072" cy="5569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42C7766-C385-4331-93D1-A12813E49810}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3129685" y="3573017"/>
            <a:ext cx="1226291" cy="121861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835CC0B-2099-425A-9591-85C3A87D1CC0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6363197" y="2224028"/>
            <a:ext cx="1405457" cy="48489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21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  <p:bldP spid="3" grpId="0" animBg="1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AEAB01D-EDC8-4A40-B55F-70D6E58E0777}"/>
                  </a:ext>
                </a:extLst>
              </p:cNvPr>
              <p:cNvSpPr txBox="1"/>
              <p:nvPr/>
            </p:nvSpPr>
            <p:spPr>
              <a:xfrm>
                <a:off x="3851920" y="2076706"/>
                <a:ext cx="3067057" cy="27045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sz="16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16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AEAB01D-EDC8-4A40-B55F-70D6E58E07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076706"/>
                <a:ext cx="3067057" cy="27045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A4B25EAB-B5D9-4828-8CC8-736FD39AFB01}"/>
              </a:ext>
            </a:extLst>
          </p:cNvPr>
          <p:cNvSpPr txBox="1"/>
          <p:nvPr/>
        </p:nvSpPr>
        <p:spPr>
          <a:xfrm>
            <a:off x="6659094" y="1916832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“Two cubed”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821252-63F7-45C6-A4E4-B32AB3093264}"/>
              </a:ext>
            </a:extLst>
          </p:cNvPr>
          <p:cNvSpPr txBox="1"/>
          <p:nvPr/>
        </p:nvSpPr>
        <p:spPr>
          <a:xfrm>
            <a:off x="2619221" y="4680717"/>
            <a:ext cx="2816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“Two to the power of three”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7EF91D7-8EBD-44A5-B88A-1A19707A2C79}"/>
              </a:ext>
            </a:extLst>
          </p:cNvPr>
          <p:cNvSpPr txBox="1"/>
          <p:nvPr/>
        </p:nvSpPr>
        <p:spPr>
          <a:xfrm>
            <a:off x="6659094" y="3921604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“The third power of two”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737FA3-2D3B-42CB-8A3F-8B959C73BA8B}"/>
              </a:ext>
            </a:extLst>
          </p:cNvPr>
          <p:cNvSpPr txBox="1"/>
          <p:nvPr/>
        </p:nvSpPr>
        <p:spPr>
          <a:xfrm>
            <a:off x="2648857" y="1615041"/>
            <a:ext cx="2596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“Two to the three”</a:t>
            </a:r>
          </a:p>
        </p:txBody>
      </p:sp>
    </p:spTree>
    <p:extLst>
      <p:ext uri="{BB962C8B-B14F-4D97-AF65-F5344CB8AC3E}">
        <p14:creationId xmlns:p14="http://schemas.microsoft.com/office/powerpoint/2010/main" val="17222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7E6EFB-88C8-4958-9472-357C5FD3B750}"/>
                  </a:ext>
                </a:extLst>
              </p:cNvPr>
              <p:cNvSpPr txBox="1"/>
              <p:nvPr/>
            </p:nvSpPr>
            <p:spPr>
              <a:xfrm>
                <a:off x="2051720" y="1124744"/>
                <a:ext cx="6840760" cy="2558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powers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		The powers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</m:t>
                    </m:r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×2×2</m:t>
                    </m:r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×2×2×2</m:t>
                    </m:r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×2×2×2</m:t>
                    </m:r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2×2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7E6EFB-88C8-4958-9472-357C5FD3B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840760" cy="2558073"/>
              </a:xfrm>
              <a:prstGeom prst="rect">
                <a:avLst/>
              </a:prstGeom>
              <a:blipFill>
                <a:blip r:embed="rId2"/>
                <a:stretch>
                  <a:fillRect l="-980" t="-11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B3B10798-B6BF-45E6-AB14-11DC451053ED}"/>
              </a:ext>
            </a:extLst>
          </p:cNvPr>
          <p:cNvGrpSpPr/>
          <p:nvPr/>
        </p:nvGrpSpPr>
        <p:grpSpPr>
          <a:xfrm>
            <a:off x="3707904" y="3933056"/>
            <a:ext cx="4655580" cy="1510428"/>
            <a:chOff x="230931" y="1132837"/>
            <a:chExt cx="11581722" cy="37575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670B9D40-71CD-4B08-9467-48D27DC04703}"/>
                    </a:ext>
                  </a:extLst>
                </p:cNvPr>
                <p:cNvSpPr txBox="1"/>
                <p:nvPr/>
              </p:nvSpPr>
              <p:spPr>
                <a:xfrm>
                  <a:off x="3851919" y="2076706"/>
                  <a:ext cx="3266490" cy="28136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66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66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sz="66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oMath>
                    </m:oMathPara>
                  </a14:m>
                  <a:endParaRPr lang="en-GB" sz="66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670B9D40-71CD-4B08-9467-48D27DC047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1919" y="2076706"/>
                  <a:ext cx="3266490" cy="281363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B502BFB-927B-4DEB-895E-BD4DDD7A920D}"/>
                </a:ext>
              </a:extLst>
            </p:cNvPr>
            <p:cNvSpPr txBox="1"/>
            <p:nvPr/>
          </p:nvSpPr>
          <p:spPr>
            <a:xfrm>
              <a:off x="230931" y="3817190"/>
              <a:ext cx="1970484" cy="995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Base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C1ED013-C126-4FE8-B6F9-1997128FCB4C}"/>
                </a:ext>
              </a:extLst>
            </p:cNvPr>
            <p:cNvSpPr txBox="1"/>
            <p:nvPr/>
          </p:nvSpPr>
          <p:spPr>
            <a:xfrm>
              <a:off x="8180963" y="1132837"/>
              <a:ext cx="3631690" cy="995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Index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93FBE83-341B-4352-BF92-B69A3A7CD1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02301" y="3850426"/>
              <a:ext cx="1703346" cy="3257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D4BB090A-D07F-456F-B4B4-55C166E7BC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68749" y="2286621"/>
              <a:ext cx="1970481" cy="6496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181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DC7A29CD-A52E-4F15-AAA7-1205BB3237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5375949"/>
                  </p:ext>
                </p:extLst>
              </p:nvPr>
            </p:nvGraphicFramePr>
            <p:xfrm>
              <a:off x="251520" y="2420888"/>
              <a:ext cx="8640000" cy="4079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80000">
                      <a:extLst>
                        <a:ext uri="{9D8B030D-6E8A-4147-A177-3AD203B41FA5}">
                          <a16:colId xmlns:a16="http://schemas.microsoft.com/office/drawing/2014/main" val="1421787697"/>
                        </a:ext>
                      </a:extLst>
                    </a:gridCol>
                    <a:gridCol w="1800000">
                      <a:extLst>
                        <a:ext uri="{9D8B030D-6E8A-4147-A177-3AD203B41FA5}">
                          <a16:colId xmlns:a16="http://schemas.microsoft.com/office/drawing/2014/main" val="611984548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3926381733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308823580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We say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We write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We work out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Answer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5229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 to the power of 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×2×2×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522498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to the power of 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×3×3×3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9944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256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20765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 to the power of 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59856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7776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84301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×8×8×8×8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977693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×9×9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75933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381034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 to the power of 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86175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 to the power of 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90052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DC7A29CD-A52E-4F15-AAA7-1205BB3237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5375949"/>
                  </p:ext>
                </p:extLst>
              </p:nvPr>
            </p:nvGraphicFramePr>
            <p:xfrm>
              <a:off x="251520" y="2420888"/>
              <a:ext cx="8640000" cy="4079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80000">
                      <a:extLst>
                        <a:ext uri="{9D8B030D-6E8A-4147-A177-3AD203B41FA5}">
                          <a16:colId xmlns:a16="http://schemas.microsoft.com/office/drawing/2014/main" val="1421787697"/>
                        </a:ext>
                      </a:extLst>
                    </a:gridCol>
                    <a:gridCol w="1800000">
                      <a:extLst>
                        <a:ext uri="{9D8B030D-6E8A-4147-A177-3AD203B41FA5}">
                          <a16:colId xmlns:a16="http://schemas.microsoft.com/office/drawing/2014/main" val="611984548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3926381733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308823580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We say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We write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We work out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Answer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5229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 to the power of 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0678" t="-108197" r="-221017" b="-9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5749" t="-108197" r="-57488" b="-9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522498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to the power of 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5749" t="-208197" r="-57488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9944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0678" t="-308197" r="-221017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01271" t="-308197" r="-847" b="-7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20765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 to the power of 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59856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0678" t="-516667" r="-221017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01271" t="-516667" r="-847" b="-5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84301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5749" t="-606557" r="-57488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977693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5749" t="-706557" r="-57488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75933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0678" t="-806557" r="-221017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381034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 to the power of 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86175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 to the power of 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900523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00F63B1-38FE-4148-8049-7BFA6DACD7BB}"/>
              </a:ext>
            </a:extLst>
          </p:cNvPr>
          <p:cNvSpPr txBox="1"/>
          <p:nvPr/>
        </p:nvSpPr>
        <p:spPr>
          <a:xfrm>
            <a:off x="179512" y="1124744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Copy and complete the table.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a calculator to help you obtain your answers.</a:t>
            </a:r>
          </a:p>
        </p:txBody>
      </p:sp>
    </p:spTree>
    <p:extLst>
      <p:ext uri="{BB962C8B-B14F-4D97-AF65-F5344CB8AC3E}">
        <p14:creationId xmlns:p14="http://schemas.microsoft.com/office/powerpoint/2010/main" val="286678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DC7A29CD-A52E-4F15-AAA7-1205BB3237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9305201"/>
                  </p:ext>
                </p:extLst>
              </p:nvPr>
            </p:nvGraphicFramePr>
            <p:xfrm>
              <a:off x="251520" y="2420888"/>
              <a:ext cx="8640000" cy="4079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80000">
                      <a:extLst>
                        <a:ext uri="{9D8B030D-6E8A-4147-A177-3AD203B41FA5}">
                          <a16:colId xmlns:a16="http://schemas.microsoft.com/office/drawing/2014/main" val="1421787697"/>
                        </a:ext>
                      </a:extLst>
                    </a:gridCol>
                    <a:gridCol w="1800000">
                      <a:extLst>
                        <a:ext uri="{9D8B030D-6E8A-4147-A177-3AD203B41FA5}">
                          <a16:colId xmlns:a16="http://schemas.microsoft.com/office/drawing/2014/main" val="611984548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3926381733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308823580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We say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We write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We work out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Answer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5229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 to the power of 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×2×2×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522498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to the power of 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×3×3×3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81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9944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 to the power of 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×4×4×4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i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256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20765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 to the power of 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59856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 to the power of 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×6×6×6×6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i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7 776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84301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 to the power of 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×8×8×8×8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32 768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977693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 to the power of 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×9×9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729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75933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to the power of 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3×3×3×3×3×3×3×3×3</m:t>
                                </m:r>
                              </m:oMath>
                            </m:oMathPara>
                          </a14:m>
                          <a:endParaRPr lang="en-GB" sz="1200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19 683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381034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 to the power of 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86175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 to the power of 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×2×2×2×2×2×2×2×2×2</m:t>
                                </m:r>
                              </m:oMath>
                            </m:oMathPara>
                          </a14:m>
                          <a:endParaRPr lang="en-GB" sz="1100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1024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90052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DC7A29CD-A52E-4F15-AAA7-1205BB3237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9305201"/>
                  </p:ext>
                </p:extLst>
              </p:nvPr>
            </p:nvGraphicFramePr>
            <p:xfrm>
              <a:off x="251520" y="2420888"/>
              <a:ext cx="8640000" cy="4079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80000">
                      <a:extLst>
                        <a:ext uri="{9D8B030D-6E8A-4147-A177-3AD203B41FA5}">
                          <a16:colId xmlns:a16="http://schemas.microsoft.com/office/drawing/2014/main" val="1421787697"/>
                        </a:ext>
                      </a:extLst>
                    </a:gridCol>
                    <a:gridCol w="1800000">
                      <a:extLst>
                        <a:ext uri="{9D8B030D-6E8A-4147-A177-3AD203B41FA5}">
                          <a16:colId xmlns:a16="http://schemas.microsoft.com/office/drawing/2014/main" val="611984548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3926381733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308823580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We say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We write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We work out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Answer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5229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 to the power of 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0678" t="-108197" r="-221017" b="-9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5749" t="-108197" r="-57488" b="-9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01271" t="-108197" r="-847" b="-9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522498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to the power of 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0678" t="-208197" r="-221017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5749" t="-208197" r="-57488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01271" t="-208197" r="-847" b="-8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9944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 to the power of 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0678" t="-308197" r="-221017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5749" t="-308197" r="-57488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i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256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20765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 to the power of 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0678" t="-408197" r="-221017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5749" t="-408197" r="-57488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01271" t="-408197" r="-847" b="-6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59856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 to the power of 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0678" t="-516667" r="-221017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5749" t="-516667" r="-57488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i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7 776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84301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 to the power of 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0678" t="-606557" r="-221017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5749" t="-606557" r="-57488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01271" t="-606557" r="-847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977693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 to the power of 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0678" t="-706557" r="-221017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5749" t="-706557" r="-57488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01271" t="-706557" r="-847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75933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to the power of 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0678" t="-806557" r="-221017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5749" t="-806557" r="-5748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01271" t="-806557" r="-847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381034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 to the power of 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0678" t="-906557" r="-221017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5749" t="-906557" r="-5748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01271" t="-906557" r="-847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86175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 to the power of 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0678" t="-1006557" r="-221017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5749" t="-1006557" r="-57488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01271" t="-1006557" r="-847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900523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00F63B1-38FE-4148-8049-7BFA6DACD7BB}"/>
              </a:ext>
            </a:extLst>
          </p:cNvPr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726083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82B4672-A1C2-40C1-B9B6-7721F3B52590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4001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 same applies to negative numbers, fractions and algebra.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What does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(−4)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look like in expanded form?</a:t>
                </a:r>
              </a:p>
              <a:p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×−4×−4×−4×−4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What does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look like in index form?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What does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mean?</a:t>
                </a:r>
              </a:p>
              <a:p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82B4672-A1C2-40C1-B9B6-7721F3B52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4001608"/>
              </a:xfrm>
              <a:prstGeom prst="rect">
                <a:avLst/>
              </a:prstGeom>
              <a:blipFill>
                <a:blip r:embed="rId2"/>
                <a:stretch>
                  <a:fillRect l="-720" t="-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29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3BCBF7-D49E-40C4-A629-13E7C4496EA5}"/>
              </a:ext>
            </a:extLst>
          </p:cNvPr>
          <p:cNvSpPr txBox="1"/>
          <p:nvPr/>
        </p:nvSpPr>
        <p:spPr>
          <a:xfrm>
            <a:off x="179512" y="112474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Copy and complete the table.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55BF7BC-2BFF-49A7-B873-773A48F2369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4239648"/>
                  </p:ext>
                </p:extLst>
              </p:nvPr>
            </p:nvGraphicFramePr>
            <p:xfrm>
              <a:off x="612000" y="2132856"/>
              <a:ext cx="7920000" cy="41603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512118683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650289833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2945175449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3618061572"/>
                        </a:ext>
                      </a:extLst>
                    </a:gridCol>
                  </a:tblGrid>
                  <a:tr h="3550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Index form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Expanded form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Index form</a:t>
                          </a: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Expanded form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785733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89900201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755301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850950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×8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7943741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×1×1×1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316922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(−3)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(9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𝑥𝑦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411329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GB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num>
                                        <m:den>
                                          <m:r>
                                            <a:rPr lang="en-GB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𝑎𝑏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71973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55BF7BC-2BFF-49A7-B873-773A48F2369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4239648"/>
                  </p:ext>
                </p:extLst>
              </p:nvPr>
            </p:nvGraphicFramePr>
            <p:xfrm>
              <a:off x="612000" y="2132856"/>
              <a:ext cx="7920000" cy="41603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512118683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650289833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2945175449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3618061572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Index form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Expanded form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Index form</a:t>
                          </a: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Expanded form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785733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4" t="-73034" r="-451695" b="-6089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5847" t="-73034" r="-176271" b="-6089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89900201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4" t="-173034" r="-451695" b="-5089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5847" t="-173034" r="-176271" b="-5089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755301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4" t="-276136" r="-451695" b="-4147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5847" t="-276136" r="-176271" b="-4147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850950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7246" t="-371910" r="-157488" b="-3101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4251" t="-371910" r="-483" b="-3101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7943741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7246" t="-471910" r="-157488" b="-2101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4251" t="-471910" r="-483" b="-2101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316922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4" t="-571910" r="-451695" b="-1101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5847" t="-571910" r="-176271" b="-1101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4113294"/>
                      </a:ext>
                    </a:extLst>
                  </a:tr>
                  <a:tr h="5545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4" t="-657143" r="-451695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4251" t="-657143" r="-483" b="-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719735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67837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3BCBF7-D49E-40C4-A629-13E7C4496EA5}"/>
              </a:ext>
            </a:extLst>
          </p:cNvPr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55BF7BC-2BFF-49A7-B873-773A48F2369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9641665"/>
                  </p:ext>
                </p:extLst>
              </p:nvPr>
            </p:nvGraphicFramePr>
            <p:xfrm>
              <a:off x="612000" y="2132856"/>
              <a:ext cx="7920000" cy="41603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512118683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650289833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2945175449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3618061572"/>
                        </a:ext>
                      </a:extLst>
                    </a:gridCol>
                  </a:tblGrid>
                  <a:tr h="3550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Index form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Expanded form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Index form</a:t>
                          </a: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Expanded form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785733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89900201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×7×7×7×7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755301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×100×100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850950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×8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7943741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×1×1×1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(3</m:t>
                                    </m:r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316922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(−3)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GB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×−3×−3×−3×−3×−3</m:t>
                                </m:r>
                              </m:oMath>
                            </m:oMathPara>
                          </a14:m>
                          <a:endParaRPr lang="en-GB" sz="1200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(9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𝑥𝑦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𝑥𝑦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411329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GB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num>
                                        <m:den>
                                          <m:r>
                                            <a:rPr lang="en-GB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(7</m:t>
                                    </m:r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𝑎𝑏</m:t>
                                    </m:r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="0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𝑎𝑏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𝑎𝑏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71973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55BF7BC-2BFF-49A7-B873-773A48F2369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9641665"/>
                  </p:ext>
                </p:extLst>
              </p:nvPr>
            </p:nvGraphicFramePr>
            <p:xfrm>
              <a:off x="612000" y="2132856"/>
              <a:ext cx="7920000" cy="41603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512118683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650289833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2945175449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3618061572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Index form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Expanded form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Index form</a:t>
                          </a:r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Expanded form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785733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4" t="-73034" r="-451695" b="-6089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7246" t="-73034" r="-157488" b="-6089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5847" t="-73034" r="-176271" b="-6089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4251" t="-73034" r="-483" b="-6089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89900201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4" t="-173034" r="-451695" b="-5089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7246" t="-173034" r="-157488" b="-5089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5847" t="-173034" r="-176271" b="-5089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4251" t="-173034" r="-483" b="-5089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755301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4" t="-276136" r="-451695" b="-4147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7246" t="-276136" r="-157488" b="-4147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5847" t="-276136" r="-176271" b="-4147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4251" t="-276136" r="-483" b="-4147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850950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4" t="-371910" r="-451695" b="-3101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7246" t="-371910" r="-157488" b="-3101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5847" t="-371910" r="-176271" b="-3101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4251" t="-371910" r="-483" b="-3101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7943741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4" t="-471910" r="-451695" b="-2101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7246" t="-471910" r="-157488" b="-2101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5847" t="-471910" r="-176271" b="-2101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4251" t="-471910" r="-483" b="-2101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316922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4" t="-571910" r="-451695" b="-1101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7246" t="-571910" r="-157488" b="-1101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5847" t="-571910" r="-176271" b="-1101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4251" t="-571910" r="-483" b="-1101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4113294"/>
                      </a:ext>
                    </a:extLst>
                  </a:tr>
                  <a:tr h="5545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4" t="-657143" r="-451695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7246" t="-657143" r="-157488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762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5847" t="-657143" r="-176271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4251" t="-657143" r="-483" b="-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719735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33973730"/>
      </p:ext>
    </p:extLst>
  </p:cSld>
  <p:clrMapOvr>
    <a:masterClrMapping/>
  </p:clrMapOvr>
</p:sld>
</file>

<file path=ppt/theme/theme1.xml><?xml version="1.0" encoding="utf-8"?>
<a:theme xmlns:a="http://schemas.openxmlformats.org/drawingml/2006/main" name="pixi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Solving algebraic fractions TDS</Template>
  <TotalTime>288</TotalTime>
  <Words>639</Words>
  <Application>Microsoft Office PowerPoint</Application>
  <PresentationFormat>On-screen Show (4:3)</PresentationFormat>
  <Paragraphs>184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pixi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40</cp:revision>
  <dcterms:created xsi:type="dcterms:W3CDTF">2014-06-03T13:30:47Z</dcterms:created>
  <dcterms:modified xsi:type="dcterms:W3CDTF">2020-08-19T05:59:43Z</dcterms:modified>
</cp:coreProperties>
</file>