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6"/>
  </p:notesMasterIdLst>
  <p:sldIdLst>
    <p:sldId id="258" r:id="rId3"/>
    <p:sldId id="259" r:id="rId4"/>
    <p:sldId id="269" r:id="rId5"/>
    <p:sldId id="260" r:id="rId6"/>
    <p:sldId id="263" r:id="rId7"/>
    <p:sldId id="270" r:id="rId8"/>
    <p:sldId id="271" r:id="rId9"/>
    <p:sldId id="272" r:id="rId10"/>
    <p:sldId id="273"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0B0EE9-4CF7-43B8-BDAF-2BF4A54E0BB6}" v="683" dt="2020-05-19T09:16:19.7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userId="e2554c37-e717-43a0-ba79-1183ca921ccd" providerId="ADAL" clId="{050B0EE9-4CF7-43B8-BDAF-2BF4A54E0BB6}"/>
    <pc:docChg chg="custSel addSld delSld modSld sldOrd modMainMaster">
      <pc:chgData name="Danielle" userId="e2554c37-e717-43a0-ba79-1183ca921ccd" providerId="ADAL" clId="{050B0EE9-4CF7-43B8-BDAF-2BF4A54E0BB6}" dt="2020-05-19T09:16:40.196" v="1298" actId="478"/>
      <pc:docMkLst>
        <pc:docMk/>
      </pc:docMkLst>
      <pc:sldChg chg="addSp delSp modSp mod">
        <pc:chgData name="Danielle" userId="e2554c37-e717-43a0-ba79-1183ca921ccd" providerId="ADAL" clId="{050B0EE9-4CF7-43B8-BDAF-2BF4A54E0BB6}" dt="2020-05-07T12:27:34.589" v="132" actId="113"/>
        <pc:sldMkLst>
          <pc:docMk/>
          <pc:sldMk cId="1330030745" sldId="258"/>
        </pc:sldMkLst>
        <pc:spChg chg="del mod">
          <ac:chgData name="Danielle" userId="e2554c37-e717-43a0-ba79-1183ca921ccd" providerId="ADAL" clId="{050B0EE9-4CF7-43B8-BDAF-2BF4A54E0BB6}" dt="2020-05-07T12:27:08.017" v="112" actId="478"/>
          <ac:spMkLst>
            <pc:docMk/>
            <pc:sldMk cId="1330030745" sldId="258"/>
            <ac:spMk id="2" creationId="{00000000-0000-0000-0000-000000000000}"/>
          </ac:spMkLst>
        </pc:spChg>
        <pc:spChg chg="del mod">
          <ac:chgData name="Danielle" userId="e2554c37-e717-43a0-ba79-1183ca921ccd" providerId="ADAL" clId="{050B0EE9-4CF7-43B8-BDAF-2BF4A54E0BB6}" dt="2020-05-07T12:27:12.374" v="114" actId="478"/>
          <ac:spMkLst>
            <pc:docMk/>
            <pc:sldMk cId="1330030745" sldId="258"/>
            <ac:spMk id="3" creationId="{00000000-0000-0000-0000-000000000000}"/>
          </ac:spMkLst>
        </pc:spChg>
        <pc:spChg chg="add mod">
          <ac:chgData name="Danielle" userId="e2554c37-e717-43a0-ba79-1183ca921ccd" providerId="ADAL" clId="{050B0EE9-4CF7-43B8-BDAF-2BF4A54E0BB6}" dt="2020-05-07T12:27:34.589" v="132" actId="113"/>
          <ac:spMkLst>
            <pc:docMk/>
            <pc:sldMk cId="1330030745" sldId="258"/>
            <ac:spMk id="4" creationId="{68A97CA4-2DEA-48DF-BB4F-6EB0CC4CF973}"/>
          </ac:spMkLst>
        </pc:spChg>
      </pc:sldChg>
      <pc:sldChg chg="addSp delSp modSp mod">
        <pc:chgData name="Danielle" userId="e2554c37-e717-43a0-ba79-1183ca921ccd" providerId="ADAL" clId="{050B0EE9-4CF7-43B8-BDAF-2BF4A54E0BB6}" dt="2020-05-07T12:29:51.984" v="169"/>
        <pc:sldMkLst>
          <pc:docMk/>
          <pc:sldMk cId="586148788" sldId="259"/>
        </pc:sldMkLst>
        <pc:spChg chg="del mod">
          <ac:chgData name="Danielle" userId="e2554c37-e717-43a0-ba79-1183ca921ccd" providerId="ADAL" clId="{050B0EE9-4CF7-43B8-BDAF-2BF4A54E0BB6}" dt="2020-05-07T12:28:57.907" v="144" actId="478"/>
          <ac:spMkLst>
            <pc:docMk/>
            <pc:sldMk cId="586148788" sldId="259"/>
            <ac:spMk id="2" creationId="{00000000-0000-0000-0000-000000000000}"/>
          </ac:spMkLst>
        </pc:spChg>
        <pc:spChg chg="add mod">
          <ac:chgData name="Danielle" userId="e2554c37-e717-43a0-ba79-1183ca921ccd" providerId="ADAL" clId="{050B0EE9-4CF7-43B8-BDAF-2BF4A54E0BB6}" dt="2020-05-07T12:29:07.775" v="149" actId="122"/>
          <ac:spMkLst>
            <pc:docMk/>
            <pc:sldMk cId="586148788" sldId="259"/>
            <ac:spMk id="3" creationId="{A2395A92-5D39-4542-B25E-ACB7DD98DAD2}"/>
          </ac:spMkLst>
        </pc:spChg>
        <pc:graphicFrameChg chg="mod modGraphic">
          <ac:chgData name="Danielle" userId="e2554c37-e717-43a0-ba79-1183ca921ccd" providerId="ADAL" clId="{050B0EE9-4CF7-43B8-BDAF-2BF4A54E0BB6}" dt="2020-05-07T12:29:51.984" v="169"/>
          <ac:graphicFrameMkLst>
            <pc:docMk/>
            <pc:sldMk cId="586148788" sldId="259"/>
            <ac:graphicFrameMk id="5" creationId="{00000000-0000-0000-0000-000000000000}"/>
          </ac:graphicFrameMkLst>
        </pc:graphicFrameChg>
      </pc:sldChg>
      <pc:sldChg chg="modSp mod">
        <pc:chgData name="Danielle" userId="e2554c37-e717-43a0-ba79-1183ca921ccd" providerId="ADAL" clId="{050B0EE9-4CF7-43B8-BDAF-2BF4A54E0BB6}" dt="2020-05-19T09:15:47.393" v="1296" actId="1038"/>
        <pc:sldMkLst>
          <pc:docMk/>
          <pc:sldMk cId="3624105231" sldId="260"/>
        </pc:sldMkLst>
        <pc:spChg chg="mod">
          <ac:chgData name="Danielle" userId="e2554c37-e717-43a0-ba79-1183ca921ccd" providerId="ADAL" clId="{050B0EE9-4CF7-43B8-BDAF-2BF4A54E0BB6}" dt="2020-05-07T12:40:23.781" v="425" actId="1076"/>
          <ac:spMkLst>
            <pc:docMk/>
            <pc:sldMk cId="3624105231" sldId="260"/>
            <ac:spMk id="3" creationId="{00000000-0000-0000-0000-000000000000}"/>
          </ac:spMkLst>
        </pc:spChg>
        <pc:spChg chg="mod">
          <ac:chgData name="Danielle" userId="e2554c37-e717-43a0-ba79-1183ca921ccd" providerId="ADAL" clId="{050B0EE9-4CF7-43B8-BDAF-2BF4A54E0BB6}" dt="2020-05-07T12:40:23.781" v="425" actId="1076"/>
          <ac:spMkLst>
            <pc:docMk/>
            <pc:sldMk cId="3624105231" sldId="260"/>
            <ac:spMk id="8" creationId="{00000000-0000-0000-0000-000000000000}"/>
          </ac:spMkLst>
        </pc:spChg>
        <pc:spChg chg="mod">
          <ac:chgData name="Danielle" userId="e2554c37-e717-43a0-ba79-1183ca921ccd" providerId="ADAL" clId="{050B0EE9-4CF7-43B8-BDAF-2BF4A54E0BB6}" dt="2020-05-07T12:40:23.781" v="425" actId="1076"/>
          <ac:spMkLst>
            <pc:docMk/>
            <pc:sldMk cId="3624105231" sldId="260"/>
            <ac:spMk id="12" creationId="{00000000-0000-0000-0000-000000000000}"/>
          </ac:spMkLst>
        </pc:spChg>
        <pc:spChg chg="mod">
          <ac:chgData name="Danielle" userId="e2554c37-e717-43a0-ba79-1183ca921ccd" providerId="ADAL" clId="{050B0EE9-4CF7-43B8-BDAF-2BF4A54E0BB6}" dt="2020-05-07T12:40:23.781" v="425" actId="1076"/>
          <ac:spMkLst>
            <pc:docMk/>
            <pc:sldMk cId="3624105231" sldId="260"/>
            <ac:spMk id="15" creationId="{00000000-0000-0000-0000-000000000000}"/>
          </ac:spMkLst>
        </pc:spChg>
        <pc:picChg chg="mod">
          <ac:chgData name="Danielle" userId="e2554c37-e717-43a0-ba79-1183ca921ccd" providerId="ADAL" clId="{050B0EE9-4CF7-43B8-BDAF-2BF4A54E0BB6}" dt="2020-05-19T09:15:12.182" v="1287" actId="1038"/>
          <ac:picMkLst>
            <pc:docMk/>
            <pc:sldMk cId="3624105231" sldId="260"/>
            <ac:picMk id="11" creationId="{00000000-0000-0000-0000-000000000000}"/>
          </ac:picMkLst>
        </pc:picChg>
        <pc:picChg chg="mod">
          <ac:chgData name="Danielle" userId="e2554c37-e717-43a0-ba79-1183ca921ccd" providerId="ADAL" clId="{050B0EE9-4CF7-43B8-BDAF-2BF4A54E0BB6}" dt="2020-05-19T09:15:12.182" v="1287" actId="1038"/>
          <ac:picMkLst>
            <pc:docMk/>
            <pc:sldMk cId="3624105231" sldId="260"/>
            <ac:picMk id="13" creationId="{00000000-0000-0000-0000-000000000000}"/>
          </ac:picMkLst>
        </pc:picChg>
        <pc:picChg chg="mod">
          <ac:chgData name="Danielle" userId="e2554c37-e717-43a0-ba79-1183ca921ccd" providerId="ADAL" clId="{050B0EE9-4CF7-43B8-BDAF-2BF4A54E0BB6}" dt="2020-05-19T09:15:17.843" v="1289" actId="1076"/>
          <ac:picMkLst>
            <pc:docMk/>
            <pc:sldMk cId="3624105231" sldId="260"/>
            <ac:picMk id="14" creationId="{00000000-0000-0000-0000-000000000000}"/>
          </ac:picMkLst>
        </pc:picChg>
        <pc:picChg chg="mod">
          <ac:chgData name="Danielle" userId="e2554c37-e717-43a0-ba79-1183ca921ccd" providerId="ADAL" clId="{050B0EE9-4CF7-43B8-BDAF-2BF4A54E0BB6}" dt="2020-05-19T09:15:21.918" v="1290" actId="1076"/>
          <ac:picMkLst>
            <pc:docMk/>
            <pc:sldMk cId="3624105231" sldId="260"/>
            <ac:picMk id="16" creationId="{00000000-0000-0000-0000-000000000000}"/>
          </ac:picMkLst>
        </pc:picChg>
        <pc:picChg chg="mod">
          <ac:chgData name="Danielle" userId="e2554c37-e717-43a0-ba79-1183ca921ccd" providerId="ADAL" clId="{050B0EE9-4CF7-43B8-BDAF-2BF4A54E0BB6}" dt="2020-05-19T09:15:47.393" v="1296" actId="1038"/>
          <ac:picMkLst>
            <pc:docMk/>
            <pc:sldMk cId="3624105231" sldId="260"/>
            <ac:picMk id="18" creationId="{00000000-0000-0000-0000-000000000000}"/>
          </ac:picMkLst>
        </pc:picChg>
        <pc:picChg chg="mod">
          <ac:chgData name="Danielle" userId="e2554c37-e717-43a0-ba79-1183ca921ccd" providerId="ADAL" clId="{050B0EE9-4CF7-43B8-BDAF-2BF4A54E0BB6}" dt="2020-05-19T09:15:47.393" v="1296" actId="1038"/>
          <ac:picMkLst>
            <pc:docMk/>
            <pc:sldMk cId="3624105231" sldId="260"/>
            <ac:picMk id="19" creationId="{00000000-0000-0000-0000-000000000000}"/>
          </ac:picMkLst>
        </pc:picChg>
        <pc:picChg chg="mod">
          <ac:chgData name="Danielle" userId="e2554c37-e717-43a0-ba79-1183ca921ccd" providerId="ADAL" clId="{050B0EE9-4CF7-43B8-BDAF-2BF4A54E0BB6}" dt="2020-05-19T09:15:47.393" v="1296" actId="1038"/>
          <ac:picMkLst>
            <pc:docMk/>
            <pc:sldMk cId="3624105231" sldId="260"/>
            <ac:picMk id="20" creationId="{00000000-0000-0000-0000-000000000000}"/>
          </ac:picMkLst>
        </pc:picChg>
        <pc:picChg chg="mod">
          <ac:chgData name="Danielle" userId="e2554c37-e717-43a0-ba79-1183ca921ccd" providerId="ADAL" clId="{050B0EE9-4CF7-43B8-BDAF-2BF4A54E0BB6}" dt="2020-05-19T09:15:47.393" v="1296" actId="1038"/>
          <ac:picMkLst>
            <pc:docMk/>
            <pc:sldMk cId="3624105231" sldId="260"/>
            <ac:picMk id="21" creationId="{00000000-0000-0000-0000-000000000000}"/>
          </ac:picMkLst>
        </pc:picChg>
      </pc:sldChg>
      <pc:sldChg chg="del">
        <pc:chgData name="Danielle" userId="e2554c37-e717-43a0-ba79-1183ca921ccd" providerId="ADAL" clId="{050B0EE9-4CF7-43B8-BDAF-2BF4A54E0BB6}" dt="2020-05-07T12:41:38.823" v="454" actId="47"/>
        <pc:sldMkLst>
          <pc:docMk/>
          <pc:sldMk cId="3546959340" sldId="261"/>
        </pc:sldMkLst>
      </pc:sldChg>
      <pc:sldChg chg="del">
        <pc:chgData name="Danielle" userId="e2554c37-e717-43a0-ba79-1183ca921ccd" providerId="ADAL" clId="{050B0EE9-4CF7-43B8-BDAF-2BF4A54E0BB6}" dt="2020-05-07T12:41:40.501" v="455" actId="47"/>
        <pc:sldMkLst>
          <pc:docMk/>
          <pc:sldMk cId="2267659029" sldId="262"/>
        </pc:sldMkLst>
      </pc:sldChg>
      <pc:sldChg chg="modSp mod ord">
        <pc:chgData name="Danielle" userId="e2554c37-e717-43a0-ba79-1183ca921ccd" providerId="ADAL" clId="{050B0EE9-4CF7-43B8-BDAF-2BF4A54E0BB6}" dt="2020-05-07T19:26:22.648" v="871" actId="1076"/>
        <pc:sldMkLst>
          <pc:docMk/>
          <pc:sldMk cId="2196750970" sldId="263"/>
        </pc:sldMkLst>
        <pc:spChg chg="mod">
          <ac:chgData name="Danielle" userId="e2554c37-e717-43a0-ba79-1183ca921ccd" providerId="ADAL" clId="{050B0EE9-4CF7-43B8-BDAF-2BF4A54E0BB6}" dt="2020-05-07T19:26:22.648" v="871" actId="1076"/>
          <ac:spMkLst>
            <pc:docMk/>
            <pc:sldMk cId="2196750970" sldId="263"/>
            <ac:spMk id="4" creationId="{00000000-0000-0000-0000-000000000000}"/>
          </ac:spMkLst>
        </pc:spChg>
      </pc:sldChg>
      <pc:sldChg chg="del">
        <pc:chgData name="Danielle" userId="e2554c37-e717-43a0-ba79-1183ca921ccd" providerId="ADAL" clId="{050B0EE9-4CF7-43B8-BDAF-2BF4A54E0BB6}" dt="2020-05-07T19:33:08.053" v="911" actId="47"/>
        <pc:sldMkLst>
          <pc:docMk/>
          <pc:sldMk cId="1538947138" sldId="264"/>
        </pc:sldMkLst>
      </pc:sldChg>
      <pc:sldChg chg="modSp modAnim">
        <pc:chgData name="Danielle" userId="e2554c37-e717-43a0-ba79-1183ca921ccd" providerId="ADAL" clId="{050B0EE9-4CF7-43B8-BDAF-2BF4A54E0BB6}" dt="2020-05-07T19:48:03.658" v="1253"/>
        <pc:sldMkLst>
          <pc:docMk/>
          <pc:sldMk cId="1407652210" sldId="265"/>
        </pc:sldMkLst>
        <pc:spChg chg="mod">
          <ac:chgData name="Danielle" userId="e2554c37-e717-43a0-ba79-1183ca921ccd" providerId="ADAL" clId="{050B0EE9-4CF7-43B8-BDAF-2BF4A54E0BB6}" dt="2020-05-07T19:47:29.308" v="1252" actId="2711"/>
          <ac:spMkLst>
            <pc:docMk/>
            <pc:sldMk cId="1407652210" sldId="265"/>
            <ac:spMk id="18" creationId="{00000000-0000-0000-0000-000000000000}"/>
          </ac:spMkLst>
        </pc:spChg>
      </pc:sldChg>
      <pc:sldChg chg="delSp modSp mod">
        <pc:chgData name="Danielle" userId="e2554c37-e717-43a0-ba79-1183ca921ccd" providerId="ADAL" clId="{050B0EE9-4CF7-43B8-BDAF-2BF4A54E0BB6}" dt="2020-05-07T19:49:56.004" v="1282" actId="20577"/>
        <pc:sldMkLst>
          <pc:docMk/>
          <pc:sldMk cId="1106422890" sldId="266"/>
        </pc:sldMkLst>
        <pc:spChg chg="mod">
          <ac:chgData name="Danielle" userId="e2554c37-e717-43a0-ba79-1183ca921ccd" providerId="ADAL" clId="{050B0EE9-4CF7-43B8-BDAF-2BF4A54E0BB6}" dt="2020-05-07T19:49:56.004" v="1282" actId="20577"/>
          <ac:spMkLst>
            <pc:docMk/>
            <pc:sldMk cId="1106422890" sldId="266"/>
            <ac:spMk id="2" creationId="{00000000-0000-0000-0000-000000000000}"/>
          </ac:spMkLst>
        </pc:spChg>
        <pc:spChg chg="del mod">
          <ac:chgData name="Danielle" userId="e2554c37-e717-43a0-ba79-1183ca921ccd" providerId="ADAL" clId="{050B0EE9-4CF7-43B8-BDAF-2BF4A54E0BB6}" dt="2020-05-07T19:49:19.360" v="1272" actId="478"/>
          <ac:spMkLst>
            <pc:docMk/>
            <pc:sldMk cId="1106422890" sldId="266"/>
            <ac:spMk id="18" creationId="{00000000-0000-0000-0000-000000000000}"/>
          </ac:spMkLst>
        </pc:spChg>
      </pc:sldChg>
      <pc:sldChg chg="delSp modSp mod">
        <pc:chgData name="Danielle" userId="e2554c37-e717-43a0-ba79-1183ca921ccd" providerId="ADAL" clId="{050B0EE9-4CF7-43B8-BDAF-2BF4A54E0BB6}" dt="2020-05-07T19:49:07.754" v="1270" actId="6549"/>
        <pc:sldMkLst>
          <pc:docMk/>
          <pc:sldMk cId="1919831551" sldId="267"/>
        </pc:sldMkLst>
        <pc:spChg chg="mod">
          <ac:chgData name="Danielle" userId="e2554c37-e717-43a0-ba79-1183ca921ccd" providerId="ADAL" clId="{050B0EE9-4CF7-43B8-BDAF-2BF4A54E0BB6}" dt="2020-05-07T19:49:07.754" v="1270" actId="6549"/>
          <ac:spMkLst>
            <pc:docMk/>
            <pc:sldMk cId="1919831551" sldId="267"/>
            <ac:spMk id="2" creationId="{00000000-0000-0000-0000-000000000000}"/>
          </ac:spMkLst>
        </pc:spChg>
        <pc:spChg chg="del mod">
          <ac:chgData name="Danielle" userId="e2554c37-e717-43a0-ba79-1183ca921ccd" providerId="ADAL" clId="{050B0EE9-4CF7-43B8-BDAF-2BF4A54E0BB6}" dt="2020-05-07T19:48:38.603" v="1257" actId="478"/>
          <ac:spMkLst>
            <pc:docMk/>
            <pc:sldMk cId="1919831551" sldId="267"/>
            <ac:spMk id="18" creationId="{00000000-0000-0000-0000-000000000000}"/>
          </ac:spMkLst>
        </pc:spChg>
      </pc:sldChg>
      <pc:sldChg chg="delSp modSp add del mod modAnim">
        <pc:chgData name="Danielle" userId="e2554c37-e717-43a0-ba79-1183ca921ccd" providerId="ADAL" clId="{050B0EE9-4CF7-43B8-BDAF-2BF4A54E0BB6}" dt="2020-05-07T12:31:53.890" v="216" actId="47"/>
        <pc:sldMkLst>
          <pc:docMk/>
          <pc:sldMk cId="1021227413" sldId="269"/>
        </pc:sldMkLst>
        <pc:spChg chg="mod">
          <ac:chgData name="Danielle" userId="e2554c37-e717-43a0-ba79-1183ca921ccd" providerId="ADAL" clId="{050B0EE9-4CF7-43B8-BDAF-2BF4A54E0BB6}" dt="2020-05-07T12:31:50.660" v="215" actId="20577"/>
          <ac:spMkLst>
            <pc:docMk/>
            <pc:sldMk cId="1021227413" sldId="269"/>
            <ac:spMk id="3" creationId="{00000000-0000-0000-0000-000000000000}"/>
          </ac:spMkLst>
        </pc:spChg>
        <pc:spChg chg="del">
          <ac:chgData name="Danielle" userId="e2554c37-e717-43a0-ba79-1183ca921ccd" providerId="ADAL" clId="{050B0EE9-4CF7-43B8-BDAF-2BF4A54E0BB6}" dt="2020-05-07T12:31:39.703" v="200" actId="478"/>
          <ac:spMkLst>
            <pc:docMk/>
            <pc:sldMk cId="1021227413" sldId="269"/>
            <ac:spMk id="12" creationId="{00000000-0000-0000-0000-000000000000}"/>
          </ac:spMkLst>
        </pc:spChg>
        <pc:spChg chg="del">
          <ac:chgData name="Danielle" userId="e2554c37-e717-43a0-ba79-1183ca921ccd" providerId="ADAL" clId="{050B0EE9-4CF7-43B8-BDAF-2BF4A54E0BB6}" dt="2020-05-07T12:31:39.703" v="200" actId="478"/>
          <ac:spMkLst>
            <pc:docMk/>
            <pc:sldMk cId="1021227413" sldId="269"/>
            <ac:spMk id="15" creationId="{00000000-0000-0000-0000-000000000000}"/>
          </ac:spMkLst>
        </pc:spChg>
        <pc:picChg chg="del">
          <ac:chgData name="Danielle" userId="e2554c37-e717-43a0-ba79-1183ca921ccd" providerId="ADAL" clId="{050B0EE9-4CF7-43B8-BDAF-2BF4A54E0BB6}" dt="2020-05-07T12:31:42.274" v="201" actId="478"/>
          <ac:picMkLst>
            <pc:docMk/>
            <pc:sldMk cId="1021227413" sldId="269"/>
            <ac:picMk id="13" creationId="{00000000-0000-0000-0000-000000000000}"/>
          </ac:picMkLst>
        </pc:picChg>
        <pc:picChg chg="del">
          <ac:chgData name="Danielle" userId="e2554c37-e717-43a0-ba79-1183ca921ccd" providerId="ADAL" clId="{050B0EE9-4CF7-43B8-BDAF-2BF4A54E0BB6}" dt="2020-05-07T12:31:39.703" v="200" actId="478"/>
          <ac:picMkLst>
            <pc:docMk/>
            <pc:sldMk cId="1021227413" sldId="269"/>
            <ac:picMk id="14" creationId="{00000000-0000-0000-0000-000000000000}"/>
          </ac:picMkLst>
        </pc:picChg>
        <pc:picChg chg="del">
          <ac:chgData name="Danielle" userId="e2554c37-e717-43a0-ba79-1183ca921ccd" providerId="ADAL" clId="{050B0EE9-4CF7-43B8-BDAF-2BF4A54E0BB6}" dt="2020-05-07T12:31:39.703" v="200" actId="478"/>
          <ac:picMkLst>
            <pc:docMk/>
            <pc:sldMk cId="1021227413" sldId="269"/>
            <ac:picMk id="16" creationId="{00000000-0000-0000-0000-000000000000}"/>
          </ac:picMkLst>
        </pc:picChg>
      </pc:sldChg>
      <pc:sldChg chg="addSp delSp modSp new mod">
        <pc:chgData name="Danielle" userId="e2554c37-e717-43a0-ba79-1183ca921ccd" providerId="ADAL" clId="{050B0EE9-4CF7-43B8-BDAF-2BF4A54E0BB6}" dt="2020-05-07T12:39:57.353" v="424" actId="171"/>
        <pc:sldMkLst>
          <pc:docMk/>
          <pc:sldMk cId="4083210458" sldId="269"/>
        </pc:sldMkLst>
        <pc:spChg chg="add del mod">
          <ac:chgData name="Danielle" userId="e2554c37-e717-43a0-ba79-1183ca921ccd" providerId="ADAL" clId="{050B0EE9-4CF7-43B8-BDAF-2BF4A54E0BB6}" dt="2020-05-07T12:38:10.386" v="368" actId="478"/>
          <ac:spMkLst>
            <pc:docMk/>
            <pc:sldMk cId="4083210458" sldId="269"/>
            <ac:spMk id="2" creationId="{76AF56BF-CB11-4320-82D9-C45B5FF377A8}"/>
          </ac:spMkLst>
        </pc:spChg>
        <pc:spChg chg="add mod">
          <ac:chgData name="Danielle" userId="e2554c37-e717-43a0-ba79-1183ca921ccd" providerId="ADAL" clId="{050B0EE9-4CF7-43B8-BDAF-2BF4A54E0BB6}" dt="2020-05-07T12:39:35.677" v="420" actId="20577"/>
          <ac:spMkLst>
            <pc:docMk/>
            <pc:sldMk cId="4083210458" sldId="269"/>
            <ac:spMk id="3" creationId="{AB6FC0BC-26A0-44F6-B532-9FA1B56B6E4E}"/>
          </ac:spMkLst>
        </pc:spChg>
        <pc:spChg chg="add mod ord">
          <ac:chgData name="Danielle" userId="e2554c37-e717-43a0-ba79-1183ca921ccd" providerId="ADAL" clId="{050B0EE9-4CF7-43B8-BDAF-2BF4A54E0BB6}" dt="2020-05-07T12:39:57.353" v="424" actId="171"/>
          <ac:spMkLst>
            <pc:docMk/>
            <pc:sldMk cId="4083210458" sldId="269"/>
            <ac:spMk id="4" creationId="{19EC10A9-F713-47EE-8F2E-7B47BF720762}"/>
          </ac:spMkLst>
        </pc:spChg>
        <pc:picChg chg="add del mod">
          <ac:chgData name="Danielle" userId="e2554c37-e717-43a0-ba79-1183ca921ccd" providerId="ADAL" clId="{050B0EE9-4CF7-43B8-BDAF-2BF4A54E0BB6}" dt="2020-05-07T12:38:10.386" v="368" actId="478"/>
          <ac:picMkLst>
            <pc:docMk/>
            <pc:sldMk cId="4083210458" sldId="269"/>
            <ac:picMk id="1026" creationId="{A144D2F1-4A28-418C-96A9-193A3F01B2B0}"/>
          </ac:picMkLst>
        </pc:picChg>
        <pc:picChg chg="add del mod">
          <ac:chgData name="Danielle" userId="e2554c37-e717-43a0-ba79-1183ca921ccd" providerId="ADAL" clId="{050B0EE9-4CF7-43B8-BDAF-2BF4A54E0BB6}" dt="2020-05-07T12:38:10.386" v="368" actId="478"/>
          <ac:picMkLst>
            <pc:docMk/>
            <pc:sldMk cId="4083210458" sldId="269"/>
            <ac:picMk id="1027" creationId="{DE1AAEC2-D0F4-4763-B12E-3B2EB7507502}"/>
          </ac:picMkLst>
        </pc:picChg>
        <pc:picChg chg="add del mod">
          <ac:chgData name="Danielle" userId="e2554c37-e717-43a0-ba79-1183ca921ccd" providerId="ADAL" clId="{050B0EE9-4CF7-43B8-BDAF-2BF4A54E0BB6}" dt="2020-05-07T12:38:10.386" v="368" actId="478"/>
          <ac:picMkLst>
            <pc:docMk/>
            <pc:sldMk cId="4083210458" sldId="269"/>
            <ac:picMk id="1028" creationId="{F5F6BD53-AA11-40F5-9614-BE9F5CE19A22}"/>
          </ac:picMkLst>
        </pc:picChg>
        <pc:picChg chg="add del mod">
          <ac:chgData name="Danielle" userId="e2554c37-e717-43a0-ba79-1183ca921ccd" providerId="ADAL" clId="{050B0EE9-4CF7-43B8-BDAF-2BF4A54E0BB6}" dt="2020-05-07T12:38:10.386" v="368" actId="478"/>
          <ac:picMkLst>
            <pc:docMk/>
            <pc:sldMk cId="4083210458" sldId="269"/>
            <ac:picMk id="1029" creationId="{FC3723F7-BA9D-43AB-86B4-F9187FB8ECB1}"/>
          </ac:picMkLst>
        </pc:picChg>
      </pc:sldChg>
      <pc:sldChg chg="delSp modSp add del mod modAnim">
        <pc:chgData name="Danielle" userId="e2554c37-e717-43a0-ba79-1183ca921ccd" providerId="ADAL" clId="{050B0EE9-4CF7-43B8-BDAF-2BF4A54E0BB6}" dt="2020-05-07T12:41:43.121" v="456" actId="47"/>
        <pc:sldMkLst>
          <pc:docMk/>
          <pc:sldMk cId="1287278643" sldId="270"/>
        </pc:sldMkLst>
        <pc:spChg chg="mod">
          <ac:chgData name="Danielle" userId="e2554c37-e717-43a0-ba79-1183ca921ccd" providerId="ADAL" clId="{050B0EE9-4CF7-43B8-BDAF-2BF4A54E0BB6}" dt="2020-05-07T12:41:34.659" v="453" actId="207"/>
          <ac:spMkLst>
            <pc:docMk/>
            <pc:sldMk cId="1287278643" sldId="270"/>
            <ac:spMk id="3" creationId="{00000000-0000-0000-0000-000000000000}"/>
          </ac:spMkLst>
        </pc:spChg>
        <pc:spChg chg="del">
          <ac:chgData name="Danielle" userId="e2554c37-e717-43a0-ba79-1183ca921ccd" providerId="ADAL" clId="{050B0EE9-4CF7-43B8-BDAF-2BF4A54E0BB6}" dt="2020-05-07T12:40:45.840" v="429" actId="478"/>
          <ac:spMkLst>
            <pc:docMk/>
            <pc:sldMk cId="1287278643" sldId="270"/>
            <ac:spMk id="8" creationId="{00000000-0000-0000-0000-000000000000}"/>
          </ac:spMkLst>
        </pc:spChg>
        <pc:spChg chg="del">
          <ac:chgData name="Danielle" userId="e2554c37-e717-43a0-ba79-1183ca921ccd" providerId="ADAL" clId="{050B0EE9-4CF7-43B8-BDAF-2BF4A54E0BB6}" dt="2020-05-07T12:40:45.840" v="429" actId="478"/>
          <ac:spMkLst>
            <pc:docMk/>
            <pc:sldMk cId="1287278643" sldId="270"/>
            <ac:spMk id="12" creationId="{00000000-0000-0000-0000-000000000000}"/>
          </ac:spMkLst>
        </pc:spChg>
        <pc:spChg chg="del">
          <ac:chgData name="Danielle" userId="e2554c37-e717-43a0-ba79-1183ca921ccd" providerId="ADAL" clId="{050B0EE9-4CF7-43B8-BDAF-2BF4A54E0BB6}" dt="2020-05-07T12:40:45.840" v="429" actId="478"/>
          <ac:spMkLst>
            <pc:docMk/>
            <pc:sldMk cId="1287278643" sldId="270"/>
            <ac:spMk id="15" creationId="{00000000-0000-0000-0000-000000000000}"/>
          </ac:spMkLst>
        </pc:spChg>
        <pc:picChg chg="del">
          <ac:chgData name="Danielle" userId="e2554c37-e717-43a0-ba79-1183ca921ccd" providerId="ADAL" clId="{050B0EE9-4CF7-43B8-BDAF-2BF4A54E0BB6}" dt="2020-05-07T12:40:45.840" v="429" actId="478"/>
          <ac:picMkLst>
            <pc:docMk/>
            <pc:sldMk cId="1287278643" sldId="270"/>
            <ac:picMk id="11"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13"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14"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16" creationId="{00000000-0000-0000-0000-000000000000}"/>
          </ac:picMkLst>
        </pc:picChg>
        <pc:picChg chg="del">
          <ac:chgData name="Danielle" userId="e2554c37-e717-43a0-ba79-1183ca921ccd" providerId="ADAL" clId="{050B0EE9-4CF7-43B8-BDAF-2BF4A54E0BB6}" dt="2020-05-07T12:40:47.519" v="430" actId="478"/>
          <ac:picMkLst>
            <pc:docMk/>
            <pc:sldMk cId="1287278643" sldId="270"/>
            <ac:picMk id="18"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19"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20" creationId="{00000000-0000-0000-0000-000000000000}"/>
          </ac:picMkLst>
        </pc:picChg>
        <pc:picChg chg="del">
          <ac:chgData name="Danielle" userId="e2554c37-e717-43a0-ba79-1183ca921ccd" providerId="ADAL" clId="{050B0EE9-4CF7-43B8-BDAF-2BF4A54E0BB6}" dt="2020-05-07T12:40:45.840" v="429" actId="478"/>
          <ac:picMkLst>
            <pc:docMk/>
            <pc:sldMk cId="1287278643" sldId="270"/>
            <ac:picMk id="21" creationId="{00000000-0000-0000-0000-000000000000}"/>
          </ac:picMkLst>
        </pc:picChg>
      </pc:sldChg>
      <pc:sldChg chg="addSp modSp new mod modAnim">
        <pc:chgData name="Danielle" userId="e2554c37-e717-43a0-ba79-1183ca921ccd" providerId="ADAL" clId="{050B0EE9-4CF7-43B8-BDAF-2BF4A54E0BB6}" dt="2020-05-07T19:20:48.604" v="733" actId="1076"/>
        <pc:sldMkLst>
          <pc:docMk/>
          <pc:sldMk cId="1698402253" sldId="270"/>
        </pc:sldMkLst>
        <pc:spChg chg="add mod">
          <ac:chgData name="Danielle" userId="e2554c37-e717-43a0-ba79-1183ca921ccd" providerId="ADAL" clId="{050B0EE9-4CF7-43B8-BDAF-2BF4A54E0BB6}" dt="2020-05-07T19:16:58.260" v="663" actId="20577"/>
          <ac:spMkLst>
            <pc:docMk/>
            <pc:sldMk cId="1698402253" sldId="270"/>
            <ac:spMk id="2" creationId="{1D8C7E69-7ACD-40D8-80DE-8634AD720125}"/>
          </ac:spMkLst>
        </pc:spChg>
        <pc:spChg chg="add mod">
          <ac:chgData name="Danielle" userId="e2554c37-e717-43a0-ba79-1183ca921ccd" providerId="ADAL" clId="{050B0EE9-4CF7-43B8-BDAF-2BF4A54E0BB6}" dt="2020-05-07T12:43:55.197" v="556" actId="1076"/>
          <ac:spMkLst>
            <pc:docMk/>
            <pc:sldMk cId="1698402253" sldId="270"/>
            <ac:spMk id="5" creationId="{5B099D70-94C7-41AF-8C03-2A4F3F190414}"/>
          </ac:spMkLst>
        </pc:spChg>
        <pc:spChg chg="add mod">
          <ac:chgData name="Danielle" userId="e2554c37-e717-43a0-ba79-1183ca921ccd" providerId="ADAL" clId="{050B0EE9-4CF7-43B8-BDAF-2BF4A54E0BB6}" dt="2020-05-07T19:16:20.747" v="658" actId="20577"/>
          <ac:spMkLst>
            <pc:docMk/>
            <pc:sldMk cId="1698402253" sldId="270"/>
            <ac:spMk id="6" creationId="{00F50478-FCFC-4032-8A8C-911006661C5C}"/>
          </ac:spMkLst>
        </pc:spChg>
        <pc:spChg chg="add mod">
          <ac:chgData name="Danielle" userId="e2554c37-e717-43a0-ba79-1183ca921ccd" providerId="ADAL" clId="{050B0EE9-4CF7-43B8-BDAF-2BF4A54E0BB6}" dt="2020-05-07T19:18:01.488" v="678" actId="14100"/>
          <ac:spMkLst>
            <pc:docMk/>
            <pc:sldMk cId="1698402253" sldId="270"/>
            <ac:spMk id="7" creationId="{62B228BB-293B-4FC2-857D-54F05C3A0FDC}"/>
          </ac:spMkLst>
        </pc:spChg>
        <pc:spChg chg="add mod">
          <ac:chgData name="Danielle" userId="e2554c37-e717-43a0-ba79-1183ca921ccd" providerId="ADAL" clId="{050B0EE9-4CF7-43B8-BDAF-2BF4A54E0BB6}" dt="2020-05-07T19:18:24.651" v="697" actId="20577"/>
          <ac:spMkLst>
            <pc:docMk/>
            <pc:sldMk cId="1698402253" sldId="270"/>
            <ac:spMk id="8" creationId="{7462093E-616A-4316-A584-209783160E46}"/>
          </ac:spMkLst>
        </pc:spChg>
        <pc:spChg chg="add mod">
          <ac:chgData name="Danielle" userId="e2554c37-e717-43a0-ba79-1183ca921ccd" providerId="ADAL" clId="{050B0EE9-4CF7-43B8-BDAF-2BF4A54E0BB6}" dt="2020-05-07T19:19:40.900" v="705" actId="1076"/>
          <ac:spMkLst>
            <pc:docMk/>
            <pc:sldMk cId="1698402253" sldId="270"/>
            <ac:spMk id="10" creationId="{780A85EF-8133-4130-AFD1-86C1A07B918B}"/>
          </ac:spMkLst>
        </pc:spChg>
        <pc:spChg chg="add mod">
          <ac:chgData name="Danielle" userId="e2554c37-e717-43a0-ba79-1183ca921ccd" providerId="ADAL" clId="{050B0EE9-4CF7-43B8-BDAF-2BF4A54E0BB6}" dt="2020-05-07T19:20:48.604" v="733" actId="1076"/>
          <ac:spMkLst>
            <pc:docMk/>
            <pc:sldMk cId="1698402253" sldId="270"/>
            <ac:spMk id="11" creationId="{6EF48D81-2CEF-4157-BFCB-F1DE8D2FAD0B}"/>
          </ac:spMkLst>
        </pc:spChg>
        <pc:spChg chg="add mod">
          <ac:chgData name="Danielle" userId="e2554c37-e717-43a0-ba79-1183ca921ccd" providerId="ADAL" clId="{050B0EE9-4CF7-43B8-BDAF-2BF4A54E0BB6}" dt="2020-05-07T19:20:48.604" v="733" actId="1076"/>
          <ac:spMkLst>
            <pc:docMk/>
            <pc:sldMk cId="1698402253" sldId="270"/>
            <ac:spMk id="12" creationId="{5DD15D93-3FF8-4071-A9A9-C94482349659}"/>
          </ac:spMkLst>
        </pc:spChg>
        <pc:cxnChg chg="add mod">
          <ac:chgData name="Danielle" userId="e2554c37-e717-43a0-ba79-1183ca921ccd" providerId="ADAL" clId="{050B0EE9-4CF7-43B8-BDAF-2BF4A54E0BB6}" dt="2020-05-07T19:16:08.181" v="655" actId="1582"/>
          <ac:cxnSpMkLst>
            <pc:docMk/>
            <pc:sldMk cId="1698402253" sldId="270"/>
            <ac:cxnSpMk id="4" creationId="{586FE766-6C22-44B7-BFE0-306280E9FF92}"/>
          </ac:cxnSpMkLst>
        </pc:cxnChg>
        <pc:cxnChg chg="add mod">
          <ac:chgData name="Danielle" userId="e2554c37-e717-43a0-ba79-1183ca921ccd" providerId="ADAL" clId="{050B0EE9-4CF7-43B8-BDAF-2BF4A54E0BB6}" dt="2020-05-07T19:19:40.900" v="705" actId="1076"/>
          <ac:cxnSpMkLst>
            <pc:docMk/>
            <pc:sldMk cId="1698402253" sldId="270"/>
            <ac:cxnSpMk id="9" creationId="{7F2CBC83-1413-45EA-9FCF-42C5C888FD0B}"/>
          </ac:cxnSpMkLst>
        </pc:cxnChg>
      </pc:sldChg>
      <pc:sldChg chg="delSp modSp add mod delAnim">
        <pc:chgData name="Danielle" userId="e2554c37-e717-43a0-ba79-1183ca921ccd" providerId="ADAL" clId="{050B0EE9-4CF7-43B8-BDAF-2BF4A54E0BB6}" dt="2020-05-07T19:25:53.284" v="867" actId="20577"/>
        <pc:sldMkLst>
          <pc:docMk/>
          <pc:sldMk cId="2729637717" sldId="271"/>
        </pc:sldMkLst>
        <pc:spChg chg="mod">
          <ac:chgData name="Danielle" userId="e2554c37-e717-43a0-ba79-1183ca921ccd" providerId="ADAL" clId="{050B0EE9-4CF7-43B8-BDAF-2BF4A54E0BB6}" dt="2020-05-07T19:24:33.720" v="798" actId="20577"/>
          <ac:spMkLst>
            <pc:docMk/>
            <pc:sldMk cId="2729637717" sldId="271"/>
            <ac:spMk id="2" creationId="{1D8C7E69-7ACD-40D8-80DE-8634AD720125}"/>
          </ac:spMkLst>
        </pc:spChg>
        <pc:spChg chg="del">
          <ac:chgData name="Danielle" userId="e2554c37-e717-43a0-ba79-1183ca921ccd" providerId="ADAL" clId="{050B0EE9-4CF7-43B8-BDAF-2BF4A54E0BB6}" dt="2020-05-07T19:22:35.793" v="737" actId="478"/>
          <ac:spMkLst>
            <pc:docMk/>
            <pc:sldMk cId="2729637717" sldId="271"/>
            <ac:spMk id="6" creationId="{00F50478-FCFC-4032-8A8C-911006661C5C}"/>
          </ac:spMkLst>
        </pc:spChg>
        <pc:spChg chg="mod">
          <ac:chgData name="Danielle" userId="e2554c37-e717-43a0-ba79-1183ca921ccd" providerId="ADAL" clId="{050B0EE9-4CF7-43B8-BDAF-2BF4A54E0BB6}" dt="2020-05-07T19:25:08.124" v="819" actId="20577"/>
          <ac:spMkLst>
            <pc:docMk/>
            <pc:sldMk cId="2729637717" sldId="271"/>
            <ac:spMk id="7" creationId="{62B228BB-293B-4FC2-857D-54F05C3A0FDC}"/>
          </ac:spMkLst>
        </pc:spChg>
        <pc:spChg chg="mod">
          <ac:chgData name="Danielle" userId="e2554c37-e717-43a0-ba79-1183ca921ccd" providerId="ADAL" clId="{050B0EE9-4CF7-43B8-BDAF-2BF4A54E0BB6}" dt="2020-05-07T19:25:21.892" v="827" actId="20577"/>
          <ac:spMkLst>
            <pc:docMk/>
            <pc:sldMk cId="2729637717" sldId="271"/>
            <ac:spMk id="8" creationId="{7462093E-616A-4316-A584-209783160E46}"/>
          </ac:spMkLst>
        </pc:spChg>
        <pc:spChg chg="del">
          <ac:chgData name="Danielle" userId="e2554c37-e717-43a0-ba79-1183ca921ccd" providerId="ADAL" clId="{050B0EE9-4CF7-43B8-BDAF-2BF4A54E0BB6}" dt="2020-05-07T19:22:33.626" v="736" actId="478"/>
          <ac:spMkLst>
            <pc:docMk/>
            <pc:sldMk cId="2729637717" sldId="271"/>
            <ac:spMk id="10" creationId="{780A85EF-8133-4130-AFD1-86C1A07B918B}"/>
          </ac:spMkLst>
        </pc:spChg>
        <pc:spChg chg="mod">
          <ac:chgData name="Danielle" userId="e2554c37-e717-43a0-ba79-1183ca921ccd" providerId="ADAL" clId="{050B0EE9-4CF7-43B8-BDAF-2BF4A54E0BB6}" dt="2020-05-07T19:25:36.975" v="850" actId="20577"/>
          <ac:spMkLst>
            <pc:docMk/>
            <pc:sldMk cId="2729637717" sldId="271"/>
            <ac:spMk id="11" creationId="{6EF48D81-2CEF-4157-BFCB-F1DE8D2FAD0B}"/>
          </ac:spMkLst>
        </pc:spChg>
        <pc:spChg chg="mod">
          <ac:chgData name="Danielle" userId="e2554c37-e717-43a0-ba79-1183ca921ccd" providerId="ADAL" clId="{050B0EE9-4CF7-43B8-BDAF-2BF4A54E0BB6}" dt="2020-05-07T19:25:53.284" v="867" actId="20577"/>
          <ac:spMkLst>
            <pc:docMk/>
            <pc:sldMk cId="2729637717" sldId="271"/>
            <ac:spMk id="12" creationId="{5DD15D93-3FF8-4071-A9A9-C94482349659}"/>
          </ac:spMkLst>
        </pc:spChg>
        <pc:cxnChg chg="del">
          <ac:chgData name="Danielle" userId="e2554c37-e717-43a0-ba79-1183ca921ccd" providerId="ADAL" clId="{050B0EE9-4CF7-43B8-BDAF-2BF4A54E0BB6}" dt="2020-05-07T19:22:30.835" v="735" actId="478"/>
          <ac:cxnSpMkLst>
            <pc:docMk/>
            <pc:sldMk cId="2729637717" sldId="271"/>
            <ac:cxnSpMk id="4" creationId="{586FE766-6C22-44B7-BFE0-306280E9FF92}"/>
          </ac:cxnSpMkLst>
        </pc:cxnChg>
        <pc:cxnChg chg="del">
          <ac:chgData name="Danielle" userId="e2554c37-e717-43a0-ba79-1183ca921ccd" providerId="ADAL" clId="{050B0EE9-4CF7-43B8-BDAF-2BF4A54E0BB6}" dt="2020-05-07T19:22:37.645" v="738" actId="478"/>
          <ac:cxnSpMkLst>
            <pc:docMk/>
            <pc:sldMk cId="2729637717" sldId="271"/>
            <ac:cxnSpMk id="9" creationId="{7F2CBC83-1413-45EA-9FCF-42C5C888FD0B}"/>
          </ac:cxnSpMkLst>
        </pc:cxnChg>
      </pc:sldChg>
      <pc:sldChg chg="addSp delSp modSp add mod delAnim modAnim">
        <pc:chgData name="Danielle" userId="e2554c37-e717-43a0-ba79-1183ca921ccd" providerId="ADAL" clId="{050B0EE9-4CF7-43B8-BDAF-2BF4A54E0BB6}" dt="2020-05-19T09:16:40.196" v="1298" actId="478"/>
        <pc:sldMkLst>
          <pc:docMk/>
          <pc:sldMk cId="4228520685" sldId="272"/>
        </pc:sldMkLst>
        <pc:spChg chg="mod">
          <ac:chgData name="Danielle" userId="e2554c37-e717-43a0-ba79-1183ca921ccd" providerId="ADAL" clId="{050B0EE9-4CF7-43B8-BDAF-2BF4A54E0BB6}" dt="2020-05-07T19:41:38.820" v="1171" actId="20577"/>
          <ac:spMkLst>
            <pc:docMk/>
            <pc:sldMk cId="4228520685" sldId="272"/>
            <ac:spMk id="2" creationId="{1D8C7E69-7ACD-40D8-80DE-8634AD720125}"/>
          </ac:spMkLst>
        </pc:spChg>
        <pc:spChg chg="add mod">
          <ac:chgData name="Danielle" userId="e2554c37-e717-43a0-ba79-1183ca921ccd" providerId="ADAL" clId="{050B0EE9-4CF7-43B8-BDAF-2BF4A54E0BB6}" dt="2020-05-07T19:35:39.169" v="1015" actId="14100"/>
          <ac:spMkLst>
            <pc:docMk/>
            <pc:sldMk cId="4228520685" sldId="272"/>
            <ac:spMk id="3" creationId="{4F9D5E71-D3A5-493E-B556-36085E9629C4}"/>
          </ac:spMkLst>
        </pc:spChg>
        <pc:spChg chg="del">
          <ac:chgData name="Danielle" userId="e2554c37-e717-43a0-ba79-1183ca921ccd" providerId="ADAL" clId="{050B0EE9-4CF7-43B8-BDAF-2BF4A54E0BB6}" dt="2020-05-07T19:27:11.048" v="899" actId="478"/>
          <ac:spMkLst>
            <pc:docMk/>
            <pc:sldMk cId="4228520685" sldId="272"/>
            <ac:spMk id="7" creationId="{62B228BB-293B-4FC2-857D-54F05C3A0FDC}"/>
          </ac:spMkLst>
        </pc:spChg>
        <pc:spChg chg="del">
          <ac:chgData name="Danielle" userId="e2554c37-e717-43a0-ba79-1183ca921ccd" providerId="ADAL" clId="{050B0EE9-4CF7-43B8-BDAF-2BF4A54E0BB6}" dt="2020-05-07T19:27:11.048" v="899" actId="478"/>
          <ac:spMkLst>
            <pc:docMk/>
            <pc:sldMk cId="4228520685" sldId="272"/>
            <ac:spMk id="8" creationId="{7462093E-616A-4316-A584-209783160E46}"/>
          </ac:spMkLst>
        </pc:spChg>
        <pc:spChg chg="add mod">
          <ac:chgData name="Danielle" userId="e2554c37-e717-43a0-ba79-1183ca921ccd" providerId="ADAL" clId="{050B0EE9-4CF7-43B8-BDAF-2BF4A54E0BB6}" dt="2020-05-07T19:36:43.035" v="1052" actId="14100"/>
          <ac:spMkLst>
            <pc:docMk/>
            <pc:sldMk cId="4228520685" sldId="272"/>
            <ac:spMk id="9" creationId="{767B9010-D5F4-47F9-8AE0-3501DDF0A6A3}"/>
          </ac:spMkLst>
        </pc:spChg>
        <pc:spChg chg="add mod">
          <ac:chgData name="Danielle" userId="e2554c37-e717-43a0-ba79-1183ca921ccd" providerId="ADAL" clId="{050B0EE9-4CF7-43B8-BDAF-2BF4A54E0BB6}" dt="2020-05-07T19:39:14.773" v="1098" actId="14100"/>
          <ac:spMkLst>
            <pc:docMk/>
            <pc:sldMk cId="4228520685" sldId="272"/>
            <ac:spMk id="10" creationId="{8FE73C49-328A-412C-B227-B8BD4A8ED7AA}"/>
          </ac:spMkLst>
        </pc:spChg>
        <pc:spChg chg="del">
          <ac:chgData name="Danielle" userId="e2554c37-e717-43a0-ba79-1183ca921ccd" providerId="ADAL" clId="{050B0EE9-4CF7-43B8-BDAF-2BF4A54E0BB6}" dt="2020-05-07T19:27:11.048" v="899" actId="478"/>
          <ac:spMkLst>
            <pc:docMk/>
            <pc:sldMk cId="4228520685" sldId="272"/>
            <ac:spMk id="11" creationId="{6EF48D81-2CEF-4157-BFCB-F1DE8D2FAD0B}"/>
          </ac:spMkLst>
        </pc:spChg>
        <pc:spChg chg="del">
          <ac:chgData name="Danielle" userId="e2554c37-e717-43a0-ba79-1183ca921ccd" providerId="ADAL" clId="{050B0EE9-4CF7-43B8-BDAF-2BF4A54E0BB6}" dt="2020-05-07T19:27:11.048" v="899" actId="478"/>
          <ac:spMkLst>
            <pc:docMk/>
            <pc:sldMk cId="4228520685" sldId="272"/>
            <ac:spMk id="12" creationId="{5DD15D93-3FF8-4071-A9A9-C94482349659}"/>
          </ac:spMkLst>
        </pc:spChg>
        <pc:spChg chg="add mod">
          <ac:chgData name="Danielle" userId="e2554c37-e717-43a0-ba79-1183ca921ccd" providerId="ADAL" clId="{050B0EE9-4CF7-43B8-BDAF-2BF4A54E0BB6}" dt="2020-05-07T19:39:41.447" v="1118" actId="20577"/>
          <ac:spMkLst>
            <pc:docMk/>
            <pc:sldMk cId="4228520685" sldId="272"/>
            <ac:spMk id="14" creationId="{7B26E00B-9C79-42CC-8E98-43908685F4D5}"/>
          </ac:spMkLst>
        </pc:spChg>
        <pc:picChg chg="add del">
          <ac:chgData name="Danielle" userId="e2554c37-e717-43a0-ba79-1183ca921ccd" providerId="ADAL" clId="{050B0EE9-4CF7-43B8-BDAF-2BF4A54E0BB6}" dt="2020-05-19T09:16:40.196" v="1298" actId="478"/>
          <ac:picMkLst>
            <pc:docMk/>
            <pc:sldMk cId="4228520685" sldId="272"/>
            <ac:picMk id="4" creationId="{45CA0DDC-B04D-40CF-AB3C-418B5DF497DB}"/>
          </ac:picMkLst>
        </pc:picChg>
        <pc:cxnChg chg="add mod">
          <ac:chgData name="Danielle" userId="e2554c37-e717-43a0-ba79-1183ca921ccd" providerId="ADAL" clId="{050B0EE9-4CF7-43B8-BDAF-2BF4A54E0BB6}" dt="2020-05-07T19:37:43.788" v="1075" actId="208"/>
          <ac:cxnSpMkLst>
            <pc:docMk/>
            <pc:sldMk cId="4228520685" sldId="272"/>
            <ac:cxnSpMk id="6" creationId="{B8F49F56-A778-4801-9139-A16A7223F45E}"/>
          </ac:cxnSpMkLst>
        </pc:cxnChg>
        <pc:cxnChg chg="add mod">
          <ac:chgData name="Danielle" userId="e2554c37-e717-43a0-ba79-1183ca921ccd" providerId="ADAL" clId="{050B0EE9-4CF7-43B8-BDAF-2BF4A54E0BB6}" dt="2020-05-07T19:39:36.692" v="1104" actId="14100"/>
          <ac:cxnSpMkLst>
            <pc:docMk/>
            <pc:sldMk cId="4228520685" sldId="272"/>
            <ac:cxnSpMk id="13" creationId="{2EE57759-F8C1-4AF1-8E1E-8AD85F8F81F2}"/>
          </ac:cxnSpMkLst>
        </pc:cxnChg>
      </pc:sldChg>
      <pc:sldChg chg="addSp delSp modSp add mod delAnim modAnim">
        <pc:chgData name="Danielle" userId="e2554c37-e717-43a0-ba79-1183ca921ccd" providerId="ADAL" clId="{050B0EE9-4CF7-43B8-BDAF-2BF4A54E0BB6}" dt="2020-05-07T19:47:18.652" v="1251"/>
        <pc:sldMkLst>
          <pc:docMk/>
          <pc:sldMk cId="46859726" sldId="273"/>
        </pc:sldMkLst>
        <pc:spChg chg="mod">
          <ac:chgData name="Danielle" userId="e2554c37-e717-43a0-ba79-1183ca921ccd" providerId="ADAL" clId="{050B0EE9-4CF7-43B8-BDAF-2BF4A54E0BB6}" dt="2020-05-07T19:47:02.399" v="1248" actId="20577"/>
          <ac:spMkLst>
            <pc:docMk/>
            <pc:sldMk cId="46859726" sldId="273"/>
            <ac:spMk id="2" creationId="{1D8C7E69-7ACD-40D8-80DE-8634AD720125}"/>
          </ac:spMkLst>
        </pc:spChg>
        <pc:spChg chg="del">
          <ac:chgData name="Danielle" userId="e2554c37-e717-43a0-ba79-1183ca921ccd" providerId="ADAL" clId="{050B0EE9-4CF7-43B8-BDAF-2BF4A54E0BB6}" dt="2020-05-07T19:43:48.893" v="1178" actId="478"/>
          <ac:spMkLst>
            <pc:docMk/>
            <pc:sldMk cId="46859726" sldId="273"/>
            <ac:spMk id="3" creationId="{4F9D5E71-D3A5-493E-B556-36085E9629C4}"/>
          </ac:spMkLst>
        </pc:spChg>
        <pc:spChg chg="del">
          <ac:chgData name="Danielle" userId="e2554c37-e717-43a0-ba79-1183ca921ccd" providerId="ADAL" clId="{050B0EE9-4CF7-43B8-BDAF-2BF4A54E0BB6}" dt="2020-05-07T19:43:48.893" v="1178" actId="478"/>
          <ac:spMkLst>
            <pc:docMk/>
            <pc:sldMk cId="46859726" sldId="273"/>
            <ac:spMk id="9" creationId="{767B9010-D5F4-47F9-8AE0-3501DDF0A6A3}"/>
          </ac:spMkLst>
        </pc:spChg>
        <pc:spChg chg="del">
          <ac:chgData name="Danielle" userId="e2554c37-e717-43a0-ba79-1183ca921ccd" providerId="ADAL" clId="{050B0EE9-4CF7-43B8-BDAF-2BF4A54E0BB6}" dt="2020-05-07T19:43:48.893" v="1178" actId="478"/>
          <ac:spMkLst>
            <pc:docMk/>
            <pc:sldMk cId="46859726" sldId="273"/>
            <ac:spMk id="10" creationId="{8FE73C49-328A-412C-B227-B8BD4A8ED7AA}"/>
          </ac:spMkLst>
        </pc:spChg>
        <pc:spChg chg="add mod">
          <ac:chgData name="Danielle" userId="e2554c37-e717-43a0-ba79-1183ca921ccd" providerId="ADAL" clId="{050B0EE9-4CF7-43B8-BDAF-2BF4A54E0BB6}" dt="2020-05-07T19:46:04.095" v="1227" actId="1076"/>
          <ac:spMkLst>
            <pc:docMk/>
            <pc:sldMk cId="46859726" sldId="273"/>
            <ac:spMk id="12" creationId="{0F8D8B15-05CA-4C98-B2D1-EC02689CEA89}"/>
          </ac:spMkLst>
        </pc:spChg>
        <pc:spChg chg="del">
          <ac:chgData name="Danielle" userId="e2554c37-e717-43a0-ba79-1183ca921ccd" providerId="ADAL" clId="{050B0EE9-4CF7-43B8-BDAF-2BF4A54E0BB6}" dt="2020-05-07T19:43:48.893" v="1178" actId="478"/>
          <ac:spMkLst>
            <pc:docMk/>
            <pc:sldMk cId="46859726" sldId="273"/>
            <ac:spMk id="14" creationId="{7B26E00B-9C79-42CC-8E98-43908685F4D5}"/>
          </ac:spMkLst>
        </pc:spChg>
        <pc:spChg chg="add mod">
          <ac:chgData name="Danielle" userId="e2554c37-e717-43a0-ba79-1183ca921ccd" providerId="ADAL" clId="{050B0EE9-4CF7-43B8-BDAF-2BF4A54E0BB6}" dt="2020-05-07T19:46:09.454" v="1228" actId="1076"/>
          <ac:spMkLst>
            <pc:docMk/>
            <pc:sldMk cId="46859726" sldId="273"/>
            <ac:spMk id="16" creationId="{3F41C783-BD14-48EA-B6A8-7520C45A2920}"/>
          </ac:spMkLst>
        </pc:spChg>
        <pc:cxnChg chg="del">
          <ac:chgData name="Danielle" userId="e2554c37-e717-43a0-ba79-1183ca921ccd" providerId="ADAL" clId="{050B0EE9-4CF7-43B8-BDAF-2BF4A54E0BB6}" dt="2020-05-07T19:43:48.893" v="1178" actId="478"/>
          <ac:cxnSpMkLst>
            <pc:docMk/>
            <pc:sldMk cId="46859726" sldId="273"/>
            <ac:cxnSpMk id="6" creationId="{B8F49F56-A778-4801-9139-A16A7223F45E}"/>
          </ac:cxnSpMkLst>
        </pc:cxnChg>
        <pc:cxnChg chg="add mod">
          <ac:chgData name="Danielle" userId="e2554c37-e717-43a0-ba79-1183ca921ccd" providerId="ADAL" clId="{050B0EE9-4CF7-43B8-BDAF-2BF4A54E0BB6}" dt="2020-05-07T19:46:04.095" v="1227" actId="1076"/>
          <ac:cxnSpMkLst>
            <pc:docMk/>
            <pc:sldMk cId="46859726" sldId="273"/>
            <ac:cxnSpMk id="11" creationId="{1E328F99-4CCF-4DA1-8020-28BF07F5EDAB}"/>
          </ac:cxnSpMkLst>
        </pc:cxnChg>
        <pc:cxnChg chg="del">
          <ac:chgData name="Danielle" userId="e2554c37-e717-43a0-ba79-1183ca921ccd" providerId="ADAL" clId="{050B0EE9-4CF7-43B8-BDAF-2BF4A54E0BB6}" dt="2020-05-07T19:43:48.893" v="1178" actId="478"/>
          <ac:cxnSpMkLst>
            <pc:docMk/>
            <pc:sldMk cId="46859726" sldId="273"/>
            <ac:cxnSpMk id="13" creationId="{2EE57759-F8C1-4AF1-8E1E-8AD85F8F81F2}"/>
          </ac:cxnSpMkLst>
        </pc:cxnChg>
        <pc:cxnChg chg="add mod">
          <ac:chgData name="Danielle" userId="e2554c37-e717-43a0-ba79-1183ca921ccd" providerId="ADAL" clId="{050B0EE9-4CF7-43B8-BDAF-2BF4A54E0BB6}" dt="2020-05-07T19:46:09.454" v="1228" actId="1076"/>
          <ac:cxnSpMkLst>
            <pc:docMk/>
            <pc:sldMk cId="46859726" sldId="273"/>
            <ac:cxnSpMk id="15" creationId="{1778F2A2-9141-414C-8CD7-3A7FB195D42C}"/>
          </ac:cxnSpMkLst>
        </pc:cxnChg>
      </pc:sldChg>
      <pc:sldMasterChg chg="modSp mod modSldLayout">
        <pc:chgData name="Danielle" userId="e2554c37-e717-43a0-ba79-1183ca921ccd" providerId="ADAL" clId="{050B0EE9-4CF7-43B8-BDAF-2BF4A54E0BB6}" dt="2020-05-07T12:25:51.102" v="17" actId="20577"/>
        <pc:sldMasterMkLst>
          <pc:docMk/>
          <pc:sldMasterMk cId="3484405657" sldId="2147483648"/>
        </pc:sldMasterMkLst>
        <pc:spChg chg="mod">
          <ac:chgData name="Danielle" userId="e2554c37-e717-43a0-ba79-1183ca921ccd" providerId="ADAL" clId="{050B0EE9-4CF7-43B8-BDAF-2BF4A54E0BB6}" dt="2020-05-07T12:25:40.402" v="10" actId="2711"/>
          <ac:spMkLst>
            <pc:docMk/>
            <pc:sldMasterMk cId="3484405657" sldId="2147483648"/>
            <ac:spMk id="18" creationId="{00000000-0000-0000-0000-000000000000}"/>
          </ac:spMkLst>
        </pc:spChg>
        <pc:spChg chg="mod">
          <ac:chgData name="Danielle" userId="e2554c37-e717-43a0-ba79-1183ca921ccd" providerId="ADAL" clId="{050B0EE9-4CF7-43B8-BDAF-2BF4A54E0BB6}" dt="2020-05-07T12:25:51.102" v="17" actId="20577"/>
          <ac:spMkLst>
            <pc:docMk/>
            <pc:sldMasterMk cId="3484405657" sldId="2147483648"/>
            <ac:spMk id="19" creationId="{00000000-0000-0000-0000-000000000000}"/>
          </ac:spMkLst>
        </pc:spChg>
        <pc:picChg chg="mod">
          <ac:chgData name="Danielle" userId="e2554c37-e717-43a0-ba79-1183ca921ccd" providerId="ADAL" clId="{050B0EE9-4CF7-43B8-BDAF-2BF4A54E0BB6}" dt="2020-05-07T12:25:40.402" v="10" actId="2711"/>
          <ac:picMkLst>
            <pc:docMk/>
            <pc:sldMasterMk cId="3484405657" sldId="2147483648"/>
            <ac:picMk id="14" creationId="{00000000-0000-0000-0000-000000000000}"/>
          </ac:picMkLst>
        </pc:picChg>
        <pc:picChg chg="mod">
          <ac:chgData name="Danielle" userId="e2554c37-e717-43a0-ba79-1183ca921ccd" providerId="ADAL" clId="{050B0EE9-4CF7-43B8-BDAF-2BF4A54E0BB6}" dt="2020-05-07T12:25:40.402" v="10" actId="2711"/>
          <ac:picMkLst>
            <pc:docMk/>
            <pc:sldMasterMk cId="3484405657" sldId="2147483648"/>
            <ac:picMk id="15" creationId="{00000000-0000-0000-0000-000000000000}"/>
          </ac:picMkLst>
        </pc:picChg>
        <pc:picChg chg="mod">
          <ac:chgData name="Danielle" userId="e2554c37-e717-43a0-ba79-1183ca921ccd" providerId="ADAL" clId="{050B0EE9-4CF7-43B8-BDAF-2BF4A54E0BB6}" dt="2020-05-07T12:25:40.402" v="10" actId="2711"/>
          <ac:picMkLst>
            <pc:docMk/>
            <pc:sldMasterMk cId="3484405657" sldId="2147483648"/>
            <ac:picMk id="16" creationId="{00000000-0000-0000-0000-000000000000}"/>
          </ac:picMkLst>
        </pc:picChg>
        <pc:picChg chg="mod">
          <ac:chgData name="Danielle" userId="e2554c37-e717-43a0-ba79-1183ca921ccd" providerId="ADAL" clId="{050B0EE9-4CF7-43B8-BDAF-2BF4A54E0BB6}" dt="2020-05-07T12:25:40.402" v="10" actId="2711"/>
          <ac:picMkLst>
            <pc:docMk/>
            <pc:sldMasterMk cId="3484405657" sldId="2147483648"/>
            <ac:picMk id="17" creationId="{00000000-0000-0000-0000-000000000000}"/>
          </ac:picMkLst>
        </pc:picChg>
        <pc:picChg chg="mod">
          <ac:chgData name="Danielle" userId="e2554c37-e717-43a0-ba79-1183ca921ccd" providerId="ADAL" clId="{050B0EE9-4CF7-43B8-BDAF-2BF4A54E0BB6}" dt="2020-05-07T12:25:40.402" v="10" actId="2711"/>
          <ac:picMkLst>
            <pc:docMk/>
            <pc:sldMasterMk cId="3484405657" sldId="2147483648"/>
            <ac:picMk id="21" creationId="{00000000-0000-0000-0000-000000000000}"/>
          </ac:picMkLst>
        </pc:picChg>
        <pc:sldLayoutChg chg="modSp mod">
          <pc:chgData name="Danielle" userId="e2554c37-e717-43a0-ba79-1183ca921ccd" providerId="ADAL" clId="{050B0EE9-4CF7-43B8-BDAF-2BF4A54E0BB6}" dt="2020-05-07T12:25:46.082" v="11" actId="2711"/>
          <pc:sldLayoutMkLst>
            <pc:docMk/>
            <pc:sldMasterMk cId="3484405657" sldId="2147483648"/>
            <pc:sldLayoutMk cId="694204445" sldId="2147483662"/>
          </pc:sldLayoutMkLst>
          <pc:spChg chg="mod">
            <ac:chgData name="Danielle" userId="e2554c37-e717-43a0-ba79-1183ca921ccd" providerId="ADAL" clId="{050B0EE9-4CF7-43B8-BDAF-2BF4A54E0BB6}" dt="2020-05-07T12:25:46.082" v="11" actId="2711"/>
            <ac:spMkLst>
              <pc:docMk/>
              <pc:sldMasterMk cId="3484405657" sldId="2147483648"/>
              <pc:sldLayoutMk cId="694204445" sldId="2147483662"/>
              <ac:spMk id="2" creationId="{00000000-0000-0000-0000-000000000000}"/>
            </ac:spMkLst>
          </pc:spChg>
        </pc:sldLayoutChg>
      </pc:sldMasterChg>
      <pc:sldMasterChg chg="modSp mod modSldLayout">
        <pc:chgData name="Danielle" userId="e2554c37-e717-43a0-ba79-1183ca921ccd" providerId="ADAL" clId="{050B0EE9-4CF7-43B8-BDAF-2BF4A54E0BB6}" dt="2020-05-07T12:26:52.239" v="110" actId="14100"/>
        <pc:sldMasterMkLst>
          <pc:docMk/>
          <pc:sldMasterMk cId="2492940549" sldId="2147483650"/>
        </pc:sldMasterMkLst>
        <pc:spChg chg="mod">
          <ac:chgData name="Danielle" userId="e2554c37-e717-43a0-ba79-1183ca921ccd" providerId="ADAL" clId="{050B0EE9-4CF7-43B8-BDAF-2BF4A54E0BB6}" dt="2020-05-07T12:25:03.225" v="0" actId="2711"/>
          <ac:spMkLst>
            <pc:docMk/>
            <pc:sldMasterMk cId="2492940549" sldId="2147483650"/>
            <ac:spMk id="14" creationId="{00000000-0000-0000-0000-000000000000}"/>
          </ac:spMkLst>
        </pc:spChg>
        <pc:spChg chg="mod">
          <ac:chgData name="Danielle" userId="e2554c37-e717-43a0-ba79-1183ca921ccd" providerId="ADAL" clId="{050B0EE9-4CF7-43B8-BDAF-2BF4A54E0BB6}" dt="2020-05-07T12:25:55.456" v="23" actId="20577"/>
          <ac:spMkLst>
            <pc:docMk/>
            <pc:sldMasterMk cId="2492940549" sldId="2147483650"/>
            <ac:spMk id="15" creationId="{00000000-0000-0000-0000-000000000000}"/>
          </ac:spMkLst>
        </pc:spChg>
        <pc:spChg chg="mod">
          <ac:chgData name="Danielle" userId="e2554c37-e717-43a0-ba79-1183ca921ccd" providerId="ADAL" clId="{050B0EE9-4CF7-43B8-BDAF-2BF4A54E0BB6}" dt="2020-05-07T12:25:03.225" v="0" actId="2711"/>
          <ac:spMkLst>
            <pc:docMk/>
            <pc:sldMasterMk cId="2492940549" sldId="2147483650"/>
            <ac:spMk id="16" creationId="{00000000-0000-0000-0000-000000000000}"/>
          </ac:spMkLst>
        </pc:spChg>
        <pc:spChg chg="mod">
          <ac:chgData name="Danielle" userId="e2554c37-e717-43a0-ba79-1183ca921ccd" providerId="ADAL" clId="{050B0EE9-4CF7-43B8-BDAF-2BF4A54E0BB6}" dt="2020-05-07T12:26:52.239" v="110" actId="14100"/>
          <ac:spMkLst>
            <pc:docMk/>
            <pc:sldMasterMk cId="2492940549" sldId="2147483650"/>
            <ac:spMk id="17" creationId="{00000000-0000-0000-0000-000000000000}"/>
          </ac:spMkLst>
        </pc:spChg>
        <pc:spChg chg="mod">
          <ac:chgData name="Danielle" userId="e2554c37-e717-43a0-ba79-1183ca921ccd" providerId="ADAL" clId="{050B0EE9-4CF7-43B8-BDAF-2BF4A54E0BB6}" dt="2020-05-07T12:25:03.225" v="0" actId="2711"/>
          <ac:spMkLst>
            <pc:docMk/>
            <pc:sldMasterMk cId="2492940549" sldId="2147483650"/>
            <ac:spMk id="18" creationId="{00000000-0000-0000-0000-000000000000}"/>
          </ac:spMkLst>
        </pc:spChg>
        <pc:picChg chg="mod">
          <ac:chgData name="Danielle" userId="e2554c37-e717-43a0-ba79-1183ca921ccd" providerId="ADAL" clId="{050B0EE9-4CF7-43B8-BDAF-2BF4A54E0BB6}" dt="2020-05-07T12:25:03.225" v="0" actId="2711"/>
          <ac:picMkLst>
            <pc:docMk/>
            <pc:sldMasterMk cId="2492940549" sldId="2147483650"/>
            <ac:picMk id="13"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29"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31"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32"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33"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34" creationId="{00000000-0000-0000-0000-000000000000}"/>
          </ac:picMkLst>
        </pc:picChg>
        <pc:picChg chg="mod">
          <ac:chgData name="Danielle" userId="e2554c37-e717-43a0-ba79-1183ca921ccd" providerId="ADAL" clId="{050B0EE9-4CF7-43B8-BDAF-2BF4A54E0BB6}" dt="2020-05-07T12:25:03.225" v="0" actId="2711"/>
          <ac:picMkLst>
            <pc:docMk/>
            <pc:sldMasterMk cId="2492940549" sldId="2147483650"/>
            <ac:picMk id="35" creationId="{00000000-0000-0000-0000-000000000000}"/>
          </ac:picMkLst>
        </pc:picChg>
        <pc:sldLayoutChg chg="modSp mod">
          <pc:chgData name="Danielle" userId="e2554c37-e717-43a0-ba79-1183ca921ccd" providerId="ADAL" clId="{050B0EE9-4CF7-43B8-BDAF-2BF4A54E0BB6}" dt="2020-05-07T12:25:26.632" v="8" actId="1035"/>
          <pc:sldLayoutMkLst>
            <pc:docMk/>
            <pc:sldMasterMk cId="2492940549" sldId="2147483650"/>
            <pc:sldLayoutMk cId="1144820073" sldId="2147483663"/>
          </pc:sldLayoutMkLst>
          <pc:spChg chg="mod">
            <ac:chgData name="Danielle" userId="e2554c37-e717-43a0-ba79-1183ca921ccd" providerId="ADAL" clId="{050B0EE9-4CF7-43B8-BDAF-2BF4A54E0BB6}" dt="2020-05-07T12:25:18.147" v="3" actId="13822"/>
            <ac:spMkLst>
              <pc:docMk/>
              <pc:sldMasterMk cId="2492940549" sldId="2147483650"/>
              <pc:sldLayoutMk cId="1144820073" sldId="2147483663"/>
              <ac:spMk id="2" creationId="{00000000-0000-0000-0000-000000000000}"/>
            </ac:spMkLst>
          </pc:spChg>
          <pc:spChg chg="mod">
            <ac:chgData name="Danielle" userId="e2554c37-e717-43a0-ba79-1183ca921ccd" providerId="ADAL" clId="{050B0EE9-4CF7-43B8-BDAF-2BF4A54E0BB6}" dt="2020-05-07T12:25:18.147" v="3" actId="13822"/>
            <ac:spMkLst>
              <pc:docMk/>
              <pc:sldMasterMk cId="2492940549" sldId="2147483650"/>
              <pc:sldLayoutMk cId="1144820073" sldId="2147483663"/>
              <ac:spMk id="8" creationId="{00000000-0000-0000-0000-000000000000}"/>
            </ac:spMkLst>
          </pc:spChg>
          <pc:spChg chg="mod">
            <ac:chgData name="Danielle" userId="e2554c37-e717-43a0-ba79-1183ca921ccd" providerId="ADAL" clId="{050B0EE9-4CF7-43B8-BDAF-2BF4A54E0BB6}" dt="2020-05-07T12:25:26.632" v="8" actId="1035"/>
            <ac:spMkLst>
              <pc:docMk/>
              <pc:sldMasterMk cId="2492940549" sldId="2147483650"/>
              <pc:sldLayoutMk cId="1144820073" sldId="2147483663"/>
              <ac:spMk id="9" creationId="{00000000-0000-0000-0000-000000000000}"/>
            </ac:spMkLst>
          </pc:spChg>
          <pc:spChg chg="mod">
            <ac:chgData name="Danielle" userId="e2554c37-e717-43a0-ba79-1183ca921ccd" providerId="ADAL" clId="{050B0EE9-4CF7-43B8-BDAF-2BF4A54E0BB6}" dt="2020-05-07T12:25:20.861" v="6" actId="1036"/>
            <ac:spMkLst>
              <pc:docMk/>
              <pc:sldMasterMk cId="2492940549" sldId="2147483650"/>
              <pc:sldLayoutMk cId="1144820073" sldId="2147483663"/>
              <ac:spMk id="10" creationId="{00000000-0000-0000-0000-000000000000}"/>
            </ac:spMkLst>
          </pc:spChg>
          <pc:cxnChg chg="mod">
            <ac:chgData name="Danielle" userId="e2554c37-e717-43a0-ba79-1183ca921ccd" providerId="ADAL" clId="{050B0EE9-4CF7-43B8-BDAF-2BF4A54E0BB6}" dt="2020-05-07T12:25:18.147" v="3" actId="13822"/>
            <ac:cxnSpMkLst>
              <pc:docMk/>
              <pc:sldMasterMk cId="2492940549" sldId="2147483650"/>
              <pc:sldLayoutMk cId="1144820073" sldId="2147483663"/>
              <ac:cxnSpMk id="3" creationId="{00000000-0000-0000-0000-000000000000}"/>
            </ac:cxnSpMkLst>
          </pc:cxnChg>
          <pc:cxnChg chg="mod">
            <ac:chgData name="Danielle" userId="e2554c37-e717-43a0-ba79-1183ca921ccd" providerId="ADAL" clId="{050B0EE9-4CF7-43B8-BDAF-2BF4A54E0BB6}" dt="2020-05-07T12:25:18.147" v="3" actId="13822"/>
            <ac:cxnSpMkLst>
              <pc:docMk/>
              <pc:sldMasterMk cId="2492940549" sldId="2147483650"/>
              <pc:sldLayoutMk cId="1144820073" sldId="2147483663"/>
              <ac:cxnSpMk id="4" creationId="{00000000-0000-0000-0000-000000000000}"/>
            </ac:cxnSpMkLst>
          </pc:cxnChg>
          <pc:cxnChg chg="mod">
            <ac:chgData name="Danielle" userId="e2554c37-e717-43a0-ba79-1183ca921ccd" providerId="ADAL" clId="{050B0EE9-4CF7-43B8-BDAF-2BF4A54E0BB6}" dt="2020-05-07T12:25:18.147" v="3" actId="13822"/>
            <ac:cxnSpMkLst>
              <pc:docMk/>
              <pc:sldMasterMk cId="2492940549" sldId="2147483650"/>
              <pc:sldLayoutMk cId="1144820073" sldId="2147483663"/>
              <ac:cxnSpMk id="5" creationId="{00000000-0000-0000-0000-000000000000}"/>
            </ac:cxnSpMkLst>
          </pc:cxnChg>
          <pc:cxnChg chg="mod">
            <ac:chgData name="Danielle" userId="e2554c37-e717-43a0-ba79-1183ca921ccd" providerId="ADAL" clId="{050B0EE9-4CF7-43B8-BDAF-2BF4A54E0BB6}" dt="2020-05-07T12:25:18.147" v="3" actId="13822"/>
            <ac:cxnSpMkLst>
              <pc:docMk/>
              <pc:sldMasterMk cId="2492940549" sldId="2147483650"/>
              <pc:sldLayoutMk cId="1144820073" sldId="2147483663"/>
              <ac:cxnSpMk id="6" creationId="{00000000-0000-0000-0000-000000000000}"/>
            </ac:cxnSpMkLst>
          </pc:cxnChg>
          <pc:cxnChg chg="mod">
            <ac:chgData name="Danielle" userId="e2554c37-e717-43a0-ba79-1183ca921ccd" providerId="ADAL" clId="{050B0EE9-4CF7-43B8-BDAF-2BF4A54E0BB6}" dt="2020-05-07T12:25:18.147" v="3" actId="13822"/>
            <ac:cxnSpMkLst>
              <pc:docMk/>
              <pc:sldMasterMk cId="2492940549" sldId="2147483650"/>
              <pc:sldLayoutMk cId="1144820073" sldId="2147483663"/>
              <ac:cxnSpMk id="7" creationId="{00000000-0000-0000-0000-000000000000}"/>
            </ac:cxnSpMkLst>
          </pc:cxnChg>
        </pc:sldLayoutChg>
        <pc:sldLayoutChg chg="modSp mod">
          <pc:chgData name="Danielle" userId="e2554c37-e717-43a0-ba79-1183ca921ccd" providerId="ADAL" clId="{050B0EE9-4CF7-43B8-BDAF-2BF4A54E0BB6}" dt="2020-05-07T12:25:31.863" v="9" actId="2711"/>
          <pc:sldLayoutMkLst>
            <pc:docMk/>
            <pc:sldMasterMk cId="2492940549" sldId="2147483650"/>
            <pc:sldLayoutMk cId="1144820073" sldId="2147483664"/>
          </pc:sldLayoutMkLst>
          <pc:spChg chg="mod">
            <ac:chgData name="Danielle" userId="e2554c37-e717-43a0-ba79-1183ca921ccd" providerId="ADAL" clId="{050B0EE9-4CF7-43B8-BDAF-2BF4A54E0BB6}" dt="2020-05-07T12:25:31.863" v="9" actId="2711"/>
            <ac:spMkLst>
              <pc:docMk/>
              <pc:sldMasterMk cId="2492940549" sldId="2147483650"/>
              <pc:sldLayoutMk cId="1144820073" sldId="2147483664"/>
              <ac:spMk id="2" creationId="{00000000-0000-0000-0000-000000000000}"/>
            </ac:spMkLst>
          </pc:spChg>
          <pc:spChg chg="mod">
            <ac:chgData name="Danielle" userId="e2554c37-e717-43a0-ba79-1183ca921ccd" providerId="ADAL" clId="{050B0EE9-4CF7-43B8-BDAF-2BF4A54E0BB6}" dt="2020-05-07T12:25:31.863" v="9" actId="2711"/>
            <ac:spMkLst>
              <pc:docMk/>
              <pc:sldMasterMk cId="2492940549" sldId="2147483650"/>
              <pc:sldLayoutMk cId="1144820073" sldId="2147483664"/>
              <ac:spMk id="3" creationId="{00000000-0000-0000-0000-000000000000}"/>
            </ac:spMkLst>
          </pc:spChg>
        </pc:sldLayoutChg>
        <pc:sldLayoutChg chg="modSp">
          <pc:chgData name="Danielle" userId="e2554c37-e717-43a0-ba79-1183ca921ccd" providerId="ADAL" clId="{050B0EE9-4CF7-43B8-BDAF-2BF4A54E0BB6}" dt="2020-05-07T12:25:09.027" v="1" actId="2711"/>
          <pc:sldLayoutMkLst>
            <pc:docMk/>
            <pc:sldMasterMk cId="2492940549" sldId="2147483650"/>
            <pc:sldLayoutMk cId="1633643332" sldId="2147483665"/>
          </pc:sldLayoutMkLst>
          <pc:spChg chg="mod">
            <ac:chgData name="Danielle" userId="e2554c37-e717-43a0-ba79-1183ca921ccd" providerId="ADAL" clId="{050B0EE9-4CF7-43B8-BDAF-2BF4A54E0BB6}" dt="2020-05-07T12:25:09.027" v="1" actId="2711"/>
            <ac:spMkLst>
              <pc:docMk/>
              <pc:sldMasterMk cId="2492940549" sldId="2147483650"/>
              <pc:sldLayoutMk cId="1633643332" sldId="2147483665"/>
              <ac:spMk id="7"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6F85B-3A73-419E-8473-96D639676AD5}" type="datetimeFigureOut">
              <a:rPr lang="en-GB" smtClean="0"/>
              <a:t>19/05/2020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22B3F-CFD1-4D08-88A2-9C0473CAC2BE}" type="slidenum">
              <a:rPr lang="en-GB" smtClean="0"/>
              <a:t>‹#›</a:t>
            </a:fld>
            <a:endParaRPr lang="en-GB"/>
          </a:p>
        </p:txBody>
      </p:sp>
    </p:spTree>
    <p:extLst>
      <p:ext uri="{BB962C8B-B14F-4D97-AF65-F5344CB8AC3E}">
        <p14:creationId xmlns:p14="http://schemas.microsoft.com/office/powerpoint/2010/main" val="33806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16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Box 1"/>
          <p:cNvSpPr txBox="1"/>
          <p:nvPr userDrawn="1"/>
        </p:nvSpPr>
        <p:spPr>
          <a:xfrm>
            <a:off x="323528" y="2132856"/>
            <a:ext cx="4248472" cy="1323439"/>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Probing questions to check understanding:</a:t>
            </a:r>
          </a:p>
          <a:p>
            <a:endParaRPr lang="en-GB" sz="2000" u="none" dirty="0">
              <a:latin typeface="Arial" panose="020B0604020202020204" pitchFamily="34" charset="0"/>
              <a:cs typeface="Arial" panose="020B0604020202020204" pitchFamily="34" charset="0"/>
            </a:endParaRPr>
          </a:p>
          <a:p>
            <a:endParaRPr lang="en-GB" sz="2000" u="none" dirty="0">
              <a:latin typeface="Arial" panose="020B0604020202020204" pitchFamily="34" charset="0"/>
              <a:cs typeface="Arial" panose="020B0604020202020204" pitchFamily="34" charset="0"/>
            </a:endParaRPr>
          </a:p>
        </p:txBody>
      </p:sp>
      <p:pic>
        <p:nvPicPr>
          <p:cNvPr id="3" name="Picture 2" descr="bloom_taxonomy.jpg"/>
          <p:cNvPicPr>
            <a:picLocks noChangeAspect="1"/>
          </p:cNvPicPr>
          <p:nvPr userDrawn="1"/>
        </p:nvPicPr>
        <p:blipFill>
          <a:blip r:embed="rId2" cstate="print"/>
          <a:stretch>
            <a:fillRect/>
          </a:stretch>
        </p:blipFill>
        <p:spPr>
          <a:xfrm>
            <a:off x="4788024" y="2115056"/>
            <a:ext cx="4024820" cy="3495675"/>
          </a:xfrm>
          <a:prstGeom prst="rect">
            <a:avLst/>
          </a:prstGeom>
        </p:spPr>
      </p:pic>
    </p:spTree>
    <p:extLst>
      <p:ext uri="{BB962C8B-B14F-4D97-AF65-F5344CB8AC3E}">
        <p14:creationId xmlns:p14="http://schemas.microsoft.com/office/powerpoint/2010/main" val="69420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6"/>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3" y="6356358"/>
            <a:ext cx="2133600" cy="365125"/>
          </a:xfrm>
          <a:prstGeom prst="rect">
            <a:avLst/>
          </a:prstGeom>
        </p:spPr>
        <p:txBody>
          <a:bodyPr/>
          <a:lstStyle>
            <a:lvl1pPr>
              <a:defRPr/>
            </a:lvl1pPr>
          </a:lstStyle>
          <a:p>
            <a:pPr>
              <a:defRPr/>
            </a:pPr>
            <a:fld id="{42BAC888-DE57-4951-BFFA-F8D2F8B460BE}" type="datetimeFigureOut">
              <a:rPr lang="en-GB"/>
              <a:pPr>
                <a:defRPr/>
              </a:pPr>
              <a:t>19/05/2020</a:t>
            </a:fld>
            <a:endParaRPr lang="en-GB"/>
          </a:p>
        </p:txBody>
      </p:sp>
      <p:sp>
        <p:nvSpPr>
          <p:cNvPr id="5" name="Footer Placeholder 4"/>
          <p:cNvSpPr>
            <a:spLocks noGrp="1"/>
          </p:cNvSpPr>
          <p:nvPr>
            <p:ph type="ftr" sz="quarter" idx="11"/>
          </p:nvPr>
        </p:nvSpPr>
        <p:spPr>
          <a:xfrm>
            <a:off x="3124200" y="6356358"/>
            <a:ext cx="2895600" cy="365125"/>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8"/>
            <a:ext cx="2133600" cy="365125"/>
          </a:xfrm>
          <a:prstGeom prst="rect">
            <a:avLst/>
          </a:prstGeom>
        </p:spPr>
        <p:txBody>
          <a:bodyPr/>
          <a:lstStyle>
            <a:lvl1pPr>
              <a:defRPr/>
            </a:lvl1pPr>
          </a:lstStyle>
          <a:p>
            <a:pPr>
              <a:defRPr/>
            </a:pPr>
            <a:fld id="{F40AC1EC-7D5C-493C-86A4-9F7A53FC0000}" type="slidenum">
              <a:rPr lang="en-GB"/>
              <a:pPr>
                <a:defRPr/>
              </a:pPr>
              <a:t>‹#›</a:t>
            </a:fld>
            <a:endParaRPr lang="en-GB"/>
          </a:p>
        </p:txBody>
      </p:sp>
    </p:spTree>
    <p:extLst>
      <p:ext uri="{BB962C8B-B14F-4D97-AF65-F5344CB8AC3E}">
        <p14:creationId xmlns:p14="http://schemas.microsoft.com/office/powerpoint/2010/main" val="135767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2" y="6356357"/>
            <a:ext cx="2133600" cy="365125"/>
          </a:xfrm>
          <a:prstGeom prst="rect">
            <a:avLst/>
          </a:prstGeom>
        </p:spPr>
        <p:txBody>
          <a:bodyPr/>
          <a:lstStyle/>
          <a:p>
            <a:fld id="{73EEAC5F-B1F0-41B5-90BD-81F0869F8B5B}" type="datetimeFigureOut">
              <a:rPr lang="en-GB" smtClean="0"/>
              <a:t>19/05/2020</a:t>
            </a:fld>
            <a:endParaRPr lang="en-GB"/>
          </a:p>
        </p:txBody>
      </p:sp>
      <p:sp>
        <p:nvSpPr>
          <p:cNvPr id="3" name="Footer Placeholder 2"/>
          <p:cNvSpPr>
            <a:spLocks noGrp="1"/>
          </p:cNvSpPr>
          <p:nvPr>
            <p:ph type="ftr" sz="quarter" idx="11"/>
          </p:nvPr>
        </p:nvSpPr>
        <p:spPr>
          <a:xfrm>
            <a:off x="3124200" y="6356357"/>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7"/>
            <a:ext cx="2133600" cy="365125"/>
          </a:xfrm>
          <a:prstGeom prst="rect">
            <a:avLst/>
          </a:prstGeom>
        </p:spPr>
        <p:txBody>
          <a:bodyPr/>
          <a:lstStyle/>
          <a:p>
            <a:fld id="{7BACF93B-7844-48A1-BD20-11C482580E57}" type="slidenum">
              <a:rPr lang="en-GB" smtClean="0"/>
              <a:t>‹#›</a:t>
            </a:fld>
            <a:endParaRPr lang="en-GB"/>
          </a:p>
        </p:txBody>
      </p:sp>
    </p:spTree>
    <p:extLst>
      <p:ext uri="{BB962C8B-B14F-4D97-AF65-F5344CB8AC3E}">
        <p14:creationId xmlns:p14="http://schemas.microsoft.com/office/powerpoint/2010/main" val="232427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0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Vertical Title and Text">
    <p:spTree>
      <p:nvGrpSpPr>
        <p:cNvPr id="1" name=""/>
        <p:cNvGrpSpPr/>
        <p:nvPr/>
      </p:nvGrpSpPr>
      <p:grpSpPr>
        <a:xfrm>
          <a:off x="0" y="0"/>
          <a:ext cx="0" cy="0"/>
          <a:chOff x="0" y="0"/>
          <a:chExt cx="0" cy="0"/>
        </a:xfrm>
      </p:grpSpPr>
      <p:sp>
        <p:nvSpPr>
          <p:cNvPr id="7" name="TextBox 6"/>
          <p:cNvSpPr txBox="1">
            <a:spLocks noChangeArrowheads="1"/>
          </p:cNvSpPr>
          <p:nvPr userDrawn="1"/>
        </p:nvSpPr>
        <p:spPr bwMode="auto">
          <a:xfrm>
            <a:off x="2051720" y="2150894"/>
            <a:ext cx="69127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dirty="0">
                <a:latin typeface="Arial" panose="020B0604020202020204" pitchFamily="34" charset="0"/>
                <a:cs typeface="Arial" panose="020B0604020202020204" pitchFamily="34" charset="0"/>
              </a:rPr>
              <a:t>How </a:t>
            </a:r>
            <a:r>
              <a:rPr lang="en-GB" b="1" u="sng" dirty="0">
                <a:latin typeface="Arial" panose="020B0604020202020204" pitchFamily="34" charset="0"/>
                <a:cs typeface="Arial" panose="020B0604020202020204" pitchFamily="34" charset="0"/>
              </a:rPr>
              <a:t>confident</a:t>
            </a:r>
            <a:r>
              <a:rPr lang="en-GB" dirty="0">
                <a:latin typeface="Arial" panose="020B0604020202020204" pitchFamily="34" charset="0"/>
                <a:cs typeface="Arial" panose="020B0604020202020204" pitchFamily="34" charset="0"/>
              </a:rPr>
              <a:t> do you feel with this topic?</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dirty="0">
                <a:latin typeface="Arial" panose="020B0604020202020204" pitchFamily="34" charset="0"/>
                <a:cs typeface="Arial" panose="020B0604020202020204" pitchFamily="34" charset="0"/>
              </a:rPr>
              <a:t>Write </a:t>
            </a:r>
            <a:r>
              <a:rPr lang="en-GB" dirty="0">
                <a:solidFill>
                  <a:srgbClr val="FF0000"/>
                </a:solidFill>
                <a:latin typeface="Arial" panose="020B0604020202020204" pitchFamily="34" charset="0"/>
                <a:cs typeface="Arial" panose="020B0604020202020204" pitchFamily="34" charset="0"/>
              </a:rPr>
              <a:t>red</a:t>
            </a:r>
            <a:r>
              <a:rPr lang="en-GB" dirty="0">
                <a:latin typeface="Arial" panose="020B0604020202020204" pitchFamily="34" charset="0"/>
                <a:cs typeface="Arial" panose="020B0604020202020204" pitchFamily="34" charset="0"/>
              </a:rPr>
              <a:t>, </a:t>
            </a:r>
            <a:r>
              <a:rPr lang="en-GB" dirty="0">
                <a:solidFill>
                  <a:srgbClr val="FFC000"/>
                </a:solidFill>
                <a:latin typeface="Arial" panose="020B0604020202020204" pitchFamily="34" charset="0"/>
                <a:cs typeface="Arial" panose="020B0604020202020204" pitchFamily="34" charset="0"/>
              </a:rPr>
              <a:t>amber</a:t>
            </a:r>
            <a:r>
              <a:rPr lang="en-GB" dirty="0">
                <a:latin typeface="Arial" panose="020B0604020202020204" pitchFamily="34" charset="0"/>
                <a:cs typeface="Arial" panose="020B0604020202020204" pitchFamily="34" charset="0"/>
              </a:rPr>
              <a:t> or </a:t>
            </a:r>
            <a:r>
              <a:rPr lang="en-GB" dirty="0">
                <a:solidFill>
                  <a:srgbClr val="00B050"/>
                </a:solidFill>
                <a:latin typeface="Arial" panose="020B0604020202020204" pitchFamily="34" charset="0"/>
                <a:cs typeface="Arial" panose="020B0604020202020204" pitchFamily="34" charset="0"/>
              </a:rPr>
              <a:t>green</a:t>
            </a:r>
            <a:r>
              <a:rPr lang="en-GB" dirty="0">
                <a:latin typeface="Arial" panose="020B0604020202020204" pitchFamily="34" charset="0"/>
                <a:cs typeface="Arial" panose="020B0604020202020204" pitchFamily="34" charset="0"/>
              </a:rPr>
              <a:t> in your book!</a:t>
            </a:r>
          </a:p>
          <a:p>
            <a:pPr algn="ctr" eaLnBrk="1" hangingPunct="1"/>
            <a:endParaRPr lang="en-GB" dirty="0">
              <a:latin typeface="Arial" panose="020B0604020202020204" pitchFamily="34" charset="0"/>
              <a:cs typeface="Arial" panose="020B0604020202020204" pitchFamily="34" charset="0"/>
            </a:endParaRPr>
          </a:p>
          <a:p>
            <a:pPr algn="ctr" eaLnBrk="1" hangingPunct="1"/>
            <a:r>
              <a:rPr lang="en-GB" b="1" dirty="0">
                <a:latin typeface="Arial" panose="020B0604020202020204" pitchFamily="34" charset="0"/>
                <a:cs typeface="Arial" panose="020B0604020202020204" pitchFamily="34" charset="0"/>
              </a:rPr>
              <a:t>Complete the corresponding activity </a:t>
            </a:r>
            <a:r>
              <a:rPr lang="en-GB" b="1" dirty="0">
                <a:latin typeface="Arial" panose="020B0604020202020204" pitchFamily="34" charset="0"/>
                <a:cs typeface="Arial" panose="020B0604020202020204" pitchFamily="34" charset="0"/>
                <a:sym typeface="Wingdings" pitchFamily="2" charset="2"/>
              </a:rPr>
              <a:t></a:t>
            </a:r>
          </a:p>
          <a:p>
            <a:pPr algn="ctr" eaLnBrk="1" hangingPunct="1"/>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63364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grpSp>
        <p:nvGrpSpPr>
          <p:cNvPr id="11" name="Group 10"/>
          <p:cNvGrpSpPr/>
          <p:nvPr userDrawn="1"/>
        </p:nvGrpSpPr>
        <p:grpSpPr>
          <a:xfrm>
            <a:off x="2751927" y="1376432"/>
            <a:ext cx="5430768" cy="4032451"/>
            <a:chOff x="4469824" y="1124744"/>
            <a:chExt cx="6236041" cy="4032451"/>
          </a:xfrm>
        </p:grpSpPr>
        <p:sp>
          <p:nvSpPr>
            <p:cNvPr id="2" name="Isosceles Triangle 1"/>
            <p:cNvSpPr/>
            <p:nvPr userDrawn="1"/>
          </p:nvSpPr>
          <p:spPr bwMode="auto">
            <a:xfrm>
              <a:off x="4469824" y="1124744"/>
              <a:ext cx="6236041" cy="4032448"/>
            </a:xfrm>
            <a:prstGeom prst="triangl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GB" sz="1800" b="0" i="0" u="none" strike="noStrike" cap="none" normalizeH="0" baseline="0">
                <a:ln>
                  <a:noFill/>
                </a:ln>
                <a:solidFill>
                  <a:schemeClr val="bg1"/>
                </a:solidFill>
                <a:effectLst/>
                <a:latin typeface="Arial" panose="020B0604020202020204" pitchFamily="34" charset="0"/>
                <a:ea typeface="Microsoft YaHei" charset="-122"/>
                <a:cs typeface="Arial" panose="020B0604020202020204" pitchFamily="34" charset="0"/>
              </a:endParaRPr>
            </a:p>
          </p:txBody>
        </p:sp>
        <p:cxnSp>
          <p:nvCxnSpPr>
            <p:cNvPr id="3" name="Straight Connector 2"/>
            <p:cNvCxnSpPr/>
            <p:nvPr userDrawn="1"/>
          </p:nvCxnSpPr>
          <p:spPr bwMode="auto">
            <a:xfrm>
              <a:off x="5423219" y="3933056"/>
              <a:ext cx="431991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4" name="Straight Connector 3"/>
            <p:cNvCxnSpPr/>
            <p:nvPr userDrawn="1"/>
          </p:nvCxnSpPr>
          <p:spPr bwMode="auto">
            <a:xfrm>
              <a:off x="6479199" y="2564904"/>
              <a:ext cx="2207958" cy="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5" name="Straight Connector 4"/>
            <p:cNvCxnSpPr/>
            <p:nvPr userDrawn="1"/>
          </p:nvCxnSpPr>
          <p:spPr bwMode="auto">
            <a:xfrm>
              <a:off x="7535179" y="2564907"/>
              <a:ext cx="0" cy="136815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6" name="Straight Connector 5"/>
            <p:cNvCxnSpPr/>
            <p:nvPr userDrawn="1"/>
          </p:nvCxnSpPr>
          <p:spPr bwMode="auto">
            <a:xfrm>
              <a:off x="6671196"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cxnSp>
          <p:nvCxnSpPr>
            <p:cNvPr id="7" name="Straight Connector 6"/>
            <p:cNvCxnSpPr/>
            <p:nvPr userDrawn="1"/>
          </p:nvCxnSpPr>
          <p:spPr bwMode="auto">
            <a:xfrm>
              <a:off x="8399163" y="3933059"/>
              <a:ext cx="0" cy="122413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cxnSp>
        <p:sp>
          <p:nvSpPr>
            <p:cNvPr id="8" name="TextBox 7"/>
            <p:cNvSpPr txBox="1"/>
            <p:nvPr userDrawn="1"/>
          </p:nvSpPr>
          <p:spPr>
            <a:xfrm>
              <a:off x="5615217" y="4365104"/>
              <a:ext cx="412792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3 things you knew already</a:t>
              </a:r>
            </a:p>
          </p:txBody>
        </p:sp>
        <p:sp>
          <p:nvSpPr>
            <p:cNvPr id="9" name="TextBox 8"/>
            <p:cNvSpPr txBox="1"/>
            <p:nvPr userDrawn="1"/>
          </p:nvSpPr>
          <p:spPr>
            <a:xfrm>
              <a:off x="6479199" y="2889280"/>
              <a:ext cx="211196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2 things you learnt today</a:t>
              </a:r>
            </a:p>
          </p:txBody>
        </p:sp>
        <p:sp>
          <p:nvSpPr>
            <p:cNvPr id="10" name="TextBox 9"/>
            <p:cNvSpPr txBox="1"/>
            <p:nvPr userDrawn="1"/>
          </p:nvSpPr>
          <p:spPr>
            <a:xfrm>
              <a:off x="6394406" y="1594877"/>
              <a:ext cx="229275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dirty="0">
                  <a:latin typeface="Arial" panose="020B0604020202020204" pitchFamily="34" charset="0"/>
                  <a:cs typeface="Arial" panose="020B0604020202020204" pitchFamily="34" charset="0"/>
                </a:rPr>
                <a:t>1 question about today’s topic</a:t>
              </a:r>
            </a:p>
          </p:txBody>
        </p:sp>
      </p:grpSp>
    </p:spTree>
    <p:extLst>
      <p:ext uri="{BB962C8B-B14F-4D97-AF65-F5344CB8AC3E}">
        <p14:creationId xmlns:p14="http://schemas.microsoft.com/office/powerpoint/2010/main" val="114482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extBox 1"/>
          <p:cNvSpPr txBox="1"/>
          <p:nvPr userDrawn="1"/>
        </p:nvSpPr>
        <p:spPr>
          <a:xfrm>
            <a:off x="2042195" y="1052736"/>
            <a:ext cx="6922293" cy="523220"/>
          </a:xfrm>
          <a:prstGeom prst="rect">
            <a:avLst/>
          </a:prstGeom>
          <a:noFill/>
        </p:spPr>
        <p:txBody>
          <a:bodyPr wrap="square" rtlCol="0">
            <a:spAutoFit/>
          </a:bodyPr>
          <a:lstStyle/>
          <a:p>
            <a:pPr algn="ctr"/>
            <a:r>
              <a:rPr lang="en-GB" sz="2800" u="sng" dirty="0">
                <a:latin typeface="Arial" panose="020B0604020202020204" pitchFamily="34" charset="0"/>
                <a:cs typeface="Arial" panose="020B0604020202020204" pitchFamily="34" charset="0"/>
              </a:rPr>
              <a:t>Plenary</a:t>
            </a:r>
          </a:p>
        </p:txBody>
      </p:sp>
      <p:sp>
        <p:nvSpPr>
          <p:cNvPr id="3" name="TextBox 2"/>
          <p:cNvSpPr txBox="1"/>
          <p:nvPr userDrawn="1"/>
        </p:nvSpPr>
        <p:spPr>
          <a:xfrm>
            <a:off x="2052882" y="2060847"/>
            <a:ext cx="6911606" cy="2677656"/>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2 stars (</a:t>
            </a: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rPr>
              <a:t> and a wish (</a:t>
            </a: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a:t>
            </a:r>
          </a:p>
          <a:p>
            <a:pPr algn="ctr"/>
            <a:endParaRPr lang="en-GB" sz="2400" dirty="0">
              <a:latin typeface="Arial" panose="020B0604020202020204" pitchFamily="34" charset="0"/>
              <a:cs typeface="Arial" panose="020B0604020202020204" pitchFamily="34" charset="0"/>
            </a:endParaRP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brilliant at...</a:t>
            </a:r>
          </a:p>
          <a:p>
            <a:pPr algn="ctr"/>
            <a:r>
              <a:rPr lang="en-GB" sz="2400" dirty="0">
                <a:solidFill>
                  <a:srgbClr val="FFC000"/>
                </a:solidFill>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I am good at...</a:t>
            </a:r>
          </a:p>
          <a:p>
            <a:pPr algn="ctr"/>
            <a:endParaRPr lang="en-GB" sz="2400" dirty="0">
              <a:latin typeface="Arial" panose="020B0604020202020204" pitchFamily="34" charset="0"/>
              <a:cs typeface="Arial" panose="020B0604020202020204" pitchFamily="34" charset="0"/>
              <a:sym typeface="Wingdings"/>
            </a:endParaRPr>
          </a:p>
          <a:p>
            <a:pPr algn="ctr"/>
            <a:r>
              <a:rPr lang="en-GB" sz="2400" b="1" dirty="0">
                <a:latin typeface="Arial" panose="020B0604020202020204" pitchFamily="34" charset="0"/>
                <a:cs typeface="Arial" panose="020B0604020202020204" pitchFamily="34" charset="0"/>
                <a:sym typeface="Wingdings"/>
              </a:rPr>
              <a:t></a:t>
            </a:r>
            <a:r>
              <a:rPr lang="en-GB" sz="2400" dirty="0">
                <a:latin typeface="Arial" panose="020B0604020202020204" pitchFamily="34" charset="0"/>
                <a:cs typeface="Arial" panose="020B0604020202020204" pitchFamily="34" charset="0"/>
                <a:sym typeface="Wingdings"/>
              </a:rPr>
              <a:t> </a:t>
            </a:r>
            <a:r>
              <a:rPr lang="en-GB" sz="2400" dirty="0">
                <a:latin typeface="Arial" panose="020B0604020202020204" pitchFamily="34" charset="0"/>
                <a:cs typeface="Arial" panose="020B0604020202020204" pitchFamily="34" charset="0"/>
              </a:rPr>
              <a:t>Something I need to work on is...</a:t>
            </a:r>
          </a:p>
          <a:p>
            <a:pPr algn="ct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82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Picture 2"/>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179512" y="1095460"/>
            <a:ext cx="8775386" cy="5645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Tuesday, 19 May 2020</a:t>
            </a:fld>
            <a:endParaRPr lang="en-GB" sz="1600" dirty="0">
              <a:latin typeface="Arial" panose="020B0604020202020204" pitchFamily="34" charset="0"/>
              <a:cs typeface="Arial" panose="020B0604020202020204" pitchFamily="34" charset="0"/>
            </a:endParaRPr>
          </a:p>
        </p:txBody>
      </p:sp>
      <p:sp>
        <p:nvSpPr>
          <p:cNvPr id="19" name="TextBox 18"/>
          <p:cNvSpPr txBox="1"/>
          <p:nvPr userDrawn="1"/>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Standard Index Form</a:t>
            </a:r>
          </a:p>
        </p:txBody>
      </p:sp>
    </p:spTree>
    <p:extLst>
      <p:ext uri="{BB962C8B-B14F-4D97-AF65-F5344CB8AC3E}">
        <p14:creationId xmlns:p14="http://schemas.microsoft.com/office/powerpoint/2010/main" val="348440565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6" r:id="rId3"/>
    <p:sldLayoutId id="2147483667"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2"/>
          <p:cNvPicPr>
            <a:picLocks noChangeAspect="1" noChangeArrowheads="1"/>
          </p:cNvPicPr>
          <p:nvPr userDrawn="1"/>
        </p:nvPicPr>
        <p:blipFill rotWithShape="1">
          <a:blip r:embed="rId6">
            <a:extLst>
              <a:ext uri="{28A0092B-C50C-407E-A947-70E740481C1C}">
                <a14:useLocalDpi xmlns:a14="http://schemas.microsoft.com/office/drawing/2010/main" val="0"/>
              </a:ext>
            </a:extLst>
          </a:blip>
          <a:srcRect l="50000" t="7085" r="17840" b="50000"/>
          <a:stretch/>
        </p:blipFill>
        <p:spPr bwMode="auto">
          <a:xfrm>
            <a:off x="0" y="0"/>
            <a:ext cx="9144000"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5949281"/>
            <a:ext cx="6893587" cy="86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51720" y="1095460"/>
            <a:ext cx="6903178" cy="4637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2070901" y="175295"/>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179513" y="1095460"/>
            <a:ext cx="1714499" cy="5717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userDrawn="1"/>
        </p:nvPicPr>
        <p:blipFill rotWithShape="1">
          <a:blip r:embed="rId7">
            <a:extLst>
              <a:ext uri="{28A0092B-C50C-407E-A947-70E740481C1C}">
                <a14:useLocalDpi xmlns:a14="http://schemas.microsoft.com/office/drawing/2010/main" val="0"/>
              </a:ext>
            </a:extLst>
          </a:blip>
          <a:srcRect r="50000"/>
          <a:stretch/>
        </p:blipFill>
        <p:spPr bwMode="auto">
          <a:xfrm>
            <a:off x="5625707" y="171074"/>
            <a:ext cx="3329191"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79512" y="175295"/>
            <a:ext cx="171450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userDrawn="1"/>
        </p:nvSpPr>
        <p:spPr>
          <a:xfrm>
            <a:off x="5616117" y="370620"/>
            <a:ext cx="3348372" cy="338554"/>
          </a:xfrm>
          <a:prstGeom prst="rect">
            <a:avLst/>
          </a:prstGeom>
          <a:noFill/>
        </p:spPr>
        <p:txBody>
          <a:bodyPr wrap="square" rtlCol="0">
            <a:spAutoFit/>
          </a:bodyPr>
          <a:lstStyle/>
          <a:p>
            <a:pPr algn="ctr"/>
            <a:fld id="{EE597932-8B38-4BFA-9C8A-C8CCE191D44B}" type="datetime2">
              <a:rPr lang="en-GB" sz="1600" smtClean="0">
                <a:latin typeface="Arial" panose="020B0604020202020204" pitchFamily="34" charset="0"/>
                <a:cs typeface="Arial" panose="020B0604020202020204" pitchFamily="34" charset="0"/>
              </a:rPr>
              <a:pPr algn="ctr"/>
              <a:t>Tuesday, 19 May 2020</a:t>
            </a:fld>
            <a:endParaRPr lang="en-GB" sz="1600" dirty="0">
              <a:latin typeface="Arial" panose="020B0604020202020204" pitchFamily="34" charset="0"/>
              <a:cs typeface="Arial" panose="020B0604020202020204" pitchFamily="34" charset="0"/>
            </a:endParaRPr>
          </a:p>
        </p:txBody>
      </p:sp>
      <p:sp>
        <p:nvSpPr>
          <p:cNvPr id="15" name="TextBox 14"/>
          <p:cNvSpPr txBox="1"/>
          <p:nvPr userDrawn="1"/>
        </p:nvSpPr>
        <p:spPr>
          <a:xfrm>
            <a:off x="2051721" y="372730"/>
            <a:ext cx="3348372" cy="338554"/>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Standard Index Form</a:t>
            </a:r>
          </a:p>
        </p:txBody>
      </p:sp>
      <p:sp>
        <p:nvSpPr>
          <p:cNvPr id="17" name="TextBox 16"/>
          <p:cNvSpPr txBox="1"/>
          <p:nvPr userDrawn="1"/>
        </p:nvSpPr>
        <p:spPr>
          <a:xfrm>
            <a:off x="2073525" y="5952182"/>
            <a:ext cx="6896272" cy="1077218"/>
          </a:xfrm>
          <a:prstGeom prst="rect">
            <a:avLst/>
          </a:prstGeom>
          <a:noFill/>
        </p:spPr>
        <p:txBody>
          <a:bodyPr wrap="square" rtlCol="0">
            <a:spAutoFit/>
          </a:bodyPr>
          <a:lstStyle/>
          <a:p>
            <a:r>
              <a:rPr lang="en-GB" sz="1600" u="sng" dirty="0">
                <a:latin typeface="Arial" panose="020B0604020202020204" pitchFamily="34" charset="0"/>
                <a:cs typeface="Arial" panose="020B0604020202020204" pitchFamily="34" charset="0"/>
              </a:rPr>
              <a:t>Keywords</a:t>
            </a:r>
          </a:p>
          <a:p>
            <a:r>
              <a:rPr lang="en-GB" sz="1600" dirty="0">
                <a:latin typeface="Arial" panose="020B0604020202020204" pitchFamily="34" charset="0"/>
                <a:cs typeface="Arial" panose="020B0604020202020204" pitchFamily="34" charset="0"/>
              </a:rPr>
              <a:t>Indices, powers, standard form, place value, multiply, divide, ten, hundred, thousand, decimal point, tenth, hundredth</a:t>
            </a:r>
          </a:p>
          <a:p>
            <a:endParaRPr lang="en-GB" sz="1600" dirty="0">
              <a:latin typeface="Arial" panose="020B0604020202020204" pitchFamily="34" charset="0"/>
              <a:cs typeface="Arial" panose="020B0604020202020204" pitchFamily="34" charset="0"/>
            </a:endParaRPr>
          </a:p>
        </p:txBody>
      </p:sp>
      <p:sp>
        <p:nvSpPr>
          <p:cNvPr id="16" name="TextBox 15"/>
          <p:cNvSpPr txBox="1"/>
          <p:nvPr userDrawn="1"/>
        </p:nvSpPr>
        <p:spPr>
          <a:xfrm>
            <a:off x="179512" y="1165852"/>
            <a:ext cx="1714500" cy="584775"/>
          </a:xfrm>
          <a:prstGeom prst="rect">
            <a:avLst/>
          </a:prstGeom>
          <a:noFill/>
        </p:spPr>
        <p:txBody>
          <a:bodyPr wrap="square" rtlCol="0">
            <a:spAutoFit/>
          </a:bodyPr>
          <a:lstStyle/>
          <a:p>
            <a:pPr algn="ctr"/>
            <a:r>
              <a:rPr lang="en-GB" sz="1600" u="sng" dirty="0">
                <a:latin typeface="Arial" panose="020B0604020202020204" pitchFamily="34" charset="0"/>
                <a:cs typeface="Arial" panose="020B0604020202020204" pitchFamily="34" charset="0"/>
              </a:rPr>
              <a:t>Lesson Objectives</a:t>
            </a:r>
            <a:r>
              <a:rPr lang="en-GB" sz="1600" dirty="0">
                <a:latin typeface="Arial" panose="020B0604020202020204" pitchFamily="34" charset="0"/>
                <a:cs typeface="Arial" panose="020B0604020202020204" pitchFamily="34" charset="0"/>
              </a:rPr>
              <a:t>:</a:t>
            </a:r>
          </a:p>
        </p:txBody>
      </p:sp>
      <p:sp>
        <p:nvSpPr>
          <p:cNvPr id="18" name="TextBox 17"/>
          <p:cNvSpPr txBox="1"/>
          <p:nvPr userDrawn="1"/>
        </p:nvSpPr>
        <p:spPr>
          <a:xfrm>
            <a:off x="179513" y="1844824"/>
            <a:ext cx="1714499" cy="3970318"/>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Developing students will be able to write numbers in standard form.</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Secure students will be able to calculate with numbers written in standard form.</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Excelling students will be able to  solve questions involving numbers in standard form.</a:t>
            </a: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2940549"/>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24.png"/><Relationship Id="rId2" Type="http://schemas.openxmlformats.org/officeDocument/2006/relationships/image" Target="../media/image20.png"/><Relationship Id="rId1" Type="http://schemas.openxmlformats.org/officeDocument/2006/relationships/slideLayout" Target="../slideLayouts/slideLayout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A97CA4-2DEA-48DF-BB4F-6EB0CC4CF973}"/>
              </a:ext>
            </a:extLst>
          </p:cNvPr>
          <p:cNvSpPr/>
          <p:nvPr/>
        </p:nvSpPr>
        <p:spPr>
          <a:xfrm>
            <a:off x="2123728" y="1124744"/>
            <a:ext cx="6768752" cy="3046988"/>
          </a:xfrm>
          <a:prstGeom prst="rect">
            <a:avLst/>
          </a:prstGeom>
        </p:spPr>
        <p:txBody>
          <a:bodyPr wrap="square">
            <a:spAutoFit/>
          </a:bodyPr>
          <a:lstStyle/>
          <a:p>
            <a:pPr algn="ctr"/>
            <a:r>
              <a:rPr lang="en-GB" sz="2400" b="1" u="sng" dirty="0">
                <a:latin typeface="Arial" panose="020B0604020202020204" pitchFamily="34" charset="0"/>
                <a:cs typeface="Arial" panose="020B0604020202020204" pitchFamily="34" charset="0"/>
              </a:rPr>
              <a:t>Starter</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rPr>
              <a:t>Match the cards together.</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Hint 1</a:t>
            </a:r>
            <a:r>
              <a:rPr lang="en-GB" sz="2400" dirty="0">
                <a:latin typeface="Arial" panose="020B0604020202020204" pitchFamily="34" charset="0"/>
                <a:cs typeface="Arial" panose="020B0604020202020204" pitchFamily="34" charset="0"/>
              </a:rPr>
              <a:t>: There are 3 in each group.</a:t>
            </a:r>
          </a:p>
          <a:p>
            <a:pPr algn="ctr"/>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Hint 2</a:t>
            </a:r>
            <a:r>
              <a:rPr lang="en-GB" sz="2400" dirty="0">
                <a:latin typeface="Arial" panose="020B0604020202020204" pitchFamily="34" charset="0"/>
                <a:cs typeface="Arial" panose="020B0604020202020204" pitchFamily="34" charset="0"/>
              </a:rPr>
              <a:t>: Start by putting the objects in order of size.</a:t>
            </a:r>
          </a:p>
        </p:txBody>
      </p:sp>
    </p:spTree>
    <p:extLst>
      <p:ext uri="{BB962C8B-B14F-4D97-AF65-F5344CB8AC3E}">
        <p14:creationId xmlns:p14="http://schemas.microsoft.com/office/powerpoint/2010/main" val="133003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a:spLocks noChangeArrowheads="1"/>
          </p:cNvSpPr>
          <p:nvPr/>
        </p:nvSpPr>
        <p:spPr bwMode="auto">
          <a:xfrm>
            <a:off x="2483768" y="4365104"/>
            <a:ext cx="6048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Microsoft YaHei" pitchFamily="34" charset="-122"/>
              </a:defRPr>
            </a:lvl1pPr>
            <a:lvl2pPr marL="742950" indent="-285750" eaLnBrk="0" hangingPunct="0">
              <a:defRPr sz="2400">
                <a:solidFill>
                  <a:schemeClr val="tx1"/>
                </a:solidFill>
                <a:latin typeface="Arial" charset="0"/>
                <a:ea typeface="Microsoft YaHei" pitchFamily="34" charset="-122"/>
              </a:defRPr>
            </a:lvl2pPr>
            <a:lvl3pPr marL="1143000" indent="-228600" eaLnBrk="0" hangingPunct="0">
              <a:defRPr sz="2400">
                <a:solidFill>
                  <a:schemeClr val="tx1"/>
                </a:solidFill>
                <a:latin typeface="Arial" charset="0"/>
                <a:ea typeface="Microsoft YaHei" pitchFamily="34" charset="-122"/>
              </a:defRPr>
            </a:lvl3pPr>
            <a:lvl4pPr marL="1600200" indent="-228600" eaLnBrk="0" hangingPunct="0">
              <a:defRPr sz="2400">
                <a:solidFill>
                  <a:schemeClr val="tx1"/>
                </a:solidFill>
                <a:latin typeface="Arial" charset="0"/>
                <a:ea typeface="Microsoft YaHei" pitchFamily="34" charset="-122"/>
              </a:defRPr>
            </a:lvl4pPr>
            <a:lvl5pPr marL="2057400" indent="-228600" eaLnBrk="0" hangingPunct="0">
              <a:defRPr sz="2400">
                <a:solidFill>
                  <a:schemeClr val="tx1"/>
                </a:solidFill>
                <a:latin typeface="Arial" charset="0"/>
                <a:ea typeface="Microsoft YaHei" pitchFamily="34" charset="-122"/>
              </a:defRPr>
            </a:lvl5pPr>
            <a:lvl6pPr marL="2514600" indent="-228600" eaLnBrk="0" fontAlgn="base" hangingPunct="0">
              <a:spcBef>
                <a:spcPct val="0"/>
              </a:spcBef>
              <a:spcAft>
                <a:spcPct val="0"/>
              </a:spcAft>
              <a:defRPr sz="2400">
                <a:solidFill>
                  <a:schemeClr val="tx1"/>
                </a:solidFill>
                <a:latin typeface="Arial" charset="0"/>
                <a:ea typeface="Microsoft YaHei" pitchFamily="34" charset="-122"/>
              </a:defRPr>
            </a:lvl6pPr>
            <a:lvl7pPr marL="2971800" indent="-228600" eaLnBrk="0" fontAlgn="base" hangingPunct="0">
              <a:spcBef>
                <a:spcPct val="0"/>
              </a:spcBef>
              <a:spcAft>
                <a:spcPct val="0"/>
              </a:spcAft>
              <a:defRPr sz="2400">
                <a:solidFill>
                  <a:schemeClr val="tx1"/>
                </a:solidFill>
                <a:latin typeface="Arial" charset="0"/>
                <a:ea typeface="Microsoft YaHei" pitchFamily="34" charset="-122"/>
              </a:defRPr>
            </a:lvl7pPr>
            <a:lvl8pPr marL="3429000" indent="-228600" eaLnBrk="0" fontAlgn="base" hangingPunct="0">
              <a:spcBef>
                <a:spcPct val="0"/>
              </a:spcBef>
              <a:spcAft>
                <a:spcPct val="0"/>
              </a:spcAft>
              <a:defRPr sz="2400">
                <a:solidFill>
                  <a:schemeClr val="tx1"/>
                </a:solidFill>
                <a:latin typeface="Arial" charset="0"/>
                <a:ea typeface="Microsoft YaHei" pitchFamily="34" charset="-122"/>
              </a:defRPr>
            </a:lvl8pPr>
            <a:lvl9pPr marL="3886200" indent="-228600" eaLnBrk="0" fontAlgn="base" hangingPunct="0">
              <a:spcBef>
                <a:spcPct val="0"/>
              </a:spcBef>
              <a:spcAft>
                <a:spcPct val="0"/>
              </a:spcAft>
              <a:defRPr sz="2400">
                <a:solidFill>
                  <a:schemeClr val="tx1"/>
                </a:solidFill>
                <a:latin typeface="Arial" charset="0"/>
                <a:ea typeface="Microsoft YaHei" pitchFamily="34" charset="-122"/>
              </a:defRPr>
            </a:lvl9pPr>
          </a:lstStyle>
          <a:p>
            <a:pPr algn="ctr" eaLnBrk="1" hangingPunct="1"/>
            <a:r>
              <a:rPr lang="en-GB" b="1" dirty="0">
                <a:latin typeface="Arial" panose="020B0604020202020204" pitchFamily="34" charset="0"/>
                <a:cs typeface="Arial" panose="020B0604020202020204" pitchFamily="34" charset="0"/>
                <a:sym typeface="Wingdings" pitchFamily="2" charset="2"/>
              </a:rPr>
              <a:t>Extension: </a:t>
            </a:r>
            <a:r>
              <a:rPr lang="en-GB" dirty="0">
                <a:latin typeface="Arial" panose="020B0604020202020204" pitchFamily="34" charset="0"/>
                <a:cs typeface="Arial" panose="020B0604020202020204" pitchFamily="34" charset="0"/>
                <a:sym typeface="Wingdings" pitchFamily="2" charset="2"/>
              </a:rPr>
              <a:t>Complete the jigsaw activity on standard form calculations</a:t>
            </a:r>
            <a:endParaRPr lang="en-GB" b="1" dirty="0">
              <a:latin typeface="Arial" panose="020B0604020202020204" pitchFamily="34" charset="0"/>
              <a:cs typeface="Arial" panose="020B0604020202020204" pitchFamily="34" charset="0"/>
              <a:sym typeface="Wingdings" pitchFamily="2" charset="2"/>
            </a:endParaRPr>
          </a:p>
        </p:txBody>
      </p:sp>
    </p:spTree>
    <p:extLst>
      <p:ext uri="{BB962C8B-B14F-4D97-AF65-F5344CB8AC3E}">
        <p14:creationId xmlns:p14="http://schemas.microsoft.com/office/powerpoint/2010/main" val="140765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24744"/>
            <a:ext cx="8640959" cy="4893647"/>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Answers</a:t>
            </a:r>
            <a:endParaRPr lang="en-GB" sz="2400" b="1" u="sng" dirty="0">
              <a:latin typeface="Arial" panose="020B0604020202020204" pitchFamily="34" charset="0"/>
              <a:cs typeface="Arial" panose="020B0604020202020204" pitchFamily="34" charset="0"/>
              <a:sym typeface="Wingdings" pitchFamily="2" charset="2"/>
            </a:endParaRP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1</a:t>
            </a:r>
          </a:p>
          <a:p>
            <a:r>
              <a:rPr lang="en-GB" dirty="0">
                <a:latin typeface="Arial" panose="020B0604020202020204" pitchFamily="34" charset="0"/>
                <a:cs typeface="Arial" panose="020B0604020202020204" pitchFamily="34" charset="0"/>
              </a:rPr>
              <a:t>Yes		Yes		No		No</a:t>
            </a:r>
          </a:p>
          <a:p>
            <a:r>
              <a:rPr lang="en-GB" dirty="0">
                <a:latin typeface="Arial" panose="020B0604020202020204" pitchFamily="34" charset="0"/>
                <a:cs typeface="Arial" panose="020B0604020202020204" pitchFamily="34" charset="0"/>
              </a:rPr>
              <a:t>Yes		Yes		Yes		No</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2</a:t>
            </a:r>
          </a:p>
          <a:p>
            <a:r>
              <a:rPr lang="en-GB" dirty="0">
                <a:latin typeface="Arial" panose="020B0604020202020204" pitchFamily="34" charset="0"/>
                <a:cs typeface="Arial" panose="020B0604020202020204" pitchFamily="34" charset="0"/>
              </a:rPr>
              <a:t>9 920 000	7		700 000		525.5</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3</a:t>
            </a:r>
          </a:p>
          <a:p>
            <a:r>
              <a:rPr lang="en-GB" dirty="0">
                <a:latin typeface="Arial" panose="020B0604020202020204" pitchFamily="34" charset="0"/>
                <a:cs typeface="Arial" panose="020B0604020202020204" pitchFamily="34" charset="0"/>
              </a:rPr>
              <a:t>3.2006 x 10</a:t>
            </a:r>
            <a:r>
              <a:rPr lang="en-GB" baseline="30000" dirty="0">
                <a:latin typeface="Arial" panose="020B0604020202020204" pitchFamily="34" charset="0"/>
                <a:cs typeface="Arial" panose="020B0604020202020204" pitchFamily="34" charset="0"/>
              </a:rPr>
              <a:t>4 	</a:t>
            </a:r>
            <a:r>
              <a:rPr lang="en-GB" dirty="0">
                <a:latin typeface="Arial" panose="020B0604020202020204" pitchFamily="34" charset="0"/>
                <a:cs typeface="Arial" panose="020B0604020202020204" pitchFamily="34" charset="0"/>
              </a:rPr>
              <a:t>4.55 x 10</a:t>
            </a:r>
            <a:r>
              <a:rPr lang="en-GB" baseline="300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2.3 x 10</a:t>
            </a:r>
            <a:r>
              <a:rPr lang="en-GB" baseline="30000" dirty="0">
                <a:latin typeface="Arial" panose="020B0604020202020204" pitchFamily="34" charset="0"/>
                <a:cs typeface="Arial" panose="020B0604020202020204" pitchFamily="34" charset="0"/>
              </a:rPr>
              <a:t>3		</a:t>
            </a:r>
            <a:r>
              <a:rPr lang="en-GB" dirty="0">
                <a:latin typeface="Arial" panose="020B0604020202020204" pitchFamily="34" charset="0"/>
                <a:cs typeface="Arial" panose="020B0604020202020204" pitchFamily="34" charset="0"/>
              </a:rPr>
              <a:t>1.775 x 10</a:t>
            </a:r>
            <a:r>
              <a:rPr lang="en-GB" baseline="30000" dirty="0">
                <a:latin typeface="Arial" panose="020B0604020202020204" pitchFamily="34" charset="0"/>
                <a:cs typeface="Arial" panose="020B0604020202020204" pitchFamily="34" charset="0"/>
              </a:rPr>
              <a:t>5</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4</a:t>
            </a:r>
          </a:p>
          <a:p>
            <a:r>
              <a:rPr lang="en-GB" dirty="0">
                <a:latin typeface="Arial" panose="020B0604020202020204" pitchFamily="34" charset="0"/>
                <a:cs typeface="Arial" panose="020B0604020202020204" pitchFamily="34" charset="0"/>
              </a:rPr>
              <a:t>0.3		0.000 029 82	0.0079		0.000 009 528</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5</a:t>
            </a:r>
          </a:p>
          <a:p>
            <a:r>
              <a:rPr lang="en-GB" dirty="0">
                <a:latin typeface="Arial" panose="020B0604020202020204" pitchFamily="34" charset="0"/>
                <a:cs typeface="Arial" panose="020B0604020202020204" pitchFamily="34" charset="0"/>
              </a:rPr>
              <a:t>2 x 10</a:t>
            </a:r>
            <a:r>
              <a:rPr lang="en-GB" baseline="30000" dirty="0">
                <a:latin typeface="Arial" panose="020B0604020202020204" pitchFamily="34" charset="0"/>
                <a:cs typeface="Arial" panose="020B0604020202020204" pitchFamily="34" charset="0"/>
              </a:rPr>
              <a:t>-2 		</a:t>
            </a:r>
            <a:r>
              <a:rPr lang="en-GB" dirty="0">
                <a:latin typeface="Arial" panose="020B0604020202020204" pitchFamily="34" charset="0"/>
                <a:cs typeface="Arial" panose="020B0604020202020204" pitchFamily="34" charset="0"/>
              </a:rPr>
              <a:t>5.4287 x 10</a:t>
            </a:r>
            <a:r>
              <a:rPr lang="en-GB" baseline="30000" dirty="0">
                <a:latin typeface="Arial" panose="020B0604020202020204" pitchFamily="34" charset="0"/>
                <a:cs typeface="Arial" panose="020B0604020202020204" pitchFamily="34" charset="0"/>
              </a:rPr>
              <a:t>-4 	</a:t>
            </a:r>
            <a:r>
              <a:rPr lang="en-GB" dirty="0">
                <a:latin typeface="Arial" panose="020B0604020202020204" pitchFamily="34" charset="0"/>
                <a:cs typeface="Arial" panose="020B0604020202020204" pitchFamily="34" charset="0"/>
              </a:rPr>
              <a:t>6.56 x 10</a:t>
            </a:r>
            <a:r>
              <a:rPr lang="en-GB" baseline="30000" dirty="0">
                <a:latin typeface="Arial" panose="020B0604020202020204" pitchFamily="34" charset="0"/>
                <a:cs typeface="Arial" panose="020B0604020202020204" pitchFamily="34" charset="0"/>
              </a:rPr>
              <a:t>-5 	</a:t>
            </a:r>
            <a:r>
              <a:rPr lang="en-GB" dirty="0">
                <a:latin typeface="Arial" panose="020B0604020202020204" pitchFamily="34" charset="0"/>
                <a:cs typeface="Arial" panose="020B0604020202020204" pitchFamily="34" charset="0"/>
              </a:rPr>
              <a:t>8.9 x 10</a:t>
            </a:r>
            <a:r>
              <a:rPr lang="en-GB" baseline="30000" dirty="0">
                <a:latin typeface="Arial" panose="020B0604020202020204" pitchFamily="34" charset="0"/>
                <a:cs typeface="Arial" panose="020B0604020202020204" pitchFamily="34" charset="0"/>
              </a:rPr>
              <a:t>-6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42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24744"/>
            <a:ext cx="8640959" cy="3231654"/>
          </a:xfrm>
          <a:prstGeom prst="rect">
            <a:avLst/>
          </a:prstGeom>
          <a:noFill/>
        </p:spPr>
        <p:txBody>
          <a:bodyPr wrap="square" rtlCol="0">
            <a:spAutoFit/>
          </a:bodyPr>
          <a:lstStyle/>
          <a:p>
            <a:pPr algn="ctr"/>
            <a:r>
              <a:rPr lang="en-GB" sz="2400" b="1" u="sng" dirty="0">
                <a:latin typeface="Arial" panose="020B0604020202020204" pitchFamily="34" charset="0"/>
                <a:cs typeface="Arial" panose="020B0604020202020204" pitchFamily="34" charset="0"/>
              </a:rPr>
              <a:t>Answers</a:t>
            </a:r>
            <a:endParaRPr lang="en-GB" sz="2400"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6</a:t>
            </a:r>
          </a:p>
          <a:p>
            <a:r>
              <a:rPr lang="en-GB" dirty="0">
                <a:latin typeface="Arial" panose="020B0604020202020204" pitchFamily="34" charset="0"/>
                <a:cs typeface="Arial" panose="020B0604020202020204" pitchFamily="34" charset="0"/>
              </a:rPr>
              <a:t>0.008		5.286		2 100 000	0.0214</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7</a:t>
            </a:r>
          </a:p>
          <a:p>
            <a:r>
              <a:rPr lang="en-GB" dirty="0">
                <a:latin typeface="Arial" panose="020B0604020202020204" pitchFamily="34" charset="0"/>
                <a:cs typeface="Arial" panose="020B0604020202020204" pitchFamily="34" charset="0"/>
              </a:rPr>
              <a:t>2.508 x 10</a:t>
            </a:r>
            <a:r>
              <a:rPr lang="en-GB" baseline="30000" dirty="0">
                <a:latin typeface="Arial" panose="020B0604020202020204" pitchFamily="34" charset="0"/>
                <a:cs typeface="Arial" panose="020B0604020202020204" pitchFamily="34" charset="0"/>
              </a:rPr>
              <a:t>-4	</a:t>
            </a:r>
            <a:r>
              <a:rPr lang="en-GB" dirty="0">
                <a:latin typeface="Arial" panose="020B0604020202020204" pitchFamily="34" charset="0"/>
                <a:cs typeface="Arial" panose="020B0604020202020204" pitchFamily="34" charset="0"/>
              </a:rPr>
              <a:t>3.3 x 10</a:t>
            </a:r>
            <a:r>
              <a:rPr lang="en-GB" baseline="30000" dirty="0">
                <a:latin typeface="Arial" panose="020B0604020202020204" pitchFamily="34" charset="0"/>
                <a:cs typeface="Arial" panose="020B0604020202020204" pitchFamily="34" charset="0"/>
              </a:rPr>
              <a:t>4		</a:t>
            </a:r>
            <a:r>
              <a:rPr lang="en-GB" dirty="0">
                <a:latin typeface="Arial" panose="020B0604020202020204" pitchFamily="34" charset="0"/>
                <a:cs typeface="Arial" panose="020B0604020202020204" pitchFamily="34" charset="0"/>
              </a:rPr>
              <a:t>7.77 x 10</a:t>
            </a:r>
            <a:r>
              <a:rPr lang="en-GB" baseline="300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2.5799 x 10</a:t>
            </a:r>
            <a:r>
              <a:rPr lang="en-GB" baseline="30000" dirty="0">
                <a:latin typeface="Arial" panose="020B0604020202020204" pitchFamily="34" charset="0"/>
                <a:cs typeface="Arial" panose="020B0604020202020204" pitchFamily="34" charset="0"/>
              </a:rPr>
              <a:t>-1</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Question 8</a:t>
            </a:r>
          </a:p>
          <a:p>
            <a:r>
              <a:rPr lang="en-GB" dirty="0">
                <a:latin typeface="Arial" panose="020B0604020202020204" pitchFamily="34" charset="0"/>
                <a:cs typeface="Arial" panose="020B0604020202020204" pitchFamily="34" charset="0"/>
              </a:rPr>
              <a:t>2.8 x 10</a:t>
            </a:r>
            <a:r>
              <a:rPr lang="en-GB" baseline="30000" dirty="0">
                <a:latin typeface="Arial" panose="020B0604020202020204" pitchFamily="34" charset="0"/>
                <a:cs typeface="Arial" panose="020B0604020202020204" pitchFamily="34" charset="0"/>
              </a:rPr>
              <a:t>-16			</a:t>
            </a:r>
            <a:r>
              <a:rPr lang="en-GB" dirty="0">
                <a:latin typeface="Arial" panose="020B0604020202020204" pitchFamily="34" charset="0"/>
                <a:cs typeface="Arial" panose="020B0604020202020204" pitchFamily="34" charset="0"/>
              </a:rPr>
              <a:t>5 x 10</a:t>
            </a:r>
            <a:r>
              <a:rPr lang="en-GB" baseline="30000" dirty="0">
                <a:latin typeface="Arial" panose="020B0604020202020204" pitchFamily="34" charset="0"/>
                <a:cs typeface="Arial" panose="020B0604020202020204" pitchFamily="34" charset="0"/>
              </a:rPr>
              <a:t>9	</a:t>
            </a:r>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6.677 x 10</a:t>
            </a:r>
            <a:r>
              <a:rPr lang="en-GB" baseline="30000" dirty="0">
                <a:latin typeface="Arial" panose="020B0604020202020204" pitchFamily="34" charset="0"/>
                <a:cs typeface="Arial" panose="020B0604020202020204" pitchFamily="34" charset="0"/>
              </a:rPr>
              <a:t>-6	</a:t>
            </a:r>
            <a:r>
              <a:rPr lang="en-GB" dirty="0">
                <a:latin typeface="Arial" panose="020B0604020202020204" pitchFamily="34" charset="0"/>
                <a:cs typeface="Arial" panose="020B0604020202020204" pitchFamily="34" charset="0"/>
              </a:rPr>
              <a:t> 		4.62 x 10</a:t>
            </a:r>
            <a:r>
              <a:rPr lang="en-GB" baseline="30000" dirty="0">
                <a:latin typeface="Arial" panose="020B0604020202020204" pitchFamily="34" charset="0"/>
                <a:cs typeface="Arial" panose="020B0604020202020204" pitchFamily="34" charset="0"/>
              </a:rPr>
              <a:t>-9</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83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839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58763401"/>
              </p:ext>
            </p:extLst>
          </p:nvPr>
        </p:nvGraphicFramePr>
        <p:xfrm>
          <a:off x="323528" y="1628800"/>
          <a:ext cx="8496944" cy="4954520"/>
        </p:xfrm>
        <a:graphic>
          <a:graphicData uri="http://schemas.openxmlformats.org/drawingml/2006/table">
            <a:tbl>
              <a:tblPr firstRow="1" bandRow="1">
                <a:tableStyleId>{5C22544A-7EE6-4342-B048-85BDC9FD1C3A}</a:tableStyleId>
              </a:tblPr>
              <a:tblGrid>
                <a:gridCol w="2703573">
                  <a:extLst>
                    <a:ext uri="{9D8B030D-6E8A-4147-A177-3AD203B41FA5}">
                      <a16:colId xmlns:a16="http://schemas.microsoft.com/office/drawing/2014/main" val="20000"/>
                    </a:ext>
                  </a:extLst>
                </a:gridCol>
                <a:gridCol w="3862247">
                  <a:extLst>
                    <a:ext uri="{9D8B030D-6E8A-4147-A177-3AD203B41FA5}">
                      <a16:colId xmlns:a16="http://schemas.microsoft.com/office/drawing/2014/main" val="20001"/>
                    </a:ext>
                  </a:extLst>
                </a:gridCol>
                <a:gridCol w="1931124">
                  <a:extLst>
                    <a:ext uri="{9D8B030D-6E8A-4147-A177-3AD203B41FA5}">
                      <a16:colId xmlns:a16="http://schemas.microsoft.com/office/drawing/2014/main" val="20002"/>
                    </a:ext>
                  </a:extLst>
                </a:gridCol>
              </a:tblGrid>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Nucleus of an atom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0.00000000000001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1 × 10</a:t>
                      </a:r>
                      <a:r>
                        <a:rPr lang="en-US" sz="1600" b="0" baseline="30000" dirty="0">
                          <a:solidFill>
                            <a:schemeClr val="tx1"/>
                          </a:solidFill>
                          <a:effectLst/>
                          <a:latin typeface="Arial" panose="020B0604020202020204" pitchFamily="34" charset="0"/>
                          <a:cs typeface="Arial" panose="020B0604020202020204" pitchFamily="34" charset="0"/>
                        </a:rPr>
                        <a:t>-14</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Length of a virus</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0.0000002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2 × 10</a:t>
                      </a:r>
                      <a:r>
                        <a:rPr lang="en-US" sz="1600" b="0" baseline="30000" dirty="0">
                          <a:solidFill>
                            <a:schemeClr val="tx1"/>
                          </a:solidFill>
                          <a:effectLst/>
                          <a:latin typeface="Arial" panose="020B0604020202020204" pitchFamily="34" charset="0"/>
                          <a:cs typeface="Arial" panose="020B0604020202020204" pitchFamily="34" charset="0"/>
                        </a:rPr>
                        <a:t>-7</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Diameter of the eye of a fly</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0.0008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8 × 10</a:t>
                      </a:r>
                      <a:r>
                        <a:rPr lang="en-US" sz="1600" b="0" baseline="30000" dirty="0">
                          <a:solidFill>
                            <a:schemeClr val="tx1"/>
                          </a:solidFill>
                          <a:effectLst/>
                          <a:latin typeface="Arial" panose="020B0604020202020204" pitchFamily="34" charset="0"/>
                          <a:cs typeface="Arial" panose="020B0604020202020204" pitchFamily="34" charset="0"/>
                        </a:rPr>
                        <a:t>-4</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Diameter of a 1p coin</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a:solidFill>
                            <a:schemeClr val="tx1"/>
                          </a:solidFill>
                          <a:effectLst/>
                          <a:latin typeface="Arial" panose="020B0604020202020204" pitchFamily="34" charset="0"/>
                          <a:cs typeface="Arial" panose="020B0604020202020204" pitchFamily="34" charset="0"/>
                        </a:rPr>
                        <a:t>0.02 m</a:t>
                      </a:r>
                      <a:endParaRPr lang="en-GB" sz="1600" b="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a:solidFill>
                            <a:schemeClr val="tx1"/>
                          </a:solidFill>
                          <a:effectLst/>
                          <a:latin typeface="Arial" panose="020B0604020202020204" pitchFamily="34" charset="0"/>
                          <a:cs typeface="Arial" panose="020B0604020202020204" pitchFamily="34" charset="0"/>
                        </a:rPr>
                        <a:t>2 × 10</a:t>
                      </a:r>
                      <a:r>
                        <a:rPr lang="en-US" sz="1600" b="0" baseline="30000">
                          <a:solidFill>
                            <a:schemeClr val="tx1"/>
                          </a:solidFill>
                          <a:effectLst/>
                          <a:latin typeface="Arial" panose="020B0604020202020204" pitchFamily="34" charset="0"/>
                          <a:cs typeface="Arial" panose="020B0604020202020204" pitchFamily="34" charset="0"/>
                        </a:rPr>
                        <a:t>-2</a:t>
                      </a:r>
                      <a:r>
                        <a:rPr lang="en-US" sz="1600" b="0">
                          <a:solidFill>
                            <a:schemeClr val="tx1"/>
                          </a:solidFill>
                          <a:effectLst/>
                          <a:latin typeface="Arial" panose="020B0604020202020204" pitchFamily="34" charset="0"/>
                          <a:cs typeface="Arial" panose="020B0604020202020204" pitchFamily="34" charset="0"/>
                        </a:rPr>
                        <a:t> m</a:t>
                      </a:r>
                      <a:endParaRPr lang="en-GB" sz="1600" b="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Height of a door</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2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GB" sz="1600" b="0" dirty="0">
                          <a:solidFill>
                            <a:schemeClr val="tx1"/>
                          </a:solidFill>
                          <a:effectLst/>
                          <a:latin typeface="Arial" panose="020B0604020202020204" pitchFamily="34" charset="0"/>
                          <a:cs typeface="Arial" panose="020B0604020202020204" pitchFamily="34" charset="0"/>
                        </a:rPr>
                        <a:t>2 x 10</a:t>
                      </a:r>
                      <a:r>
                        <a:rPr lang="en-GB" sz="1600" b="0" baseline="30000" dirty="0">
                          <a:solidFill>
                            <a:schemeClr val="tx1"/>
                          </a:solidFill>
                          <a:effectLst/>
                          <a:latin typeface="Arial" panose="020B0604020202020204" pitchFamily="34" charset="0"/>
                          <a:cs typeface="Arial" panose="020B0604020202020204" pitchFamily="34" charset="0"/>
                        </a:rPr>
                        <a:t>0</a:t>
                      </a:r>
                      <a:r>
                        <a:rPr lang="en-GB"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Height of a tall skyscraper</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GB" sz="1600" b="0" dirty="0">
                          <a:solidFill>
                            <a:schemeClr val="tx1"/>
                          </a:solidFill>
                          <a:effectLst/>
                          <a:latin typeface="Arial" panose="020B0604020202020204" pitchFamily="34" charset="0"/>
                          <a:cs typeface="Arial" panose="020B0604020202020204" pitchFamily="34" charset="0"/>
                        </a:rPr>
                        <a:t>400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4 × 10</a:t>
                      </a:r>
                      <a:r>
                        <a:rPr lang="en-US" sz="1600" b="0" baseline="30000" dirty="0">
                          <a:solidFill>
                            <a:schemeClr val="tx1"/>
                          </a:solidFill>
                          <a:effectLst/>
                          <a:latin typeface="Arial" panose="020B0604020202020204" pitchFamily="34" charset="0"/>
                          <a:cs typeface="Arial" panose="020B0604020202020204" pitchFamily="34" charset="0"/>
                        </a:rPr>
                        <a:t>2</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Height of a mountain</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GB" sz="1600" b="0" dirty="0">
                          <a:solidFill>
                            <a:schemeClr val="tx1"/>
                          </a:solidFill>
                          <a:effectLst/>
                          <a:latin typeface="Arial" panose="020B0604020202020204" pitchFamily="34" charset="0"/>
                          <a:cs typeface="Arial" panose="020B0604020202020204" pitchFamily="34" charset="0"/>
                        </a:rPr>
                        <a:t>8 000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8 × 10</a:t>
                      </a:r>
                      <a:r>
                        <a:rPr lang="en-US" sz="1600" b="0" baseline="30000" dirty="0">
                          <a:solidFill>
                            <a:schemeClr val="tx1"/>
                          </a:solidFill>
                          <a:effectLst/>
                          <a:latin typeface="Arial" panose="020B0604020202020204" pitchFamily="34" charset="0"/>
                          <a:cs typeface="Arial" panose="020B0604020202020204" pitchFamily="34" charset="0"/>
                        </a:rPr>
                        <a:t>3 </a:t>
                      </a:r>
                      <a:r>
                        <a:rPr lang="en-US" sz="1600" b="0" dirty="0">
                          <a:solidFill>
                            <a:schemeClr val="tx1"/>
                          </a:solidFill>
                          <a:effectLst/>
                          <a:latin typeface="Arial" panose="020B0604020202020204" pitchFamily="34" charset="0"/>
                          <a:cs typeface="Arial" panose="020B0604020202020204" pitchFamily="34" charset="0"/>
                        </a:rPr>
                        <a:t>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Distance between two furthest places on earth</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20 000 000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2 × 10</a:t>
                      </a:r>
                      <a:r>
                        <a:rPr lang="en-US" sz="1600" b="0" baseline="30000" dirty="0">
                          <a:solidFill>
                            <a:schemeClr val="tx1"/>
                          </a:solidFill>
                          <a:effectLst/>
                          <a:latin typeface="Arial" panose="020B0604020202020204" pitchFamily="34" charset="0"/>
                          <a:cs typeface="Arial" panose="020B0604020202020204" pitchFamily="34" charset="0"/>
                        </a:rPr>
                        <a:t>7</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Distance from earth to moon</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400 000 000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4 × 10</a:t>
                      </a:r>
                      <a:r>
                        <a:rPr lang="en-US" sz="1600" b="0" baseline="30000" dirty="0">
                          <a:solidFill>
                            <a:schemeClr val="tx1"/>
                          </a:solidFill>
                          <a:effectLst/>
                          <a:latin typeface="Arial" panose="020B0604020202020204" pitchFamily="34" charset="0"/>
                          <a:cs typeface="Arial" panose="020B0604020202020204" pitchFamily="34" charset="0"/>
                        </a:rPr>
                        <a:t>8</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468000">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Size of a galaxy</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800 000 000 000 000 000 000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1000"/>
                        </a:spcAft>
                      </a:pPr>
                      <a:r>
                        <a:rPr lang="en-US" sz="1600" b="0" dirty="0">
                          <a:solidFill>
                            <a:schemeClr val="tx1"/>
                          </a:solidFill>
                          <a:effectLst/>
                          <a:latin typeface="Arial" panose="020B0604020202020204" pitchFamily="34" charset="0"/>
                          <a:cs typeface="Arial" panose="020B0604020202020204" pitchFamily="34" charset="0"/>
                        </a:rPr>
                        <a:t>8 × 10</a:t>
                      </a:r>
                      <a:r>
                        <a:rPr lang="en-US" sz="1600" b="0" baseline="30000" dirty="0">
                          <a:solidFill>
                            <a:schemeClr val="tx1"/>
                          </a:solidFill>
                          <a:effectLst/>
                          <a:latin typeface="Arial" panose="020B0604020202020204" pitchFamily="34" charset="0"/>
                          <a:cs typeface="Arial" panose="020B0604020202020204" pitchFamily="34" charset="0"/>
                        </a:rPr>
                        <a:t>20</a:t>
                      </a:r>
                      <a:r>
                        <a:rPr lang="en-US" sz="1600" b="0" dirty="0">
                          <a:solidFill>
                            <a:schemeClr val="tx1"/>
                          </a:solidFill>
                          <a:effectLst/>
                          <a:latin typeface="Arial" panose="020B0604020202020204" pitchFamily="34" charset="0"/>
                          <a:cs typeface="Arial" panose="020B0604020202020204" pitchFamily="34" charset="0"/>
                        </a:rPr>
                        <a:t> m</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T="34152" marB="341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3" name="Rectangle 2">
            <a:extLst>
              <a:ext uri="{FF2B5EF4-FFF2-40B4-BE49-F238E27FC236}">
                <a16:creationId xmlns:a16="http://schemas.microsoft.com/office/drawing/2014/main" id="{A2395A92-5D39-4542-B25E-ACB7DD98DAD2}"/>
              </a:ext>
            </a:extLst>
          </p:cNvPr>
          <p:cNvSpPr/>
          <p:nvPr/>
        </p:nvSpPr>
        <p:spPr>
          <a:xfrm>
            <a:off x="251520" y="1124744"/>
            <a:ext cx="8640960" cy="369332"/>
          </a:xfrm>
          <a:prstGeom prst="rect">
            <a:avLst/>
          </a:prstGeom>
        </p:spPr>
        <p:txBody>
          <a:bodyPr wrap="square">
            <a:spAutoFit/>
          </a:bodyPr>
          <a:lstStyle/>
          <a:p>
            <a:pPr algn="ctr"/>
            <a:r>
              <a:rPr lang="en-GB" b="1" u="sng" dirty="0">
                <a:latin typeface="Arial" panose="020B0604020202020204" pitchFamily="34" charset="0"/>
                <a:cs typeface="Arial" panose="020B0604020202020204" pitchFamily="34" charset="0"/>
              </a:rPr>
              <a:t>Answers</a:t>
            </a:r>
            <a:endParaRPr lang="en-GB" dirty="0"/>
          </a:p>
        </p:txBody>
      </p:sp>
    </p:spTree>
    <p:extLst>
      <p:ext uri="{BB962C8B-B14F-4D97-AF65-F5344CB8AC3E}">
        <p14:creationId xmlns:p14="http://schemas.microsoft.com/office/powerpoint/2010/main" val="58614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EC10A9-F713-47EE-8F2E-7B47BF720762}"/>
              </a:ext>
            </a:extLst>
          </p:cNvPr>
          <p:cNvSpPr/>
          <p:nvPr/>
        </p:nvSpPr>
        <p:spPr>
          <a:xfrm>
            <a:off x="2123728" y="2708920"/>
            <a:ext cx="6624736" cy="13681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AB6FC0BC-26A0-44F6-B532-9FA1B56B6E4E}"/>
                  </a:ext>
                </a:extLst>
              </p:cNvPr>
              <p:cNvSpPr/>
              <p:nvPr/>
            </p:nvSpPr>
            <p:spPr>
              <a:xfrm>
                <a:off x="2123728" y="1196752"/>
                <a:ext cx="6768752" cy="4401205"/>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Standard index form is a way of writing numbers which can be particularly useful for working with very large or very small numbers. It is based on using powers of 10 to express how big or small a number is.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Standard form is written in the form </a:t>
                </a:r>
                <a14:m>
                  <m:oMath xmlns:m="http://schemas.openxmlformats.org/officeDocument/2006/math">
                    <m:r>
                      <a:rPr lang="en-GB" sz="2000" b="1" i="1" smtClean="0">
                        <a:latin typeface="Cambria Math" panose="02040503050406030204" pitchFamily="18" charset="0"/>
                        <a:cs typeface="Arial" panose="020B0604020202020204" pitchFamily="34" charset="0"/>
                      </a:rPr>
                      <m:t>𝒂</m:t>
                    </m:r>
                    <m:r>
                      <a:rPr lang="en-GB" sz="2000" b="1"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1"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1" i="1" smtClean="0">
                            <a:latin typeface="Cambria Math" panose="02040503050406030204" pitchFamily="18" charset="0"/>
                            <a:ea typeface="Cambria Math" panose="02040503050406030204" pitchFamily="18" charset="0"/>
                            <a:cs typeface="Arial" panose="020B0604020202020204" pitchFamily="34" charset="0"/>
                          </a:rPr>
                          <m:t>𝟏𝟎</m:t>
                        </m:r>
                      </m:e>
                      <m:sup>
                        <m:r>
                          <a:rPr lang="en-GB" sz="2000" b="1" i="1" smtClean="0">
                            <a:latin typeface="Cambria Math" panose="02040503050406030204" pitchFamily="18" charset="0"/>
                            <a:ea typeface="Cambria Math" panose="02040503050406030204" pitchFamily="18" charset="0"/>
                            <a:cs typeface="Arial" panose="020B0604020202020204" pitchFamily="34" charset="0"/>
                          </a:rPr>
                          <m:t>𝒏</m:t>
                        </m:r>
                      </m:sup>
                    </m:sSup>
                  </m:oMath>
                </a14:m>
                <a:r>
                  <a:rPr lang="en-GB" sz="2000" dirty="0">
                    <a:latin typeface="Arial" panose="020B0604020202020204" pitchFamily="34" charset="0"/>
                    <a:cs typeface="Arial" panose="020B0604020202020204" pitchFamily="34" charset="0"/>
                  </a:rPr>
                  <a:t>, where </a:t>
                </a:r>
                <a14:m>
                  <m:oMath xmlns:m="http://schemas.openxmlformats.org/officeDocument/2006/math">
                    <m:r>
                      <a:rPr lang="en-GB" sz="2000" i="1" dirty="0" smtClean="0">
                        <a:latin typeface="Cambria Math" panose="02040503050406030204" pitchFamily="18" charset="0"/>
                        <a:cs typeface="Arial" panose="020B0604020202020204" pitchFamily="34" charset="0"/>
                      </a:rPr>
                      <m:t>𝑎</m:t>
                    </m:r>
                  </m:oMath>
                </a14:m>
                <a:r>
                  <a:rPr lang="en-GB" sz="2000" dirty="0">
                    <a:latin typeface="Arial" panose="020B0604020202020204" pitchFamily="34" charset="0"/>
                    <a:cs typeface="Arial" panose="020B0604020202020204" pitchFamily="34" charset="0"/>
                  </a:rPr>
                  <a:t> is a number bigger than or equal to 1 and less than 10.</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smtClean="0">
                        <a:latin typeface="Cambria Math" panose="02040503050406030204" pitchFamily="18" charset="0"/>
                        <a:cs typeface="Arial" panose="020B0604020202020204" pitchFamily="34" charset="0"/>
                      </a:rPr>
                      <m:t>𝑛</m:t>
                    </m:r>
                  </m:oMath>
                </a14:m>
                <a:r>
                  <a:rPr lang="en-GB" sz="2000" dirty="0">
                    <a:latin typeface="Arial" panose="020B0604020202020204" pitchFamily="34" charset="0"/>
                    <a:cs typeface="Arial" panose="020B0604020202020204" pitchFamily="34" charset="0"/>
                  </a:rPr>
                  <a:t> can be any positive or negative whole number.</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Scientists use standard form when working with the speed of light and distances between galaxies, which can be enormous. The size of bacteria or atoms may also be referred to in standard form as they are so tiny. </a:t>
                </a:r>
              </a:p>
            </p:txBody>
          </p:sp>
        </mc:Choice>
        <mc:Fallback xmlns="">
          <p:sp>
            <p:nvSpPr>
              <p:cNvPr id="3" name="Rectangle 2">
                <a:extLst>
                  <a:ext uri="{FF2B5EF4-FFF2-40B4-BE49-F238E27FC236}">
                    <a16:creationId xmlns:a16="http://schemas.microsoft.com/office/drawing/2014/main" id="{AB6FC0BC-26A0-44F6-B532-9FA1B56B6E4E}"/>
                  </a:ext>
                </a:extLst>
              </p:cNvPr>
              <p:cNvSpPr>
                <a:spLocks noRot="1" noChangeAspect="1" noMove="1" noResize="1" noEditPoints="1" noAdjustHandles="1" noChangeArrowheads="1" noChangeShapeType="1" noTextEdit="1"/>
              </p:cNvSpPr>
              <p:nvPr/>
            </p:nvSpPr>
            <p:spPr>
              <a:xfrm>
                <a:off x="2123728" y="1196752"/>
                <a:ext cx="6768752" cy="4401205"/>
              </a:xfrm>
              <a:prstGeom prst="rect">
                <a:avLst/>
              </a:prstGeom>
              <a:blipFill>
                <a:blip r:embed="rId2"/>
                <a:stretch>
                  <a:fillRect l="-900" t="-554" r="-1170" b="-1662"/>
                </a:stretch>
              </a:blipFill>
            </p:spPr>
            <p:txBody>
              <a:bodyPr/>
              <a:lstStyle/>
              <a:p>
                <a:r>
                  <a:rPr lang="en-GB">
                    <a:noFill/>
                  </a:rPr>
                  <a:t> </a:t>
                </a:r>
              </a:p>
            </p:txBody>
          </p:sp>
        </mc:Fallback>
      </mc:AlternateContent>
    </p:spTree>
    <p:extLst>
      <p:ext uri="{BB962C8B-B14F-4D97-AF65-F5344CB8AC3E}">
        <p14:creationId xmlns:p14="http://schemas.microsoft.com/office/powerpoint/2010/main" val="408321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2195736" y="1268760"/>
                <a:ext cx="6120680" cy="3245247"/>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Which of the following are written in standard form?</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smtClean="0">
                        <a:latin typeface="Cambria Math" panose="02040503050406030204" pitchFamily="18" charset="0"/>
                        <a:cs typeface="Arial" panose="020B0604020202020204" pitchFamily="34" charset="0"/>
                      </a:rPr>
                      <m:t>16</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r>
                      <a:rPr lang="en-GB" sz="2000" i="1" dirty="0">
                        <a:latin typeface="Cambria Math" panose="02040503050406030204" pitchFamily="18" charset="0"/>
                        <a:cs typeface="Arial" panose="020B0604020202020204" pitchFamily="34" charset="0"/>
                      </a:rPr>
                      <m:t>10</m:t>
                    </m:r>
                    <m:r>
                      <a:rPr lang="en-GB" sz="2000" i="1" baseline="30000" dirty="0">
                        <a:latin typeface="Cambria Math" panose="02040503050406030204" pitchFamily="18" charset="0"/>
                        <a:cs typeface="Arial" panose="020B0604020202020204" pitchFamily="34" charset="0"/>
                      </a:rPr>
                      <m:t>4</m:t>
                    </m:r>
                  </m:oMath>
                </a14:m>
                <a:r>
                  <a:rPr lang="en-GB" sz="2000" dirty="0">
                    <a:latin typeface="Arial" panose="020B0604020202020204" pitchFamily="34" charset="0"/>
                    <a:cs typeface="Arial" panose="020B0604020202020204" pitchFamily="34" charset="0"/>
                  </a:rPr>
                  <a:t>			</a:t>
                </a:r>
                <a14:m>
                  <m:oMath xmlns:m="http://schemas.openxmlformats.org/officeDocument/2006/math">
                    <m:r>
                      <a:rPr lang="en-GB" sz="2000" b="0" i="1" smtClean="0">
                        <a:latin typeface="Cambria Math" panose="02040503050406030204" pitchFamily="18" charset="0"/>
                        <a:cs typeface="Arial" panose="020B0604020202020204" pitchFamily="34" charset="0"/>
                      </a:rPr>
                      <m:t>9</m:t>
                    </m:r>
                    <m:r>
                      <a:rPr lang="en-GB" sz="2000" b="0" i="1" smtClean="0">
                        <a:latin typeface="Cambria Math" panose="02040503050406030204" pitchFamily="18" charset="0"/>
                        <a:ea typeface="Cambria Math" panose="02040503050406030204" pitchFamily="18" charset="0"/>
                        <a:cs typeface="Arial" panose="020B0604020202020204" pitchFamily="34" charset="0"/>
                      </a:rPr>
                      <m:t>×10</m:t>
                    </m:r>
                  </m:oMath>
                </a14:m>
                <a:endParaRPr lang="en-GB" sz="2000" b="0" i="1" dirty="0">
                  <a:latin typeface="Cambria Math" panose="02040503050406030204" pitchFamily="18" charset="0"/>
                  <a:ea typeface="Cambria Math" panose="02040503050406030204" pitchFamily="18"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GB" sz="2000" i="1" dirty="0" smtClean="0">
                          <a:latin typeface="Cambria Math" panose="02040503050406030204" pitchFamily="18" charset="0"/>
                          <a:cs typeface="Arial" panose="020B0604020202020204" pitchFamily="34" charset="0"/>
                        </a:rPr>
                        <m:t> </m:t>
                      </m:r>
                    </m:oMath>
                  </m:oMathPara>
                </a14:m>
                <a:endParaRPr lang="en-GB" sz="2000" dirty="0">
                  <a:latin typeface="Arial" panose="020B0604020202020204" pitchFamily="34" charset="0"/>
                  <a:cs typeface="Arial" panose="020B0604020202020204" pitchFamily="34" charset="0"/>
                </a:endParaRPr>
              </a:p>
              <a:p>
                <a:r>
                  <a:rPr lang="en-GB" sz="2000" dirty="0">
                    <a:cs typeface="Arial" panose="020B0604020202020204" pitchFamily="34" charset="0"/>
                  </a:rPr>
                  <a:t>         </a:t>
                </a:r>
                <a14:m>
                  <m:oMath xmlns:m="http://schemas.openxmlformats.org/officeDocument/2006/math">
                    <m:r>
                      <a:rPr lang="en-GB" sz="2000" i="1" dirty="0">
                        <a:latin typeface="Cambria Math" panose="02040503050406030204" pitchFamily="18" charset="0"/>
                        <a:cs typeface="Arial" panose="020B0604020202020204" pitchFamily="34" charset="0"/>
                      </a:rPr>
                      <m:t>10</m:t>
                    </m:r>
                    <m:r>
                      <a:rPr lang="en-GB" sz="2000" i="1" baseline="30000" dirty="0">
                        <a:latin typeface="Cambria Math" panose="02040503050406030204" pitchFamily="18" charset="0"/>
                        <a:cs typeface="Arial" panose="020B0604020202020204" pitchFamily="34" charset="0"/>
                      </a:rPr>
                      <m:t>7</m:t>
                    </m:r>
                  </m:oMath>
                </a14:m>
                <a:r>
                  <a:rPr lang="en-GB" sz="2000" dirty="0">
                    <a:cs typeface="Arial" panose="020B0604020202020204" pitchFamily="34" charset="0"/>
                  </a:rPr>
                  <a:t>				</a:t>
                </a:r>
                <a14:m>
                  <m:oMath xmlns:m="http://schemas.openxmlformats.org/officeDocument/2006/math">
                    <m:r>
                      <a:rPr lang="en-GB" sz="2000" i="1" dirty="0" smtClean="0">
                        <a:latin typeface="Cambria Math" panose="02040503050406030204" pitchFamily="18" charset="0"/>
                        <a:cs typeface="Arial" panose="020B0604020202020204" pitchFamily="34" charset="0"/>
                      </a:rPr>
                      <m:t>4.6</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r>
                      <a:rPr lang="en-GB" sz="2000" i="1" dirty="0">
                        <a:latin typeface="Cambria Math" panose="02040503050406030204" pitchFamily="18" charset="0"/>
                        <a:cs typeface="Arial" panose="020B0604020202020204" pitchFamily="34" charset="0"/>
                      </a:rPr>
                      <m:t>10</m:t>
                    </m:r>
                    <m:r>
                      <a:rPr lang="en-GB" sz="2000" i="1" baseline="30000" dirty="0">
                        <a:latin typeface="Cambria Math" panose="02040503050406030204" pitchFamily="18" charset="0"/>
                        <a:cs typeface="Arial" panose="020B0604020202020204" pitchFamily="34" charset="0"/>
                      </a:rPr>
                      <m:t>9</m:t>
                    </m:r>
                  </m:oMath>
                </a14:m>
                <a:endParaRPr lang="en-GB" sz="2000"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GB" sz="2000" i="1" baseline="30000" dirty="0" smtClean="0">
                          <a:latin typeface="Cambria Math" panose="02040503050406030204" pitchFamily="18" charset="0"/>
                          <a:cs typeface="Arial" panose="020B0604020202020204" pitchFamily="34" charset="0"/>
                        </a:rPr>
                        <m:t> </m:t>
                      </m:r>
                    </m:oMath>
                  </m:oMathPara>
                </a14:m>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smtClean="0">
                        <a:latin typeface="Cambria Math" panose="02040503050406030204" pitchFamily="18" charset="0"/>
                        <a:cs typeface="Arial" panose="020B0604020202020204" pitchFamily="34" charset="0"/>
                      </a:rPr>
                      <m:t>3.2</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dirty="0"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dirty="0" smtClean="0">
                            <a:latin typeface="Cambria Math" panose="02040503050406030204" pitchFamily="18" charset="0"/>
                            <a:ea typeface="Cambria Math" panose="02040503050406030204" pitchFamily="18" charset="0"/>
                            <a:cs typeface="Arial" panose="020B0604020202020204" pitchFamily="34" charset="0"/>
                          </a:rPr>
                          <m:t>−3</m:t>
                        </m:r>
                      </m:sup>
                    </m:sSup>
                  </m:oMath>
                </a14:m>
                <a:r>
                  <a:rPr lang="en-GB" sz="2000" dirty="0">
                    <a:latin typeface="Arial" panose="020B0604020202020204" pitchFamily="34" charset="0"/>
                    <a:cs typeface="Arial" panose="020B0604020202020204" pitchFamily="34" charset="0"/>
                  </a:rPr>
                  <a:t>			</a:t>
                </a:r>
                <a:r>
                  <a:rPr lang="en-GB" sz="2000" dirty="0">
                    <a:cs typeface="Arial" panose="020B0604020202020204" pitchFamily="34" charset="0"/>
                  </a:rPr>
                  <a:t> </a:t>
                </a:r>
                <a14:m>
                  <m:oMath xmlns:m="http://schemas.openxmlformats.org/officeDocument/2006/math">
                    <m:r>
                      <a:rPr lang="en-GB" sz="2000" i="1" dirty="0">
                        <a:latin typeface="Cambria Math" panose="02040503050406030204" pitchFamily="18" charset="0"/>
                        <a:cs typeface="Arial" panose="020B0604020202020204" pitchFamily="34" charset="0"/>
                      </a:rPr>
                      <m:t>8.4</m:t>
                    </m:r>
                    <m:r>
                      <a:rPr lang="en-GB" sz="2000" i="1" baseline="30000" dirty="0">
                        <a:latin typeface="Cambria Math" panose="02040503050406030204" pitchFamily="18" charset="0"/>
                        <a:cs typeface="Arial" panose="020B0604020202020204" pitchFamily="34" charset="0"/>
                      </a:rPr>
                      <m:t>6</m:t>
                    </m:r>
                  </m:oMath>
                </a14:m>
                <a:endParaRPr lang="en-GB" sz="2000" dirty="0">
                  <a:latin typeface="Arial" panose="020B0604020202020204" pitchFamily="34" charset="0"/>
                  <a:cs typeface="Arial" panose="020B0604020202020204" pitchFamily="34" charset="0"/>
                </a:endParaRPr>
              </a:p>
              <a:p>
                <a:pPr/>
                <a14:m>
                  <m:oMathPara xmlns:m="http://schemas.openxmlformats.org/officeDocument/2006/math">
                    <m:oMathParaPr>
                      <m:jc m:val="centerGroup"/>
                    </m:oMathParaPr>
                    <m:oMath xmlns:m="http://schemas.openxmlformats.org/officeDocument/2006/math">
                      <m:r>
                        <a:rPr lang="en-GB" sz="2000" i="1" dirty="0" smtClean="0">
                          <a:latin typeface="Cambria Math" panose="02040503050406030204" pitchFamily="18" charset="0"/>
                          <a:cs typeface="Arial" panose="020B0604020202020204" pitchFamily="34" charset="0"/>
                        </a:rPr>
                        <m:t> </m:t>
                      </m:r>
                    </m:oMath>
                  </m:oMathPara>
                </a14:m>
                <a:endParaRPr lang="en-GB" sz="2000" dirty="0">
                  <a:latin typeface="Arial" panose="020B0604020202020204" pitchFamily="34" charset="0"/>
                  <a:cs typeface="Arial" panose="020B0604020202020204" pitchFamily="34" charset="0"/>
                </a:endParaRPr>
              </a:p>
              <a:p>
                <a:r>
                  <a:rPr lang="en-GB" sz="2000" dirty="0">
                    <a:cs typeface="Arial" panose="020B0604020202020204" pitchFamily="34" charset="0"/>
                  </a:rPr>
                  <a:t>         </a:t>
                </a:r>
                <a14:m>
                  <m:oMath xmlns:m="http://schemas.openxmlformats.org/officeDocument/2006/math">
                    <m:r>
                      <a:rPr lang="en-GB" sz="2000" i="1" dirty="0">
                        <a:latin typeface="Cambria Math" panose="02040503050406030204" pitchFamily="18" charset="0"/>
                        <a:cs typeface="Arial" panose="020B0604020202020204" pitchFamily="34" charset="0"/>
                      </a:rPr>
                      <m:t>10</m:t>
                    </m:r>
                    <m:r>
                      <a:rPr lang="en-GB" sz="2000" i="1" baseline="30000" dirty="0">
                        <a:latin typeface="Cambria Math" panose="02040503050406030204" pitchFamily="18" charset="0"/>
                        <a:cs typeface="Arial" panose="020B0604020202020204" pitchFamily="34" charset="0"/>
                      </a:rPr>
                      <m:t>6 </m:t>
                    </m:r>
                  </m:oMath>
                </a14:m>
                <a:r>
                  <a:rPr lang="en-GB" sz="2000" dirty="0">
                    <a:cs typeface="Arial" panose="020B0604020202020204" pitchFamily="34" charset="0"/>
                  </a:rPr>
                  <a:t>			</a:t>
                </a:r>
                <a14:m>
                  <m:oMath xmlns:m="http://schemas.openxmlformats.org/officeDocument/2006/math">
                    <m:r>
                      <a:rPr lang="en-GB" sz="2000" i="1" dirty="0" smtClean="0">
                        <a:latin typeface="Cambria Math" panose="02040503050406030204" pitchFamily="18" charset="0"/>
                        <a:cs typeface="Arial" panose="020B0604020202020204" pitchFamily="34" charset="0"/>
                      </a:rPr>
                      <m:t>674</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dirty="0">
                            <a:latin typeface="Cambria Math" panose="02040503050406030204" pitchFamily="18" charset="0"/>
                            <a:ea typeface="Cambria Math" panose="02040503050406030204" pitchFamily="18" charset="0"/>
                            <a:cs typeface="Arial" panose="020B0604020202020204" pitchFamily="34" charset="0"/>
                          </a:rPr>
                        </m:ctrlPr>
                      </m:sSupPr>
                      <m:e>
                        <m:r>
                          <a:rPr lang="en-GB" sz="2000" i="1" dirty="0">
                            <a:latin typeface="Cambria Math" panose="02040503050406030204" pitchFamily="18" charset="0"/>
                            <a:ea typeface="Cambria Math" panose="02040503050406030204" pitchFamily="18" charset="0"/>
                            <a:cs typeface="Arial" panose="020B0604020202020204" pitchFamily="34" charset="0"/>
                          </a:rPr>
                          <m:t>10</m:t>
                        </m:r>
                      </m:e>
                      <m:sup>
                        <m:r>
                          <a:rPr lang="en-GB" sz="2000" i="1" dirty="0">
                            <a:latin typeface="Cambria Math" panose="02040503050406030204" pitchFamily="18" charset="0"/>
                            <a:ea typeface="Cambria Math" panose="02040503050406030204" pitchFamily="18" charset="0"/>
                            <a:cs typeface="Arial" panose="020B0604020202020204" pitchFamily="34" charset="0"/>
                          </a:rPr>
                          <m:t>−</m:t>
                        </m:r>
                        <m:r>
                          <a:rPr lang="en-GB" sz="2000" b="0" i="1" dirty="0" smtClean="0">
                            <a:latin typeface="Cambria Math" panose="02040503050406030204" pitchFamily="18" charset="0"/>
                            <a:ea typeface="Cambria Math" panose="02040503050406030204" pitchFamily="18" charset="0"/>
                            <a:cs typeface="Arial" panose="020B0604020202020204" pitchFamily="34" charset="0"/>
                          </a:rPr>
                          <m:t>2</m:t>
                        </m:r>
                      </m:sup>
                    </m:sSup>
                  </m:oMath>
                </a14:m>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195736" y="1268760"/>
                <a:ext cx="6120680" cy="3245247"/>
              </a:xfrm>
              <a:prstGeom prst="rect">
                <a:avLst/>
              </a:prstGeom>
              <a:blipFill>
                <a:blip r:embed="rId2"/>
                <a:stretch>
                  <a:fillRect l="-996" t="-752"/>
                </a:stretch>
              </a:blipFill>
            </p:spPr>
            <p:txBody>
              <a:bodyPr/>
              <a:lstStyle/>
              <a:p>
                <a:r>
                  <a:rPr lang="en-GB">
                    <a:noFill/>
                  </a:rPr>
                  <a:t> </a:t>
                </a:r>
              </a:p>
            </p:txBody>
          </p:sp>
        </mc:Fallback>
      </mc:AlternateContent>
      <p:pic>
        <p:nvPicPr>
          <p:cNvPr id="11" name="Picture 6" descr="http://thumbs.dreamstime.com/z/check-mark-tick-cross-6975777.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73692" b="95308" l="65116" r="87043"/>
                    </a14:imgEffect>
                  </a14:imgLayer>
                </a14:imgProps>
              </a:ext>
              <a:ext uri="{28A0092B-C50C-407E-A947-70E740481C1C}">
                <a14:useLocalDpi xmlns:a14="http://schemas.microsoft.com/office/drawing/2010/main" val="0"/>
              </a:ext>
            </a:extLst>
          </a:blip>
          <a:srcRect l="66297" t="75128" r="13649" b="5174"/>
          <a:stretch/>
        </p:blipFill>
        <p:spPr bwMode="auto">
          <a:xfrm>
            <a:off x="3665552" y="1867209"/>
            <a:ext cx="574964" cy="455499"/>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2" name="Rectangle 11"/>
              <p:cNvSpPr/>
              <p:nvPr/>
            </p:nvSpPr>
            <p:spPr>
              <a:xfrm>
                <a:off x="2286717" y="2518260"/>
                <a:ext cx="637610" cy="400110"/>
              </a:xfrm>
              <a:prstGeom prst="rect">
                <a:avLst/>
              </a:prstGeom>
            </p:spPr>
            <p:txBody>
              <a:bodyPr wrap="none">
                <a:spAutoFit/>
              </a:bodyPr>
              <a:lstStyle/>
              <a:p>
                <a14:m>
                  <m:oMath xmlns:m="http://schemas.openxmlformats.org/officeDocument/2006/math">
                    <m:r>
                      <a:rPr lang="en-GB" sz="2000" i="1" dirty="0" smtClean="0">
                        <a:latin typeface="Cambria Math" panose="02040503050406030204" pitchFamily="18" charset="0"/>
                        <a:cs typeface="Arial" panose="020B0604020202020204" pitchFamily="34" charset="0"/>
                      </a:rPr>
                      <m:t>1</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oMath>
                </a14:m>
                <a:r>
                  <a:rPr lang="en-GB" sz="2000" dirty="0">
                    <a:latin typeface="Arial" panose="020B0604020202020204" pitchFamily="34" charset="0"/>
                    <a:cs typeface="Arial" panose="020B0604020202020204" pitchFamily="34" charset="0"/>
                  </a:rPr>
                  <a:t> </a:t>
                </a:r>
              </a:p>
            </p:txBody>
          </p:sp>
        </mc:Choice>
        <mc:Fallback xmlns="">
          <p:sp>
            <p:nvSpPr>
              <p:cNvPr id="12" name="Rectangle 11"/>
              <p:cNvSpPr>
                <a:spLocks noRot="1" noChangeAspect="1" noMove="1" noResize="1" noEditPoints="1" noAdjustHandles="1" noChangeArrowheads="1" noChangeShapeType="1" noTextEdit="1"/>
              </p:cNvSpPr>
              <p:nvPr/>
            </p:nvSpPr>
            <p:spPr>
              <a:xfrm>
                <a:off x="2286717" y="2518260"/>
                <a:ext cx="637610" cy="400110"/>
              </a:xfrm>
              <a:prstGeom prst="rect">
                <a:avLst/>
              </a:prstGeom>
              <a:blipFill>
                <a:blip r:embed="rId5"/>
                <a:stretch>
                  <a:fillRect/>
                </a:stretch>
              </a:blipFill>
            </p:spPr>
            <p:txBody>
              <a:bodyPr/>
              <a:lstStyle/>
              <a:p>
                <a:r>
                  <a:rPr lang="en-GB">
                    <a:noFill/>
                  </a:rPr>
                  <a:t> </a:t>
                </a:r>
              </a:p>
            </p:txBody>
          </p:sp>
        </mc:Fallback>
      </mc:AlternateContent>
      <p:pic>
        <p:nvPicPr>
          <p:cNvPr id="13" name="Picture 4" descr="http://thumbs.dreamstime.com/z/check-mark-tick-cross-6975777.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30692" b="67308" l="33804" r="66694"/>
                    </a14:imgEffect>
                  </a14:imgLayer>
                </a14:imgProps>
              </a:ext>
              <a:ext uri="{28A0092B-C50C-407E-A947-70E740481C1C}">
                <a14:useLocalDpi xmlns:a14="http://schemas.microsoft.com/office/drawing/2010/main" val="0"/>
              </a:ext>
            </a:extLst>
          </a:blip>
          <a:srcRect l="36940" t="33455" r="35757" b="36224"/>
          <a:stretch/>
        </p:blipFill>
        <p:spPr bwMode="auto">
          <a:xfrm>
            <a:off x="3626577" y="2231567"/>
            <a:ext cx="801407" cy="71783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http://thumbs.dreamstime.com/z/check-mark-tick-cross-6975777.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30692" b="67308" l="33804" r="66694"/>
                    </a14:imgEffect>
                  </a14:imgLayer>
                </a14:imgProps>
              </a:ext>
              <a:ext uri="{28A0092B-C50C-407E-A947-70E740481C1C}">
                <a14:useLocalDpi xmlns:a14="http://schemas.microsoft.com/office/drawing/2010/main" val="0"/>
              </a:ext>
            </a:extLst>
          </a:blip>
          <a:srcRect l="36940" t="33455" r="35757" b="36224"/>
          <a:stretch/>
        </p:blipFill>
        <p:spPr bwMode="auto">
          <a:xfrm>
            <a:off x="3632914" y="2826217"/>
            <a:ext cx="801407" cy="71783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5" name="Rectangle 14"/>
              <p:cNvSpPr/>
              <p:nvPr/>
            </p:nvSpPr>
            <p:spPr>
              <a:xfrm>
                <a:off x="2286717" y="3774334"/>
                <a:ext cx="596638" cy="400110"/>
              </a:xfrm>
              <a:prstGeom prst="rect">
                <a:avLst/>
              </a:prstGeom>
            </p:spPr>
            <p:txBody>
              <a:bodyPr wrap="square">
                <a:spAutoFit/>
              </a:bodyPr>
              <a:lstStyle/>
              <a:p>
                <a14:m>
                  <m:oMath xmlns:m="http://schemas.openxmlformats.org/officeDocument/2006/math">
                    <m:r>
                      <a:rPr lang="en-GB" sz="2000" i="1" dirty="0" smtClean="0">
                        <a:latin typeface="Cambria Math" panose="02040503050406030204" pitchFamily="18" charset="0"/>
                        <a:cs typeface="Arial" panose="020B0604020202020204" pitchFamily="34" charset="0"/>
                      </a:rPr>
                      <m:t>1</m:t>
                    </m:r>
                    <m:r>
                      <a:rPr lang="en-GB" sz="2000" i="1" dirty="0" smtClean="0">
                        <a:latin typeface="Cambria Math" panose="02040503050406030204" pitchFamily="18" charset="0"/>
                        <a:ea typeface="Cambria Math" panose="02040503050406030204" pitchFamily="18" charset="0"/>
                        <a:cs typeface="Arial" panose="020B0604020202020204" pitchFamily="34" charset="0"/>
                      </a:rPr>
                      <m:t>×</m:t>
                    </m:r>
                  </m:oMath>
                </a14:m>
                <a:r>
                  <a:rPr lang="en-GB" sz="2000" dirty="0">
                    <a:latin typeface="Arial" panose="020B0604020202020204" pitchFamily="34" charset="0"/>
                    <a:cs typeface="Arial" panose="020B0604020202020204" pitchFamily="34" charset="0"/>
                  </a:rPr>
                  <a:t> </a:t>
                </a:r>
              </a:p>
            </p:txBody>
          </p:sp>
        </mc:Choice>
        <mc:Fallback xmlns="">
          <p:sp>
            <p:nvSpPr>
              <p:cNvPr id="15" name="Rectangle 14"/>
              <p:cNvSpPr>
                <a:spLocks noRot="1" noChangeAspect="1" noMove="1" noResize="1" noEditPoints="1" noAdjustHandles="1" noChangeArrowheads="1" noChangeShapeType="1" noTextEdit="1"/>
              </p:cNvSpPr>
              <p:nvPr/>
            </p:nvSpPr>
            <p:spPr>
              <a:xfrm>
                <a:off x="2286717" y="3774334"/>
                <a:ext cx="596638" cy="400110"/>
              </a:xfrm>
              <a:prstGeom prst="rect">
                <a:avLst/>
              </a:prstGeom>
              <a:blipFill>
                <a:blip r:embed="rId8"/>
                <a:stretch>
                  <a:fillRect/>
                </a:stretch>
              </a:blipFill>
            </p:spPr>
            <p:txBody>
              <a:bodyPr/>
              <a:lstStyle/>
              <a:p>
                <a:r>
                  <a:rPr lang="en-GB">
                    <a:noFill/>
                  </a:rPr>
                  <a:t> </a:t>
                </a:r>
              </a:p>
            </p:txBody>
          </p:sp>
        </mc:Fallback>
      </mc:AlternateContent>
      <p:pic>
        <p:nvPicPr>
          <p:cNvPr id="16" name="Picture 4" descr="http://thumbs.dreamstime.com/z/check-mark-tick-cross-6975777.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30692" b="67308" l="33804" r="66694"/>
                    </a14:imgEffect>
                  </a14:imgLayer>
                </a14:imgProps>
              </a:ext>
              <a:ext uri="{28A0092B-C50C-407E-A947-70E740481C1C}">
                <a14:useLocalDpi xmlns:a14="http://schemas.microsoft.com/office/drawing/2010/main" val="0"/>
              </a:ext>
            </a:extLst>
          </a:blip>
          <a:srcRect l="36940" t="33455" r="35757" b="36224"/>
          <a:stretch/>
        </p:blipFill>
        <p:spPr bwMode="auto">
          <a:xfrm>
            <a:off x="3622292" y="3457710"/>
            <a:ext cx="801407" cy="71783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 name="Rectangle 7"/>
              <p:cNvSpPr/>
              <p:nvPr/>
            </p:nvSpPr>
            <p:spPr>
              <a:xfrm>
                <a:off x="6580344" y="1781468"/>
                <a:ext cx="34977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sz="2000" i="1" baseline="30000" dirty="0" smtClean="0">
                          <a:latin typeface="Cambria Math" panose="02040503050406030204" pitchFamily="18" charset="0"/>
                          <a:cs typeface="Arial" panose="020B0604020202020204" pitchFamily="34" charset="0"/>
                        </a:rPr>
                        <m:t>1</m:t>
                      </m:r>
                    </m:oMath>
                  </m:oMathPara>
                </a14:m>
                <a:endParaRPr lang="en-GB" sz="2000" dirty="0">
                  <a:latin typeface="Arial" panose="020B0604020202020204" pitchFamily="34" charset="0"/>
                  <a:cs typeface="Arial" panose="020B0604020202020204" pitchFamily="34"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6580344" y="1781468"/>
                <a:ext cx="349776" cy="400110"/>
              </a:xfrm>
              <a:prstGeom prst="rect">
                <a:avLst/>
              </a:prstGeom>
              <a:blipFill>
                <a:blip r:embed="rId9"/>
                <a:stretch>
                  <a:fillRect/>
                </a:stretch>
              </a:blipFill>
            </p:spPr>
            <p:txBody>
              <a:bodyPr/>
              <a:lstStyle/>
              <a:p>
                <a:r>
                  <a:rPr lang="en-GB">
                    <a:noFill/>
                  </a:rPr>
                  <a:t> </a:t>
                </a:r>
              </a:p>
            </p:txBody>
          </p:sp>
        </mc:Fallback>
      </mc:AlternateContent>
      <p:pic>
        <p:nvPicPr>
          <p:cNvPr id="18" name="Picture 4" descr="http://thumbs.dreamstime.com/z/check-mark-tick-cross-6975777.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30692" b="67308" l="33804" r="66694"/>
                    </a14:imgEffect>
                  </a14:imgLayer>
                </a14:imgProps>
              </a:ext>
              <a:ext uri="{28A0092B-C50C-407E-A947-70E740481C1C}">
                <a14:useLocalDpi xmlns:a14="http://schemas.microsoft.com/office/drawing/2010/main" val="0"/>
              </a:ext>
            </a:extLst>
          </a:blip>
          <a:srcRect l="36940" t="33455" r="35757" b="36224"/>
          <a:stretch/>
        </p:blipFill>
        <p:spPr bwMode="auto">
          <a:xfrm>
            <a:off x="7368694" y="1604871"/>
            <a:ext cx="801407" cy="7178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thumbs.dreamstime.com/z/check-mark-tick-cross-6975777.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30692" b="67308" l="33804" r="66694"/>
                    </a14:imgEffect>
                  </a14:imgLayer>
                </a14:imgProps>
              </a:ext>
              <a:ext uri="{28A0092B-C50C-407E-A947-70E740481C1C}">
                <a14:useLocalDpi xmlns:a14="http://schemas.microsoft.com/office/drawing/2010/main" val="0"/>
              </a:ext>
            </a:extLst>
          </a:blip>
          <a:srcRect l="36940" t="33455" r="35757" b="36224"/>
          <a:stretch/>
        </p:blipFill>
        <p:spPr bwMode="auto">
          <a:xfrm>
            <a:off x="7370993" y="2206470"/>
            <a:ext cx="801407" cy="7178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http://thumbs.dreamstime.com/z/check-mark-tick-cross-6975777.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73692" b="95308" l="65116" r="87043"/>
                    </a14:imgEffect>
                  </a14:imgLayer>
                </a14:imgProps>
              </a:ext>
              <a:ext uri="{28A0092B-C50C-407E-A947-70E740481C1C}">
                <a14:useLocalDpi xmlns:a14="http://schemas.microsoft.com/office/drawing/2010/main" val="0"/>
              </a:ext>
            </a:extLst>
          </a:blip>
          <a:srcRect l="66297" t="75128" r="13649" b="5174"/>
          <a:stretch/>
        </p:blipFill>
        <p:spPr bwMode="auto">
          <a:xfrm>
            <a:off x="7368694" y="3093876"/>
            <a:ext cx="574964" cy="45549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http://thumbs.dreamstime.com/z/check-mark-tick-cross-6975777.jpg"/>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73692" b="95308" l="65116" r="87043"/>
                    </a14:imgEffect>
                  </a14:imgLayer>
                </a14:imgProps>
              </a:ext>
              <a:ext uri="{28A0092B-C50C-407E-A947-70E740481C1C}">
                <a14:useLocalDpi xmlns:a14="http://schemas.microsoft.com/office/drawing/2010/main" val="0"/>
              </a:ext>
            </a:extLst>
          </a:blip>
          <a:srcRect l="66297" t="75128" r="13649" b="5174"/>
          <a:stretch/>
        </p:blipFill>
        <p:spPr bwMode="auto">
          <a:xfrm>
            <a:off x="7368694" y="3718945"/>
            <a:ext cx="574964" cy="455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10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5736" y="1196752"/>
            <a:ext cx="3384376" cy="341632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Remember:</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3</a:t>
            </a:r>
            <a:r>
              <a:rPr lang="en-GB" sz="2400" dirty="0">
                <a:latin typeface="Arial" panose="020B0604020202020204" pitchFamily="34" charset="0"/>
                <a:cs typeface="Arial" panose="020B0604020202020204" pitchFamily="34" charset="0"/>
              </a:rPr>
              <a:t> = 1000</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100</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1</a:t>
            </a:r>
            <a:r>
              <a:rPr lang="en-GB" sz="2400" dirty="0">
                <a:latin typeface="Arial" panose="020B0604020202020204" pitchFamily="34" charset="0"/>
                <a:cs typeface="Arial" panose="020B0604020202020204" pitchFamily="34" charset="0"/>
              </a:rPr>
              <a:t> =     10</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0</a:t>
            </a:r>
            <a:r>
              <a:rPr lang="en-GB" sz="2400" dirty="0">
                <a:latin typeface="Arial" panose="020B0604020202020204" pitchFamily="34" charset="0"/>
                <a:cs typeface="Arial" panose="020B0604020202020204" pitchFamily="34" charset="0"/>
              </a:rPr>
              <a:t> =       1</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-1</a:t>
            </a:r>
            <a:r>
              <a:rPr lang="en-GB" sz="2400" dirty="0">
                <a:latin typeface="Arial" panose="020B0604020202020204" pitchFamily="34" charset="0"/>
                <a:cs typeface="Arial" panose="020B0604020202020204" pitchFamily="34" charset="0"/>
              </a:rPr>
              <a:t> =      0.1</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      0.01</a:t>
            </a:r>
          </a:p>
          <a:p>
            <a:r>
              <a:rPr lang="en-GB" sz="2400" dirty="0">
                <a:latin typeface="Arial" panose="020B0604020202020204" pitchFamily="34" charset="0"/>
                <a:cs typeface="Arial" panose="020B0604020202020204" pitchFamily="34" charset="0"/>
              </a:rPr>
              <a:t>10</a:t>
            </a:r>
            <a:r>
              <a:rPr lang="en-GB" sz="2400" baseline="30000" dirty="0">
                <a:latin typeface="Arial" panose="020B0604020202020204" pitchFamily="34" charset="0"/>
                <a:cs typeface="Arial" panose="020B0604020202020204" pitchFamily="34" charset="0"/>
              </a:rPr>
              <a:t>-3</a:t>
            </a:r>
            <a:r>
              <a:rPr lang="en-GB" sz="2400" dirty="0">
                <a:latin typeface="Arial" panose="020B0604020202020204" pitchFamily="34" charset="0"/>
                <a:cs typeface="Arial" panose="020B0604020202020204" pitchFamily="34" charset="0"/>
              </a:rPr>
              <a:t> =      0.001</a:t>
            </a:r>
          </a:p>
        </p:txBody>
      </p:sp>
    </p:spTree>
    <p:extLst>
      <p:ext uri="{BB962C8B-B14F-4D97-AF65-F5344CB8AC3E}">
        <p14:creationId xmlns:p14="http://schemas.microsoft.com/office/powerpoint/2010/main" val="2196750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1D8C7E69-7ACD-40D8-80DE-8634AD720125}"/>
                  </a:ext>
                </a:extLst>
              </p:cNvPr>
              <p:cNvSpPr txBox="1"/>
              <p:nvPr/>
            </p:nvSpPr>
            <p:spPr>
              <a:xfrm>
                <a:off x="2123728" y="1124744"/>
                <a:ext cx="6768752" cy="1631216"/>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Write the following in standard index form:</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smtClean="0">
                        <a:latin typeface="Cambria Math" panose="02040503050406030204" pitchFamily="18" charset="0"/>
                        <a:cs typeface="Arial" panose="020B0604020202020204" pitchFamily="34" charset="0"/>
                      </a:rPr>
                      <m:t>32 000 000</m:t>
                    </m:r>
                  </m:oMath>
                </a14:m>
                <a:r>
                  <a:rPr lang="en-GB" sz="2000" dirty="0">
                    <a:latin typeface="Arial" panose="020B0604020202020204" pitchFamily="34" charset="0"/>
                    <a:cs typeface="Arial" panose="020B0604020202020204" pitchFamily="34" charset="0"/>
                  </a:rPr>
                  <a:t>		</a:t>
                </a:r>
                <a14:m>
                  <m:oMath xmlns:m="http://schemas.openxmlformats.org/officeDocument/2006/math">
                    <m:r>
                      <a:rPr lang="en-GB" sz="2000" b="0" i="1" smtClean="0">
                        <a:latin typeface="Cambria Math" panose="02040503050406030204" pitchFamily="18" charset="0"/>
                        <a:cs typeface="Arial" panose="020B0604020202020204" pitchFamily="34" charset="0"/>
                      </a:rPr>
                      <m:t>0.000 005 74</m:t>
                    </m:r>
                  </m:oMath>
                </a14:m>
                <a:endParaRPr lang="en-GB" sz="2000" dirty="0">
                  <a:latin typeface="Arial" panose="020B0604020202020204" pitchFamily="34" charset="0"/>
                  <a:cs typeface="Arial" panose="020B0604020202020204" pitchFamily="34" charset="0"/>
                </a:endParaRPr>
              </a:p>
            </p:txBody>
          </p:sp>
        </mc:Choice>
        <mc:Fallback xmlns="">
          <p:sp>
            <p:nvSpPr>
              <p:cNvPr id="2" name="TextBox 1">
                <a:extLst>
                  <a:ext uri="{FF2B5EF4-FFF2-40B4-BE49-F238E27FC236}">
                    <a16:creationId xmlns:a16="http://schemas.microsoft.com/office/drawing/2014/main" id="{1D8C7E69-7ACD-40D8-80DE-8634AD720125}"/>
                  </a:ext>
                </a:extLst>
              </p:cNvPr>
              <p:cNvSpPr txBox="1">
                <a:spLocks noRot="1" noChangeAspect="1" noMove="1" noResize="1" noEditPoints="1" noAdjustHandles="1" noChangeArrowheads="1" noChangeShapeType="1" noTextEdit="1"/>
              </p:cNvSpPr>
              <p:nvPr/>
            </p:nvSpPr>
            <p:spPr>
              <a:xfrm>
                <a:off x="2123728" y="1124744"/>
                <a:ext cx="6768752" cy="1631216"/>
              </a:xfrm>
              <a:prstGeom prst="rect">
                <a:avLst/>
              </a:prstGeom>
              <a:blipFill>
                <a:blip r:embed="rId2"/>
                <a:stretch>
                  <a:fillRect l="-900" t="-1873"/>
                </a:stretch>
              </a:blipFill>
            </p:spPr>
            <p:txBody>
              <a:bodyPr/>
              <a:lstStyle/>
              <a:p>
                <a:r>
                  <a:rPr lang="en-GB">
                    <a:noFill/>
                  </a:rPr>
                  <a:t> </a:t>
                </a:r>
              </a:p>
            </p:txBody>
          </p:sp>
        </mc:Fallback>
      </mc:AlternateContent>
      <p:cxnSp>
        <p:nvCxnSpPr>
          <p:cNvPr id="4" name="Straight Arrow Connector 3">
            <a:extLst>
              <a:ext uri="{FF2B5EF4-FFF2-40B4-BE49-F238E27FC236}">
                <a16:creationId xmlns:a16="http://schemas.microsoft.com/office/drawing/2014/main" id="{586FE766-6C22-44B7-BFE0-306280E9FF92}"/>
              </a:ext>
            </a:extLst>
          </p:cNvPr>
          <p:cNvCxnSpPr/>
          <p:nvPr/>
        </p:nvCxnSpPr>
        <p:spPr>
          <a:xfrm flipH="1" flipV="1">
            <a:off x="2339752" y="2708920"/>
            <a:ext cx="144016" cy="3600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B099D70-94C7-41AF-8C03-2A4F3F190414}"/>
                  </a:ext>
                </a:extLst>
              </p:cNvPr>
              <p:cNvSpPr/>
              <p:nvPr/>
            </p:nvSpPr>
            <p:spPr>
              <a:xfrm>
                <a:off x="7812360" y="1196752"/>
                <a:ext cx="1042208"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en-GB" b="1" i="1">
                          <a:latin typeface="Cambria Math" panose="02040503050406030204" pitchFamily="18" charset="0"/>
                          <a:cs typeface="Arial" panose="020B0604020202020204" pitchFamily="34" charset="0"/>
                        </a:rPr>
                        <m:t>𝒂</m:t>
                      </m:r>
                      <m:r>
                        <a:rPr lang="en-GB" b="1" i="1">
                          <a:latin typeface="Cambria Math" panose="02040503050406030204" pitchFamily="18" charset="0"/>
                          <a:ea typeface="Cambria Math" panose="02040503050406030204" pitchFamily="18" charset="0"/>
                          <a:cs typeface="Arial" panose="020B0604020202020204" pitchFamily="34" charset="0"/>
                        </a:rPr>
                        <m:t>×</m:t>
                      </m:r>
                      <m:sSup>
                        <m:sSupPr>
                          <m:ctrlPr>
                            <a:rPr lang="en-GB" b="1" i="1">
                              <a:latin typeface="Cambria Math" panose="02040503050406030204" pitchFamily="18" charset="0"/>
                              <a:ea typeface="Cambria Math" panose="02040503050406030204" pitchFamily="18" charset="0"/>
                              <a:cs typeface="Arial" panose="020B0604020202020204" pitchFamily="34" charset="0"/>
                            </a:rPr>
                          </m:ctrlPr>
                        </m:sSupPr>
                        <m:e>
                          <m:r>
                            <a:rPr lang="en-GB" b="1" i="1">
                              <a:latin typeface="Cambria Math" panose="02040503050406030204" pitchFamily="18" charset="0"/>
                              <a:ea typeface="Cambria Math" panose="02040503050406030204" pitchFamily="18" charset="0"/>
                              <a:cs typeface="Arial" panose="020B0604020202020204" pitchFamily="34" charset="0"/>
                            </a:rPr>
                            <m:t>𝟏𝟎</m:t>
                          </m:r>
                        </m:e>
                        <m:sup>
                          <m:r>
                            <a:rPr lang="en-GB" b="1" i="1">
                              <a:latin typeface="Cambria Math" panose="02040503050406030204" pitchFamily="18" charset="0"/>
                              <a:ea typeface="Cambria Math" panose="02040503050406030204" pitchFamily="18" charset="0"/>
                              <a:cs typeface="Arial" panose="020B0604020202020204" pitchFamily="34" charset="0"/>
                            </a:rPr>
                            <m:t>𝒏</m:t>
                          </m:r>
                        </m:sup>
                      </m:sSup>
                    </m:oMath>
                  </m:oMathPara>
                </a14:m>
                <a:endParaRPr lang="en-GB" dirty="0"/>
              </a:p>
            </p:txBody>
          </p:sp>
        </mc:Choice>
        <mc:Fallback xmlns="">
          <p:sp>
            <p:nvSpPr>
              <p:cNvPr id="5" name="Rectangle 4">
                <a:extLst>
                  <a:ext uri="{FF2B5EF4-FFF2-40B4-BE49-F238E27FC236}">
                    <a16:creationId xmlns:a16="http://schemas.microsoft.com/office/drawing/2014/main" id="{5B099D70-94C7-41AF-8C03-2A4F3F190414}"/>
                  </a:ext>
                </a:extLst>
              </p:cNvPr>
              <p:cNvSpPr>
                <a:spLocks noRot="1" noChangeAspect="1" noMove="1" noResize="1" noEditPoints="1" noAdjustHandles="1" noChangeArrowheads="1" noChangeShapeType="1" noTextEdit="1"/>
              </p:cNvSpPr>
              <p:nvPr/>
            </p:nvSpPr>
            <p:spPr>
              <a:xfrm>
                <a:off x="7812360" y="1196752"/>
                <a:ext cx="1042208"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00F50478-FCFC-4032-8A8C-911006661C5C}"/>
                  </a:ext>
                </a:extLst>
              </p:cNvPr>
              <p:cNvSpPr/>
              <p:nvPr/>
            </p:nvSpPr>
            <p:spPr>
              <a:xfrm>
                <a:off x="2483768" y="3068960"/>
                <a:ext cx="3816424" cy="792088"/>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For </a:t>
                </a:r>
                <a14:m>
                  <m:oMath xmlns:m="http://schemas.openxmlformats.org/officeDocument/2006/math">
                    <m:r>
                      <a:rPr lang="en-GB" i="1" dirty="0" smtClean="0">
                        <a:solidFill>
                          <a:schemeClr val="tx1"/>
                        </a:solidFill>
                        <a:latin typeface="Cambria Math" panose="02040503050406030204" pitchFamily="18" charset="0"/>
                        <a:cs typeface="Arial" panose="020B0604020202020204" pitchFamily="34" charset="0"/>
                      </a:rPr>
                      <m:t>𝑎</m:t>
                    </m:r>
                  </m:oMath>
                </a14:m>
                <a:r>
                  <a:rPr lang="en-GB" dirty="0">
                    <a:solidFill>
                      <a:schemeClr val="tx1"/>
                    </a:solidFill>
                    <a:latin typeface="Arial" panose="020B0604020202020204" pitchFamily="34" charset="0"/>
                    <a:cs typeface="Arial" panose="020B0604020202020204" pitchFamily="34" charset="0"/>
                  </a:rPr>
                  <a:t> to be between 1 and 10, the decimal point needs to be here!</a:t>
                </a:r>
              </a:p>
            </p:txBody>
          </p:sp>
        </mc:Choice>
        <mc:Fallback xmlns="">
          <p:sp>
            <p:nvSpPr>
              <p:cNvPr id="6" name="Rectangle 5">
                <a:extLst>
                  <a:ext uri="{FF2B5EF4-FFF2-40B4-BE49-F238E27FC236}">
                    <a16:creationId xmlns:a16="http://schemas.microsoft.com/office/drawing/2014/main" id="{00F50478-FCFC-4032-8A8C-911006661C5C}"/>
                  </a:ext>
                </a:extLst>
              </p:cNvPr>
              <p:cNvSpPr>
                <a:spLocks noRot="1" noChangeAspect="1" noMove="1" noResize="1" noEditPoints="1" noAdjustHandles="1" noChangeArrowheads="1" noChangeShapeType="1" noTextEdit="1"/>
              </p:cNvSpPr>
              <p:nvPr/>
            </p:nvSpPr>
            <p:spPr>
              <a:xfrm>
                <a:off x="2483768" y="3068960"/>
                <a:ext cx="3816424" cy="792088"/>
              </a:xfrm>
              <a:prstGeom prst="rect">
                <a:avLst/>
              </a:prstGeom>
              <a:blipFill>
                <a:blip r:embed="rId4"/>
                <a:stretch>
                  <a:fillRect b="-1493"/>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2B228BB-293B-4FC2-857D-54F05C3A0FDC}"/>
                  </a:ext>
                </a:extLst>
              </p:cNvPr>
              <p:cNvSpPr/>
              <p:nvPr/>
            </p:nvSpPr>
            <p:spPr>
              <a:xfrm>
                <a:off x="2123728" y="2951949"/>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m:t>
                    </m:r>
                    <m:r>
                      <a:rPr lang="en-GB" sz="2000" i="1" smtClean="0">
                        <a:latin typeface="Cambria Math" panose="02040503050406030204" pitchFamily="18" charset="0"/>
                        <a:cs typeface="Arial" panose="020B0604020202020204" pitchFamily="34" charset="0"/>
                      </a:rPr>
                      <m:t>3</m:t>
                    </m:r>
                    <m:r>
                      <a:rPr lang="en-GB" sz="2000" b="0" i="1" smtClean="0">
                        <a:latin typeface="Cambria Math" panose="02040503050406030204" pitchFamily="18" charset="0"/>
                        <a:cs typeface="Arial" panose="020B0604020202020204" pitchFamily="34" charset="0"/>
                      </a:rPr>
                      <m:t>.</m:t>
                    </m:r>
                    <m:r>
                      <a:rPr lang="en-GB" sz="2000" i="1">
                        <a:latin typeface="Cambria Math" panose="02040503050406030204" pitchFamily="18" charset="0"/>
                        <a:cs typeface="Arial" panose="020B0604020202020204" pitchFamily="34" charset="0"/>
                      </a:rPr>
                      <m:t>2</m:t>
                    </m:r>
                    <m:r>
                      <a:rPr lang="en-GB" sz="2000" i="1" smtClean="0">
                        <a:latin typeface="Cambria Math" panose="02040503050406030204" pitchFamily="18" charset="0"/>
                        <a:ea typeface="Cambria Math" panose="02040503050406030204" pitchFamily="18" charset="0"/>
                        <a:cs typeface="Arial" panose="020B0604020202020204" pitchFamily="34" charset="0"/>
                      </a:rPr>
                      <m:t>×</m:t>
                    </m:r>
                    <m:r>
                      <a:rPr lang="en-GB" sz="2000" b="0" i="1" smtClean="0">
                        <a:latin typeface="Cambria Math" panose="02040503050406030204" pitchFamily="18" charset="0"/>
                        <a:ea typeface="Cambria Math" panose="02040503050406030204" pitchFamily="18" charset="0"/>
                        <a:cs typeface="Arial" panose="020B0604020202020204" pitchFamily="34" charset="0"/>
                      </a:rPr>
                      <m:t>10 </m:t>
                    </m:r>
                    <m:r>
                      <a:rPr lang="en-GB" sz="2000" i="1">
                        <a:latin typeface="Cambria Math" panose="02040503050406030204" pitchFamily="18" charset="0"/>
                        <a:cs typeface="Arial" panose="020B0604020202020204" pitchFamily="34" charset="0"/>
                      </a:rPr>
                      <m:t>000 000</m:t>
                    </m:r>
                  </m:oMath>
                </a14:m>
                <a:r>
                  <a:rPr lang="en-GB" sz="2000" dirty="0"/>
                  <a:t> </a:t>
                </a:r>
              </a:p>
            </p:txBody>
          </p:sp>
        </mc:Choice>
        <mc:Fallback xmlns="">
          <p:sp>
            <p:nvSpPr>
              <p:cNvPr id="7" name="Rectangle 6">
                <a:extLst>
                  <a:ext uri="{FF2B5EF4-FFF2-40B4-BE49-F238E27FC236}">
                    <a16:creationId xmlns:a16="http://schemas.microsoft.com/office/drawing/2014/main" id="{62B228BB-293B-4FC2-857D-54F05C3A0FDC}"/>
                  </a:ext>
                </a:extLst>
              </p:cNvPr>
              <p:cNvSpPr>
                <a:spLocks noRot="1" noChangeAspect="1" noMove="1" noResize="1" noEditPoints="1" noAdjustHandles="1" noChangeArrowheads="1" noChangeShapeType="1" noTextEdit="1"/>
              </p:cNvSpPr>
              <p:nvPr/>
            </p:nvSpPr>
            <p:spPr>
              <a:xfrm>
                <a:off x="2123728" y="2951949"/>
                <a:ext cx="2376264" cy="40011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462093E-616A-4316-A584-209783160E46}"/>
                  </a:ext>
                </a:extLst>
              </p:cNvPr>
              <p:cNvSpPr/>
              <p:nvPr/>
            </p:nvSpPr>
            <p:spPr>
              <a:xfrm>
                <a:off x="2123728" y="3548048"/>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m:t>
                    </m:r>
                    <m:r>
                      <a:rPr lang="en-GB" sz="2000" i="1" smtClean="0">
                        <a:latin typeface="Cambria Math" panose="02040503050406030204" pitchFamily="18" charset="0"/>
                        <a:cs typeface="Arial" panose="020B0604020202020204" pitchFamily="34" charset="0"/>
                      </a:rPr>
                      <m:t>3</m:t>
                    </m:r>
                    <m:r>
                      <a:rPr lang="en-GB" sz="2000" b="0" i="1" smtClean="0">
                        <a:latin typeface="Cambria Math" panose="02040503050406030204" pitchFamily="18" charset="0"/>
                        <a:cs typeface="Arial" panose="020B0604020202020204" pitchFamily="34" charset="0"/>
                      </a:rPr>
                      <m:t>.</m:t>
                    </m:r>
                    <m:r>
                      <a:rPr lang="en-GB" sz="2000" i="1">
                        <a:latin typeface="Cambria Math" panose="02040503050406030204" pitchFamily="18" charset="0"/>
                        <a:cs typeface="Arial" panose="020B0604020202020204" pitchFamily="34" charset="0"/>
                      </a:rPr>
                      <m:t>2</m:t>
                    </m:r>
                    <m:r>
                      <a:rPr lang="en-GB" sz="200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7</m:t>
                        </m:r>
                      </m:sup>
                    </m:sSup>
                  </m:oMath>
                </a14:m>
                <a:r>
                  <a:rPr lang="en-GB" sz="2000" dirty="0"/>
                  <a:t> </a:t>
                </a:r>
              </a:p>
            </p:txBody>
          </p:sp>
        </mc:Choice>
        <mc:Fallback xmlns="">
          <p:sp>
            <p:nvSpPr>
              <p:cNvPr id="8" name="Rectangle 7">
                <a:extLst>
                  <a:ext uri="{FF2B5EF4-FFF2-40B4-BE49-F238E27FC236}">
                    <a16:creationId xmlns:a16="http://schemas.microsoft.com/office/drawing/2014/main" id="{7462093E-616A-4316-A584-209783160E46}"/>
                  </a:ext>
                </a:extLst>
              </p:cNvPr>
              <p:cNvSpPr>
                <a:spLocks noRot="1" noChangeAspect="1" noMove="1" noResize="1" noEditPoints="1" noAdjustHandles="1" noChangeArrowheads="1" noChangeShapeType="1" noTextEdit="1"/>
              </p:cNvSpPr>
              <p:nvPr/>
            </p:nvSpPr>
            <p:spPr>
              <a:xfrm>
                <a:off x="2123728" y="3548048"/>
                <a:ext cx="2376264" cy="400110"/>
              </a:xfrm>
              <a:prstGeom prst="rect">
                <a:avLst/>
              </a:prstGeom>
              <a:blipFill>
                <a:blip r:embed="rId6"/>
                <a:stretch>
                  <a:fillRect/>
                </a:stretch>
              </a:blipFill>
            </p:spPr>
            <p:txBody>
              <a:bodyPr/>
              <a:lstStyle/>
              <a:p>
                <a:r>
                  <a:rPr lang="en-GB">
                    <a:noFill/>
                  </a:rPr>
                  <a:t> </a:t>
                </a:r>
              </a:p>
            </p:txBody>
          </p:sp>
        </mc:Fallback>
      </mc:AlternateContent>
      <p:cxnSp>
        <p:nvCxnSpPr>
          <p:cNvPr id="9" name="Straight Arrow Connector 8">
            <a:extLst>
              <a:ext uri="{FF2B5EF4-FFF2-40B4-BE49-F238E27FC236}">
                <a16:creationId xmlns:a16="http://schemas.microsoft.com/office/drawing/2014/main" id="{7F2CBC83-1413-45EA-9FCF-42C5C888FD0B}"/>
              </a:ext>
            </a:extLst>
          </p:cNvPr>
          <p:cNvCxnSpPr>
            <a:cxnSpLocks/>
          </p:cNvCxnSpPr>
          <p:nvPr/>
        </p:nvCxnSpPr>
        <p:spPr>
          <a:xfrm flipV="1">
            <a:off x="5940152" y="2708920"/>
            <a:ext cx="144016" cy="36004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780A85EF-8133-4130-AFD1-86C1A07B918B}"/>
                  </a:ext>
                </a:extLst>
              </p:cNvPr>
              <p:cNvSpPr/>
              <p:nvPr/>
            </p:nvSpPr>
            <p:spPr>
              <a:xfrm>
                <a:off x="2123728" y="3068960"/>
                <a:ext cx="3816424" cy="792088"/>
              </a:xfrm>
              <a:prstGeom prst="rect">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For </a:t>
                </a:r>
                <a14:m>
                  <m:oMath xmlns:m="http://schemas.openxmlformats.org/officeDocument/2006/math">
                    <m:r>
                      <a:rPr lang="en-GB" i="1" dirty="0" smtClean="0">
                        <a:solidFill>
                          <a:schemeClr val="tx1"/>
                        </a:solidFill>
                        <a:latin typeface="Cambria Math" panose="02040503050406030204" pitchFamily="18" charset="0"/>
                        <a:cs typeface="Arial" panose="020B0604020202020204" pitchFamily="34" charset="0"/>
                      </a:rPr>
                      <m:t>𝑎</m:t>
                    </m:r>
                  </m:oMath>
                </a14:m>
                <a:r>
                  <a:rPr lang="en-GB" dirty="0">
                    <a:solidFill>
                      <a:schemeClr val="tx1"/>
                    </a:solidFill>
                    <a:latin typeface="Arial" panose="020B0604020202020204" pitchFamily="34" charset="0"/>
                    <a:cs typeface="Arial" panose="020B0604020202020204" pitchFamily="34" charset="0"/>
                  </a:rPr>
                  <a:t> to be between 1 and 10, the decimal point needs to be here!</a:t>
                </a:r>
              </a:p>
            </p:txBody>
          </p:sp>
        </mc:Choice>
        <mc:Fallback xmlns="">
          <p:sp>
            <p:nvSpPr>
              <p:cNvPr id="10" name="Rectangle 9">
                <a:extLst>
                  <a:ext uri="{FF2B5EF4-FFF2-40B4-BE49-F238E27FC236}">
                    <a16:creationId xmlns:a16="http://schemas.microsoft.com/office/drawing/2014/main" id="{780A85EF-8133-4130-AFD1-86C1A07B918B}"/>
                  </a:ext>
                </a:extLst>
              </p:cNvPr>
              <p:cNvSpPr>
                <a:spLocks noRot="1" noChangeAspect="1" noMove="1" noResize="1" noEditPoints="1" noAdjustHandles="1" noChangeArrowheads="1" noChangeShapeType="1" noTextEdit="1"/>
              </p:cNvSpPr>
              <p:nvPr/>
            </p:nvSpPr>
            <p:spPr>
              <a:xfrm>
                <a:off x="2123728" y="3068960"/>
                <a:ext cx="3816424" cy="792088"/>
              </a:xfrm>
              <a:prstGeom prst="rect">
                <a:avLst/>
              </a:prstGeom>
              <a:blipFill>
                <a:blip r:embed="rId7"/>
                <a:stretch>
                  <a:fillRect b="-1493"/>
                </a:stretch>
              </a:blipFill>
              <a:ln>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6EF48D81-2CEF-4157-BFCB-F1DE8D2FAD0B}"/>
                  </a:ext>
                </a:extLst>
              </p:cNvPr>
              <p:cNvSpPr/>
              <p:nvPr/>
            </p:nvSpPr>
            <p:spPr>
              <a:xfrm>
                <a:off x="4824028" y="2951949"/>
                <a:ext cx="2808312"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=5.74</m:t>
                    </m:r>
                    <m:r>
                      <a:rPr lang="en-GB" sz="2000" i="1" smtClean="0">
                        <a:latin typeface="Cambria Math" panose="02040503050406030204" pitchFamily="18" charset="0"/>
                        <a:ea typeface="Cambria Math" panose="02040503050406030204" pitchFamily="18" charset="0"/>
                        <a:cs typeface="Arial" panose="020B0604020202020204" pitchFamily="34" charset="0"/>
                      </a:rPr>
                      <m:t>×</m:t>
                    </m:r>
                    <m:r>
                      <a:rPr lang="en-GB" sz="2000" b="0" i="1" smtClean="0">
                        <a:latin typeface="Cambria Math" panose="02040503050406030204" pitchFamily="18" charset="0"/>
                        <a:ea typeface="Cambria Math" panose="02040503050406030204" pitchFamily="18" charset="0"/>
                        <a:cs typeface="Arial" panose="020B0604020202020204" pitchFamily="34" charset="0"/>
                      </a:rPr>
                      <m:t>0.</m:t>
                    </m:r>
                    <m:r>
                      <a:rPr lang="en-GB" sz="2000" i="1">
                        <a:latin typeface="Cambria Math" panose="02040503050406030204" pitchFamily="18" charset="0"/>
                        <a:cs typeface="Arial" panose="020B0604020202020204" pitchFamily="34" charset="0"/>
                      </a:rPr>
                      <m:t>000 00</m:t>
                    </m:r>
                    <m:r>
                      <a:rPr lang="en-GB" sz="2000" b="0" i="1" smtClean="0">
                        <a:latin typeface="Cambria Math" panose="02040503050406030204" pitchFamily="18" charset="0"/>
                        <a:cs typeface="Arial" panose="020B0604020202020204" pitchFamily="34" charset="0"/>
                      </a:rPr>
                      <m:t>1</m:t>
                    </m:r>
                  </m:oMath>
                </a14:m>
                <a:r>
                  <a:rPr lang="en-GB" sz="2000" dirty="0"/>
                  <a:t> </a:t>
                </a:r>
              </a:p>
            </p:txBody>
          </p:sp>
        </mc:Choice>
        <mc:Fallback xmlns="">
          <p:sp>
            <p:nvSpPr>
              <p:cNvPr id="11" name="Rectangle 10">
                <a:extLst>
                  <a:ext uri="{FF2B5EF4-FFF2-40B4-BE49-F238E27FC236}">
                    <a16:creationId xmlns:a16="http://schemas.microsoft.com/office/drawing/2014/main" id="{6EF48D81-2CEF-4157-BFCB-F1DE8D2FAD0B}"/>
                  </a:ext>
                </a:extLst>
              </p:cNvPr>
              <p:cNvSpPr>
                <a:spLocks noRot="1" noChangeAspect="1" noMove="1" noResize="1" noEditPoints="1" noAdjustHandles="1" noChangeArrowheads="1" noChangeShapeType="1" noTextEdit="1"/>
              </p:cNvSpPr>
              <p:nvPr/>
            </p:nvSpPr>
            <p:spPr>
              <a:xfrm>
                <a:off x="4824028" y="2951949"/>
                <a:ext cx="2808312" cy="400110"/>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5DD15D93-3FF8-4071-A9A9-C94482349659}"/>
                  </a:ext>
                </a:extLst>
              </p:cNvPr>
              <p:cNvSpPr/>
              <p:nvPr/>
            </p:nvSpPr>
            <p:spPr>
              <a:xfrm>
                <a:off x="4824028" y="3548048"/>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=5.74</m:t>
                    </m:r>
                    <m:r>
                      <a:rPr lang="en-GB" sz="200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−6</m:t>
                        </m:r>
                      </m:sup>
                    </m:sSup>
                  </m:oMath>
                </a14:m>
                <a:r>
                  <a:rPr lang="en-GB" sz="2000" dirty="0"/>
                  <a:t> </a:t>
                </a:r>
              </a:p>
            </p:txBody>
          </p:sp>
        </mc:Choice>
        <mc:Fallback xmlns="">
          <p:sp>
            <p:nvSpPr>
              <p:cNvPr id="12" name="Rectangle 11">
                <a:extLst>
                  <a:ext uri="{FF2B5EF4-FFF2-40B4-BE49-F238E27FC236}">
                    <a16:creationId xmlns:a16="http://schemas.microsoft.com/office/drawing/2014/main" id="{5DD15D93-3FF8-4071-A9A9-C94482349659}"/>
                  </a:ext>
                </a:extLst>
              </p:cNvPr>
              <p:cNvSpPr>
                <a:spLocks noRot="1" noChangeAspect="1" noMove="1" noResize="1" noEditPoints="1" noAdjustHandles="1" noChangeArrowheads="1" noChangeShapeType="1" noTextEdit="1"/>
              </p:cNvSpPr>
              <p:nvPr/>
            </p:nvSpPr>
            <p:spPr>
              <a:xfrm>
                <a:off x="4824028" y="3548048"/>
                <a:ext cx="2376264" cy="400110"/>
              </a:xfrm>
              <a:prstGeom prst="rect">
                <a:avLst/>
              </a:prstGeom>
              <a:blipFill>
                <a:blip r:embed="rId9"/>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69840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9"/>
                                        </p:tgtEl>
                                      </p:cBhvr>
                                    </p:animEffect>
                                    <p:set>
                                      <p:cBhvr>
                                        <p:cTn id="41" dur="1" fill="hold">
                                          <p:stCondLst>
                                            <p:cond delay="499"/>
                                          </p:stCondLst>
                                        </p:cTn>
                                        <p:tgtEl>
                                          <p:spTgt spid="9"/>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10"/>
                                        </p:tgtEl>
                                      </p:cBhvr>
                                    </p:animEffect>
                                    <p:set>
                                      <p:cBhvr>
                                        <p:cTn id="44" dur="1" fill="hold">
                                          <p:stCondLst>
                                            <p:cond delay="499"/>
                                          </p:stCondLst>
                                        </p:cTn>
                                        <p:tgtEl>
                                          <p:spTgt spid="1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p:bldP spid="8" grpId="0"/>
      <p:bldP spid="10" grpId="0" animBg="1"/>
      <p:bldP spid="10" grpId="1"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1D8C7E69-7ACD-40D8-80DE-8634AD720125}"/>
                  </a:ext>
                </a:extLst>
              </p:cNvPr>
              <p:cNvSpPr txBox="1"/>
              <p:nvPr/>
            </p:nvSpPr>
            <p:spPr>
              <a:xfrm>
                <a:off x="2123728" y="1124744"/>
                <a:ext cx="6768752" cy="1657570"/>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Write the following as ordinary numbers:</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a:latin typeface="Cambria Math" panose="02040503050406030204" pitchFamily="18" charset="0"/>
                        <a:ea typeface="Cambria Math" panose="02040503050406030204" pitchFamily="18" charset="0"/>
                        <a:cs typeface="Arial" panose="020B0604020202020204" pitchFamily="34" charset="0"/>
                      </a:rPr>
                      <m:t>8</m:t>
                    </m:r>
                    <m:r>
                      <a:rPr lang="en-GB" sz="2000" b="0" i="1" smtClean="0">
                        <a:latin typeface="Cambria Math" panose="02040503050406030204" pitchFamily="18" charset="0"/>
                        <a:ea typeface="Cambria Math" panose="02040503050406030204" pitchFamily="18" charset="0"/>
                        <a:cs typeface="Arial" panose="020B0604020202020204" pitchFamily="34" charset="0"/>
                      </a:rPr>
                      <m:t>.35</m:t>
                    </m:r>
                    <m:r>
                      <a:rPr lang="en-GB" sz="2000" i="1">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a:latin typeface="Cambria Math" panose="02040503050406030204" pitchFamily="18" charset="0"/>
                            <a:ea typeface="Cambria Math" panose="02040503050406030204" pitchFamily="18" charset="0"/>
                            <a:cs typeface="Arial" panose="020B0604020202020204" pitchFamily="34" charset="0"/>
                          </a:rPr>
                        </m:ctrlPr>
                      </m:sSupPr>
                      <m:e>
                        <m:r>
                          <a:rPr lang="en-GB" sz="2000" i="1">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−3</m:t>
                        </m:r>
                      </m:sup>
                    </m:sSup>
                  </m:oMath>
                </a14:m>
                <a:r>
                  <a:rPr lang="en-GB" sz="2000" dirty="0">
                    <a:latin typeface="Arial" panose="020B0604020202020204" pitchFamily="34" charset="0"/>
                    <a:cs typeface="Arial" panose="020B0604020202020204" pitchFamily="34" charset="0"/>
                  </a:rPr>
                  <a:t>		</a:t>
                </a:r>
                <a14:m>
                  <m:oMath xmlns:m="http://schemas.openxmlformats.org/officeDocument/2006/math">
                    <m:r>
                      <a:rPr lang="en-GB" sz="2000" b="0" i="0" smtClean="0">
                        <a:latin typeface="Cambria Math" panose="02040503050406030204" pitchFamily="18" charset="0"/>
                        <a:ea typeface="Cambria Math" panose="02040503050406030204" pitchFamily="18" charset="0"/>
                        <a:cs typeface="Arial" panose="020B0604020202020204" pitchFamily="34" charset="0"/>
                      </a:rPr>
                      <m:t>2.9</m:t>
                    </m:r>
                    <m:r>
                      <a:rPr lang="en-GB" sz="2000" i="1">
                        <a:latin typeface="Cambria Math" panose="02040503050406030204" pitchFamily="18" charset="0"/>
                        <a:ea typeface="Cambria Math" panose="02040503050406030204" pitchFamily="18" charset="0"/>
                        <a:cs typeface="Arial" panose="020B0604020202020204" pitchFamily="34" charset="0"/>
                      </a:rPr>
                      <m:t>×</m:t>
                    </m:r>
                    <m:sSup>
                      <m:sSupPr>
                        <m:ctrlPr>
                          <a:rPr lang="en-GB" sz="2000" i="1">
                            <a:latin typeface="Cambria Math" panose="02040503050406030204" pitchFamily="18" charset="0"/>
                            <a:ea typeface="Cambria Math" panose="02040503050406030204" pitchFamily="18" charset="0"/>
                            <a:cs typeface="Arial" panose="020B0604020202020204" pitchFamily="34" charset="0"/>
                          </a:rPr>
                        </m:ctrlPr>
                      </m:sSupPr>
                      <m:e>
                        <m:r>
                          <a:rPr lang="en-GB" sz="2000" i="1">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6</m:t>
                        </m:r>
                      </m:sup>
                    </m:sSup>
                  </m:oMath>
                </a14:m>
                <a:endParaRPr lang="en-GB" sz="2000" dirty="0">
                  <a:latin typeface="Arial" panose="020B0604020202020204" pitchFamily="34" charset="0"/>
                  <a:cs typeface="Arial" panose="020B0604020202020204" pitchFamily="34" charset="0"/>
                </a:endParaRPr>
              </a:p>
            </p:txBody>
          </p:sp>
        </mc:Choice>
        <mc:Fallback xmlns="">
          <p:sp>
            <p:nvSpPr>
              <p:cNvPr id="2" name="TextBox 1">
                <a:extLst>
                  <a:ext uri="{FF2B5EF4-FFF2-40B4-BE49-F238E27FC236}">
                    <a16:creationId xmlns:a16="http://schemas.microsoft.com/office/drawing/2014/main" id="{1D8C7E69-7ACD-40D8-80DE-8634AD720125}"/>
                  </a:ext>
                </a:extLst>
              </p:cNvPr>
              <p:cNvSpPr txBox="1">
                <a:spLocks noRot="1" noChangeAspect="1" noMove="1" noResize="1" noEditPoints="1" noAdjustHandles="1" noChangeArrowheads="1" noChangeShapeType="1" noTextEdit="1"/>
              </p:cNvSpPr>
              <p:nvPr/>
            </p:nvSpPr>
            <p:spPr>
              <a:xfrm>
                <a:off x="2123728" y="1124744"/>
                <a:ext cx="6768752" cy="1657570"/>
              </a:xfrm>
              <a:prstGeom prst="rect">
                <a:avLst/>
              </a:prstGeom>
              <a:blipFill>
                <a:blip r:embed="rId2"/>
                <a:stretch>
                  <a:fillRect l="-900" t="-184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B099D70-94C7-41AF-8C03-2A4F3F190414}"/>
                  </a:ext>
                </a:extLst>
              </p:cNvPr>
              <p:cNvSpPr/>
              <p:nvPr/>
            </p:nvSpPr>
            <p:spPr>
              <a:xfrm>
                <a:off x="7812360" y="1196752"/>
                <a:ext cx="1042208"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en-GB" b="1" i="1">
                          <a:latin typeface="Cambria Math" panose="02040503050406030204" pitchFamily="18" charset="0"/>
                          <a:cs typeface="Arial" panose="020B0604020202020204" pitchFamily="34" charset="0"/>
                        </a:rPr>
                        <m:t>𝒂</m:t>
                      </m:r>
                      <m:r>
                        <a:rPr lang="en-GB" b="1" i="1">
                          <a:latin typeface="Cambria Math" panose="02040503050406030204" pitchFamily="18" charset="0"/>
                          <a:ea typeface="Cambria Math" panose="02040503050406030204" pitchFamily="18" charset="0"/>
                          <a:cs typeface="Arial" panose="020B0604020202020204" pitchFamily="34" charset="0"/>
                        </a:rPr>
                        <m:t>×</m:t>
                      </m:r>
                      <m:sSup>
                        <m:sSupPr>
                          <m:ctrlPr>
                            <a:rPr lang="en-GB" b="1" i="1">
                              <a:latin typeface="Cambria Math" panose="02040503050406030204" pitchFamily="18" charset="0"/>
                              <a:ea typeface="Cambria Math" panose="02040503050406030204" pitchFamily="18" charset="0"/>
                              <a:cs typeface="Arial" panose="020B0604020202020204" pitchFamily="34" charset="0"/>
                            </a:rPr>
                          </m:ctrlPr>
                        </m:sSupPr>
                        <m:e>
                          <m:r>
                            <a:rPr lang="en-GB" b="1" i="1">
                              <a:latin typeface="Cambria Math" panose="02040503050406030204" pitchFamily="18" charset="0"/>
                              <a:ea typeface="Cambria Math" panose="02040503050406030204" pitchFamily="18" charset="0"/>
                              <a:cs typeface="Arial" panose="020B0604020202020204" pitchFamily="34" charset="0"/>
                            </a:rPr>
                            <m:t>𝟏𝟎</m:t>
                          </m:r>
                        </m:e>
                        <m:sup>
                          <m:r>
                            <a:rPr lang="en-GB" b="1" i="1">
                              <a:latin typeface="Cambria Math" panose="02040503050406030204" pitchFamily="18" charset="0"/>
                              <a:ea typeface="Cambria Math" panose="02040503050406030204" pitchFamily="18" charset="0"/>
                              <a:cs typeface="Arial" panose="020B0604020202020204" pitchFamily="34" charset="0"/>
                            </a:rPr>
                            <m:t>𝒏</m:t>
                          </m:r>
                        </m:sup>
                      </m:sSup>
                    </m:oMath>
                  </m:oMathPara>
                </a14:m>
                <a:endParaRPr lang="en-GB" dirty="0"/>
              </a:p>
            </p:txBody>
          </p:sp>
        </mc:Choice>
        <mc:Fallback xmlns="">
          <p:sp>
            <p:nvSpPr>
              <p:cNvPr id="5" name="Rectangle 4">
                <a:extLst>
                  <a:ext uri="{FF2B5EF4-FFF2-40B4-BE49-F238E27FC236}">
                    <a16:creationId xmlns:a16="http://schemas.microsoft.com/office/drawing/2014/main" id="{5B099D70-94C7-41AF-8C03-2A4F3F190414}"/>
                  </a:ext>
                </a:extLst>
              </p:cNvPr>
              <p:cNvSpPr>
                <a:spLocks noRot="1" noChangeAspect="1" noMove="1" noResize="1" noEditPoints="1" noAdjustHandles="1" noChangeArrowheads="1" noChangeShapeType="1" noTextEdit="1"/>
              </p:cNvSpPr>
              <p:nvPr/>
            </p:nvSpPr>
            <p:spPr>
              <a:xfrm>
                <a:off x="7812360" y="1196752"/>
                <a:ext cx="1042208"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2B228BB-293B-4FC2-857D-54F05C3A0FDC}"/>
                  </a:ext>
                </a:extLst>
              </p:cNvPr>
              <p:cNvSpPr/>
              <p:nvPr/>
            </p:nvSpPr>
            <p:spPr>
              <a:xfrm>
                <a:off x="2123728" y="2951949"/>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=8.35</m:t>
                    </m:r>
                    <m:r>
                      <a:rPr lang="en-GB" sz="2000" i="1" smtClean="0">
                        <a:latin typeface="Cambria Math" panose="02040503050406030204" pitchFamily="18" charset="0"/>
                        <a:ea typeface="Cambria Math" panose="02040503050406030204" pitchFamily="18" charset="0"/>
                        <a:cs typeface="Arial" panose="020B0604020202020204" pitchFamily="34" charset="0"/>
                      </a:rPr>
                      <m:t>×</m:t>
                    </m:r>
                    <m:r>
                      <a:rPr lang="en-GB" sz="2000" i="1">
                        <a:latin typeface="Cambria Math" panose="02040503050406030204" pitchFamily="18" charset="0"/>
                        <a:cs typeface="Arial" panose="020B0604020202020204" pitchFamily="34" charset="0"/>
                      </a:rPr>
                      <m:t>0</m:t>
                    </m:r>
                    <m:r>
                      <a:rPr lang="en-GB" sz="2000" b="0" i="1" smtClean="0">
                        <a:latin typeface="Cambria Math" panose="02040503050406030204" pitchFamily="18" charset="0"/>
                        <a:cs typeface="Arial" panose="020B0604020202020204" pitchFamily="34" charset="0"/>
                      </a:rPr>
                      <m:t>.001</m:t>
                    </m:r>
                  </m:oMath>
                </a14:m>
                <a:r>
                  <a:rPr lang="en-GB" sz="2000" dirty="0"/>
                  <a:t> </a:t>
                </a:r>
              </a:p>
            </p:txBody>
          </p:sp>
        </mc:Choice>
        <mc:Fallback xmlns="">
          <p:sp>
            <p:nvSpPr>
              <p:cNvPr id="7" name="Rectangle 6">
                <a:extLst>
                  <a:ext uri="{FF2B5EF4-FFF2-40B4-BE49-F238E27FC236}">
                    <a16:creationId xmlns:a16="http://schemas.microsoft.com/office/drawing/2014/main" id="{62B228BB-293B-4FC2-857D-54F05C3A0FDC}"/>
                  </a:ext>
                </a:extLst>
              </p:cNvPr>
              <p:cNvSpPr>
                <a:spLocks noRot="1" noChangeAspect="1" noMove="1" noResize="1" noEditPoints="1" noAdjustHandles="1" noChangeArrowheads="1" noChangeShapeType="1" noTextEdit="1"/>
              </p:cNvSpPr>
              <p:nvPr/>
            </p:nvSpPr>
            <p:spPr>
              <a:xfrm>
                <a:off x="2123728" y="2951949"/>
                <a:ext cx="2376264" cy="400110"/>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462093E-616A-4316-A584-209783160E46}"/>
                  </a:ext>
                </a:extLst>
              </p:cNvPr>
              <p:cNvSpPr/>
              <p:nvPr/>
            </p:nvSpPr>
            <p:spPr>
              <a:xfrm>
                <a:off x="2123728" y="3548048"/>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=0.008 35</m:t>
                    </m:r>
                  </m:oMath>
                </a14:m>
                <a:r>
                  <a:rPr lang="en-GB" sz="2000" dirty="0"/>
                  <a:t> </a:t>
                </a:r>
              </a:p>
            </p:txBody>
          </p:sp>
        </mc:Choice>
        <mc:Fallback xmlns="">
          <p:sp>
            <p:nvSpPr>
              <p:cNvPr id="8" name="Rectangle 7">
                <a:extLst>
                  <a:ext uri="{FF2B5EF4-FFF2-40B4-BE49-F238E27FC236}">
                    <a16:creationId xmlns:a16="http://schemas.microsoft.com/office/drawing/2014/main" id="{7462093E-616A-4316-A584-209783160E46}"/>
                  </a:ext>
                </a:extLst>
              </p:cNvPr>
              <p:cNvSpPr>
                <a:spLocks noRot="1" noChangeAspect="1" noMove="1" noResize="1" noEditPoints="1" noAdjustHandles="1" noChangeArrowheads="1" noChangeShapeType="1" noTextEdit="1"/>
              </p:cNvSpPr>
              <p:nvPr/>
            </p:nvSpPr>
            <p:spPr>
              <a:xfrm>
                <a:off x="2123728" y="3548048"/>
                <a:ext cx="2376264" cy="400110"/>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6EF48D81-2CEF-4157-BFCB-F1DE8D2FAD0B}"/>
                  </a:ext>
                </a:extLst>
              </p:cNvPr>
              <p:cNvSpPr/>
              <p:nvPr/>
            </p:nvSpPr>
            <p:spPr>
              <a:xfrm>
                <a:off x="4824028" y="2951949"/>
                <a:ext cx="2808312"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=2.9</m:t>
                    </m:r>
                    <m:r>
                      <a:rPr lang="en-GB" sz="2000" i="1" smtClean="0">
                        <a:latin typeface="Cambria Math" panose="02040503050406030204" pitchFamily="18" charset="0"/>
                        <a:ea typeface="Cambria Math" panose="02040503050406030204" pitchFamily="18" charset="0"/>
                        <a:cs typeface="Arial" panose="020B0604020202020204" pitchFamily="34" charset="0"/>
                      </a:rPr>
                      <m:t>×</m:t>
                    </m:r>
                    <m:r>
                      <a:rPr lang="en-GB" sz="2000" b="0" i="1" smtClean="0">
                        <a:latin typeface="Cambria Math" panose="02040503050406030204" pitchFamily="18" charset="0"/>
                        <a:ea typeface="Cambria Math" panose="02040503050406030204" pitchFamily="18" charset="0"/>
                        <a:cs typeface="Arial" panose="020B0604020202020204" pitchFamily="34" charset="0"/>
                      </a:rPr>
                      <m:t>1 000 000</m:t>
                    </m:r>
                  </m:oMath>
                </a14:m>
                <a:r>
                  <a:rPr lang="en-GB" sz="2000" dirty="0"/>
                  <a:t> </a:t>
                </a:r>
              </a:p>
            </p:txBody>
          </p:sp>
        </mc:Choice>
        <mc:Fallback xmlns="">
          <p:sp>
            <p:nvSpPr>
              <p:cNvPr id="11" name="Rectangle 10">
                <a:extLst>
                  <a:ext uri="{FF2B5EF4-FFF2-40B4-BE49-F238E27FC236}">
                    <a16:creationId xmlns:a16="http://schemas.microsoft.com/office/drawing/2014/main" id="{6EF48D81-2CEF-4157-BFCB-F1DE8D2FAD0B}"/>
                  </a:ext>
                </a:extLst>
              </p:cNvPr>
              <p:cNvSpPr>
                <a:spLocks noRot="1" noChangeAspect="1" noMove="1" noResize="1" noEditPoints="1" noAdjustHandles="1" noChangeArrowheads="1" noChangeShapeType="1" noTextEdit="1"/>
              </p:cNvSpPr>
              <p:nvPr/>
            </p:nvSpPr>
            <p:spPr>
              <a:xfrm>
                <a:off x="4824028" y="2951949"/>
                <a:ext cx="2808312" cy="400110"/>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5DD15D93-3FF8-4071-A9A9-C94482349659}"/>
                  </a:ext>
                </a:extLst>
              </p:cNvPr>
              <p:cNvSpPr/>
              <p:nvPr/>
            </p:nvSpPr>
            <p:spPr>
              <a:xfrm>
                <a:off x="4824028" y="3548048"/>
                <a:ext cx="2376264" cy="400110"/>
              </a:xfrm>
              <a:prstGeom prst="rect">
                <a:avLst/>
              </a:prstGeom>
            </p:spPr>
            <p:txBody>
              <a:bodyPr wrap="square">
                <a:spAutoFit/>
              </a:bodyPr>
              <a:lstStyle/>
              <a:p>
                <a14:m>
                  <m:oMath xmlns:m="http://schemas.openxmlformats.org/officeDocument/2006/math">
                    <m:r>
                      <a:rPr lang="en-GB" sz="2000" b="0" i="1" smtClean="0">
                        <a:latin typeface="Cambria Math" panose="02040503050406030204" pitchFamily="18" charset="0"/>
                        <a:cs typeface="Arial" panose="020B0604020202020204" pitchFamily="34" charset="0"/>
                      </a:rPr>
                      <m:t>=2 900 000</m:t>
                    </m:r>
                  </m:oMath>
                </a14:m>
                <a:r>
                  <a:rPr lang="en-GB" sz="2000" dirty="0"/>
                  <a:t> </a:t>
                </a:r>
              </a:p>
            </p:txBody>
          </p:sp>
        </mc:Choice>
        <mc:Fallback xmlns="">
          <p:sp>
            <p:nvSpPr>
              <p:cNvPr id="12" name="Rectangle 11">
                <a:extLst>
                  <a:ext uri="{FF2B5EF4-FFF2-40B4-BE49-F238E27FC236}">
                    <a16:creationId xmlns:a16="http://schemas.microsoft.com/office/drawing/2014/main" id="{5DD15D93-3FF8-4071-A9A9-C94482349659}"/>
                  </a:ext>
                </a:extLst>
              </p:cNvPr>
              <p:cNvSpPr>
                <a:spLocks noRot="1" noChangeAspect="1" noMove="1" noResize="1" noEditPoints="1" noAdjustHandles="1" noChangeArrowheads="1" noChangeShapeType="1" noTextEdit="1"/>
              </p:cNvSpPr>
              <p:nvPr/>
            </p:nvSpPr>
            <p:spPr>
              <a:xfrm>
                <a:off x="4824028" y="3548048"/>
                <a:ext cx="2376264" cy="400110"/>
              </a:xfrm>
              <a:prstGeom prst="rect">
                <a:avLst/>
              </a:prstGeom>
              <a:blipFill>
                <a:blip r:embed="rId7"/>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72963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1D8C7E69-7ACD-40D8-80DE-8634AD720125}"/>
                  </a:ext>
                </a:extLst>
              </p:cNvPr>
              <p:cNvSpPr txBox="1"/>
              <p:nvPr/>
            </p:nvSpPr>
            <p:spPr>
              <a:xfrm>
                <a:off x="2123728" y="1124744"/>
                <a:ext cx="6768752" cy="3859967"/>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Work out the value of 	</a:t>
                </a:r>
                <a14:m>
                  <m:oMath xmlns:m="http://schemas.openxmlformats.org/officeDocument/2006/math">
                    <m:r>
                      <a:rPr lang="en-GB" sz="2000" b="0" i="0" smtClean="0">
                        <a:latin typeface="Cambria Math" panose="02040503050406030204" pitchFamily="18" charset="0"/>
                        <a:cs typeface="Arial" panose="020B0604020202020204" pitchFamily="34" charset="0"/>
                      </a:rPr>
                      <m:t>(</m:t>
                    </m:r>
                    <m:r>
                      <a:rPr lang="en-GB" sz="2000" i="1">
                        <a:latin typeface="Cambria Math" panose="02040503050406030204" pitchFamily="18" charset="0"/>
                        <a:cs typeface="Arial" panose="020B0604020202020204" pitchFamily="34" charset="0"/>
                      </a:rPr>
                      <m:t>6</m:t>
                    </m:r>
                    <m:r>
                      <a:rPr lang="en-GB" sz="2000" b="0" i="1" smtClean="0">
                        <a:latin typeface="Cambria Math" panose="02040503050406030204" pitchFamily="18" charset="0"/>
                        <a:cs typeface="Arial" panose="020B0604020202020204" pitchFamily="34" charset="0"/>
                      </a:rPr>
                      <m:t>.4</m:t>
                    </m:r>
                    <m:r>
                      <a:rPr lang="en-GB"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7</m:t>
                        </m:r>
                      </m:sup>
                    </m:sSup>
                    <m:r>
                      <a:rPr lang="en-GB" sz="2000" b="0" i="1" smtClean="0">
                        <a:latin typeface="Cambria Math" panose="02040503050406030204" pitchFamily="18" charset="0"/>
                        <a:ea typeface="Cambria Math" panose="02040503050406030204" pitchFamily="18" charset="0"/>
                        <a:cs typeface="Arial" panose="020B0604020202020204" pitchFamily="34" charset="0"/>
                      </a:rPr>
                      <m:t>)×(2×</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−3</m:t>
                        </m:r>
                      </m:sup>
                    </m:sSup>
                    <m:r>
                      <a:rPr lang="en-GB" sz="2000" b="0" i="1" smtClean="0">
                        <a:latin typeface="Cambria Math" panose="02040503050406030204" pitchFamily="18" charset="0"/>
                        <a:ea typeface="Cambria Math" panose="02040503050406030204" pitchFamily="18" charset="0"/>
                        <a:cs typeface="Arial" panose="020B0604020202020204" pitchFamily="34" charset="0"/>
                      </a:rPr>
                      <m:t>)</m:t>
                    </m:r>
                  </m:oMath>
                </a14:m>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Give your answer in standard index form.</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smtClean="0">
                        <a:latin typeface="Cambria Math" panose="02040503050406030204" pitchFamily="18" charset="0"/>
                        <a:cs typeface="Arial" panose="020B0604020202020204" pitchFamily="34" charset="0"/>
                      </a:rPr>
                      <m:t>=6.4</m:t>
                    </m:r>
                    <m:r>
                      <a:rPr lang="en-GB" sz="2000" b="0" i="1" smtClean="0">
                        <a:latin typeface="Cambria Math" panose="02040503050406030204" pitchFamily="18" charset="0"/>
                        <a:ea typeface="Cambria Math" panose="02040503050406030204" pitchFamily="18" charset="0"/>
                        <a:cs typeface="Arial" panose="020B0604020202020204" pitchFamily="34" charset="0"/>
                      </a:rPr>
                      <m:t>×2×</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7</m:t>
                        </m:r>
                      </m:sup>
                    </m:sSup>
                    <m:r>
                      <a:rPr lang="en-GB"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−3</m:t>
                        </m:r>
                      </m:sup>
                    </m:sSup>
                  </m:oMath>
                </a14:m>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i="1" dirty="0" smtClean="0">
                        <a:latin typeface="Cambria Math" panose="02040503050406030204" pitchFamily="18" charset="0"/>
                        <a:cs typeface="Arial" panose="020B0604020202020204" pitchFamily="34" charset="0"/>
                      </a:rPr>
                      <m:t>=</m:t>
                    </m:r>
                    <m:r>
                      <a:rPr lang="en-GB" sz="2000" b="0" i="1" dirty="0" smtClean="0">
                        <a:latin typeface="Cambria Math" panose="02040503050406030204" pitchFamily="18" charset="0"/>
                        <a:cs typeface="Arial" panose="020B0604020202020204" pitchFamily="34" charset="0"/>
                      </a:rPr>
                      <m:t>12.8</m:t>
                    </m:r>
                    <m:r>
                      <a:rPr lang="en-GB" sz="2000" b="0" i="1" dirty="0"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dirty="0"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dirty="0"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dirty="0" smtClean="0">
                            <a:latin typeface="Cambria Math" panose="02040503050406030204" pitchFamily="18" charset="0"/>
                            <a:ea typeface="Cambria Math" panose="02040503050406030204" pitchFamily="18" charset="0"/>
                            <a:cs typeface="Arial" panose="020B0604020202020204" pitchFamily="34" charset="0"/>
                          </a:rPr>
                          <m:t>4</m:t>
                        </m:r>
                      </m:sup>
                    </m:sSup>
                  </m:oMath>
                </a14:m>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smtClean="0">
                        <a:latin typeface="Cambria Math" panose="02040503050406030204" pitchFamily="18" charset="0"/>
                        <a:cs typeface="Arial" panose="020B0604020202020204" pitchFamily="34" charset="0"/>
                      </a:rPr>
                      <m:t>=1.28</m:t>
                    </m:r>
                    <m:r>
                      <a:rPr lang="en-GB" sz="2000" b="0" i="1" smtClean="0">
                        <a:latin typeface="Cambria Math" panose="02040503050406030204" pitchFamily="18" charset="0"/>
                        <a:ea typeface="Cambria Math" panose="02040503050406030204" pitchFamily="18" charset="0"/>
                        <a:cs typeface="Arial" panose="020B0604020202020204" pitchFamily="34" charset="0"/>
                      </a:rPr>
                      <m:t>×10×</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4</m:t>
                        </m:r>
                      </m:sup>
                    </m:sSup>
                  </m:oMath>
                </a14:m>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smtClean="0">
                        <a:latin typeface="Cambria Math" panose="02040503050406030204" pitchFamily="18" charset="0"/>
                        <a:cs typeface="Arial" panose="020B0604020202020204" pitchFamily="34" charset="0"/>
                      </a:rPr>
                      <m:t>=1.28</m:t>
                    </m:r>
                    <m:r>
                      <a:rPr lang="en-GB"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5</m:t>
                        </m:r>
                      </m:sup>
                    </m:sSup>
                  </m:oMath>
                </a14:m>
                <a:r>
                  <a:rPr lang="en-GB" sz="2000" dirty="0">
                    <a:latin typeface="Arial" panose="020B0604020202020204" pitchFamily="34" charset="0"/>
                    <a:cs typeface="Arial" panose="020B0604020202020204" pitchFamily="34" charset="0"/>
                  </a:rPr>
                  <a:t> </a:t>
                </a:r>
              </a:p>
            </p:txBody>
          </p:sp>
        </mc:Choice>
        <mc:Fallback xmlns="">
          <p:sp>
            <p:nvSpPr>
              <p:cNvPr id="2" name="TextBox 1">
                <a:extLst>
                  <a:ext uri="{FF2B5EF4-FFF2-40B4-BE49-F238E27FC236}">
                    <a16:creationId xmlns:a16="http://schemas.microsoft.com/office/drawing/2014/main" id="{1D8C7E69-7ACD-40D8-80DE-8634AD720125}"/>
                  </a:ext>
                </a:extLst>
              </p:cNvPr>
              <p:cNvSpPr txBox="1">
                <a:spLocks noRot="1" noChangeAspect="1" noMove="1" noResize="1" noEditPoints="1" noAdjustHandles="1" noChangeArrowheads="1" noChangeShapeType="1" noTextEdit="1"/>
              </p:cNvSpPr>
              <p:nvPr/>
            </p:nvSpPr>
            <p:spPr>
              <a:xfrm>
                <a:off x="2123728" y="1124744"/>
                <a:ext cx="6768752" cy="3859967"/>
              </a:xfrm>
              <a:prstGeom prst="rect">
                <a:avLst/>
              </a:prstGeom>
              <a:blipFill>
                <a:blip r:embed="rId2"/>
                <a:stretch>
                  <a:fillRect l="-900" t="-7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B099D70-94C7-41AF-8C03-2A4F3F190414}"/>
                  </a:ext>
                </a:extLst>
              </p:cNvPr>
              <p:cNvSpPr/>
              <p:nvPr/>
            </p:nvSpPr>
            <p:spPr>
              <a:xfrm>
                <a:off x="7812360" y="1196752"/>
                <a:ext cx="1042208"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en-GB" b="1" i="1">
                          <a:latin typeface="Cambria Math" panose="02040503050406030204" pitchFamily="18" charset="0"/>
                          <a:cs typeface="Arial" panose="020B0604020202020204" pitchFamily="34" charset="0"/>
                        </a:rPr>
                        <m:t>𝒂</m:t>
                      </m:r>
                      <m:r>
                        <a:rPr lang="en-GB" b="1" i="1">
                          <a:latin typeface="Cambria Math" panose="02040503050406030204" pitchFamily="18" charset="0"/>
                          <a:ea typeface="Cambria Math" panose="02040503050406030204" pitchFamily="18" charset="0"/>
                          <a:cs typeface="Arial" panose="020B0604020202020204" pitchFamily="34" charset="0"/>
                        </a:rPr>
                        <m:t>×</m:t>
                      </m:r>
                      <m:sSup>
                        <m:sSupPr>
                          <m:ctrlPr>
                            <a:rPr lang="en-GB" b="1" i="1">
                              <a:latin typeface="Cambria Math" panose="02040503050406030204" pitchFamily="18" charset="0"/>
                              <a:ea typeface="Cambria Math" panose="02040503050406030204" pitchFamily="18" charset="0"/>
                              <a:cs typeface="Arial" panose="020B0604020202020204" pitchFamily="34" charset="0"/>
                            </a:rPr>
                          </m:ctrlPr>
                        </m:sSupPr>
                        <m:e>
                          <m:r>
                            <a:rPr lang="en-GB" b="1" i="1">
                              <a:latin typeface="Cambria Math" panose="02040503050406030204" pitchFamily="18" charset="0"/>
                              <a:ea typeface="Cambria Math" panose="02040503050406030204" pitchFamily="18" charset="0"/>
                              <a:cs typeface="Arial" panose="020B0604020202020204" pitchFamily="34" charset="0"/>
                            </a:rPr>
                            <m:t>𝟏𝟎</m:t>
                          </m:r>
                        </m:e>
                        <m:sup>
                          <m:r>
                            <a:rPr lang="en-GB" b="1" i="1">
                              <a:latin typeface="Cambria Math" panose="02040503050406030204" pitchFamily="18" charset="0"/>
                              <a:ea typeface="Cambria Math" panose="02040503050406030204" pitchFamily="18" charset="0"/>
                              <a:cs typeface="Arial" panose="020B0604020202020204" pitchFamily="34" charset="0"/>
                            </a:rPr>
                            <m:t>𝒏</m:t>
                          </m:r>
                        </m:sup>
                      </m:sSup>
                    </m:oMath>
                  </m:oMathPara>
                </a14:m>
                <a:endParaRPr lang="en-GB" dirty="0"/>
              </a:p>
            </p:txBody>
          </p:sp>
        </mc:Choice>
        <mc:Fallback xmlns="">
          <p:sp>
            <p:nvSpPr>
              <p:cNvPr id="5" name="Rectangle 4">
                <a:extLst>
                  <a:ext uri="{FF2B5EF4-FFF2-40B4-BE49-F238E27FC236}">
                    <a16:creationId xmlns:a16="http://schemas.microsoft.com/office/drawing/2014/main" id="{5B099D70-94C7-41AF-8C03-2A4F3F190414}"/>
                  </a:ext>
                </a:extLst>
              </p:cNvPr>
              <p:cNvSpPr>
                <a:spLocks noRot="1" noChangeAspect="1" noMove="1" noResize="1" noEditPoints="1" noAdjustHandles="1" noChangeArrowheads="1" noChangeShapeType="1" noTextEdit="1"/>
              </p:cNvSpPr>
              <p:nvPr/>
            </p:nvSpPr>
            <p:spPr>
              <a:xfrm>
                <a:off x="7812360" y="1196752"/>
                <a:ext cx="1042208" cy="369332"/>
              </a:xfrm>
              <a:prstGeom prst="rect">
                <a:avLst/>
              </a:prstGeom>
              <a:blipFill>
                <a:blip r:embed="rId3"/>
                <a:stretch>
                  <a:fillRect/>
                </a:stretch>
              </a:blipFill>
            </p:spPr>
            <p:txBody>
              <a:bodyPr/>
              <a:lstStyle/>
              <a:p>
                <a:r>
                  <a:rPr lang="en-GB">
                    <a:noFill/>
                  </a:rPr>
                  <a:t> </a:t>
                </a:r>
              </a:p>
            </p:txBody>
          </p:sp>
        </mc:Fallback>
      </mc:AlternateContent>
      <p:sp>
        <p:nvSpPr>
          <p:cNvPr id="3" name="Thought Bubble: Cloud 2">
            <a:extLst>
              <a:ext uri="{FF2B5EF4-FFF2-40B4-BE49-F238E27FC236}">
                <a16:creationId xmlns:a16="http://schemas.microsoft.com/office/drawing/2014/main" id="{4F9D5E71-D3A5-493E-B556-36085E9629C4}"/>
              </a:ext>
            </a:extLst>
          </p:cNvPr>
          <p:cNvSpPr/>
          <p:nvPr/>
        </p:nvSpPr>
        <p:spPr>
          <a:xfrm>
            <a:off x="6300192" y="2852936"/>
            <a:ext cx="2626384" cy="1008112"/>
          </a:xfrm>
          <a:prstGeom prst="cloudCallout">
            <a:avLst>
              <a:gd name="adj1" fmla="val -22310"/>
              <a:gd name="adj2" fmla="val -106265"/>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Multiplication is commutative</a:t>
            </a:r>
          </a:p>
        </p:txBody>
      </p:sp>
      <p:sp>
        <p:nvSpPr>
          <p:cNvPr id="9" name="Thought Bubble: Cloud 8">
            <a:extLst>
              <a:ext uri="{FF2B5EF4-FFF2-40B4-BE49-F238E27FC236}">
                <a16:creationId xmlns:a16="http://schemas.microsoft.com/office/drawing/2014/main" id="{767B9010-D5F4-47F9-8AE0-3501DDF0A6A3}"/>
              </a:ext>
            </a:extLst>
          </p:cNvPr>
          <p:cNvSpPr/>
          <p:nvPr/>
        </p:nvSpPr>
        <p:spPr>
          <a:xfrm>
            <a:off x="7164288" y="4031198"/>
            <a:ext cx="2626384" cy="638780"/>
          </a:xfrm>
          <a:prstGeom prst="cloudCallout">
            <a:avLst>
              <a:gd name="adj1" fmla="val -26319"/>
              <a:gd name="adj2" fmla="val -96920"/>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(can be done in any order)</a:t>
            </a:r>
          </a:p>
        </p:txBody>
      </p:sp>
      <p:cxnSp>
        <p:nvCxnSpPr>
          <p:cNvPr id="6" name="Straight Arrow Connector 5">
            <a:extLst>
              <a:ext uri="{FF2B5EF4-FFF2-40B4-BE49-F238E27FC236}">
                <a16:creationId xmlns:a16="http://schemas.microsoft.com/office/drawing/2014/main" id="{B8F49F56-A778-4801-9139-A16A7223F45E}"/>
              </a:ext>
            </a:extLst>
          </p:cNvPr>
          <p:cNvCxnSpPr/>
          <p:nvPr/>
        </p:nvCxnSpPr>
        <p:spPr>
          <a:xfrm flipH="1" flipV="1">
            <a:off x="2915816" y="3138052"/>
            <a:ext cx="72008" cy="5069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FE73C49-328A-412C-B227-B8BD4A8ED7AA}"/>
              </a:ext>
            </a:extLst>
          </p:cNvPr>
          <p:cNvSpPr txBox="1"/>
          <p:nvPr/>
        </p:nvSpPr>
        <p:spPr>
          <a:xfrm>
            <a:off x="2699792" y="3717032"/>
            <a:ext cx="10801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Multiply normally</a:t>
            </a:r>
          </a:p>
        </p:txBody>
      </p:sp>
      <p:cxnSp>
        <p:nvCxnSpPr>
          <p:cNvPr id="13" name="Straight Arrow Connector 12">
            <a:extLst>
              <a:ext uri="{FF2B5EF4-FFF2-40B4-BE49-F238E27FC236}">
                <a16:creationId xmlns:a16="http://schemas.microsoft.com/office/drawing/2014/main" id="{2EE57759-F8C1-4AF1-8E1E-8AD85F8F81F2}"/>
              </a:ext>
            </a:extLst>
          </p:cNvPr>
          <p:cNvCxnSpPr>
            <a:cxnSpLocks/>
          </p:cNvCxnSpPr>
          <p:nvPr/>
        </p:nvCxnSpPr>
        <p:spPr>
          <a:xfrm flipH="1" flipV="1">
            <a:off x="4139952" y="3068960"/>
            <a:ext cx="432048" cy="576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B26E00B-9C79-42CC-8E98-43908685F4D5}"/>
              </a:ext>
            </a:extLst>
          </p:cNvPr>
          <p:cNvSpPr txBox="1"/>
          <p:nvPr/>
        </p:nvSpPr>
        <p:spPr>
          <a:xfrm>
            <a:off x="4472176" y="3645024"/>
            <a:ext cx="10801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Law of indices</a:t>
            </a:r>
          </a:p>
        </p:txBody>
      </p:sp>
    </p:spTree>
    <p:extLst>
      <p:ext uri="{BB962C8B-B14F-4D97-AF65-F5344CB8AC3E}">
        <p14:creationId xmlns:p14="http://schemas.microsoft.com/office/powerpoint/2010/main" val="42285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6"/>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10"/>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13"/>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1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7" end="7"/>
                                            </p:txEl>
                                          </p:spTgt>
                                        </p:tgtEl>
                                        <p:attrNameLst>
                                          <p:attrName>style.visibility</p:attrName>
                                        </p:attrNameLst>
                                      </p:cBhvr>
                                      <p:to>
                                        <p:strVal val="visible"/>
                                      </p:to>
                                    </p:set>
                                    <p:animEffect transition="in" filter="fade">
                                      <p:cBhvr>
                                        <p:cTn id="54" dur="500"/>
                                        <p:tgtEl>
                                          <p:spTgt spid="2">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
                                            <p:txEl>
                                              <p:pRg st="9" end="9"/>
                                            </p:txEl>
                                          </p:spTgt>
                                        </p:tgtEl>
                                        <p:attrNameLst>
                                          <p:attrName>style.visibility</p:attrName>
                                        </p:attrNameLst>
                                      </p:cBhvr>
                                      <p:to>
                                        <p:strVal val="visible"/>
                                      </p:to>
                                    </p:set>
                                    <p:animEffect transition="in" filter="fade">
                                      <p:cBhvr>
                                        <p:cTn id="59" dur="500"/>
                                        <p:tgtEl>
                                          <p:spTgt spid="2">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
                                            <p:txEl>
                                              <p:pRg st="11" end="11"/>
                                            </p:txEl>
                                          </p:spTgt>
                                        </p:tgtEl>
                                        <p:attrNameLst>
                                          <p:attrName>style.visibility</p:attrName>
                                        </p:attrNameLst>
                                      </p:cBhvr>
                                      <p:to>
                                        <p:strVal val="visible"/>
                                      </p:to>
                                    </p:set>
                                    <p:animEffect transition="in" filter="fade">
                                      <p:cBhvr>
                                        <p:cTn id="6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9" grpId="0" animBg="1"/>
      <p:bldP spid="9" grpId="1" animBg="1"/>
      <p:bldP spid="10" grpId="0"/>
      <p:bldP spid="10" grpId="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1D8C7E69-7ACD-40D8-80DE-8634AD720125}"/>
                  </a:ext>
                </a:extLst>
              </p:cNvPr>
              <p:cNvSpPr txBox="1"/>
              <p:nvPr/>
            </p:nvSpPr>
            <p:spPr>
              <a:xfrm>
                <a:off x="2123728" y="1124744"/>
                <a:ext cx="6768752" cy="2993320"/>
              </a:xfrm>
              <a:prstGeom prst="rect">
                <a:avLst/>
              </a:prstGeom>
              <a:noFill/>
            </p:spPr>
            <p:txBody>
              <a:bodyPr wrap="square" rtlCol="0">
                <a:spAutoFit/>
              </a:bodyPr>
              <a:lstStyle/>
              <a:p>
                <a:r>
                  <a:rPr lang="en-GB" sz="2000" u="sng" dirty="0">
                    <a:latin typeface="Arial" panose="020B0604020202020204" pitchFamily="34" charset="0"/>
                    <a:cs typeface="Arial" panose="020B0604020202020204" pitchFamily="34" charset="0"/>
                  </a:rPr>
                  <a:t>Examples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Work out the value of 	</a:t>
                </a:r>
                <a14:m>
                  <m:oMath xmlns:m="http://schemas.openxmlformats.org/officeDocument/2006/math">
                    <m:r>
                      <a:rPr lang="en-GB" sz="2000" b="0" i="0" smtClean="0">
                        <a:latin typeface="Cambria Math" panose="02040503050406030204" pitchFamily="18" charset="0"/>
                        <a:cs typeface="Arial" panose="020B0604020202020204" pitchFamily="34" charset="0"/>
                      </a:rPr>
                      <m:t>(</m:t>
                    </m:r>
                    <m:r>
                      <a:rPr lang="en-GB" sz="2000" i="1">
                        <a:latin typeface="Cambria Math" panose="02040503050406030204" pitchFamily="18" charset="0"/>
                        <a:cs typeface="Arial" panose="020B0604020202020204" pitchFamily="34" charset="0"/>
                      </a:rPr>
                      <m:t>6</m:t>
                    </m:r>
                    <m:r>
                      <a:rPr lang="en-GB" sz="2000" b="0" i="1" smtClean="0">
                        <a:latin typeface="Cambria Math" panose="02040503050406030204" pitchFamily="18" charset="0"/>
                        <a:cs typeface="Arial" panose="020B0604020202020204" pitchFamily="34" charset="0"/>
                      </a:rPr>
                      <m:t>.9</m:t>
                    </m:r>
                    <m:r>
                      <a:rPr lang="en-GB"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−2</m:t>
                        </m:r>
                      </m:sup>
                    </m:sSup>
                    <m:r>
                      <a:rPr lang="en-GB" sz="2000" b="0" i="1" smtClean="0">
                        <a:latin typeface="Cambria Math" panose="02040503050406030204" pitchFamily="18" charset="0"/>
                        <a:ea typeface="Cambria Math" panose="02040503050406030204" pitchFamily="18" charset="0"/>
                        <a:cs typeface="Arial" panose="020B0604020202020204" pitchFamily="34" charset="0"/>
                      </a:rPr>
                      <m:t>)÷(3×</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4</m:t>
                        </m:r>
                      </m:sup>
                    </m:sSup>
                    <m:r>
                      <a:rPr lang="en-GB" sz="2000" b="0" i="1" smtClean="0">
                        <a:latin typeface="Cambria Math" panose="02040503050406030204" pitchFamily="18" charset="0"/>
                        <a:ea typeface="Cambria Math" panose="02040503050406030204" pitchFamily="18" charset="0"/>
                        <a:cs typeface="Arial" panose="020B0604020202020204" pitchFamily="34" charset="0"/>
                      </a:rPr>
                      <m:t>)</m:t>
                    </m:r>
                  </m:oMath>
                </a14:m>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Give your answer in standard index form.</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dirty="0" smtClean="0">
                        <a:latin typeface="Cambria Math" panose="02040503050406030204" pitchFamily="18" charset="0"/>
                        <a:cs typeface="Arial" panose="020B0604020202020204" pitchFamily="34" charset="0"/>
                      </a:rPr>
                      <m:t>=</m:t>
                    </m:r>
                  </m:oMath>
                </a14:m>
                <a:r>
                  <a:rPr lang="en-GB" sz="2000" b="0" dirty="0">
                    <a:cs typeface="Arial" panose="020B0604020202020204" pitchFamily="34" charset="0"/>
                  </a:rPr>
                  <a:t> </a:t>
                </a:r>
                <a14:m>
                  <m:oMath xmlns:m="http://schemas.openxmlformats.org/officeDocument/2006/math">
                    <m:f>
                      <m:fPr>
                        <m:ctrlPr>
                          <a:rPr lang="en-GB" sz="2800" b="0" i="1" smtClean="0">
                            <a:latin typeface="Cambria Math" panose="02040503050406030204" pitchFamily="18" charset="0"/>
                            <a:cs typeface="Arial" panose="020B0604020202020204" pitchFamily="34" charset="0"/>
                          </a:rPr>
                        </m:ctrlPr>
                      </m:fPr>
                      <m:num>
                        <m:r>
                          <a:rPr lang="en-GB" sz="2800" i="1">
                            <a:latin typeface="Cambria Math" panose="02040503050406030204" pitchFamily="18" charset="0"/>
                            <a:cs typeface="Arial" panose="020B0604020202020204" pitchFamily="34" charset="0"/>
                          </a:rPr>
                          <m:t>6.9</m:t>
                        </m:r>
                        <m:r>
                          <a:rPr lang="en-GB" sz="2800" i="1">
                            <a:latin typeface="Cambria Math" panose="02040503050406030204" pitchFamily="18" charset="0"/>
                            <a:ea typeface="Cambria Math" panose="02040503050406030204" pitchFamily="18" charset="0"/>
                            <a:cs typeface="Arial" panose="020B0604020202020204" pitchFamily="34" charset="0"/>
                          </a:rPr>
                          <m:t>×</m:t>
                        </m:r>
                        <m:sSup>
                          <m:sSupPr>
                            <m:ctrlPr>
                              <a:rPr lang="en-GB" sz="2800" i="1">
                                <a:latin typeface="Cambria Math" panose="02040503050406030204" pitchFamily="18" charset="0"/>
                                <a:ea typeface="Cambria Math" panose="02040503050406030204" pitchFamily="18" charset="0"/>
                                <a:cs typeface="Arial" panose="020B0604020202020204" pitchFamily="34" charset="0"/>
                              </a:rPr>
                            </m:ctrlPr>
                          </m:sSupPr>
                          <m:e>
                            <m:r>
                              <a:rPr lang="en-GB" sz="2800" i="1">
                                <a:latin typeface="Cambria Math" panose="02040503050406030204" pitchFamily="18" charset="0"/>
                                <a:ea typeface="Cambria Math" panose="02040503050406030204" pitchFamily="18" charset="0"/>
                                <a:cs typeface="Arial" panose="020B0604020202020204" pitchFamily="34" charset="0"/>
                              </a:rPr>
                              <m:t>10</m:t>
                            </m:r>
                          </m:e>
                          <m:sup>
                            <m:r>
                              <a:rPr lang="en-GB" sz="2800" i="1">
                                <a:latin typeface="Cambria Math" panose="02040503050406030204" pitchFamily="18" charset="0"/>
                                <a:ea typeface="Cambria Math" panose="02040503050406030204" pitchFamily="18" charset="0"/>
                                <a:cs typeface="Arial" panose="020B0604020202020204" pitchFamily="34" charset="0"/>
                              </a:rPr>
                              <m:t>−2</m:t>
                            </m:r>
                          </m:sup>
                        </m:sSup>
                      </m:num>
                      <m:den>
                        <m:r>
                          <a:rPr lang="en-GB" sz="2800" i="1">
                            <a:latin typeface="Cambria Math" panose="02040503050406030204" pitchFamily="18" charset="0"/>
                            <a:ea typeface="Cambria Math" panose="02040503050406030204" pitchFamily="18" charset="0"/>
                            <a:cs typeface="Arial" panose="020B0604020202020204" pitchFamily="34" charset="0"/>
                          </a:rPr>
                          <m:t>3×</m:t>
                        </m:r>
                        <m:sSup>
                          <m:sSupPr>
                            <m:ctrlPr>
                              <a:rPr lang="en-GB" sz="2800" i="1">
                                <a:latin typeface="Cambria Math" panose="02040503050406030204" pitchFamily="18" charset="0"/>
                                <a:ea typeface="Cambria Math" panose="02040503050406030204" pitchFamily="18" charset="0"/>
                                <a:cs typeface="Arial" panose="020B0604020202020204" pitchFamily="34" charset="0"/>
                              </a:rPr>
                            </m:ctrlPr>
                          </m:sSupPr>
                          <m:e>
                            <m:r>
                              <a:rPr lang="en-GB" sz="2800" i="1">
                                <a:latin typeface="Cambria Math" panose="02040503050406030204" pitchFamily="18" charset="0"/>
                                <a:ea typeface="Cambria Math" panose="02040503050406030204" pitchFamily="18" charset="0"/>
                                <a:cs typeface="Arial" panose="020B0604020202020204" pitchFamily="34" charset="0"/>
                              </a:rPr>
                              <m:t>10</m:t>
                            </m:r>
                          </m:e>
                          <m:sup>
                            <m:r>
                              <a:rPr lang="en-GB" sz="2800" i="1">
                                <a:latin typeface="Cambria Math" panose="02040503050406030204" pitchFamily="18" charset="0"/>
                                <a:ea typeface="Cambria Math" panose="02040503050406030204" pitchFamily="18" charset="0"/>
                                <a:cs typeface="Arial" panose="020B0604020202020204" pitchFamily="34" charset="0"/>
                              </a:rPr>
                              <m:t>4</m:t>
                            </m:r>
                          </m:sup>
                        </m:sSup>
                      </m:den>
                    </m:f>
                  </m:oMath>
                </a14:m>
                <a:r>
                  <a:rPr lang="en-GB" sz="28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14:m>
                  <m:oMath xmlns:m="http://schemas.openxmlformats.org/officeDocument/2006/math">
                    <m:r>
                      <a:rPr lang="en-GB" sz="2000" b="0" i="1" smtClean="0">
                        <a:latin typeface="Cambria Math" panose="02040503050406030204" pitchFamily="18" charset="0"/>
                        <a:cs typeface="Arial" panose="020B0604020202020204" pitchFamily="34" charset="0"/>
                      </a:rPr>
                      <m:t>=2.3</m:t>
                    </m:r>
                    <m:r>
                      <a:rPr lang="en-GB" sz="20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en-GB" sz="2000" b="0" i="1" smtClean="0">
                            <a:latin typeface="Cambria Math" panose="02040503050406030204" pitchFamily="18" charset="0"/>
                            <a:ea typeface="Cambria Math" panose="02040503050406030204" pitchFamily="18" charset="0"/>
                            <a:cs typeface="Arial" panose="020B0604020202020204" pitchFamily="34" charset="0"/>
                          </a:rPr>
                        </m:ctrlPr>
                      </m:sSupPr>
                      <m:e>
                        <m:r>
                          <a:rPr lang="en-GB" sz="2000" b="0" i="1" smtClean="0">
                            <a:latin typeface="Cambria Math" panose="02040503050406030204" pitchFamily="18" charset="0"/>
                            <a:ea typeface="Cambria Math" panose="02040503050406030204" pitchFamily="18" charset="0"/>
                            <a:cs typeface="Arial" panose="020B0604020202020204" pitchFamily="34" charset="0"/>
                          </a:rPr>
                          <m:t>10</m:t>
                        </m:r>
                      </m:e>
                      <m:sup>
                        <m:r>
                          <a:rPr lang="en-GB" sz="2000" b="0" i="1" smtClean="0">
                            <a:latin typeface="Cambria Math" panose="02040503050406030204" pitchFamily="18" charset="0"/>
                            <a:ea typeface="Cambria Math" panose="02040503050406030204" pitchFamily="18" charset="0"/>
                            <a:cs typeface="Arial" panose="020B0604020202020204" pitchFamily="34" charset="0"/>
                          </a:rPr>
                          <m:t>−6</m:t>
                        </m:r>
                      </m:sup>
                    </m:sSup>
                  </m:oMath>
                </a14:m>
                <a:r>
                  <a:rPr lang="en-GB" sz="2000" dirty="0">
                    <a:latin typeface="Arial" panose="020B0604020202020204" pitchFamily="34" charset="0"/>
                    <a:cs typeface="Arial" panose="020B0604020202020204" pitchFamily="34" charset="0"/>
                  </a:rPr>
                  <a:t> </a:t>
                </a:r>
              </a:p>
            </p:txBody>
          </p:sp>
        </mc:Choice>
        <mc:Fallback xmlns="">
          <p:sp>
            <p:nvSpPr>
              <p:cNvPr id="2" name="TextBox 1">
                <a:extLst>
                  <a:ext uri="{FF2B5EF4-FFF2-40B4-BE49-F238E27FC236}">
                    <a16:creationId xmlns:a16="http://schemas.microsoft.com/office/drawing/2014/main" id="{1D8C7E69-7ACD-40D8-80DE-8634AD720125}"/>
                  </a:ext>
                </a:extLst>
              </p:cNvPr>
              <p:cNvSpPr txBox="1">
                <a:spLocks noRot="1" noChangeAspect="1" noMove="1" noResize="1" noEditPoints="1" noAdjustHandles="1" noChangeArrowheads="1" noChangeShapeType="1" noTextEdit="1"/>
              </p:cNvSpPr>
              <p:nvPr/>
            </p:nvSpPr>
            <p:spPr>
              <a:xfrm>
                <a:off x="2123728" y="1124744"/>
                <a:ext cx="6768752" cy="2993320"/>
              </a:xfrm>
              <a:prstGeom prst="rect">
                <a:avLst/>
              </a:prstGeom>
              <a:blipFill>
                <a:blip r:embed="rId2"/>
                <a:stretch>
                  <a:fillRect l="-900" t="-101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B099D70-94C7-41AF-8C03-2A4F3F190414}"/>
                  </a:ext>
                </a:extLst>
              </p:cNvPr>
              <p:cNvSpPr/>
              <p:nvPr/>
            </p:nvSpPr>
            <p:spPr>
              <a:xfrm>
                <a:off x="7812360" y="1196752"/>
                <a:ext cx="1042208"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14:m>
                  <m:oMathPara xmlns:m="http://schemas.openxmlformats.org/officeDocument/2006/math">
                    <m:oMathParaPr>
                      <m:jc m:val="centerGroup"/>
                    </m:oMathParaPr>
                    <m:oMath xmlns:m="http://schemas.openxmlformats.org/officeDocument/2006/math">
                      <m:r>
                        <a:rPr lang="en-GB" b="1" i="1">
                          <a:latin typeface="Cambria Math" panose="02040503050406030204" pitchFamily="18" charset="0"/>
                          <a:cs typeface="Arial" panose="020B0604020202020204" pitchFamily="34" charset="0"/>
                        </a:rPr>
                        <m:t>𝒂</m:t>
                      </m:r>
                      <m:r>
                        <a:rPr lang="en-GB" b="1" i="1">
                          <a:latin typeface="Cambria Math" panose="02040503050406030204" pitchFamily="18" charset="0"/>
                          <a:ea typeface="Cambria Math" panose="02040503050406030204" pitchFamily="18" charset="0"/>
                          <a:cs typeface="Arial" panose="020B0604020202020204" pitchFamily="34" charset="0"/>
                        </a:rPr>
                        <m:t>×</m:t>
                      </m:r>
                      <m:sSup>
                        <m:sSupPr>
                          <m:ctrlPr>
                            <a:rPr lang="en-GB" b="1" i="1">
                              <a:latin typeface="Cambria Math" panose="02040503050406030204" pitchFamily="18" charset="0"/>
                              <a:ea typeface="Cambria Math" panose="02040503050406030204" pitchFamily="18" charset="0"/>
                              <a:cs typeface="Arial" panose="020B0604020202020204" pitchFamily="34" charset="0"/>
                            </a:rPr>
                          </m:ctrlPr>
                        </m:sSupPr>
                        <m:e>
                          <m:r>
                            <a:rPr lang="en-GB" b="1" i="1">
                              <a:latin typeface="Cambria Math" panose="02040503050406030204" pitchFamily="18" charset="0"/>
                              <a:ea typeface="Cambria Math" panose="02040503050406030204" pitchFamily="18" charset="0"/>
                              <a:cs typeface="Arial" panose="020B0604020202020204" pitchFamily="34" charset="0"/>
                            </a:rPr>
                            <m:t>𝟏𝟎</m:t>
                          </m:r>
                        </m:e>
                        <m:sup>
                          <m:r>
                            <a:rPr lang="en-GB" b="1" i="1">
                              <a:latin typeface="Cambria Math" panose="02040503050406030204" pitchFamily="18" charset="0"/>
                              <a:ea typeface="Cambria Math" panose="02040503050406030204" pitchFamily="18" charset="0"/>
                              <a:cs typeface="Arial" panose="020B0604020202020204" pitchFamily="34" charset="0"/>
                            </a:rPr>
                            <m:t>𝒏</m:t>
                          </m:r>
                        </m:sup>
                      </m:sSup>
                    </m:oMath>
                  </m:oMathPara>
                </a14:m>
                <a:endParaRPr lang="en-GB" dirty="0"/>
              </a:p>
            </p:txBody>
          </p:sp>
        </mc:Choice>
        <mc:Fallback xmlns="">
          <p:sp>
            <p:nvSpPr>
              <p:cNvPr id="5" name="Rectangle 4">
                <a:extLst>
                  <a:ext uri="{FF2B5EF4-FFF2-40B4-BE49-F238E27FC236}">
                    <a16:creationId xmlns:a16="http://schemas.microsoft.com/office/drawing/2014/main" id="{5B099D70-94C7-41AF-8C03-2A4F3F190414}"/>
                  </a:ext>
                </a:extLst>
              </p:cNvPr>
              <p:cNvSpPr>
                <a:spLocks noRot="1" noChangeAspect="1" noMove="1" noResize="1" noEditPoints="1" noAdjustHandles="1" noChangeArrowheads="1" noChangeShapeType="1" noTextEdit="1"/>
              </p:cNvSpPr>
              <p:nvPr/>
            </p:nvSpPr>
            <p:spPr>
              <a:xfrm>
                <a:off x="7812360" y="1196752"/>
                <a:ext cx="1042208" cy="369332"/>
              </a:xfrm>
              <a:prstGeom prst="rect">
                <a:avLst/>
              </a:prstGeom>
              <a:blipFill>
                <a:blip r:embed="rId3"/>
                <a:stretch>
                  <a:fillRect/>
                </a:stretch>
              </a:blipFill>
            </p:spPr>
            <p:txBody>
              <a:bodyPr/>
              <a:lstStyle/>
              <a:p>
                <a:r>
                  <a:rPr lang="en-GB">
                    <a:noFill/>
                  </a:rPr>
                  <a:t> </a:t>
                </a:r>
              </a:p>
            </p:txBody>
          </p:sp>
        </mc:Fallback>
      </mc:AlternateContent>
      <p:cxnSp>
        <p:nvCxnSpPr>
          <p:cNvPr id="11" name="Straight Arrow Connector 10">
            <a:extLst>
              <a:ext uri="{FF2B5EF4-FFF2-40B4-BE49-F238E27FC236}">
                <a16:creationId xmlns:a16="http://schemas.microsoft.com/office/drawing/2014/main" id="{1E328F99-4CCF-4DA1-8020-28BF07F5EDAB}"/>
              </a:ext>
            </a:extLst>
          </p:cNvPr>
          <p:cNvCxnSpPr/>
          <p:nvPr/>
        </p:nvCxnSpPr>
        <p:spPr>
          <a:xfrm flipH="1" flipV="1">
            <a:off x="2771800" y="3518480"/>
            <a:ext cx="72008" cy="5069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F8D8B15-05CA-4C98-B2D1-EC02689CEA89}"/>
              </a:ext>
            </a:extLst>
          </p:cNvPr>
          <p:cNvSpPr txBox="1"/>
          <p:nvPr/>
        </p:nvSpPr>
        <p:spPr>
          <a:xfrm>
            <a:off x="2555776" y="4097460"/>
            <a:ext cx="10801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Divide normally</a:t>
            </a:r>
          </a:p>
        </p:txBody>
      </p:sp>
      <p:cxnSp>
        <p:nvCxnSpPr>
          <p:cNvPr id="15" name="Straight Arrow Connector 14">
            <a:extLst>
              <a:ext uri="{FF2B5EF4-FFF2-40B4-BE49-F238E27FC236}">
                <a16:creationId xmlns:a16="http://schemas.microsoft.com/office/drawing/2014/main" id="{1778F2A2-9141-414C-8CD7-3A7FB195D42C}"/>
              </a:ext>
            </a:extLst>
          </p:cNvPr>
          <p:cNvCxnSpPr>
            <a:cxnSpLocks/>
          </p:cNvCxnSpPr>
          <p:nvPr/>
        </p:nvCxnSpPr>
        <p:spPr>
          <a:xfrm flipH="1" flipV="1">
            <a:off x="3491880" y="3356992"/>
            <a:ext cx="432048" cy="576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3F41C783-BD14-48EA-B6A8-7520C45A2920}"/>
              </a:ext>
            </a:extLst>
          </p:cNvPr>
          <p:cNvSpPr txBox="1"/>
          <p:nvPr/>
        </p:nvSpPr>
        <p:spPr>
          <a:xfrm>
            <a:off x="3824104" y="3933056"/>
            <a:ext cx="108012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Law of indices</a:t>
            </a:r>
          </a:p>
        </p:txBody>
      </p:sp>
    </p:spTree>
    <p:extLst>
      <p:ext uri="{BB962C8B-B14F-4D97-AF65-F5344CB8AC3E}">
        <p14:creationId xmlns:p14="http://schemas.microsoft.com/office/powerpoint/2010/main" val="4685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11"/>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2"/>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5"/>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1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6" grpId="0"/>
      <p:bldP spid="1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693</Words>
  <Application>Microsoft Office PowerPoint</Application>
  <PresentationFormat>On-screen Show (4:3)</PresentationFormat>
  <Paragraphs>145</Paragraphs>
  <Slides>13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Cambria Math</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Duston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GLOVER D</dc:creator>
  <cp:lastModifiedBy>Danielle Moosajee</cp:lastModifiedBy>
  <cp:revision>14</cp:revision>
  <dcterms:created xsi:type="dcterms:W3CDTF">2015-07-01T12:05:39Z</dcterms:created>
  <dcterms:modified xsi:type="dcterms:W3CDTF">2020-05-19T09:16:42Z</dcterms:modified>
</cp:coreProperties>
</file>