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85" r:id="rId2"/>
  </p:sldMasterIdLst>
  <p:notesMasterIdLst>
    <p:notesMasterId r:id="rId19"/>
  </p:notesMasterIdLst>
  <p:sldIdLst>
    <p:sldId id="277" r:id="rId3"/>
    <p:sldId id="302" r:id="rId4"/>
    <p:sldId id="310" r:id="rId5"/>
    <p:sldId id="313" r:id="rId6"/>
    <p:sldId id="314" r:id="rId7"/>
    <p:sldId id="296" r:id="rId8"/>
    <p:sldId id="317" r:id="rId9"/>
    <p:sldId id="300" r:id="rId10"/>
    <p:sldId id="301" r:id="rId11"/>
    <p:sldId id="316" r:id="rId12"/>
    <p:sldId id="303" r:id="rId13"/>
    <p:sldId id="309" r:id="rId14"/>
    <p:sldId id="307" r:id="rId15"/>
    <p:sldId id="315" r:id="rId16"/>
    <p:sldId id="311" r:id="rId17"/>
    <p:sldId id="30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989"/>
    <a:srgbClr val="50C4A3"/>
    <a:srgbClr val="9842B0"/>
    <a:srgbClr val="C290D1"/>
    <a:srgbClr val="ECDAF1"/>
    <a:srgbClr val="B486C1"/>
    <a:srgbClr val="B97FC9"/>
    <a:srgbClr val="C697D4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243E5-4C50-4C9D-89E9-482A29731F4A}" v="261" dt="2020-05-18T21:08:38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08E243E5-4C50-4C9D-89E9-482A29731F4A}"/>
    <pc:docChg chg="undo custSel addSld delSld modSld modMainMaster">
      <pc:chgData name="Danielle" userId="e2554c37-e717-43a0-ba79-1183ca921ccd" providerId="ADAL" clId="{08E243E5-4C50-4C9D-89E9-482A29731F4A}" dt="2020-05-18T21:09:04.933" v="436" actId="478"/>
      <pc:docMkLst>
        <pc:docMk/>
      </pc:docMkLst>
      <pc:sldChg chg="modSp mod">
        <pc:chgData name="Danielle" userId="e2554c37-e717-43a0-ba79-1183ca921ccd" providerId="ADAL" clId="{08E243E5-4C50-4C9D-89E9-482A29731F4A}" dt="2020-05-07T09:14:02.238" v="3" actId="403"/>
        <pc:sldMkLst>
          <pc:docMk/>
          <pc:sldMk cId="979017640" sldId="277"/>
        </pc:sldMkLst>
        <pc:spChg chg="mod">
          <ac:chgData name="Danielle" userId="e2554c37-e717-43a0-ba79-1183ca921ccd" providerId="ADAL" clId="{08E243E5-4C50-4C9D-89E9-482A29731F4A}" dt="2020-05-07T09:14:02.238" v="3" actId="403"/>
          <ac:spMkLst>
            <pc:docMk/>
            <pc:sldMk cId="979017640" sldId="277"/>
            <ac:spMk id="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3:48.268" v="0" actId="2711"/>
          <ac:spMkLst>
            <pc:docMk/>
            <pc:sldMk cId="979017640" sldId="277"/>
            <ac:spMk id="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3:48.268" v="0" actId="2711"/>
          <ac:spMkLst>
            <pc:docMk/>
            <pc:sldMk cId="979017640" sldId="277"/>
            <ac:spMk id="29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3:48.268" v="0" actId="2711"/>
          <ac:spMkLst>
            <pc:docMk/>
            <pc:sldMk cId="979017640" sldId="277"/>
            <ac:spMk id="30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3:48.268" v="0" actId="2711"/>
          <ac:spMkLst>
            <pc:docMk/>
            <pc:sldMk cId="979017640" sldId="277"/>
            <ac:spMk id="31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3:48.268" v="0" actId="2711"/>
          <ac:spMkLst>
            <pc:docMk/>
            <pc:sldMk cId="979017640" sldId="277"/>
            <ac:spMk id="3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3:48.268" v="0" actId="2711"/>
          <ac:spMkLst>
            <pc:docMk/>
            <pc:sldMk cId="979017640" sldId="277"/>
            <ac:spMk id="33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3:48.268" v="0" actId="2711"/>
          <ac:spMkLst>
            <pc:docMk/>
            <pc:sldMk cId="979017640" sldId="277"/>
            <ac:spMk id="3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3:48.268" v="0" actId="2711"/>
          <ac:spMkLst>
            <pc:docMk/>
            <pc:sldMk cId="979017640" sldId="277"/>
            <ac:spMk id="3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3:48.268" v="0" actId="2711"/>
          <ac:spMkLst>
            <pc:docMk/>
            <pc:sldMk cId="979017640" sldId="277"/>
            <ac:spMk id="36" creationId="{00000000-0000-0000-0000-000000000000}"/>
          </ac:spMkLst>
        </pc:spChg>
        <pc:graphicFrameChg chg="mod modGraphic">
          <ac:chgData name="Danielle" userId="e2554c37-e717-43a0-ba79-1183ca921ccd" providerId="ADAL" clId="{08E243E5-4C50-4C9D-89E9-482A29731F4A}" dt="2020-05-07T09:13:54.397" v="1" actId="2711"/>
          <ac:graphicFrameMkLst>
            <pc:docMk/>
            <pc:sldMk cId="979017640" sldId="277"/>
            <ac:graphicFrameMk id="3" creationId="{00000000-0000-0000-0000-000000000000}"/>
          </ac:graphicFrameMkLst>
        </pc:graphicFrameChg>
      </pc:sldChg>
      <pc:sldChg chg="del">
        <pc:chgData name="Danielle" userId="e2554c37-e717-43a0-ba79-1183ca921ccd" providerId="ADAL" clId="{08E243E5-4C50-4C9D-89E9-482A29731F4A}" dt="2020-05-07T09:28:37.886" v="391" actId="47"/>
        <pc:sldMkLst>
          <pc:docMk/>
          <pc:sldMk cId="1394405492" sldId="278"/>
        </pc:sldMkLst>
      </pc:sldChg>
      <pc:sldChg chg="addSp delSp modSp mod modAnim">
        <pc:chgData name="Danielle" userId="e2554c37-e717-43a0-ba79-1183ca921ccd" providerId="ADAL" clId="{08E243E5-4C50-4C9D-89E9-482A29731F4A}" dt="2020-05-07T09:26:02.912" v="360"/>
        <pc:sldMkLst>
          <pc:docMk/>
          <pc:sldMk cId="3664301299" sldId="296"/>
        </pc:sldMkLst>
        <pc:spChg chg="mod">
          <ac:chgData name="Danielle" userId="e2554c37-e717-43a0-ba79-1183ca921ccd" providerId="ADAL" clId="{08E243E5-4C50-4C9D-89E9-482A29731F4A}" dt="2020-05-07T09:24:31.840" v="255" actId="403"/>
          <ac:spMkLst>
            <pc:docMk/>
            <pc:sldMk cId="3664301299" sldId="296"/>
            <ac:spMk id="2" creationId="{00000000-0000-0000-0000-000000000000}"/>
          </ac:spMkLst>
        </pc:spChg>
        <pc:spChg chg="add mod">
          <ac:chgData name="Danielle" userId="e2554c37-e717-43a0-ba79-1183ca921ccd" providerId="ADAL" clId="{08E243E5-4C50-4C9D-89E9-482A29731F4A}" dt="2020-05-07T09:22:07.948" v="149" actId="1036"/>
          <ac:spMkLst>
            <pc:docMk/>
            <pc:sldMk cId="3664301299" sldId="296"/>
            <ac:spMk id="5" creationId="{14DD6818-0495-498C-B502-A47FE152D2BE}"/>
          </ac:spMkLst>
        </pc:spChg>
        <pc:spChg chg="add mod">
          <ac:chgData name="Danielle" userId="e2554c37-e717-43a0-ba79-1183ca921ccd" providerId="ADAL" clId="{08E243E5-4C50-4C9D-89E9-482A29731F4A}" dt="2020-05-07T09:25:35.853" v="357" actId="20577"/>
          <ac:spMkLst>
            <pc:docMk/>
            <pc:sldMk cId="3664301299" sldId="296"/>
            <ac:spMk id="6" creationId="{2D6931F0-899A-4156-81C0-473CC1EA7D44}"/>
          </ac:spMkLst>
        </pc:spChg>
        <pc:spChg chg="add mod">
          <ac:chgData name="Danielle" userId="e2554c37-e717-43a0-ba79-1183ca921ccd" providerId="ADAL" clId="{08E243E5-4C50-4C9D-89E9-482A29731F4A}" dt="2020-05-07T09:19:52.563" v="110" actId="20577"/>
          <ac:spMkLst>
            <pc:docMk/>
            <pc:sldMk cId="3664301299" sldId="296"/>
            <ac:spMk id="25" creationId="{F266264C-2EBC-4139-BF54-D228FD6BF00B}"/>
          </ac:spMkLst>
        </pc:spChg>
        <pc:spChg chg="add mod">
          <ac:chgData name="Danielle" userId="e2554c37-e717-43a0-ba79-1183ca921ccd" providerId="ADAL" clId="{08E243E5-4C50-4C9D-89E9-482A29731F4A}" dt="2020-05-07T09:20:10.060" v="115" actId="1076"/>
          <ac:spMkLst>
            <pc:docMk/>
            <pc:sldMk cId="3664301299" sldId="296"/>
            <ac:spMk id="26" creationId="{AC519B3C-40CB-4E17-BF38-F5968B321505}"/>
          </ac:spMkLst>
        </pc:spChg>
        <pc:spChg chg="add mod">
          <ac:chgData name="Danielle" userId="e2554c37-e717-43a0-ba79-1183ca921ccd" providerId="ADAL" clId="{08E243E5-4C50-4C9D-89E9-482A29731F4A}" dt="2020-05-07T09:20:30.139" v="119" actId="1076"/>
          <ac:spMkLst>
            <pc:docMk/>
            <pc:sldMk cId="3664301299" sldId="296"/>
            <ac:spMk id="29" creationId="{BD54208B-4B99-4DAE-AB1E-F44BC0392482}"/>
          </ac:spMkLst>
        </pc:spChg>
        <pc:spChg chg="add mod">
          <ac:chgData name="Danielle" userId="e2554c37-e717-43a0-ba79-1183ca921ccd" providerId="ADAL" clId="{08E243E5-4C50-4C9D-89E9-482A29731F4A}" dt="2020-05-07T09:20:36.681" v="122" actId="20577"/>
          <ac:spMkLst>
            <pc:docMk/>
            <pc:sldMk cId="3664301299" sldId="296"/>
            <ac:spMk id="30" creationId="{4E74478C-A54A-4A16-BBF0-FFE15952D6B0}"/>
          </ac:spMkLst>
        </pc:spChg>
        <pc:spChg chg="add mod">
          <ac:chgData name="Danielle" userId="e2554c37-e717-43a0-ba79-1183ca921ccd" providerId="ADAL" clId="{08E243E5-4C50-4C9D-89E9-482A29731F4A}" dt="2020-05-07T09:22:52.118" v="162" actId="1076"/>
          <ac:spMkLst>
            <pc:docMk/>
            <pc:sldMk cId="3664301299" sldId="296"/>
            <ac:spMk id="33" creationId="{3FB6D147-7EC2-4A2A-A98D-AACB77E4730C}"/>
          </ac:spMkLst>
        </pc:spChg>
        <pc:spChg chg="add mod">
          <ac:chgData name="Danielle" userId="e2554c37-e717-43a0-ba79-1183ca921ccd" providerId="ADAL" clId="{08E243E5-4C50-4C9D-89E9-482A29731F4A}" dt="2020-05-07T09:20:50.940" v="129" actId="20577"/>
          <ac:spMkLst>
            <pc:docMk/>
            <pc:sldMk cId="3664301299" sldId="296"/>
            <ac:spMk id="34" creationId="{03E185B9-515B-4924-833B-5B67C931F60D}"/>
          </ac:spMkLst>
        </pc:spChg>
        <pc:spChg chg="add mod">
          <ac:chgData name="Danielle" userId="e2554c37-e717-43a0-ba79-1183ca921ccd" providerId="ADAL" clId="{08E243E5-4C50-4C9D-89E9-482A29731F4A}" dt="2020-05-07T09:22:28.302" v="154" actId="1076"/>
          <ac:spMkLst>
            <pc:docMk/>
            <pc:sldMk cId="3664301299" sldId="296"/>
            <ac:spMk id="36" creationId="{23894BF8-10C3-4F9B-81EB-D12BE9047B8A}"/>
          </ac:spMkLst>
        </pc:spChg>
        <pc:spChg chg="add mod">
          <ac:chgData name="Danielle" userId="e2554c37-e717-43a0-ba79-1183ca921ccd" providerId="ADAL" clId="{08E243E5-4C50-4C9D-89E9-482A29731F4A}" dt="2020-05-07T09:23:02.270" v="164" actId="1076"/>
          <ac:spMkLst>
            <pc:docMk/>
            <pc:sldMk cId="3664301299" sldId="296"/>
            <ac:spMk id="37" creationId="{7A5CC14A-503C-4C52-A2D4-CCC6126DF45F}"/>
          </ac:spMkLst>
        </pc:spChg>
        <pc:spChg chg="add mod">
          <ac:chgData name="Danielle" userId="e2554c37-e717-43a0-ba79-1183ca921ccd" providerId="ADAL" clId="{08E243E5-4C50-4C9D-89E9-482A29731F4A}" dt="2020-05-07T09:22:57.114" v="163" actId="1076"/>
          <ac:spMkLst>
            <pc:docMk/>
            <pc:sldMk cId="3664301299" sldId="296"/>
            <ac:spMk id="38" creationId="{E73DEF37-FCD2-4B3B-9563-D6ED332DB9D7}"/>
          </ac:spMkLst>
        </pc:spChg>
        <pc:spChg chg="mod">
          <ac:chgData name="Danielle" userId="e2554c37-e717-43a0-ba79-1183ca921ccd" providerId="ADAL" clId="{08E243E5-4C50-4C9D-89E9-482A29731F4A}" dt="2020-05-07T09:19:32.616" v="100" actId="1037"/>
          <ac:spMkLst>
            <pc:docMk/>
            <pc:sldMk cId="3664301299" sldId="296"/>
            <ac:spMk id="103426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7:58.442" v="87" actId="478"/>
          <ac:spMkLst>
            <pc:docMk/>
            <pc:sldMk cId="3664301299" sldId="296"/>
            <ac:spMk id="103427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7:47.227" v="83" actId="478"/>
          <ac:spMkLst>
            <pc:docMk/>
            <pc:sldMk cId="3664301299" sldId="296"/>
            <ac:spMk id="103428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7:57.001" v="86" actId="478"/>
          <ac:spMkLst>
            <pc:docMk/>
            <pc:sldMk cId="3664301299" sldId="296"/>
            <ac:spMk id="103429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8:01.580" v="88" actId="478"/>
          <ac:spMkLst>
            <pc:docMk/>
            <pc:sldMk cId="3664301299" sldId="296"/>
            <ac:spMk id="103430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8:01.580" v="88" actId="478"/>
          <ac:spMkLst>
            <pc:docMk/>
            <pc:sldMk cId="3664301299" sldId="296"/>
            <ac:spMk id="103431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8:01.580" v="88" actId="478"/>
          <ac:spMkLst>
            <pc:docMk/>
            <pc:sldMk cId="3664301299" sldId="296"/>
            <ac:spMk id="103432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8:01.580" v="88" actId="478"/>
          <ac:spMkLst>
            <pc:docMk/>
            <pc:sldMk cId="3664301299" sldId="296"/>
            <ac:spMk id="103433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8:01.580" v="88" actId="478"/>
          <ac:spMkLst>
            <pc:docMk/>
            <pc:sldMk cId="3664301299" sldId="296"/>
            <ac:spMk id="103434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8:01.580" v="88" actId="478"/>
          <ac:spMkLst>
            <pc:docMk/>
            <pc:sldMk cId="3664301299" sldId="296"/>
            <ac:spMk id="103435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8:01.580" v="88" actId="478"/>
          <ac:spMkLst>
            <pc:docMk/>
            <pc:sldMk cId="3664301299" sldId="296"/>
            <ac:spMk id="103436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8:01.580" v="88" actId="478"/>
          <ac:spMkLst>
            <pc:docMk/>
            <pc:sldMk cId="3664301299" sldId="296"/>
            <ac:spMk id="103437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8:01.580" v="88" actId="478"/>
          <ac:spMkLst>
            <pc:docMk/>
            <pc:sldMk cId="3664301299" sldId="296"/>
            <ac:spMk id="103438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8:01.580" v="88" actId="478"/>
          <ac:spMkLst>
            <pc:docMk/>
            <pc:sldMk cId="3664301299" sldId="296"/>
            <ac:spMk id="103439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8:01.580" v="88" actId="478"/>
          <ac:spMkLst>
            <pc:docMk/>
            <pc:sldMk cId="3664301299" sldId="296"/>
            <ac:spMk id="103440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8:01.580" v="88" actId="478"/>
          <ac:spMkLst>
            <pc:docMk/>
            <pc:sldMk cId="3664301299" sldId="296"/>
            <ac:spMk id="103441" creationId="{00000000-0000-0000-0000-000000000000}"/>
          </ac:spMkLst>
        </pc:spChg>
        <pc:spChg chg="del mod">
          <ac:chgData name="Danielle" userId="e2554c37-e717-43a0-ba79-1183ca921ccd" providerId="ADAL" clId="{08E243E5-4C50-4C9D-89E9-482A29731F4A}" dt="2020-05-07T09:18:01.580" v="88" actId="478"/>
          <ac:spMkLst>
            <pc:docMk/>
            <pc:sldMk cId="3664301299" sldId="296"/>
            <ac:spMk id="10344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23:06.004" v="165" actId="1076"/>
          <ac:spMkLst>
            <pc:docMk/>
            <pc:sldMk cId="3664301299" sldId="296"/>
            <ac:spMk id="103443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23:12.943" v="166" actId="1076"/>
          <ac:spMkLst>
            <pc:docMk/>
            <pc:sldMk cId="3664301299" sldId="296"/>
            <ac:spMk id="103444" creationId="{00000000-0000-0000-0000-000000000000}"/>
          </ac:spMkLst>
        </pc:spChg>
        <pc:cxnChg chg="add mod">
          <ac:chgData name="Danielle" userId="e2554c37-e717-43a0-ba79-1183ca921ccd" providerId="ADAL" clId="{08E243E5-4C50-4C9D-89E9-482A29731F4A}" dt="2020-05-07T09:19:11.753" v="91" actId="1582"/>
          <ac:cxnSpMkLst>
            <pc:docMk/>
            <pc:sldMk cId="3664301299" sldId="296"/>
            <ac:cxnSpMk id="4" creationId="{DFDDDC73-C976-4822-8513-F08F41052726}"/>
          </ac:cxnSpMkLst>
        </pc:cxnChg>
        <pc:cxnChg chg="add mod">
          <ac:chgData name="Danielle" userId="e2554c37-e717-43a0-ba79-1183ca921ccd" providerId="ADAL" clId="{08E243E5-4C50-4C9D-89E9-482A29731F4A}" dt="2020-05-07T09:19:20.295" v="94" actId="1076"/>
          <ac:cxnSpMkLst>
            <pc:docMk/>
            <pc:sldMk cId="3664301299" sldId="296"/>
            <ac:cxnSpMk id="24" creationId="{16970B93-904F-4A57-A904-542334FC043C}"/>
          </ac:cxnSpMkLst>
        </pc:cxnChg>
        <pc:cxnChg chg="add mod">
          <ac:chgData name="Danielle" userId="e2554c37-e717-43a0-ba79-1183ca921ccd" providerId="ADAL" clId="{08E243E5-4C50-4C9D-89E9-482A29731F4A}" dt="2020-05-07T09:20:19.964" v="117" actId="1076"/>
          <ac:cxnSpMkLst>
            <pc:docMk/>
            <pc:sldMk cId="3664301299" sldId="296"/>
            <ac:cxnSpMk id="27" creationId="{4290571E-BBB2-4636-B8F6-6FAFB6D41DFB}"/>
          </ac:cxnSpMkLst>
        </pc:cxnChg>
        <pc:cxnChg chg="add mod">
          <ac:chgData name="Danielle" userId="e2554c37-e717-43a0-ba79-1183ca921ccd" providerId="ADAL" clId="{08E243E5-4C50-4C9D-89E9-482A29731F4A}" dt="2020-05-07T09:20:19.964" v="117" actId="1076"/>
          <ac:cxnSpMkLst>
            <pc:docMk/>
            <pc:sldMk cId="3664301299" sldId="296"/>
            <ac:cxnSpMk id="28" creationId="{2B9958A8-ABC9-4B1A-8211-30FFFAC4A143}"/>
          </ac:cxnSpMkLst>
        </pc:cxnChg>
        <pc:cxnChg chg="add mod">
          <ac:chgData name="Danielle" userId="e2554c37-e717-43a0-ba79-1183ca921ccd" providerId="ADAL" clId="{08E243E5-4C50-4C9D-89E9-482A29731F4A}" dt="2020-05-07T09:20:46.441" v="125" actId="1076"/>
          <ac:cxnSpMkLst>
            <pc:docMk/>
            <pc:sldMk cId="3664301299" sldId="296"/>
            <ac:cxnSpMk id="31" creationId="{5C0AA878-D799-47FC-ACC2-755A5672BC08}"/>
          </ac:cxnSpMkLst>
        </pc:cxnChg>
        <pc:cxnChg chg="add mod">
          <ac:chgData name="Danielle" userId="e2554c37-e717-43a0-ba79-1183ca921ccd" providerId="ADAL" clId="{08E243E5-4C50-4C9D-89E9-482A29731F4A}" dt="2020-05-07T09:20:46.441" v="125" actId="1076"/>
          <ac:cxnSpMkLst>
            <pc:docMk/>
            <pc:sldMk cId="3664301299" sldId="296"/>
            <ac:cxnSpMk id="32" creationId="{1F0B0B3A-0F58-49F5-BD1F-A13DD1B0F417}"/>
          </ac:cxnSpMkLst>
        </pc:cxnChg>
      </pc:sldChg>
      <pc:sldChg chg="addSp delSp modSp mod">
        <pc:chgData name="Danielle" userId="e2554c37-e717-43a0-ba79-1183ca921ccd" providerId="ADAL" clId="{08E243E5-4C50-4C9D-89E9-482A29731F4A}" dt="2020-05-07T09:28:42.981" v="392" actId="2711"/>
        <pc:sldMkLst>
          <pc:docMk/>
          <pc:sldMk cId="0" sldId="300"/>
        </pc:sldMkLst>
        <pc:spChg chg="mod">
          <ac:chgData name="Danielle" userId="e2554c37-e717-43a0-ba79-1183ca921ccd" providerId="ADAL" clId="{08E243E5-4C50-4C9D-89E9-482A29731F4A}" dt="2020-05-07T09:28:42.981" v="392" actId="2711"/>
          <ac:spMkLst>
            <pc:docMk/>
            <pc:sldMk cId="0" sldId="300"/>
            <ac:spMk id="8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28:42.981" v="392" actId="2711"/>
          <ac:spMkLst>
            <pc:docMk/>
            <pc:sldMk cId="0" sldId="300"/>
            <ac:spMk id="10" creationId="{00000000-0000-0000-0000-000000000000}"/>
          </ac:spMkLst>
        </pc:spChg>
        <pc:picChg chg="add mod">
          <ac:chgData name="Danielle" userId="e2554c37-e717-43a0-ba79-1183ca921ccd" providerId="ADAL" clId="{08E243E5-4C50-4C9D-89E9-482A29731F4A}" dt="2020-05-07T09:28:27.452" v="390" actId="1076"/>
          <ac:picMkLst>
            <pc:docMk/>
            <pc:sldMk cId="0" sldId="300"/>
            <ac:picMk id="2" creationId="{89C55B64-47FF-4649-9AE7-F129A2164F1E}"/>
          </ac:picMkLst>
        </pc:picChg>
        <pc:picChg chg="del">
          <ac:chgData name="Danielle" userId="e2554c37-e717-43a0-ba79-1183ca921ccd" providerId="ADAL" clId="{08E243E5-4C50-4C9D-89E9-482A29731F4A}" dt="2020-05-07T09:28:03.516" v="384" actId="478"/>
          <ac:picMkLst>
            <pc:docMk/>
            <pc:sldMk cId="0" sldId="300"/>
            <ac:picMk id="1029" creationId="{00000000-0000-0000-0000-000000000000}"/>
          </ac:picMkLst>
        </pc:picChg>
      </pc:sldChg>
      <pc:sldChg chg="modSp mod">
        <pc:chgData name="Danielle" userId="e2554c37-e717-43a0-ba79-1183ca921ccd" providerId="ADAL" clId="{08E243E5-4C50-4C9D-89E9-482A29731F4A}" dt="2020-05-07T09:30:16.524" v="423" actId="2711"/>
        <pc:sldMkLst>
          <pc:docMk/>
          <pc:sldMk cId="1616978073" sldId="301"/>
        </pc:sldMkLst>
        <pc:spChg chg="mod">
          <ac:chgData name="Danielle" userId="e2554c37-e717-43a0-ba79-1183ca921ccd" providerId="ADAL" clId="{08E243E5-4C50-4C9D-89E9-482A29731F4A}" dt="2020-05-07T09:30:16.524" v="423" actId="2711"/>
          <ac:spMkLst>
            <pc:docMk/>
            <pc:sldMk cId="1616978073" sldId="301"/>
            <ac:spMk id="7" creationId="{00000000-0000-0000-0000-000000000000}"/>
          </ac:spMkLst>
        </pc:spChg>
      </pc:sldChg>
      <pc:sldChg chg="modSp">
        <pc:chgData name="Danielle" userId="e2554c37-e717-43a0-ba79-1183ca921ccd" providerId="ADAL" clId="{08E243E5-4C50-4C9D-89E9-482A29731F4A}" dt="2020-05-07T09:15:20.790" v="11" actId="2711"/>
        <pc:sldMkLst>
          <pc:docMk/>
          <pc:sldMk cId="4177905323" sldId="302"/>
        </pc:sldMkLst>
        <pc:spChg chg="mod">
          <ac:chgData name="Danielle" userId="e2554c37-e717-43a0-ba79-1183ca921ccd" providerId="ADAL" clId="{08E243E5-4C50-4C9D-89E9-482A29731F4A}" dt="2020-05-07T09:15:20.790" v="11" actId="2711"/>
          <ac:spMkLst>
            <pc:docMk/>
            <pc:sldMk cId="4177905323" sldId="302"/>
            <ac:spMk id="4" creationId="{00000000-0000-0000-0000-000000000000}"/>
          </ac:spMkLst>
        </pc:spChg>
      </pc:sldChg>
      <pc:sldChg chg="addSp delSp modSp mod">
        <pc:chgData name="Danielle" userId="e2554c37-e717-43a0-ba79-1183ca921ccd" providerId="ADAL" clId="{08E243E5-4C50-4C9D-89E9-482A29731F4A}" dt="2020-05-18T21:09:04.933" v="436" actId="478"/>
        <pc:sldMkLst>
          <pc:docMk/>
          <pc:sldMk cId="875157260" sldId="303"/>
        </pc:sldMkLst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3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1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13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1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1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16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17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18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19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20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21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2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23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2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2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52.833" v="425" actId="2711"/>
          <ac:spMkLst>
            <pc:docMk/>
            <pc:sldMk cId="875157260" sldId="303"/>
            <ac:spMk id="26" creationId="{00000000-0000-0000-0000-000000000000}"/>
          </ac:spMkLst>
        </pc:spChg>
        <pc:picChg chg="add del">
          <ac:chgData name="Danielle" userId="e2554c37-e717-43a0-ba79-1183ca921ccd" providerId="ADAL" clId="{08E243E5-4C50-4C9D-89E9-482A29731F4A}" dt="2020-05-18T21:09:04.933" v="436" actId="478"/>
          <ac:picMkLst>
            <pc:docMk/>
            <pc:sldMk cId="875157260" sldId="303"/>
            <ac:picMk id="6" creationId="{A3EA45D2-3161-492D-A962-5C58489437F6}"/>
          </ac:picMkLst>
        </pc:picChg>
      </pc:sldChg>
      <pc:sldChg chg="modSp mod">
        <pc:chgData name="Danielle" userId="e2554c37-e717-43a0-ba79-1183ca921ccd" providerId="ADAL" clId="{08E243E5-4C50-4C9D-89E9-482A29731F4A}" dt="2020-05-07T09:31:20.188" v="433" actId="2711"/>
        <pc:sldMkLst>
          <pc:docMk/>
          <pc:sldMk cId="951482050" sldId="307"/>
        </pc:sldMkLst>
        <pc:spChg chg="mod">
          <ac:chgData name="Danielle" userId="e2554c37-e717-43a0-ba79-1183ca921ccd" providerId="ADAL" clId="{08E243E5-4C50-4C9D-89E9-482A29731F4A}" dt="2020-05-07T09:31:20.188" v="433" actId="2711"/>
          <ac:spMkLst>
            <pc:docMk/>
            <pc:sldMk cId="951482050" sldId="307"/>
            <ac:spMk id="18" creationId="{00000000-0000-0000-0000-000000000000}"/>
          </ac:spMkLst>
        </pc:spChg>
      </pc:sldChg>
      <pc:sldChg chg="modSp">
        <pc:chgData name="Danielle" userId="e2554c37-e717-43a0-ba79-1183ca921ccd" providerId="ADAL" clId="{08E243E5-4C50-4C9D-89E9-482A29731F4A}" dt="2020-05-07T09:31:00.056" v="426" actId="2711"/>
        <pc:sldMkLst>
          <pc:docMk/>
          <pc:sldMk cId="1080861905" sldId="309"/>
        </pc:sldMkLst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3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1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13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1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1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16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17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18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19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20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21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2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23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2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2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1:00.056" v="426" actId="2711"/>
          <ac:spMkLst>
            <pc:docMk/>
            <pc:sldMk cId="1080861905" sldId="309"/>
            <ac:spMk id="26" creationId="{00000000-0000-0000-0000-000000000000}"/>
          </ac:spMkLst>
        </pc:spChg>
      </pc:sldChg>
      <pc:sldChg chg="modSp mod">
        <pc:chgData name="Danielle" userId="e2554c37-e717-43a0-ba79-1183ca921ccd" providerId="ADAL" clId="{08E243E5-4C50-4C9D-89E9-482A29731F4A}" dt="2020-05-07T09:15:55.912" v="29" actId="1037"/>
        <pc:sldMkLst>
          <pc:docMk/>
          <pc:sldMk cId="4286068281" sldId="310"/>
        </pc:sldMkLst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3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6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7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8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9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10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11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1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13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1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1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16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17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18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19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20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21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2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23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2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2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26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27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28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29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30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31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3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3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3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36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37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38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39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39.287" v="14" actId="1037"/>
          <ac:spMkLst>
            <pc:docMk/>
            <pc:sldMk cId="4286068281" sldId="310"/>
            <ac:spMk id="40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39.287" v="14" actId="1037"/>
          <ac:spMkLst>
            <pc:docMk/>
            <pc:sldMk cId="4286068281" sldId="310"/>
            <ac:spMk id="41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43.603" v="17" actId="1037"/>
          <ac:spMkLst>
            <pc:docMk/>
            <pc:sldMk cId="4286068281" sldId="310"/>
            <ac:spMk id="4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47.317" v="21" actId="1037"/>
          <ac:spMkLst>
            <pc:docMk/>
            <pc:sldMk cId="4286068281" sldId="310"/>
            <ac:spMk id="43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55.912" v="29" actId="1037"/>
          <ac:spMkLst>
            <pc:docMk/>
            <pc:sldMk cId="4286068281" sldId="310"/>
            <ac:spMk id="4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53.173" v="26" actId="1037"/>
          <ac:spMkLst>
            <pc:docMk/>
            <pc:sldMk cId="4286068281" sldId="310"/>
            <ac:spMk id="4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46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39.287" v="14" actId="1037"/>
          <ac:spMkLst>
            <pc:docMk/>
            <pc:sldMk cId="4286068281" sldId="310"/>
            <ac:spMk id="49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39.287" v="14" actId="1037"/>
          <ac:spMkLst>
            <pc:docMk/>
            <pc:sldMk cId="4286068281" sldId="310"/>
            <ac:spMk id="50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5:26.784" v="12" actId="2711"/>
          <ac:spMkLst>
            <pc:docMk/>
            <pc:sldMk cId="4286068281" sldId="310"/>
            <ac:spMk id="51" creationId="{00000000-0000-0000-0000-000000000000}"/>
          </ac:spMkLst>
        </pc:spChg>
      </pc:sldChg>
      <pc:sldChg chg="modSp">
        <pc:chgData name="Danielle" userId="e2554c37-e717-43a0-ba79-1183ca921ccd" providerId="ADAL" clId="{08E243E5-4C50-4C9D-89E9-482A29731F4A}" dt="2020-05-07T09:16:04.771" v="30" actId="2711"/>
        <pc:sldMkLst>
          <pc:docMk/>
          <pc:sldMk cId="1843757643" sldId="313"/>
        </pc:sldMkLst>
        <pc:spChg chg="mod">
          <ac:chgData name="Danielle" userId="e2554c37-e717-43a0-ba79-1183ca921ccd" providerId="ADAL" clId="{08E243E5-4C50-4C9D-89E9-482A29731F4A}" dt="2020-05-07T09:16:04.771" v="30" actId="2711"/>
          <ac:spMkLst>
            <pc:docMk/>
            <pc:sldMk cId="1843757643" sldId="313"/>
            <ac:spMk id="18" creationId="{00000000-0000-0000-0000-000000000000}"/>
          </ac:spMkLst>
        </pc:spChg>
      </pc:sldChg>
      <pc:sldChg chg="modSp">
        <pc:chgData name="Danielle" userId="e2554c37-e717-43a0-ba79-1183ca921ccd" providerId="ADAL" clId="{08E243E5-4C50-4C9D-89E9-482A29731F4A}" dt="2020-05-07T09:16:10.633" v="31" actId="2711"/>
        <pc:sldMkLst>
          <pc:docMk/>
          <pc:sldMk cId="3994937786" sldId="314"/>
        </pc:sldMkLst>
        <pc:spChg chg="mod">
          <ac:chgData name="Danielle" userId="e2554c37-e717-43a0-ba79-1183ca921ccd" providerId="ADAL" clId="{08E243E5-4C50-4C9D-89E9-482A29731F4A}" dt="2020-05-07T09:16:10.633" v="31" actId="2711"/>
          <ac:spMkLst>
            <pc:docMk/>
            <pc:sldMk cId="3994937786" sldId="314"/>
            <ac:spMk id="18" creationId="{00000000-0000-0000-0000-000000000000}"/>
          </ac:spMkLst>
        </pc:spChg>
      </pc:sldChg>
      <pc:sldChg chg="modSp">
        <pc:chgData name="Danielle" userId="e2554c37-e717-43a0-ba79-1183ca921ccd" providerId="ADAL" clId="{08E243E5-4C50-4C9D-89E9-482A29731F4A}" dt="2020-05-07T09:31:26.009" v="434" actId="2711"/>
        <pc:sldMkLst>
          <pc:docMk/>
          <pc:sldMk cId="4220557170" sldId="315"/>
        </pc:sldMkLst>
        <pc:spChg chg="mod">
          <ac:chgData name="Danielle" userId="e2554c37-e717-43a0-ba79-1183ca921ccd" providerId="ADAL" clId="{08E243E5-4C50-4C9D-89E9-482A29731F4A}" dt="2020-05-07T09:31:26.009" v="434" actId="2711"/>
          <ac:spMkLst>
            <pc:docMk/>
            <pc:sldMk cId="4220557170" sldId="315"/>
            <ac:spMk id="18" creationId="{00000000-0000-0000-0000-000000000000}"/>
          </ac:spMkLst>
        </pc:spChg>
      </pc:sldChg>
      <pc:sldChg chg="modSp">
        <pc:chgData name="Danielle" userId="e2554c37-e717-43a0-ba79-1183ca921ccd" providerId="ADAL" clId="{08E243E5-4C50-4C9D-89E9-482A29731F4A}" dt="2020-05-07T09:30:23.902" v="424" actId="2711"/>
        <pc:sldMkLst>
          <pc:docMk/>
          <pc:sldMk cId="2134874132" sldId="316"/>
        </pc:sldMkLst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3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7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9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13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1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17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18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2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2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26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29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36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39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40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4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46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47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48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49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50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51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52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30:23.902" v="424" actId="2711"/>
          <ac:spMkLst>
            <pc:docMk/>
            <pc:sldMk cId="2134874132" sldId="316"/>
            <ac:spMk id="55" creationId="{00000000-0000-0000-0000-000000000000}"/>
          </ac:spMkLst>
        </pc:spChg>
        <pc:grpChg chg="mod">
          <ac:chgData name="Danielle" userId="e2554c37-e717-43a0-ba79-1183ca921ccd" providerId="ADAL" clId="{08E243E5-4C50-4C9D-89E9-482A29731F4A}" dt="2020-05-07T09:30:23.902" v="424" actId="2711"/>
          <ac:grpSpMkLst>
            <pc:docMk/>
            <pc:sldMk cId="2134874132" sldId="316"/>
            <ac:grpSpMk id="43" creationId="{00000000-0000-0000-0000-000000000000}"/>
          </ac:grpSpMkLst>
        </pc:grpChg>
        <pc:grpChg chg="mod">
          <ac:chgData name="Danielle" userId="e2554c37-e717-43a0-ba79-1183ca921ccd" providerId="ADAL" clId="{08E243E5-4C50-4C9D-89E9-482A29731F4A}" dt="2020-05-07T09:30:23.902" v="424" actId="2711"/>
          <ac:grpSpMkLst>
            <pc:docMk/>
            <pc:sldMk cId="2134874132" sldId="316"/>
            <ac:grpSpMk id="44" creationId="{00000000-0000-0000-0000-000000000000}"/>
          </ac:grpSpMkLst>
        </pc:grpChg>
        <pc:cxnChg chg="mod">
          <ac:chgData name="Danielle" userId="e2554c37-e717-43a0-ba79-1183ca921ccd" providerId="ADAL" clId="{08E243E5-4C50-4C9D-89E9-482A29731F4A}" dt="2020-05-07T09:30:23.902" v="424" actId="2711"/>
          <ac:cxnSpMkLst>
            <pc:docMk/>
            <pc:sldMk cId="2134874132" sldId="316"/>
            <ac:cxnSpMk id="54" creationId="{00000000-0000-0000-0000-000000000000}"/>
          </ac:cxnSpMkLst>
        </pc:cxnChg>
      </pc:sldChg>
      <pc:sldChg chg="addSp delSp modSp add mod delAnim modAnim">
        <pc:chgData name="Danielle" userId="e2554c37-e717-43a0-ba79-1183ca921ccd" providerId="ADAL" clId="{08E243E5-4C50-4C9D-89E9-482A29731F4A}" dt="2020-05-07T09:29:51.892" v="422" actId="478"/>
        <pc:sldMkLst>
          <pc:docMk/>
          <pc:sldMk cId="808745867" sldId="317"/>
        </pc:sldMkLst>
        <pc:spChg chg="del">
          <ac:chgData name="Danielle" userId="e2554c37-e717-43a0-ba79-1183ca921ccd" providerId="ADAL" clId="{08E243E5-4C50-4C9D-89E9-482A29731F4A}" dt="2020-05-07T09:26:47.675" v="383" actId="478"/>
          <ac:spMkLst>
            <pc:docMk/>
            <pc:sldMk cId="808745867" sldId="317"/>
            <ac:spMk id="6" creationId="{2D6931F0-899A-4156-81C0-473CC1EA7D44}"/>
          </ac:spMkLst>
        </pc:spChg>
        <pc:spChg chg="add mod">
          <ac:chgData name="Danielle" userId="e2554c37-e717-43a0-ba79-1183ca921ccd" providerId="ADAL" clId="{08E243E5-4C50-4C9D-89E9-482A29731F4A}" dt="2020-05-07T09:29:16.184" v="398" actId="20577"/>
          <ac:spMkLst>
            <pc:docMk/>
            <pc:sldMk cId="808745867" sldId="317"/>
            <ac:spMk id="23" creationId="{668C5AF0-8C61-4F25-A8BC-3B30FF2B5B60}"/>
          </ac:spMkLst>
        </pc:spChg>
        <pc:spChg chg="add mod">
          <ac:chgData name="Danielle" userId="e2554c37-e717-43a0-ba79-1183ca921ccd" providerId="ADAL" clId="{08E243E5-4C50-4C9D-89E9-482A29731F4A}" dt="2020-05-07T09:29:49.954" v="421" actId="20577"/>
          <ac:spMkLst>
            <pc:docMk/>
            <pc:sldMk cId="808745867" sldId="317"/>
            <ac:spMk id="35" creationId="{06F655A1-D0AA-4C2C-BB7F-41130AA4773F}"/>
          </ac:spMkLst>
        </pc:spChg>
        <pc:spChg chg="add del mod">
          <ac:chgData name="Danielle" userId="e2554c37-e717-43a0-ba79-1183ca921ccd" providerId="ADAL" clId="{08E243E5-4C50-4C9D-89E9-482A29731F4A}" dt="2020-05-07T09:29:51.892" v="422" actId="478"/>
          <ac:spMkLst>
            <pc:docMk/>
            <pc:sldMk cId="808745867" sldId="317"/>
            <ac:spMk id="39" creationId="{7E96F6E6-A630-4C71-9B06-3A9B7D56F7CA}"/>
          </ac:spMkLst>
        </pc:spChg>
        <pc:spChg chg="add mod">
          <ac:chgData name="Danielle" userId="e2554c37-e717-43a0-ba79-1183ca921ccd" providerId="ADAL" clId="{08E243E5-4C50-4C9D-89E9-482A29731F4A}" dt="2020-05-07T09:29:12.532" v="394" actId="1076"/>
          <ac:spMkLst>
            <pc:docMk/>
            <pc:sldMk cId="808745867" sldId="317"/>
            <ac:spMk id="42" creationId="{66D65D58-F560-4F37-92E1-EB6A64CC5E7C}"/>
          </ac:spMkLst>
        </pc:spChg>
        <pc:spChg chg="add mod">
          <ac:chgData name="Danielle" userId="e2554c37-e717-43a0-ba79-1183ca921ccd" providerId="ADAL" clId="{08E243E5-4C50-4C9D-89E9-482A29731F4A}" dt="2020-05-07T09:29:19.390" v="402" actId="20577"/>
          <ac:spMkLst>
            <pc:docMk/>
            <pc:sldMk cId="808745867" sldId="317"/>
            <ac:spMk id="43" creationId="{36E00632-8B87-4D94-B5C1-CD521093516D}"/>
          </ac:spMkLst>
        </pc:spChg>
        <pc:spChg chg="add mod">
          <ac:chgData name="Danielle" userId="e2554c37-e717-43a0-ba79-1183ca921ccd" providerId="ADAL" clId="{08E243E5-4C50-4C9D-89E9-482A29731F4A}" dt="2020-05-07T09:29:22.013" v="404" actId="20577"/>
          <ac:spMkLst>
            <pc:docMk/>
            <pc:sldMk cId="808745867" sldId="317"/>
            <ac:spMk id="46" creationId="{97A2EBAC-77D0-4157-81B4-F1625DFE5506}"/>
          </ac:spMkLst>
        </pc:spChg>
        <pc:spChg chg="add mod">
          <ac:chgData name="Danielle" userId="e2554c37-e717-43a0-ba79-1183ca921ccd" providerId="ADAL" clId="{08E243E5-4C50-4C9D-89E9-482A29731F4A}" dt="2020-05-07T09:29:25.310" v="407" actId="20577"/>
          <ac:spMkLst>
            <pc:docMk/>
            <pc:sldMk cId="808745867" sldId="317"/>
            <ac:spMk id="47" creationId="{7D992608-31A7-4D70-9A96-5CF96D2794FE}"/>
          </ac:spMkLst>
        </pc:spChg>
        <pc:spChg chg="add del mod">
          <ac:chgData name="Danielle" userId="e2554c37-e717-43a0-ba79-1183ca921ccd" providerId="ADAL" clId="{08E243E5-4C50-4C9D-89E9-482A29731F4A}" dt="2020-05-07T09:29:39.782" v="411" actId="478"/>
          <ac:spMkLst>
            <pc:docMk/>
            <pc:sldMk cId="808745867" sldId="317"/>
            <ac:spMk id="50" creationId="{0E15BF63-A95B-47E5-881B-F39F86A8B370}"/>
          </ac:spMkLst>
        </pc:spChg>
        <pc:spChg chg="add del mod">
          <ac:chgData name="Danielle" userId="e2554c37-e717-43a0-ba79-1183ca921ccd" providerId="ADAL" clId="{08E243E5-4C50-4C9D-89E9-482A29731F4A}" dt="2020-05-07T09:29:39.782" v="411" actId="478"/>
          <ac:spMkLst>
            <pc:docMk/>
            <pc:sldMk cId="808745867" sldId="317"/>
            <ac:spMk id="51" creationId="{9C775588-7102-4889-B493-139BFFCB8D42}"/>
          </ac:spMkLst>
        </pc:spChg>
        <pc:spChg chg="add mod">
          <ac:chgData name="Danielle" userId="e2554c37-e717-43a0-ba79-1183ca921ccd" providerId="ADAL" clId="{08E243E5-4C50-4C9D-89E9-482A29731F4A}" dt="2020-05-07T09:29:12.532" v="394" actId="1076"/>
          <ac:spMkLst>
            <pc:docMk/>
            <pc:sldMk cId="808745867" sldId="317"/>
            <ac:spMk id="52" creationId="{AFF36A44-D7E9-4F59-BB03-54A8F27C02C7}"/>
          </ac:spMkLst>
        </pc:spChg>
        <pc:spChg chg="add del mod">
          <ac:chgData name="Danielle" userId="e2554c37-e717-43a0-ba79-1183ca921ccd" providerId="ADAL" clId="{08E243E5-4C50-4C9D-89E9-482A29731F4A}" dt="2020-05-07T09:29:32.734" v="409" actId="478"/>
          <ac:spMkLst>
            <pc:docMk/>
            <pc:sldMk cId="808745867" sldId="317"/>
            <ac:spMk id="53" creationId="{09ED0A8B-3D68-45B7-AA26-E9C5C66BAC24}"/>
          </ac:spMkLst>
        </pc:spChg>
        <pc:spChg chg="add mod">
          <ac:chgData name="Danielle" userId="e2554c37-e717-43a0-ba79-1183ca921ccd" providerId="ADAL" clId="{08E243E5-4C50-4C9D-89E9-482A29731F4A}" dt="2020-05-07T09:29:30.546" v="408" actId="1076"/>
          <ac:spMkLst>
            <pc:docMk/>
            <pc:sldMk cId="808745867" sldId="317"/>
            <ac:spMk id="54" creationId="{96CA3432-6DBD-44D6-A22C-6273C6A35459}"/>
          </ac:spMkLst>
        </pc:spChg>
        <pc:spChg chg="add mod">
          <ac:chgData name="Danielle" userId="e2554c37-e717-43a0-ba79-1183ca921ccd" providerId="ADAL" clId="{08E243E5-4C50-4C9D-89E9-482A29731F4A}" dt="2020-05-07T09:29:37.421" v="410" actId="1076"/>
          <ac:spMkLst>
            <pc:docMk/>
            <pc:sldMk cId="808745867" sldId="317"/>
            <ac:spMk id="55" creationId="{80C4C3DD-34FC-4F47-850B-3749BFC62AEC}"/>
          </ac:spMkLst>
        </pc:spChg>
        <pc:cxnChg chg="add mod">
          <ac:chgData name="Danielle" userId="e2554c37-e717-43a0-ba79-1183ca921ccd" providerId="ADAL" clId="{08E243E5-4C50-4C9D-89E9-482A29731F4A}" dt="2020-05-07T09:29:12.532" v="394" actId="1076"/>
          <ac:cxnSpMkLst>
            <pc:docMk/>
            <pc:sldMk cId="808745867" sldId="317"/>
            <ac:cxnSpMk id="40" creationId="{BEDEC3F5-3369-400F-8895-ECFB0D8ACEE9}"/>
          </ac:cxnSpMkLst>
        </pc:cxnChg>
        <pc:cxnChg chg="add mod">
          <ac:chgData name="Danielle" userId="e2554c37-e717-43a0-ba79-1183ca921ccd" providerId="ADAL" clId="{08E243E5-4C50-4C9D-89E9-482A29731F4A}" dt="2020-05-07T09:29:12.532" v="394" actId="1076"/>
          <ac:cxnSpMkLst>
            <pc:docMk/>
            <pc:sldMk cId="808745867" sldId="317"/>
            <ac:cxnSpMk id="41" creationId="{E7BD1B14-01A2-4D43-A3FF-1BDF3D16C1DB}"/>
          </ac:cxnSpMkLst>
        </pc:cxnChg>
        <pc:cxnChg chg="add mod">
          <ac:chgData name="Danielle" userId="e2554c37-e717-43a0-ba79-1183ca921ccd" providerId="ADAL" clId="{08E243E5-4C50-4C9D-89E9-482A29731F4A}" dt="2020-05-07T09:29:12.532" v="394" actId="1076"/>
          <ac:cxnSpMkLst>
            <pc:docMk/>
            <pc:sldMk cId="808745867" sldId="317"/>
            <ac:cxnSpMk id="44" creationId="{D5F0085A-7237-4047-A97D-A2745202B063}"/>
          </ac:cxnSpMkLst>
        </pc:cxnChg>
        <pc:cxnChg chg="add mod">
          <ac:chgData name="Danielle" userId="e2554c37-e717-43a0-ba79-1183ca921ccd" providerId="ADAL" clId="{08E243E5-4C50-4C9D-89E9-482A29731F4A}" dt="2020-05-07T09:29:12.532" v="394" actId="1076"/>
          <ac:cxnSpMkLst>
            <pc:docMk/>
            <pc:sldMk cId="808745867" sldId="317"/>
            <ac:cxnSpMk id="45" creationId="{8964A7EC-BF8D-41AB-B7A2-46D51CF4FE77}"/>
          </ac:cxnSpMkLst>
        </pc:cxnChg>
        <pc:cxnChg chg="add del mod">
          <ac:chgData name="Danielle" userId="e2554c37-e717-43a0-ba79-1183ca921ccd" providerId="ADAL" clId="{08E243E5-4C50-4C9D-89E9-482A29731F4A}" dt="2020-05-07T09:29:39.782" v="411" actId="478"/>
          <ac:cxnSpMkLst>
            <pc:docMk/>
            <pc:sldMk cId="808745867" sldId="317"/>
            <ac:cxnSpMk id="48" creationId="{43C4CFE9-6837-431B-8557-147CDF002778}"/>
          </ac:cxnSpMkLst>
        </pc:cxnChg>
        <pc:cxnChg chg="add del mod">
          <ac:chgData name="Danielle" userId="e2554c37-e717-43a0-ba79-1183ca921ccd" providerId="ADAL" clId="{08E243E5-4C50-4C9D-89E9-482A29731F4A}" dt="2020-05-07T09:29:39.782" v="411" actId="478"/>
          <ac:cxnSpMkLst>
            <pc:docMk/>
            <pc:sldMk cId="808745867" sldId="317"/>
            <ac:cxnSpMk id="49" creationId="{1DA6E754-5D8A-48B7-9655-86B14A152722}"/>
          </ac:cxnSpMkLst>
        </pc:cxnChg>
      </pc:sldChg>
      <pc:sldMasterChg chg="modSp modSldLayout">
        <pc:chgData name="Danielle" userId="e2554c37-e717-43a0-ba79-1183ca921ccd" providerId="ADAL" clId="{08E243E5-4C50-4C9D-89E9-482A29731F4A}" dt="2020-05-07T09:14:38.719" v="5" actId="2711"/>
        <pc:sldMasterMkLst>
          <pc:docMk/>
          <pc:sldMasterMk cId="3801786515" sldId="2147483681"/>
        </pc:sldMasterMkLst>
        <pc:spChg chg="mod">
          <ac:chgData name="Danielle" userId="e2554c37-e717-43a0-ba79-1183ca921ccd" providerId="ADAL" clId="{08E243E5-4C50-4C9D-89E9-482A29731F4A}" dt="2020-05-07T09:14:33.418" v="4" actId="2711"/>
          <ac:spMkLst>
            <pc:docMk/>
            <pc:sldMasterMk cId="3801786515" sldId="2147483681"/>
            <ac:spMk id="18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4:33.418" v="4" actId="2711"/>
          <ac:spMkLst>
            <pc:docMk/>
            <pc:sldMasterMk cId="3801786515" sldId="2147483681"/>
            <ac:spMk id="19" creationId="{00000000-0000-0000-0000-000000000000}"/>
          </ac:spMkLst>
        </pc:spChg>
        <pc:picChg chg="mod">
          <ac:chgData name="Danielle" userId="e2554c37-e717-43a0-ba79-1183ca921ccd" providerId="ADAL" clId="{08E243E5-4C50-4C9D-89E9-482A29731F4A}" dt="2020-05-07T09:14:33.418" v="4" actId="2711"/>
          <ac:picMkLst>
            <pc:docMk/>
            <pc:sldMasterMk cId="3801786515" sldId="2147483681"/>
            <ac:picMk id="14" creationId="{00000000-0000-0000-0000-000000000000}"/>
          </ac:picMkLst>
        </pc:picChg>
        <pc:picChg chg="mod">
          <ac:chgData name="Danielle" userId="e2554c37-e717-43a0-ba79-1183ca921ccd" providerId="ADAL" clId="{08E243E5-4C50-4C9D-89E9-482A29731F4A}" dt="2020-05-07T09:14:33.418" v="4" actId="2711"/>
          <ac:picMkLst>
            <pc:docMk/>
            <pc:sldMasterMk cId="3801786515" sldId="2147483681"/>
            <ac:picMk id="15" creationId="{00000000-0000-0000-0000-000000000000}"/>
          </ac:picMkLst>
        </pc:picChg>
        <pc:picChg chg="mod">
          <ac:chgData name="Danielle" userId="e2554c37-e717-43a0-ba79-1183ca921ccd" providerId="ADAL" clId="{08E243E5-4C50-4C9D-89E9-482A29731F4A}" dt="2020-05-07T09:14:33.418" v="4" actId="2711"/>
          <ac:picMkLst>
            <pc:docMk/>
            <pc:sldMasterMk cId="3801786515" sldId="2147483681"/>
            <ac:picMk id="16" creationId="{00000000-0000-0000-0000-000000000000}"/>
          </ac:picMkLst>
        </pc:picChg>
        <pc:picChg chg="mod">
          <ac:chgData name="Danielle" userId="e2554c37-e717-43a0-ba79-1183ca921ccd" providerId="ADAL" clId="{08E243E5-4C50-4C9D-89E9-482A29731F4A}" dt="2020-05-07T09:14:33.418" v="4" actId="2711"/>
          <ac:picMkLst>
            <pc:docMk/>
            <pc:sldMasterMk cId="3801786515" sldId="2147483681"/>
            <ac:picMk id="17" creationId="{00000000-0000-0000-0000-000000000000}"/>
          </ac:picMkLst>
        </pc:picChg>
        <pc:picChg chg="mod">
          <ac:chgData name="Danielle" userId="e2554c37-e717-43a0-ba79-1183ca921ccd" providerId="ADAL" clId="{08E243E5-4C50-4C9D-89E9-482A29731F4A}" dt="2020-05-07T09:14:33.418" v="4" actId="2711"/>
          <ac:picMkLst>
            <pc:docMk/>
            <pc:sldMasterMk cId="3801786515" sldId="2147483681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08E243E5-4C50-4C9D-89E9-482A29731F4A}" dt="2020-05-07T09:14:38.719" v="5" actId="2711"/>
          <pc:sldLayoutMkLst>
            <pc:docMk/>
            <pc:sldMasterMk cId="3801786515" sldId="2147483681"/>
            <pc:sldLayoutMk cId="4135321127" sldId="2147483683"/>
          </pc:sldLayoutMkLst>
          <pc:spChg chg="mod">
            <ac:chgData name="Danielle" userId="e2554c37-e717-43a0-ba79-1183ca921ccd" providerId="ADAL" clId="{08E243E5-4C50-4C9D-89E9-482A29731F4A}" dt="2020-05-07T09:14:38.719" v="5" actId="2711"/>
            <ac:spMkLst>
              <pc:docMk/>
              <pc:sldMasterMk cId="3801786515" sldId="2147483681"/>
              <pc:sldLayoutMk cId="4135321127" sldId="2147483683"/>
              <ac:spMk id="2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08E243E5-4C50-4C9D-89E9-482A29731F4A}" dt="2020-05-07T09:15:07.884" v="10" actId="2711"/>
        <pc:sldMasterMkLst>
          <pc:docMk/>
          <pc:sldMasterMk cId="379773316" sldId="2147483685"/>
        </pc:sldMasterMkLst>
        <pc:spChg chg="mod">
          <ac:chgData name="Danielle" userId="e2554c37-e717-43a0-ba79-1183ca921ccd" providerId="ADAL" clId="{08E243E5-4C50-4C9D-89E9-482A29731F4A}" dt="2020-05-07T09:14:43.654" v="6" actId="2711"/>
          <ac:spMkLst>
            <pc:docMk/>
            <pc:sldMasterMk cId="379773316" sldId="2147483685"/>
            <ac:spMk id="14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4:43.654" v="6" actId="2711"/>
          <ac:spMkLst>
            <pc:docMk/>
            <pc:sldMasterMk cId="379773316" sldId="2147483685"/>
            <ac:spMk id="15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4:43.654" v="6" actId="2711"/>
          <ac:spMkLst>
            <pc:docMk/>
            <pc:sldMasterMk cId="379773316" sldId="2147483685"/>
            <ac:spMk id="16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4:43.654" v="6" actId="2711"/>
          <ac:spMkLst>
            <pc:docMk/>
            <pc:sldMasterMk cId="379773316" sldId="2147483685"/>
            <ac:spMk id="17" creationId="{00000000-0000-0000-0000-000000000000}"/>
          </ac:spMkLst>
        </pc:spChg>
        <pc:spChg chg="mod">
          <ac:chgData name="Danielle" userId="e2554c37-e717-43a0-ba79-1183ca921ccd" providerId="ADAL" clId="{08E243E5-4C50-4C9D-89E9-482A29731F4A}" dt="2020-05-07T09:14:43.654" v="6" actId="2711"/>
          <ac:spMkLst>
            <pc:docMk/>
            <pc:sldMasterMk cId="379773316" sldId="2147483685"/>
            <ac:spMk id="18" creationId="{00000000-0000-0000-0000-000000000000}"/>
          </ac:spMkLst>
        </pc:spChg>
        <pc:picChg chg="mod">
          <ac:chgData name="Danielle" userId="e2554c37-e717-43a0-ba79-1183ca921ccd" providerId="ADAL" clId="{08E243E5-4C50-4C9D-89E9-482A29731F4A}" dt="2020-05-07T09:14:43.654" v="6" actId="2711"/>
          <ac:picMkLst>
            <pc:docMk/>
            <pc:sldMasterMk cId="379773316" sldId="2147483685"/>
            <ac:picMk id="13" creationId="{00000000-0000-0000-0000-000000000000}"/>
          </ac:picMkLst>
        </pc:picChg>
        <pc:picChg chg="mod">
          <ac:chgData name="Danielle" userId="e2554c37-e717-43a0-ba79-1183ca921ccd" providerId="ADAL" clId="{08E243E5-4C50-4C9D-89E9-482A29731F4A}" dt="2020-05-07T09:14:43.654" v="6" actId="2711"/>
          <ac:picMkLst>
            <pc:docMk/>
            <pc:sldMasterMk cId="379773316" sldId="2147483685"/>
            <ac:picMk id="29" creationId="{00000000-0000-0000-0000-000000000000}"/>
          </ac:picMkLst>
        </pc:picChg>
        <pc:picChg chg="mod">
          <ac:chgData name="Danielle" userId="e2554c37-e717-43a0-ba79-1183ca921ccd" providerId="ADAL" clId="{08E243E5-4C50-4C9D-89E9-482A29731F4A}" dt="2020-05-07T09:14:43.654" v="6" actId="2711"/>
          <ac:picMkLst>
            <pc:docMk/>
            <pc:sldMasterMk cId="379773316" sldId="2147483685"/>
            <ac:picMk id="31" creationId="{00000000-0000-0000-0000-000000000000}"/>
          </ac:picMkLst>
        </pc:picChg>
        <pc:picChg chg="mod">
          <ac:chgData name="Danielle" userId="e2554c37-e717-43a0-ba79-1183ca921ccd" providerId="ADAL" clId="{08E243E5-4C50-4C9D-89E9-482A29731F4A}" dt="2020-05-07T09:14:43.654" v="6" actId="2711"/>
          <ac:picMkLst>
            <pc:docMk/>
            <pc:sldMasterMk cId="379773316" sldId="2147483685"/>
            <ac:picMk id="32" creationId="{00000000-0000-0000-0000-000000000000}"/>
          </ac:picMkLst>
        </pc:picChg>
        <pc:picChg chg="mod">
          <ac:chgData name="Danielle" userId="e2554c37-e717-43a0-ba79-1183ca921ccd" providerId="ADAL" clId="{08E243E5-4C50-4C9D-89E9-482A29731F4A}" dt="2020-05-07T09:14:43.654" v="6" actId="2711"/>
          <ac:picMkLst>
            <pc:docMk/>
            <pc:sldMasterMk cId="379773316" sldId="2147483685"/>
            <ac:picMk id="33" creationId="{00000000-0000-0000-0000-000000000000}"/>
          </ac:picMkLst>
        </pc:picChg>
        <pc:picChg chg="mod">
          <ac:chgData name="Danielle" userId="e2554c37-e717-43a0-ba79-1183ca921ccd" providerId="ADAL" clId="{08E243E5-4C50-4C9D-89E9-482A29731F4A}" dt="2020-05-07T09:14:43.654" v="6" actId="2711"/>
          <ac:picMkLst>
            <pc:docMk/>
            <pc:sldMasterMk cId="379773316" sldId="2147483685"/>
            <ac:picMk id="34" creationId="{00000000-0000-0000-0000-000000000000}"/>
          </ac:picMkLst>
        </pc:picChg>
        <pc:picChg chg="mod">
          <ac:chgData name="Danielle" userId="e2554c37-e717-43a0-ba79-1183ca921ccd" providerId="ADAL" clId="{08E243E5-4C50-4C9D-89E9-482A29731F4A}" dt="2020-05-07T09:14:43.654" v="6" actId="2711"/>
          <ac:picMkLst>
            <pc:docMk/>
            <pc:sldMasterMk cId="379773316" sldId="2147483685"/>
            <ac:picMk id="35" creationId="{00000000-0000-0000-0000-000000000000}"/>
          </ac:picMkLst>
        </pc:picChg>
        <pc:sldLayoutChg chg="modSp">
          <pc:chgData name="Danielle" userId="e2554c37-e717-43a0-ba79-1183ca921ccd" providerId="ADAL" clId="{08E243E5-4C50-4C9D-89E9-482A29731F4A}" dt="2020-05-07T09:14:51.149" v="7" actId="2711"/>
          <pc:sldLayoutMkLst>
            <pc:docMk/>
            <pc:sldMasterMk cId="379773316" sldId="2147483685"/>
            <pc:sldLayoutMk cId="1257377406" sldId="2147483687"/>
          </pc:sldLayoutMkLst>
          <pc:spChg chg="mod">
            <ac:chgData name="Danielle" userId="e2554c37-e717-43a0-ba79-1183ca921ccd" providerId="ADAL" clId="{08E243E5-4C50-4C9D-89E9-482A29731F4A}" dt="2020-05-07T09:14:51.149" v="7" actId="2711"/>
            <ac:spMkLst>
              <pc:docMk/>
              <pc:sldMasterMk cId="379773316" sldId="2147483685"/>
              <pc:sldLayoutMk cId="1257377406" sldId="2147483687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08E243E5-4C50-4C9D-89E9-482A29731F4A}" dt="2020-05-07T09:15:02.583" v="9" actId="13822"/>
          <pc:sldLayoutMkLst>
            <pc:docMk/>
            <pc:sldMasterMk cId="379773316" sldId="2147483685"/>
            <pc:sldLayoutMk cId="3441229148" sldId="2147483688"/>
          </pc:sldLayoutMkLst>
          <pc:spChg chg="mod">
            <ac:chgData name="Danielle" userId="e2554c37-e717-43a0-ba79-1183ca921ccd" providerId="ADAL" clId="{08E243E5-4C50-4C9D-89E9-482A29731F4A}" dt="2020-05-07T09:15:02.583" v="9" actId="13822"/>
            <ac:spMkLst>
              <pc:docMk/>
              <pc:sldMasterMk cId="379773316" sldId="2147483685"/>
              <pc:sldLayoutMk cId="3441229148" sldId="2147483688"/>
              <ac:spMk id="2" creationId="{00000000-0000-0000-0000-000000000000}"/>
            </ac:spMkLst>
          </pc:spChg>
          <pc:spChg chg="mod">
            <ac:chgData name="Danielle" userId="e2554c37-e717-43a0-ba79-1183ca921ccd" providerId="ADAL" clId="{08E243E5-4C50-4C9D-89E9-482A29731F4A}" dt="2020-05-07T09:15:02.583" v="9" actId="13822"/>
            <ac:spMkLst>
              <pc:docMk/>
              <pc:sldMasterMk cId="379773316" sldId="2147483685"/>
              <pc:sldLayoutMk cId="3441229148" sldId="2147483688"/>
              <ac:spMk id="8" creationId="{00000000-0000-0000-0000-000000000000}"/>
            </ac:spMkLst>
          </pc:spChg>
          <pc:spChg chg="mod">
            <ac:chgData name="Danielle" userId="e2554c37-e717-43a0-ba79-1183ca921ccd" providerId="ADAL" clId="{08E243E5-4C50-4C9D-89E9-482A29731F4A}" dt="2020-05-07T09:15:02.583" v="9" actId="13822"/>
            <ac:spMkLst>
              <pc:docMk/>
              <pc:sldMasterMk cId="379773316" sldId="2147483685"/>
              <pc:sldLayoutMk cId="3441229148" sldId="2147483688"/>
              <ac:spMk id="9" creationId="{00000000-0000-0000-0000-000000000000}"/>
            </ac:spMkLst>
          </pc:spChg>
          <pc:spChg chg="mod">
            <ac:chgData name="Danielle" userId="e2554c37-e717-43a0-ba79-1183ca921ccd" providerId="ADAL" clId="{08E243E5-4C50-4C9D-89E9-482A29731F4A}" dt="2020-05-07T09:15:02.583" v="9" actId="13822"/>
            <ac:spMkLst>
              <pc:docMk/>
              <pc:sldMasterMk cId="379773316" sldId="2147483685"/>
              <pc:sldLayoutMk cId="3441229148" sldId="2147483688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08E243E5-4C50-4C9D-89E9-482A29731F4A}" dt="2020-05-07T09:15:02.583" v="9" actId="13822"/>
            <ac:cxnSpMkLst>
              <pc:docMk/>
              <pc:sldMasterMk cId="379773316" sldId="2147483685"/>
              <pc:sldLayoutMk cId="3441229148" sldId="2147483688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08E243E5-4C50-4C9D-89E9-482A29731F4A}" dt="2020-05-07T09:15:02.583" v="9" actId="13822"/>
            <ac:cxnSpMkLst>
              <pc:docMk/>
              <pc:sldMasterMk cId="379773316" sldId="2147483685"/>
              <pc:sldLayoutMk cId="3441229148" sldId="2147483688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08E243E5-4C50-4C9D-89E9-482A29731F4A}" dt="2020-05-07T09:15:02.583" v="9" actId="13822"/>
            <ac:cxnSpMkLst>
              <pc:docMk/>
              <pc:sldMasterMk cId="379773316" sldId="2147483685"/>
              <pc:sldLayoutMk cId="3441229148" sldId="2147483688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08E243E5-4C50-4C9D-89E9-482A29731F4A}" dt="2020-05-07T09:15:02.583" v="9" actId="13822"/>
            <ac:cxnSpMkLst>
              <pc:docMk/>
              <pc:sldMasterMk cId="379773316" sldId="2147483685"/>
              <pc:sldLayoutMk cId="3441229148" sldId="2147483688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08E243E5-4C50-4C9D-89E9-482A29731F4A}" dt="2020-05-07T09:15:02.583" v="9" actId="13822"/>
            <ac:cxnSpMkLst>
              <pc:docMk/>
              <pc:sldMasterMk cId="379773316" sldId="2147483685"/>
              <pc:sldLayoutMk cId="3441229148" sldId="2147483688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08E243E5-4C50-4C9D-89E9-482A29731F4A}" dt="2020-05-07T09:15:07.884" v="10" actId="2711"/>
          <pc:sldLayoutMkLst>
            <pc:docMk/>
            <pc:sldMasterMk cId="379773316" sldId="2147483685"/>
            <pc:sldLayoutMk cId="2585945861" sldId="2147483689"/>
          </pc:sldLayoutMkLst>
          <pc:spChg chg="mod">
            <ac:chgData name="Danielle" userId="e2554c37-e717-43a0-ba79-1183ca921ccd" providerId="ADAL" clId="{08E243E5-4C50-4C9D-89E9-482A29731F4A}" dt="2020-05-07T09:15:07.884" v="10" actId="2711"/>
            <ac:spMkLst>
              <pc:docMk/>
              <pc:sldMasterMk cId="379773316" sldId="2147483685"/>
              <pc:sldLayoutMk cId="2585945861" sldId="2147483689"/>
              <ac:spMk id="2" creationId="{00000000-0000-0000-0000-000000000000}"/>
            </ac:spMkLst>
          </pc:spChg>
          <pc:spChg chg="mod">
            <ac:chgData name="Danielle" userId="e2554c37-e717-43a0-ba79-1183ca921ccd" providerId="ADAL" clId="{08E243E5-4C50-4C9D-89E9-482A29731F4A}" dt="2020-05-07T09:15:07.884" v="10" actId="2711"/>
            <ac:spMkLst>
              <pc:docMk/>
              <pc:sldMasterMk cId="379773316" sldId="2147483685"/>
              <pc:sldLayoutMk cId="2585945861" sldId="214748368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D6AAA-92A5-4431-A477-5B7CAD5A237B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2A1E-4072-46DA-9D57-5C22FF5D51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01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DAE8E-AF23-49BC-AA48-88226BE8B083}" type="slidenum">
              <a:rPr lang="en-GB"/>
              <a:pPr/>
              <a:t>1</a:t>
            </a:fld>
            <a:endParaRPr lang="en-GB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74007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DAE8E-AF23-49BC-AA48-88226BE8B083}" type="slidenum">
              <a:rPr lang="en-GB"/>
              <a:pPr/>
              <a:t>6</a:t>
            </a:fld>
            <a:endParaRPr lang="en-GB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93241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DAE8E-AF23-49BC-AA48-88226BE8B083}" type="slidenum">
              <a:rPr lang="en-GB"/>
              <a:pPr/>
              <a:t>7</a:t>
            </a:fld>
            <a:endParaRPr lang="en-GB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18719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Variation</a:t>
            </a:r>
            <a:r>
              <a:rPr lang="en-GB" baseline="0" dirty="0"/>
              <a:t> worksheet: https://variationtheory.com/2018/02/26/product-of-prime-factors/</a:t>
            </a:r>
            <a:endParaRPr lang="en-GB" dirty="0"/>
          </a:p>
          <a:p>
            <a:r>
              <a:rPr lang="en-GB" dirty="0"/>
              <a:t>Challenge task: https://www.tes.com/teaching-resource/prime-factor-decomposition-logical-puzzle-11367345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2A1E-4072-46DA-9D57-5C22FF5D51F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5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https://www.tes.com/teaching-resource/hcf-and-lcm-gcse-topic-review-11819395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2A1E-4072-46DA-9D57-5C22FF5D51F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1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2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AB3E2D-856A-4239-885E-C82AB94D7C81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C54A4-F377-4241-92C3-28E3EFE727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5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70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73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122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4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Monday, 18 May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HCF and LCM</a:t>
            </a:r>
          </a:p>
        </p:txBody>
      </p:sp>
    </p:spTree>
    <p:extLst>
      <p:ext uri="{BB962C8B-B14F-4D97-AF65-F5344CB8AC3E}">
        <p14:creationId xmlns:p14="http://schemas.microsoft.com/office/powerpoint/2010/main" val="380178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Monday, 18 May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HCF and LCM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8655" y="5949281"/>
            <a:ext cx="6918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Factor, prime number, tree, product, multiple, common, highest, lowest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Prime numbers: 2, 3, 5, 7, 11, 13, 17, 19, 23, 29, 31, 37, 41, 43, 47, 53…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write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numbers as products of their prime factors.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calculate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the HCF and LCM of pairs of numbers using Venn diagrams.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 answer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worded questions on HCF and LCM.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078526"/>
            <a:ext cx="86220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Sort the digits 1, 2, 3, 4, 5, 6, 7, 8, 9 into the grid so that they obey the row and column headings.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74049"/>
              </p:ext>
            </p:extLst>
          </p:nvPr>
        </p:nvGraphicFramePr>
        <p:xfrm>
          <a:off x="1514536" y="2278855"/>
          <a:ext cx="6096000" cy="432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7661825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9977847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1191799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3163642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2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2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of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7047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2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25339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2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21801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 of 168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2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05898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55032" y="4653136"/>
            <a:ext cx="479665" cy="64633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6056" y="4653136"/>
            <a:ext cx="479665" cy="64633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97080" y="3626815"/>
            <a:ext cx="479665" cy="64633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97078" y="5718629"/>
            <a:ext cx="479665" cy="64633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55033" y="3626815"/>
            <a:ext cx="479665" cy="64633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3888" y="5734996"/>
            <a:ext cx="479665" cy="64633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76057" y="3626815"/>
            <a:ext cx="479665" cy="64633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97079" y="4656847"/>
            <a:ext cx="479665" cy="64633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76056" y="5734997"/>
            <a:ext cx="479665" cy="64633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79017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196752"/>
            <a:ext cx="1834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Calculate the HCF and LCM of 18 and 24.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26869" y="3354200"/>
            <a:ext cx="2234123" cy="180048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84350" y="3352411"/>
            <a:ext cx="2234123" cy="180048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584350" y="3440211"/>
            <a:ext cx="1276642" cy="1624886"/>
          </a:xfrm>
          <a:custGeom>
            <a:avLst/>
            <a:gdLst>
              <a:gd name="connsiteX0" fmla="*/ 1004473 w 2016224"/>
              <a:gd name="connsiteY0" fmla="*/ 0 h 1884568"/>
              <a:gd name="connsiteX1" fmla="*/ 1092949 w 2016224"/>
              <a:gd name="connsiteY1" fmla="*/ 25224 h 1884568"/>
              <a:gd name="connsiteX2" fmla="*/ 2016224 w 2016224"/>
              <a:gd name="connsiteY2" fmla="*/ 943321 h 1884568"/>
              <a:gd name="connsiteX3" fmla="*/ 1092949 w 2016224"/>
              <a:gd name="connsiteY3" fmla="*/ 1861418 h 1884568"/>
              <a:gd name="connsiteX4" fmla="*/ 1011751 w 2016224"/>
              <a:gd name="connsiteY4" fmla="*/ 1884568 h 1884568"/>
              <a:gd name="connsiteX5" fmla="*/ 923275 w 2016224"/>
              <a:gd name="connsiteY5" fmla="*/ 1859343 h 1884568"/>
              <a:gd name="connsiteX6" fmla="*/ 0 w 2016224"/>
              <a:gd name="connsiteY6" fmla="*/ 941246 h 1884568"/>
              <a:gd name="connsiteX7" fmla="*/ 923275 w 2016224"/>
              <a:gd name="connsiteY7" fmla="*/ 23149 h 188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224" h="1884568">
                <a:moveTo>
                  <a:pt x="1004473" y="0"/>
                </a:moveTo>
                <a:lnTo>
                  <a:pt x="1092949" y="25224"/>
                </a:lnTo>
                <a:cubicBezTo>
                  <a:pt x="1642893" y="202034"/>
                  <a:pt x="2016224" y="546875"/>
                  <a:pt x="2016224" y="943321"/>
                </a:cubicBezTo>
                <a:cubicBezTo>
                  <a:pt x="2016224" y="1339767"/>
                  <a:pt x="1642893" y="1684608"/>
                  <a:pt x="1092949" y="1861418"/>
                </a:cubicBezTo>
                <a:lnTo>
                  <a:pt x="1011751" y="1884568"/>
                </a:lnTo>
                <a:lnTo>
                  <a:pt x="923275" y="1859343"/>
                </a:lnTo>
                <a:cubicBezTo>
                  <a:pt x="373331" y="1682533"/>
                  <a:pt x="0" y="1337692"/>
                  <a:pt x="0" y="941246"/>
                </a:cubicBezTo>
                <a:cubicBezTo>
                  <a:pt x="0" y="544800"/>
                  <a:pt x="373331" y="199959"/>
                  <a:pt x="923275" y="23149"/>
                </a:cubicBezTo>
                <a:close/>
              </a:path>
            </a:pathLst>
          </a:custGeom>
          <a:solidFill>
            <a:srgbClr val="39A989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170195" y="1316965"/>
            <a:ext cx="1580770" cy="1542431"/>
            <a:chOff x="2339752" y="1772816"/>
            <a:chExt cx="1580770" cy="1542431"/>
          </a:xfrm>
        </p:grpSpPr>
        <p:sp>
          <p:nvSpPr>
            <p:cNvPr id="9" name="TextBox 8"/>
            <p:cNvSpPr txBox="1"/>
            <p:nvPr/>
          </p:nvSpPr>
          <p:spPr>
            <a:xfrm>
              <a:off x="2766190" y="17728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2627784" y="2142148"/>
              <a:ext cx="216024" cy="206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93714" y="2142148"/>
              <a:ext cx="216024" cy="206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382382" y="23488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75194" y="23488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2990670" y="2708920"/>
              <a:ext cx="216024" cy="206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456600" y="2708920"/>
              <a:ext cx="216024" cy="206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745268" y="291565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38080" y="291565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339752" y="2314436"/>
              <a:ext cx="412589" cy="4125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686093" y="2899313"/>
              <a:ext cx="412589" cy="4125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507933" y="2902658"/>
              <a:ext cx="412589" cy="4125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19768" y="1170411"/>
            <a:ext cx="1990017" cy="2095989"/>
            <a:chOff x="6102449" y="1588370"/>
            <a:chExt cx="1990017" cy="2095989"/>
          </a:xfrm>
        </p:grpSpPr>
        <p:sp>
          <p:nvSpPr>
            <p:cNvPr id="22" name="TextBox 21"/>
            <p:cNvSpPr txBox="1"/>
            <p:nvPr/>
          </p:nvSpPr>
          <p:spPr>
            <a:xfrm>
              <a:off x="6528887" y="158837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6390481" y="1957702"/>
              <a:ext cx="216024" cy="206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856411" y="1957702"/>
              <a:ext cx="216024" cy="206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145079" y="21644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73771" y="216443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6753367" y="2524474"/>
              <a:ext cx="216024" cy="206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219297" y="2524474"/>
              <a:ext cx="216024" cy="206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507965" y="27312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6102449" y="2129990"/>
              <a:ext cx="412589" cy="4125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448790" y="2714867"/>
              <a:ext cx="412589" cy="4125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47138" y="271799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7162614" y="3078032"/>
              <a:ext cx="216024" cy="206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628544" y="3078032"/>
              <a:ext cx="216024" cy="2067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917212" y="32847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10024" y="32847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858037" y="3268425"/>
              <a:ext cx="412589" cy="4125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679877" y="3271770"/>
              <a:ext cx="412589" cy="4125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123728" y="3216400"/>
            <a:ext cx="1140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Factors of 18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64088" y="3212976"/>
            <a:ext cx="1140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Factors of 24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02369" y="42526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67658" y="42320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02348" y="37486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88153" y="42858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10460" y="37304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54723" y="5238908"/>
            <a:ext cx="196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Factors of both</a:t>
            </a:r>
          </a:p>
        </p:txBody>
      </p:sp>
      <p:cxnSp>
        <p:nvCxnSpPr>
          <p:cNvPr id="54" name="Straight Arrow Connector 53"/>
          <p:cNvCxnSpPr>
            <a:stCxn id="52" idx="0"/>
          </p:cNvCxnSpPr>
          <p:nvPr/>
        </p:nvCxnSpPr>
        <p:spPr>
          <a:xfrm flipV="1">
            <a:off x="4237398" y="4674260"/>
            <a:ext cx="0" cy="5646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77553" y="4231936"/>
            <a:ext cx="2858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HCF = 2 x 3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= 6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LCM = 3 x 2 x 3 x 2 x 2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= 72</a:t>
            </a:r>
          </a:p>
        </p:txBody>
      </p:sp>
    </p:spTree>
    <p:extLst>
      <p:ext uri="{BB962C8B-B14F-4D97-AF65-F5344CB8AC3E}">
        <p14:creationId xmlns:p14="http://schemas.microsoft.com/office/powerpoint/2010/main" val="21348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-Shape 24"/>
          <p:cNvSpPr/>
          <p:nvPr/>
        </p:nvSpPr>
        <p:spPr>
          <a:xfrm>
            <a:off x="3599892" y="2859246"/>
            <a:ext cx="3384376" cy="1428094"/>
          </a:xfrm>
          <a:prstGeom prst="corner">
            <a:avLst>
              <a:gd name="adj1" fmla="val 31706"/>
              <a:gd name="adj2" fmla="val 50000"/>
            </a:avLst>
          </a:prstGeom>
          <a:solidFill>
            <a:srgbClr val="C29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051720" y="1160655"/>
            <a:ext cx="6912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can use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a number to find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HCF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LCM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of larger numbers.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728" y="1868541"/>
            <a:ext cx="669674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Find the HCF and the LCM of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294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4028" y="24928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24928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294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6084168" y="4077072"/>
            <a:ext cx="3744416" cy="1224136"/>
          </a:xfrm>
          <a:prstGeom prst="cloudCallout">
            <a:avLst>
              <a:gd name="adj1" fmla="val -49415"/>
              <a:gd name="adj2" fmla="val -747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a common factor and divide both numbers by 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4028" y="293125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293125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1880" y="293812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5940152" y="4941168"/>
            <a:ext cx="4184848" cy="1359768"/>
          </a:xfrm>
          <a:prstGeom prst="cloudCallout">
            <a:avLst>
              <a:gd name="adj1" fmla="val -49415"/>
              <a:gd name="adj2" fmla="val -747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until there are no common factors greater than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24028" y="338037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6176" y="338037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1880" y="338724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24028" y="382567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6176" y="382567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91880" y="383254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3527884" y="2492896"/>
            <a:ext cx="864096" cy="209454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3723" y="4696766"/>
            <a:ext cx="257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HCF = 2 x 3 x 7 = 42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03723" y="5160816"/>
            <a:ext cx="3597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984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LCM = 2 x 3 x 7 x 2 x 7 = 588</a:t>
            </a:r>
          </a:p>
        </p:txBody>
      </p:sp>
    </p:spTree>
    <p:extLst>
      <p:ext uri="{BB962C8B-B14F-4D97-AF65-F5344CB8AC3E}">
        <p14:creationId xmlns:p14="http://schemas.microsoft.com/office/powerpoint/2010/main" val="8751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4" grpId="0"/>
      <p:bldP spid="12" grpId="0"/>
      <p:bldP spid="5" grpId="0" animBg="1"/>
      <p:bldP spid="5" grpId="1" animBg="1"/>
      <p:bldP spid="13" grpId="0"/>
      <p:bldP spid="14" grpId="0"/>
      <p:bldP spid="15" grpId="0"/>
      <p:bldP spid="16" grpId="0" animBg="1"/>
      <p:bldP spid="16" grpId="1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-Shape 24"/>
          <p:cNvSpPr/>
          <p:nvPr/>
        </p:nvSpPr>
        <p:spPr>
          <a:xfrm>
            <a:off x="3599892" y="2859246"/>
            <a:ext cx="3384376" cy="1428094"/>
          </a:xfrm>
          <a:prstGeom prst="corner">
            <a:avLst>
              <a:gd name="adj1" fmla="val 31706"/>
              <a:gd name="adj2" fmla="val 50000"/>
            </a:avLst>
          </a:prstGeom>
          <a:solidFill>
            <a:srgbClr val="C29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051720" y="1160655"/>
            <a:ext cx="6912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can use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a number to find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HCF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LCM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of larger numbers.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728" y="1868541"/>
            <a:ext cx="669674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Find the HCF and the LCM of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4028" y="24928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24928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6084168" y="4077072"/>
            <a:ext cx="3744416" cy="1224136"/>
          </a:xfrm>
          <a:prstGeom prst="cloudCallout">
            <a:avLst>
              <a:gd name="adj1" fmla="val -49415"/>
              <a:gd name="adj2" fmla="val -747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a common factor and divide both numbers by 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4028" y="293125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293125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1880" y="293812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5940152" y="4941168"/>
            <a:ext cx="4184848" cy="1359768"/>
          </a:xfrm>
          <a:prstGeom prst="cloudCallout">
            <a:avLst>
              <a:gd name="adj1" fmla="val -49415"/>
              <a:gd name="adj2" fmla="val -747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until there are no common factors greater than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24028" y="338037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6176" y="338037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1880" y="338724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24028" y="382567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6176" y="382567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91880" y="383254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527884" y="2492896"/>
            <a:ext cx="864096" cy="209454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3723" y="4696766"/>
            <a:ext cx="257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HCF = 2 x 6 x 2 = 24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03723" y="5160816"/>
            <a:ext cx="3597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984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LCM = 2 x 6 x 2 x 4 x 3 = 288</a:t>
            </a:r>
          </a:p>
        </p:txBody>
      </p:sp>
    </p:spTree>
    <p:extLst>
      <p:ext uri="{BB962C8B-B14F-4D97-AF65-F5344CB8AC3E}">
        <p14:creationId xmlns:p14="http://schemas.microsoft.com/office/powerpoint/2010/main" val="10808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4" grpId="0"/>
      <p:bldP spid="12" grpId="0"/>
      <p:bldP spid="5" grpId="0" animBg="1"/>
      <p:bldP spid="5" grpId="1" animBg="1"/>
      <p:bldP spid="13" grpId="0"/>
      <p:bldP spid="14" grpId="0"/>
      <p:bldP spid="15" grpId="0"/>
      <p:bldP spid="16" grpId="0" animBg="1"/>
      <p:bldP spid="16" grpId="1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11184" y="1141616"/>
            <a:ext cx="6609287" cy="37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sz="18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Your Turn</a:t>
            </a:r>
          </a:p>
          <a:p>
            <a:pPr eaLnBrk="1" hangingPunct="1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Calculate the HCF and LCM of the following pairs of larger numbers using the ladder method.</a:t>
            </a:r>
          </a:p>
          <a:p>
            <a:pPr eaLnBrk="1" hangingPunct="1"/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48 and 60</a:t>
            </a: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72 and 90</a:t>
            </a: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81 and 108</a:t>
            </a: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54 and 135</a:t>
            </a: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112 and 168</a:t>
            </a: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104 and 156</a:t>
            </a:r>
          </a:p>
          <a:p>
            <a:pPr eaLnBrk="1" hangingPunct="1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Challenge: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Calculate the HCF and LCM of 140, 168 and 196.</a:t>
            </a:r>
          </a:p>
        </p:txBody>
      </p:sp>
    </p:spTree>
    <p:extLst>
      <p:ext uri="{BB962C8B-B14F-4D97-AF65-F5344CB8AC3E}">
        <p14:creationId xmlns:p14="http://schemas.microsoft.com/office/powerpoint/2010/main" val="95148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95736" y="1196752"/>
            <a:ext cx="662473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sz="18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Answers</a:t>
            </a:r>
          </a:p>
          <a:p>
            <a:pPr eaLnBrk="1" hangingPunct="1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Calculate the HCF and LCM of the following pairs of larger numbers using the ladder method.</a:t>
            </a:r>
          </a:p>
          <a:p>
            <a:pPr eaLnBrk="1" hangingPunct="1"/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48 and 60	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HCF = 12, LCM = 240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72 and 90	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HCF = 18, LCM = 360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81 and 108	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HCF = 27, LCM = 324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54 and 135	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HCF = 27, LCM = 270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112 and 168	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HCF = 56, LCM = 336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104 and 156	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HCF = 52, LCM = 312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Challenge: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Calculate the HCF and LCM of 140, 168 and 196. </a:t>
            </a:r>
          </a:p>
          <a:p>
            <a:pPr eaLnBrk="1" hangingPunct="1"/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HCF = 28, LCM = 5880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0557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18" t="18037" r="918" b="4660"/>
          <a:stretch/>
        </p:blipFill>
        <p:spPr>
          <a:xfrm>
            <a:off x="179512" y="1124743"/>
            <a:ext cx="8784976" cy="4926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361" t="1138" b="91131"/>
          <a:stretch/>
        </p:blipFill>
        <p:spPr>
          <a:xfrm>
            <a:off x="2483768" y="6050898"/>
            <a:ext cx="4392488" cy="625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1124744"/>
            <a:ext cx="8784976" cy="49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82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2771800" y="1988840"/>
            <a:ext cx="5472608" cy="26776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highest common factor (HCF)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two numbers is the highest whole number which divides into both.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lowest common multiple (LCM)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two numbers is the smallest number that is a multiple of both.</a:t>
            </a:r>
          </a:p>
        </p:txBody>
      </p:sp>
    </p:spTree>
    <p:extLst>
      <p:ext uri="{BB962C8B-B14F-4D97-AF65-F5344CB8AC3E}">
        <p14:creationId xmlns:p14="http://schemas.microsoft.com/office/powerpoint/2010/main" val="417790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5796136" y="4491901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948264" y="4049485"/>
            <a:ext cx="504056" cy="499129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932040" y="4488083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24128" y="4040741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142762" y="4488083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595593" y="4040741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862698" y="3153561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582664" y="3153561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00079" y="3181010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63490" y="3153561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836592" y="3181093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00003" y="3153644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94467" y="3181093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57878" y="3153644"/>
            <a:ext cx="504056" cy="504056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1156682"/>
            <a:ext cx="669674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Find the HCF and the LCM of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177281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Factors of 12: </a:t>
            </a:r>
          </a:p>
        </p:txBody>
      </p:sp>
      <p:sp>
        <p:nvSpPr>
          <p:cNvPr id="4" name="Arc 3"/>
          <p:cNvSpPr/>
          <p:nvPr/>
        </p:nvSpPr>
        <p:spPr>
          <a:xfrm>
            <a:off x="2267744" y="2276872"/>
            <a:ext cx="1825555" cy="1825555"/>
          </a:xfrm>
          <a:prstGeom prst="arc">
            <a:avLst>
              <a:gd name="adj1" fmla="val 10856918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c 4"/>
          <p:cNvSpPr/>
          <p:nvPr/>
        </p:nvSpPr>
        <p:spPr>
          <a:xfrm>
            <a:off x="2562232" y="2524707"/>
            <a:ext cx="1257875" cy="1257875"/>
          </a:xfrm>
          <a:prstGeom prst="arc">
            <a:avLst>
              <a:gd name="adj1" fmla="val 10856918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2915816" y="2852936"/>
            <a:ext cx="648072" cy="648072"/>
          </a:xfrm>
          <a:prstGeom prst="arc">
            <a:avLst>
              <a:gd name="adj1" fmla="val 10856918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313" y="31993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1855" y="319938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0317" y="31993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0206" y="32036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2386" y="32079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39987" y="32006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1139" y="177281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Factors of 18: </a:t>
            </a:r>
          </a:p>
        </p:txBody>
      </p:sp>
      <p:sp>
        <p:nvSpPr>
          <p:cNvPr id="14" name="Arc 13"/>
          <p:cNvSpPr/>
          <p:nvPr/>
        </p:nvSpPr>
        <p:spPr>
          <a:xfrm>
            <a:off x="4851139" y="2276872"/>
            <a:ext cx="1825555" cy="1825555"/>
          </a:xfrm>
          <a:prstGeom prst="arc">
            <a:avLst>
              <a:gd name="adj1" fmla="val 10856918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5145627" y="2524707"/>
            <a:ext cx="1257875" cy="1257875"/>
          </a:xfrm>
          <a:prstGeom prst="arc">
            <a:avLst>
              <a:gd name="adj1" fmla="val 10856918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5499211" y="2852936"/>
            <a:ext cx="648072" cy="648072"/>
          </a:xfrm>
          <a:prstGeom prst="arc">
            <a:avLst>
              <a:gd name="adj1" fmla="val 10856918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6708" y="31993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85250" y="319938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83712" y="31993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3601" y="32036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55781" y="32079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3382" y="32006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6588455" y="4237151"/>
            <a:ext cx="2952328" cy="1224136"/>
          </a:xfrm>
          <a:prstGeom prst="cloudCallout">
            <a:avLst>
              <a:gd name="adj1" fmla="val -49415"/>
              <a:gd name="adj2" fmla="val -747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common factors</a:t>
            </a:r>
          </a:p>
        </p:txBody>
      </p:sp>
      <p:sp>
        <p:nvSpPr>
          <p:cNvPr id="32" name="Cloud Callout 31"/>
          <p:cNvSpPr/>
          <p:nvPr/>
        </p:nvSpPr>
        <p:spPr>
          <a:xfrm>
            <a:off x="6147283" y="5211318"/>
            <a:ext cx="2480925" cy="879916"/>
          </a:xfrm>
          <a:prstGeom prst="cloudCallout">
            <a:avLst>
              <a:gd name="adj1" fmla="val -64828"/>
              <a:gd name="adj2" fmla="val -11132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the highest?</a:t>
            </a:r>
          </a:p>
        </p:txBody>
      </p:sp>
      <p:sp>
        <p:nvSpPr>
          <p:cNvPr id="34" name="Oval 33"/>
          <p:cNvSpPr/>
          <p:nvPr/>
        </p:nvSpPr>
        <p:spPr>
          <a:xfrm>
            <a:off x="5854118" y="3153603"/>
            <a:ext cx="504056" cy="504056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74084" y="3153603"/>
            <a:ext cx="504056" cy="504056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87745" y="2483604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HCF = 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21091" y="4108103"/>
            <a:ext cx="623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Multiples of 12: 12, 24, 36, 48, 60, 72, 84, 96, 108, 120…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95736" y="4555445"/>
            <a:ext cx="654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Multiples of 18: 18, 36, 54, 72, 90, 108, 126, 144, 162, 180…</a:t>
            </a:r>
          </a:p>
        </p:txBody>
      </p:sp>
      <p:sp>
        <p:nvSpPr>
          <p:cNvPr id="39" name="Cloud Callout 38"/>
          <p:cNvSpPr/>
          <p:nvPr/>
        </p:nvSpPr>
        <p:spPr>
          <a:xfrm>
            <a:off x="6118165" y="5507964"/>
            <a:ext cx="2952328" cy="1224136"/>
          </a:xfrm>
          <a:prstGeom prst="cloudCallout">
            <a:avLst>
              <a:gd name="adj1" fmla="val -49415"/>
              <a:gd name="adj2" fmla="val -747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common multiples</a:t>
            </a:r>
          </a:p>
        </p:txBody>
      </p:sp>
      <p:sp>
        <p:nvSpPr>
          <p:cNvPr id="46" name="Cloud Callout 45"/>
          <p:cNvSpPr/>
          <p:nvPr/>
        </p:nvSpPr>
        <p:spPr>
          <a:xfrm>
            <a:off x="6824156" y="5701824"/>
            <a:ext cx="2480925" cy="879916"/>
          </a:xfrm>
          <a:prstGeom prst="cloudCallout">
            <a:avLst>
              <a:gd name="adj1" fmla="val -64828"/>
              <a:gd name="adj2" fmla="val -111327"/>
            </a:avLst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the lowest?</a:t>
            </a:r>
          </a:p>
        </p:txBody>
      </p:sp>
      <p:sp>
        <p:nvSpPr>
          <p:cNvPr id="49" name="Oval 48"/>
          <p:cNvSpPr/>
          <p:nvPr/>
        </p:nvSpPr>
        <p:spPr>
          <a:xfrm>
            <a:off x="4139952" y="4488083"/>
            <a:ext cx="504056" cy="504056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592783" y="4040741"/>
            <a:ext cx="504056" cy="504056"/>
          </a:xfrm>
          <a:prstGeom prst="ellipse">
            <a:avLst/>
          </a:prstGeom>
          <a:noFill/>
          <a:ln w="76200">
            <a:solidFill>
              <a:srgbClr val="9842B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86141" y="5098635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984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LCM = 36</a:t>
            </a:r>
          </a:p>
        </p:txBody>
      </p:sp>
    </p:spTree>
    <p:extLst>
      <p:ext uri="{BB962C8B-B14F-4D97-AF65-F5344CB8AC3E}">
        <p14:creationId xmlns:p14="http://schemas.microsoft.com/office/powerpoint/2010/main" val="42860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2" grpId="0" animBg="1"/>
      <p:bldP spid="43" grpId="0" animBg="1"/>
      <p:bldP spid="40" grpId="0" animBg="1"/>
      <p:bldP spid="41" grpId="0" animBg="1"/>
      <p:bldP spid="30" grpId="0" animBg="1"/>
      <p:bldP spid="31" grpId="0" animBg="1"/>
      <p:bldP spid="28" grpId="0" animBg="1"/>
      <p:bldP spid="29" grpId="0" animBg="1"/>
      <p:bldP spid="26" grpId="0" animBg="1"/>
      <p:bldP spid="27" grpId="0" animBg="1"/>
      <p:bldP spid="25" grpId="0" animBg="1"/>
      <p:bldP spid="24" grpId="0" animBg="1"/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3" grpId="1" animBg="1"/>
      <p:bldP spid="32" grpId="0" animBg="1"/>
      <p:bldP spid="32" grpId="1" animBg="1"/>
      <p:bldP spid="34" grpId="0" animBg="1"/>
      <p:bldP spid="35" grpId="0" animBg="1"/>
      <p:bldP spid="36" grpId="0"/>
      <p:bldP spid="37" grpId="0"/>
      <p:bldP spid="38" grpId="0"/>
      <p:bldP spid="39" grpId="0" animBg="1"/>
      <p:bldP spid="39" grpId="1" animBg="1"/>
      <p:bldP spid="46" grpId="0" animBg="1"/>
      <p:bldP spid="46" grpId="1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95736" y="1196752"/>
            <a:ext cx="662473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sz="18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Your Turn</a:t>
            </a:r>
          </a:p>
          <a:p>
            <a:pPr eaLnBrk="1" hangingPunct="1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Calculate the HCF and LCM of the following pairs of small numbers by listing factors and multiples.</a:t>
            </a:r>
          </a:p>
          <a:p>
            <a:pPr eaLnBrk="1" hangingPunct="1"/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8 and 10	</a:t>
            </a: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12 and 15	</a:t>
            </a: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16 and 24	</a:t>
            </a: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15 and 18	</a:t>
            </a: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8 and 12	</a:t>
            </a: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18 and 24	</a:t>
            </a:r>
          </a:p>
          <a:p>
            <a:pPr marL="342900" indent="-342900" eaLnBrk="1" hangingPunct="1">
              <a:buAutoNum type="arabicPeriod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Challenge: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Calculate the HCF and LCM of 12, 15 and 18.</a:t>
            </a:r>
          </a:p>
        </p:txBody>
      </p:sp>
    </p:spTree>
    <p:extLst>
      <p:ext uri="{BB962C8B-B14F-4D97-AF65-F5344CB8AC3E}">
        <p14:creationId xmlns:p14="http://schemas.microsoft.com/office/powerpoint/2010/main" val="184375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95736" y="1196752"/>
            <a:ext cx="662473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sz="18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Answers</a:t>
            </a:r>
          </a:p>
          <a:p>
            <a:pPr eaLnBrk="1" hangingPunct="1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Calculate the HCF and LCM of the following pairs of small numbers by listing factors and multiples.</a:t>
            </a:r>
          </a:p>
          <a:p>
            <a:pPr eaLnBrk="1" hangingPunct="1"/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8 and 10	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HCF = 2, LCM = 40</a:t>
            </a: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12 and 15	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HCF = 3, LCM = 60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16 and 24	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HCF = 8, LCM = 48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15 and 18	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HCF = 3, LCM = 90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8 and 12	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HCF = 4, LCM = 24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18 and 24	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HCF = 6, LCM = 72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Challenge: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Calculate the HCF and LCM of 12, 15 and 18.</a:t>
            </a:r>
          </a:p>
          <a:p>
            <a:pPr eaLnBrk="1" hangingPunct="1"/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HCF = 3, LCM = 360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9493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987824" y="1804754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2638283" y="4722876"/>
            <a:ext cx="22012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36 = 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2987824" y="5097959"/>
            <a:ext cx="11689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3728" y="1124744"/>
            <a:ext cx="669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Prime Factor Trees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DDDC73-C976-4822-8513-F08F41052726}"/>
              </a:ext>
            </a:extLst>
          </p:cNvPr>
          <p:cNvCxnSpPr/>
          <p:nvPr/>
        </p:nvCxnSpPr>
        <p:spPr>
          <a:xfrm flipH="1">
            <a:off x="2843808" y="2163556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970B93-904F-4A57-A904-542334FC043C}"/>
              </a:ext>
            </a:extLst>
          </p:cNvPr>
          <p:cNvCxnSpPr>
            <a:cxnSpLocks/>
          </p:cNvCxnSpPr>
          <p:nvPr/>
        </p:nvCxnSpPr>
        <p:spPr>
          <a:xfrm>
            <a:off x="3383868" y="2163556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">
            <a:extLst>
              <a:ext uri="{FF2B5EF4-FFF2-40B4-BE49-F238E27FC236}">
                <a16:creationId xmlns:a16="http://schemas.microsoft.com/office/drawing/2014/main" id="{F266264C-2EBC-4139-BF54-D228FD6BF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104" y="2492896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AC519B3C-40CB-4E17-BF38-F5968B321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892" y="2492896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90571E-BBB2-4636-B8F6-6FAFB6D41DFB}"/>
              </a:ext>
            </a:extLst>
          </p:cNvPr>
          <p:cNvCxnSpPr/>
          <p:nvPr/>
        </p:nvCxnSpPr>
        <p:spPr>
          <a:xfrm flipH="1">
            <a:off x="3239852" y="2919793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9958A8-ABC9-4B1A-8211-30FFFAC4A143}"/>
              </a:ext>
            </a:extLst>
          </p:cNvPr>
          <p:cNvCxnSpPr>
            <a:cxnSpLocks/>
          </p:cNvCxnSpPr>
          <p:nvPr/>
        </p:nvCxnSpPr>
        <p:spPr>
          <a:xfrm>
            <a:off x="3779912" y="2919793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>
            <a:extLst>
              <a:ext uri="{FF2B5EF4-FFF2-40B4-BE49-F238E27FC236}">
                <a16:creationId xmlns:a16="http://schemas.microsoft.com/office/drawing/2014/main" id="{BD54208B-4B99-4DAE-AB1E-F44BC0392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064" y="325800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4E74478C-A54A-4A16-BBF0-FFE15952D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184" y="325800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0AA878-D799-47FC-ACC2-755A5672BC08}"/>
              </a:ext>
            </a:extLst>
          </p:cNvPr>
          <p:cNvCxnSpPr/>
          <p:nvPr/>
        </p:nvCxnSpPr>
        <p:spPr>
          <a:xfrm flipH="1">
            <a:off x="3684480" y="3666977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0B0B3A-0F58-49F5-BD1F-A13DD1B0F417}"/>
              </a:ext>
            </a:extLst>
          </p:cNvPr>
          <p:cNvCxnSpPr>
            <a:cxnSpLocks/>
          </p:cNvCxnSpPr>
          <p:nvPr/>
        </p:nvCxnSpPr>
        <p:spPr>
          <a:xfrm>
            <a:off x="4224540" y="3666977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">
            <a:extLst>
              <a:ext uri="{FF2B5EF4-FFF2-40B4-BE49-F238E27FC236}">
                <a16:creationId xmlns:a16="http://schemas.microsoft.com/office/drawing/2014/main" id="{3FB6D147-7EC2-4A2A-A98D-AACB77E47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692" y="4005184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03E185B9-515B-4924-833B-5B67C931F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812" y="4005184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DD6818-0495-498C-B502-A47FE152D2BE}"/>
              </a:ext>
            </a:extLst>
          </p:cNvPr>
          <p:cNvSpPr/>
          <p:nvPr/>
        </p:nvSpPr>
        <p:spPr>
          <a:xfrm>
            <a:off x="2514468" y="2451588"/>
            <a:ext cx="473356" cy="473356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3894BF8-10C3-4F9B-81EB-D12BE9047B8A}"/>
              </a:ext>
            </a:extLst>
          </p:cNvPr>
          <p:cNvSpPr/>
          <p:nvPr/>
        </p:nvSpPr>
        <p:spPr>
          <a:xfrm>
            <a:off x="2966053" y="3244355"/>
            <a:ext cx="473356" cy="473356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5CC14A-503C-4C52-A2D4-CCC6126DF45F}"/>
              </a:ext>
            </a:extLst>
          </p:cNvPr>
          <p:cNvSpPr/>
          <p:nvPr/>
        </p:nvSpPr>
        <p:spPr>
          <a:xfrm>
            <a:off x="3390682" y="3994648"/>
            <a:ext cx="473356" cy="473356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73DEF37-FCD2-4B3B-9563-D6ED332DB9D7}"/>
              </a:ext>
            </a:extLst>
          </p:cNvPr>
          <p:cNvSpPr/>
          <p:nvPr/>
        </p:nvSpPr>
        <p:spPr>
          <a:xfrm>
            <a:off x="4261006" y="3994648"/>
            <a:ext cx="473356" cy="473356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931F0-899A-4156-81C0-473CC1EA7D44}"/>
              </a:ext>
            </a:extLst>
          </p:cNvPr>
          <p:cNvSpPr txBox="1"/>
          <p:nvPr/>
        </p:nvSpPr>
        <p:spPr>
          <a:xfrm>
            <a:off x="5436096" y="1844824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Split the number into 2 factors that multiply to make the starting number.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Circle any factors that are prime numbers.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Continue to split any numbers that are not prime.</a:t>
            </a:r>
          </a:p>
        </p:txBody>
      </p:sp>
    </p:spTree>
    <p:extLst>
      <p:ext uri="{BB962C8B-B14F-4D97-AF65-F5344CB8AC3E}">
        <p14:creationId xmlns:p14="http://schemas.microsoft.com/office/powerpoint/2010/main" val="3664301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3" grpId="0"/>
      <p:bldP spid="103444" grpId="0"/>
      <p:bldP spid="25" grpId="0"/>
      <p:bldP spid="26" grpId="0"/>
      <p:bldP spid="29" grpId="0"/>
      <p:bldP spid="30" grpId="0"/>
      <p:bldP spid="33" grpId="0"/>
      <p:bldP spid="34" grpId="0"/>
      <p:bldP spid="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987824" y="1804754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2638283" y="4722876"/>
            <a:ext cx="22012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36 = 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2987824" y="5097959"/>
            <a:ext cx="11689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3728" y="1124744"/>
            <a:ext cx="669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Prime Factor Trees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DDDC73-C976-4822-8513-F08F41052726}"/>
              </a:ext>
            </a:extLst>
          </p:cNvPr>
          <p:cNvCxnSpPr/>
          <p:nvPr/>
        </p:nvCxnSpPr>
        <p:spPr>
          <a:xfrm flipH="1">
            <a:off x="2843808" y="2163556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970B93-904F-4A57-A904-542334FC043C}"/>
              </a:ext>
            </a:extLst>
          </p:cNvPr>
          <p:cNvCxnSpPr>
            <a:cxnSpLocks/>
          </p:cNvCxnSpPr>
          <p:nvPr/>
        </p:nvCxnSpPr>
        <p:spPr>
          <a:xfrm>
            <a:off x="3383868" y="2163556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">
            <a:extLst>
              <a:ext uri="{FF2B5EF4-FFF2-40B4-BE49-F238E27FC236}">
                <a16:creationId xmlns:a16="http://schemas.microsoft.com/office/drawing/2014/main" id="{F266264C-2EBC-4139-BF54-D228FD6BF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104" y="2492896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AC519B3C-40CB-4E17-BF38-F5968B321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892" y="2492896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90571E-BBB2-4636-B8F6-6FAFB6D41DFB}"/>
              </a:ext>
            </a:extLst>
          </p:cNvPr>
          <p:cNvCxnSpPr/>
          <p:nvPr/>
        </p:nvCxnSpPr>
        <p:spPr>
          <a:xfrm flipH="1">
            <a:off x="3239852" y="2919793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9958A8-ABC9-4B1A-8211-30FFFAC4A143}"/>
              </a:ext>
            </a:extLst>
          </p:cNvPr>
          <p:cNvCxnSpPr>
            <a:cxnSpLocks/>
          </p:cNvCxnSpPr>
          <p:nvPr/>
        </p:nvCxnSpPr>
        <p:spPr>
          <a:xfrm>
            <a:off x="3779912" y="2919793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>
            <a:extLst>
              <a:ext uri="{FF2B5EF4-FFF2-40B4-BE49-F238E27FC236}">
                <a16:creationId xmlns:a16="http://schemas.microsoft.com/office/drawing/2014/main" id="{BD54208B-4B99-4DAE-AB1E-F44BC0392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064" y="325800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4E74478C-A54A-4A16-BBF0-FFE15952D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184" y="325800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0AA878-D799-47FC-ACC2-755A5672BC08}"/>
              </a:ext>
            </a:extLst>
          </p:cNvPr>
          <p:cNvCxnSpPr/>
          <p:nvPr/>
        </p:nvCxnSpPr>
        <p:spPr>
          <a:xfrm flipH="1">
            <a:off x="3684480" y="3666977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0B0B3A-0F58-49F5-BD1F-A13DD1B0F417}"/>
              </a:ext>
            </a:extLst>
          </p:cNvPr>
          <p:cNvCxnSpPr>
            <a:cxnSpLocks/>
          </p:cNvCxnSpPr>
          <p:nvPr/>
        </p:nvCxnSpPr>
        <p:spPr>
          <a:xfrm>
            <a:off x="4224540" y="3666977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">
            <a:extLst>
              <a:ext uri="{FF2B5EF4-FFF2-40B4-BE49-F238E27FC236}">
                <a16:creationId xmlns:a16="http://schemas.microsoft.com/office/drawing/2014/main" id="{3FB6D147-7EC2-4A2A-A98D-AACB77E47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692" y="4005184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03E185B9-515B-4924-833B-5B67C931F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812" y="4005184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DD6818-0495-498C-B502-A47FE152D2BE}"/>
              </a:ext>
            </a:extLst>
          </p:cNvPr>
          <p:cNvSpPr/>
          <p:nvPr/>
        </p:nvSpPr>
        <p:spPr>
          <a:xfrm>
            <a:off x="2514468" y="2451588"/>
            <a:ext cx="473356" cy="473356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3894BF8-10C3-4F9B-81EB-D12BE9047B8A}"/>
              </a:ext>
            </a:extLst>
          </p:cNvPr>
          <p:cNvSpPr/>
          <p:nvPr/>
        </p:nvSpPr>
        <p:spPr>
          <a:xfrm>
            <a:off x="2966053" y="3244355"/>
            <a:ext cx="473356" cy="473356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5CC14A-503C-4C52-A2D4-CCC6126DF45F}"/>
              </a:ext>
            </a:extLst>
          </p:cNvPr>
          <p:cNvSpPr/>
          <p:nvPr/>
        </p:nvSpPr>
        <p:spPr>
          <a:xfrm>
            <a:off x="3390682" y="3994648"/>
            <a:ext cx="473356" cy="473356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73DEF37-FCD2-4B3B-9563-D6ED332DB9D7}"/>
              </a:ext>
            </a:extLst>
          </p:cNvPr>
          <p:cNvSpPr/>
          <p:nvPr/>
        </p:nvSpPr>
        <p:spPr>
          <a:xfrm>
            <a:off x="4261006" y="3994648"/>
            <a:ext cx="473356" cy="473356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8C5AF0-8C61-4F25-A8BC-3B30FF2B5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422" y="1804754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5" name="Text Box 19">
            <a:extLst>
              <a:ext uri="{FF2B5EF4-FFF2-40B4-BE49-F238E27FC236}">
                <a16:creationId xmlns:a16="http://schemas.microsoft.com/office/drawing/2014/main" id="{06F655A1-D0AA-4C2C-BB7F-41130AA47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881" y="4722876"/>
            <a:ext cx="17684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42 = 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DEC3F5-3369-400F-8895-ECFB0D8ACEE9}"/>
              </a:ext>
            </a:extLst>
          </p:cNvPr>
          <p:cNvCxnSpPr/>
          <p:nvPr/>
        </p:nvCxnSpPr>
        <p:spPr>
          <a:xfrm flipH="1">
            <a:off x="6013406" y="2163556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7BD1B14-01A2-4D43-A3FF-1BDF3D16C1DB}"/>
              </a:ext>
            </a:extLst>
          </p:cNvPr>
          <p:cNvCxnSpPr>
            <a:cxnSpLocks/>
          </p:cNvCxnSpPr>
          <p:nvPr/>
        </p:nvCxnSpPr>
        <p:spPr>
          <a:xfrm>
            <a:off x="6553466" y="2163556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2">
            <a:extLst>
              <a:ext uri="{FF2B5EF4-FFF2-40B4-BE49-F238E27FC236}">
                <a16:creationId xmlns:a16="http://schemas.microsoft.com/office/drawing/2014/main" id="{66D65D58-F560-4F37-92E1-EB6A64CC5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702" y="2492896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id="{36E00632-8B87-4D94-B5C1-CD5210935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489" y="2492896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5F0085A-7237-4047-A97D-A2745202B063}"/>
              </a:ext>
            </a:extLst>
          </p:cNvPr>
          <p:cNvCxnSpPr/>
          <p:nvPr/>
        </p:nvCxnSpPr>
        <p:spPr>
          <a:xfrm flipH="1">
            <a:off x="6409450" y="2919793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64A7EC-BF8D-41AB-B7A2-46D51CF4FE77}"/>
              </a:ext>
            </a:extLst>
          </p:cNvPr>
          <p:cNvCxnSpPr>
            <a:cxnSpLocks/>
          </p:cNvCxnSpPr>
          <p:nvPr/>
        </p:nvCxnSpPr>
        <p:spPr>
          <a:xfrm>
            <a:off x="6949510" y="2919793"/>
            <a:ext cx="216024" cy="329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">
            <a:extLst>
              <a:ext uri="{FF2B5EF4-FFF2-40B4-BE49-F238E27FC236}">
                <a16:creationId xmlns:a16="http://schemas.microsoft.com/office/drawing/2014/main" id="{97A2EBAC-77D0-4157-81B4-F1625DFE5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662" y="325800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Text Box 2">
            <a:extLst>
              <a:ext uri="{FF2B5EF4-FFF2-40B4-BE49-F238E27FC236}">
                <a16:creationId xmlns:a16="http://schemas.microsoft.com/office/drawing/2014/main" id="{7D992608-31A7-4D70-9A96-5CF96D279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782" y="325800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FF36A44-D7E9-4F59-BB03-54A8F27C02C7}"/>
              </a:ext>
            </a:extLst>
          </p:cNvPr>
          <p:cNvSpPr/>
          <p:nvPr/>
        </p:nvSpPr>
        <p:spPr>
          <a:xfrm>
            <a:off x="5684066" y="2451588"/>
            <a:ext cx="473356" cy="473356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6CA3432-6DBD-44D6-A22C-6273C6A35459}"/>
              </a:ext>
            </a:extLst>
          </p:cNvPr>
          <p:cNvSpPr/>
          <p:nvPr/>
        </p:nvSpPr>
        <p:spPr>
          <a:xfrm>
            <a:off x="6980771" y="3231471"/>
            <a:ext cx="473356" cy="473356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C4C3DD-34FC-4F47-850B-3749BFC62AEC}"/>
              </a:ext>
            </a:extLst>
          </p:cNvPr>
          <p:cNvSpPr/>
          <p:nvPr/>
        </p:nvSpPr>
        <p:spPr>
          <a:xfrm>
            <a:off x="6120857" y="3231471"/>
            <a:ext cx="473356" cy="473356"/>
          </a:xfrm>
          <a:prstGeom prst="ellipse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45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3" grpId="0"/>
      <p:bldP spid="46" grpId="0"/>
      <p:bldP spid="47" grpId="0"/>
      <p:bldP spid="52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14942" y="16483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473713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Express the numbers on the worksheet as products of their prime factors.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what do you already know?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Expect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what do you think the answer could be? 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show your working here!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Ask your teacher for the Challenge Task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Each of the numbers have 4 prime factors. Place each of the prime factors in the white boxes around the larger numbers.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C55B64-47FF-4649-9AE7-F129A216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268760"/>
            <a:ext cx="5341880" cy="1997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43364" y="172340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1139552"/>
            <a:ext cx="379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95" y="1844824"/>
            <a:ext cx="6462142" cy="46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78073"/>
      </p:ext>
    </p:extLst>
  </p:cSld>
  <p:clrMapOvr>
    <a:masterClrMapping/>
  </p:clrMapOvr>
</p:sld>
</file>

<file path=ppt/theme/theme1.xml><?xml version="1.0" encoding="utf-8"?>
<a:theme xmlns:a="http://schemas.openxmlformats.org/drawingml/2006/main" name="pix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Indices TDS</Template>
  <TotalTime>698</TotalTime>
  <Words>951</Words>
  <Application>Microsoft Office PowerPoint</Application>
  <PresentationFormat>On-screen Show (4:3)</PresentationFormat>
  <Paragraphs>198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pixi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PixiMaths</dc:creator>
  <cp:lastModifiedBy>Danielle Moosajee</cp:lastModifiedBy>
  <cp:revision>59</cp:revision>
  <dcterms:created xsi:type="dcterms:W3CDTF">2011-05-02T15:34:54Z</dcterms:created>
  <dcterms:modified xsi:type="dcterms:W3CDTF">2020-05-18T21:09:05Z</dcterms:modified>
</cp:coreProperties>
</file>